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41" r:id="rId3"/>
    <p:sldId id="342" r:id="rId4"/>
    <p:sldId id="347" r:id="rId5"/>
    <p:sldId id="348" r:id="rId6"/>
    <p:sldId id="349" r:id="rId7"/>
    <p:sldId id="350" r:id="rId8"/>
    <p:sldId id="343" r:id="rId9"/>
    <p:sldId id="352" r:id="rId10"/>
    <p:sldId id="351" r:id="rId11"/>
    <p:sldId id="344" r:id="rId12"/>
    <p:sldId id="345" r:id="rId13"/>
    <p:sldId id="346" r:id="rId14"/>
    <p:sldId id="339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akevdp.github.io/blog/2014/10/16/how-bad-is-your-colorma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users/gridspec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ugier/figure-anatom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Plotting in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282368" y="3926607"/>
            <a:ext cx="2458682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September 28,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Line/scatter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err="1" smtClean="0"/>
              <a:t>imshow</a:t>
            </a:r>
            <a:r>
              <a:rPr lang="en-US" dirty="0" smtClean="0"/>
              <a:t>/contour</a:t>
            </a:r>
          </a:p>
          <a:p>
            <a:r>
              <a:rPr lang="en-US" dirty="0" smtClean="0"/>
              <a:t>XKCD style</a:t>
            </a:r>
          </a:p>
          <a:p>
            <a:r>
              <a:rPr lang="en-US" dirty="0" smtClean="0"/>
              <a:t>Swag examples, including annotation (</a:t>
            </a:r>
            <a:r>
              <a:rPr lang="en-US" dirty="0" err="1" smtClean="0"/>
              <a:t>LaTeX</a:t>
            </a:r>
            <a:r>
              <a:rPr lang="en-US" dirty="0" smtClean="0"/>
              <a:t> callout)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minimum: nicer styling than </a:t>
            </a:r>
            <a:r>
              <a:rPr lang="en-US" dirty="0" err="1" smtClean="0"/>
              <a:t>matplotlib</a:t>
            </a:r>
            <a:r>
              <a:rPr lang="en-US" dirty="0" smtClean="0"/>
              <a:t> defaults…</a:t>
            </a:r>
          </a:p>
          <a:p>
            <a:r>
              <a:rPr lang="en-US" dirty="0" smtClean="0"/>
              <a:t>At best: save yourself from reinventing the same wheel over and over and over…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, joint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5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graphs for the web</a:t>
            </a:r>
          </a:p>
          <a:p>
            <a:r>
              <a:rPr lang="en-US" dirty="0" smtClean="0"/>
              <a:t>With server backend, can produce very sophisticated interactions</a:t>
            </a:r>
          </a:p>
          <a:p>
            <a:r>
              <a:rPr lang="en-US" dirty="0" smtClean="0"/>
              <a:t>But even without, can provide nice dataset exploration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1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libraries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, mpld3, </a:t>
            </a:r>
            <a:r>
              <a:rPr lang="en-US" dirty="0" err="1" smtClean="0"/>
              <a:t>datashader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endParaRPr lang="en-US" dirty="0"/>
          </a:p>
        </p:txBody>
      </p:sp>
      <p:pic>
        <p:nvPicPr>
          <p:cNvPr id="4098" name="Picture 2" descr="Dec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3830637"/>
            <a:ext cx="40481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1701" y="6370083"/>
            <a:ext cx="392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/>
              <a:t>https://xkcd.com/523</a:t>
            </a:r>
            <a:r>
              <a:rPr lang="en-US" sz="1200" dirty="0" smtClean="0"/>
              <a:t>/ under </a:t>
            </a:r>
            <a:r>
              <a:rPr lang="en-US" sz="1200" dirty="0" smtClean="0"/>
              <a:t>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69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rant on </a:t>
            </a:r>
            <a:r>
              <a:rPr lang="en-US" dirty="0" err="1" smtClean="0"/>
              <a:t>colormaps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Colormap</a:t>
            </a:r>
            <a:r>
              <a:rPr lang="en-US" dirty="0" smtClean="0"/>
              <a:t> matters!  A poor choice can…</a:t>
            </a:r>
          </a:p>
          <a:p>
            <a:pPr lvl="1"/>
            <a:r>
              <a:rPr lang="en-US" dirty="0" smtClean="0"/>
              <a:t>…create perceptual artifacts in data</a:t>
            </a:r>
          </a:p>
          <a:p>
            <a:pPr lvl="1"/>
            <a:r>
              <a:rPr lang="en-US" dirty="0" smtClean="0"/>
              <a:t>…be a nightmare to print (</a:t>
            </a:r>
            <a:r>
              <a:rPr lang="en-US" dirty="0" smtClean="0">
                <a:sym typeface="Wingdings" panose="05000000000000000000" pitchFamily="2" charset="2"/>
              </a:rPr>
              <a:t> grayscale conv!)</a:t>
            </a:r>
            <a:endParaRPr lang="en-US" dirty="0" smtClean="0"/>
          </a:p>
          <a:p>
            <a:pPr lvl="1"/>
            <a:r>
              <a:rPr lang="en-US" dirty="0" smtClean="0"/>
              <a:t>…screw with colorblind readers</a:t>
            </a:r>
          </a:p>
          <a:p>
            <a:pPr lvl="1"/>
            <a:r>
              <a:rPr lang="en-US" dirty="0" smtClean="0"/>
              <a:t>…most importantly, be ugly</a:t>
            </a:r>
          </a:p>
        </p:txBody>
      </p:sp>
    </p:spTree>
    <p:extLst>
      <p:ext uri="{BB962C8B-B14F-4D97-AF65-F5344CB8AC3E}">
        <p14:creationId xmlns:p14="http://schemas.microsoft.com/office/powerpoint/2010/main" val="18926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“bad” choice: Jet</a:t>
            </a:r>
            <a:endParaRPr lang="en-US" dirty="0"/>
          </a:p>
        </p:txBody>
      </p:sp>
      <p:pic>
        <p:nvPicPr>
          <p:cNvPr id="1026" name="Picture 2" descr="https://bids.github.io/colormap/images/screenshots/j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1" y="1852933"/>
            <a:ext cx="7579778" cy="45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1111" y="6400800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“good” choice: </a:t>
            </a:r>
            <a:r>
              <a:rPr lang="en-US" dirty="0" err="1" smtClean="0"/>
              <a:t>Viridis</a:t>
            </a:r>
            <a:endParaRPr lang="en-US" dirty="0"/>
          </a:p>
        </p:txBody>
      </p:sp>
      <p:pic>
        <p:nvPicPr>
          <p:cNvPr id="2050" name="Picture 2" descr="https://bids.github.io/colormap/images/screenshots/option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5" y="1852933"/>
            <a:ext cx="7599889" cy="4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61111" y="6397627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“good”: </a:t>
            </a:r>
            <a:r>
              <a:rPr lang="en-US" dirty="0" err="1" smtClean="0"/>
              <a:t>cubehelix</a:t>
            </a:r>
            <a:r>
              <a:rPr lang="en-US" dirty="0" smtClean="0"/>
              <a:t>, inferno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0004" y="6051331"/>
            <a:ext cx="7083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Figure adapted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://jakevdp.github.io/blog/2014/10/16/how-bad-is-your-colormap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2" descr="data:image/png;base64,iVBORw0KGgoAAAANSUhEUgAAApsAAAF6CAYAAABWYpPeAAAABHNCSVQICAgIfAhkiAAAAAlwSFlzAAALEgAACxIB0t1+/AAAIABJREFUeJzsvXv0JVd13/ndp+r+ft0ttRASQrJAtJAE4i0kzMsSiIyZ8Ywn8QvilWDPGJOsyaxJ4qw4MwnGjHmsMTZZKx7b44kdPBhjz3iIDSHGMeN4bI8FAgfztMXDEnrQQhLWA9RCD6TuX9WeP87e++xz7qm6de+vu3+SurZW6f76d2+dOufUrV996rsfh5gZs80222yzzTbbbLPNdiIs7HUHZpttttlmm2222WZ7/NoMm7PNNttss80222yznTCbYXO22WabbbbZZpttthNmM2zONttss80222yzzXbCbIbN2WabbbbZZpttttlOmM2wOdtss80222yzzTbbCbMZNvfIiOjzRPTKve7HbLPNNttssx0PI6L/j4jesJf7EtHriOgPNmlnthNn7V534FQ1Zn7eqs8Q0SEAtwBombk/8b2abbbZZptttseuMfNvAfitve7HbLnNyuaj2wgAy+tss812AoyImr3uw2yzzTbb49lm2NwjI6JbiOg/o2hvJKIbiehuInofEZ0pH7tGXo8Q0TeJ6KV71d/ZZnusGRFdQUSfIaL7iOi35dp6OxFdTURfJaJ/TkRfA/BrRHQmEf0eEd1FRF+Xn8+Xdl5LRJ8q2v5xIvrgngxsttlOghHRU4noA3JN3E1Ev0hEbyGi33SfOUREPRF5lriEiD4h190H3f0MRPQyIvoYEd1LRJ8loquLw15IRNfK/e4PiOisNfbVz/0IEX1Ufn659P0p8u/LiOgbRPTM4zFHs023GTb33n4MwPcAeAWA8wHcC+Bfy3sa03kGM5/BzJ/Yg/7NNttjzohoAeDfAfg1AGcB+L8BfL/7yHkAzgTwNAD/HeLfwl8DcIH87iEA/7t89kOIN8FL3f4/DOC9J3AIs822Zybw+B8Qw7gOAXgKgPfJ2+Ua1+W//xsAr0e8xjoA/5u0+RRp8+3M/EQA/yOADxDR2W7fvwvgRwCcA2BbPjN136U+MfOfAfgVAO8lon0AfhPATzLzDZMmYrbjZjNs7r39A8Qv/9eY+RiAtwN4rVzs6j6f3eizzbaevQxAw8y/xMwdM38QwJ+79zsAb2HmY8z8CDN/g5k/KD8/COBnIA97zHwUwL9FBEwQ0XMRb8C/fzIHNNtsJ9FeAuDbAPxzZv4WMx9l5o9P3Pc3mflLzPwtAP8zgL9NRATghwD8PjP/RwBg5j8G8CkA3+32fQ8z38TMjwD4bQAvlN9P2XfI3ob4YPnnAL7KzL88cRyzHUebYXPv7RCAD4q0/w0AXwRwDMC5WH5inG222abZ+QBuL373Vffz3fJwBwAgov1E9G+I6CtEdAQxhOVMuUkCwG8AeJ38/MMAftvvP9tsjzO7AMDhDRNT/XV2GMACwJMQ73U/qPc6IroXwJWICqjaX7ufHwJwuvw8Zd+qMfMOgF8H8FwAP7fBeGY7DjZno++93QrgDSL3Z0ZET9uD/sw22+PBvobo+vN2AYAb5efyQe6fAXgGgBcz891EdBmAz0CS9Jj5E0R0lIhegQidf/fEdX222fbcvgrgaUQUCuB8EMAB9+9vq+x7gfv5EKJ4co+0+RvM/A827M9G+4oL/i0A3gPg54jo2+cHxZNvs7K59/YrAN6hYElE5xDR98h7dwPoAVy8V52bbbbHqP0ZgI6I/iERNUT0vYiuQbUyNOUggG8B+KYkJby10uZvAvglAOu4FGeb7bFof474wPazRHSAiLaJ6DsAfA7AK4noAiJ6AoA3Vvb9YSJ6FhEdQHRh/w4zM4D/E8DfIqL/gogCEe2TZL3zJ/RnN/u+B8CvMvPfB3AHgP9lwj6zHWebYXOPjZl/ATEB4Q+J6D4AH4fcFCXm5acBfExcBy8Zbmm22WZTE+XiBwD8fcSku9cB+D0Aj+hHil1+HlGxuQfxGvxwpdnfBPA8eZ1ttsetiZr5txDV/lsRlcUfZOY/Qoyl/EsAn0S8prJdEa+P9yKC3RaAfyJt3gbgewG8CVFIOYyY6BPcvkP92WhfIvoxxGSjn5JfvQHA64noyhVTMNtxNooPHLOdbCOiwwB+iJmv3eu+zDbbqWBE9J8A/DIzb5RFLtmsdwK4gplvOq6dm23JiOjdAP4mgDuZ+QXyuyciJmsdAvAVRAC6b886Odtsj0M7EdferGzugRHROYgB01/Z467MNtvj1ojolUR0rrjRfwTA8wHsZhm7/wHAJ2fQPGn2HgDfVfzujQD+iJkvBfAnAH7ipPdqttke/3bcr71dwSYR/ZdE9FdEdAMR/YvdtHWqGBF9O4AbAPyiuAZmm21tm6+9SXYpgL9AdKP/UwCvYeY7N2mIiG4B8I8RE4lmOwkmXp97i19/L1J90/cC+L6T2imx+fqb7fFsJ+La29iNLnUgbwDwnYixGZ8E8HeY+a82anC22WabZPO1N9upYkR0CMDvOVfeN5jZryqT/fsk9Wm+/mZ73NvxvvZ2o2y+BMCXmfmwBOO/D5F8Z5ttthNr87U322zR9iLpYL7+ZpttzWtvN3U2n4K8eOttyEuLAACIaM5Amu2EGjOfaisszdfebI8Km3rtXXjhhXz48OGxj9zJzCsLdAO4k4jOZeY7ieg8AHdNOf5xtpXX33ztzXYy7Dhdfyfl2jspRd1fDeA/H3iPZAsAGtlaxHoJ2/J6OoAnyHZwP3D6GcDpB4GtJyGWlD0fsYzsxXG779yDuPnA03DLgUP41++4G09564/iS3gODt97CA9/5nQ8/JnTcPS6beDmo8AtjwB3PIj4t+OriAsYaK9agC6KW3MRcDXiAnZXAy8/56O48uyP4KonXYOnfO5rOO8T9+C8T9yNO2/pcPg24F99BfjePo4rADjnacAFzwae9mzgjuc8HZ98zhX45HNehL/66rNw64cvxK0fvgj3X/8I8K0bgG9dD+wwEC4FwjNx8JJ9OPT9N+HCH7gJl15wPV70kc/ixR/5LM777C24/i7ghruBex4GnnkxcOklwK/ctYXn/Pevwe8+/2/i/73gVTj27+/Bzr+/Bzu//w3EhYmeDODJuOw1n8dlr70Ol73mOjzpwzfj7PffgrM+cDNOe7jDAQL2B+CGVz8Pn/mBl+Bz3/8SfOXzZ+D29xPu+ADhkSNPAg5eAJz+FLz4GV/Aa1/0ftx246/iJ7/rCK7/U+CGjwDdwQYXvHYLF7xmG1/fuggffv/fwP/zgb+Bz//Fc4HF6cDidDz17Lvx2he8H695wQfworM+hls/DXz108Dhuw/i8Gu/A195zXfg1pe9AHe9/37c9YH7ce+fPIhzX3s6zn3NQTz5+07HH5Jf7nq20nZ2dvC2t70Nb3nLWwY/o6E0zGxb3/dgZnRdZ9vOzg6OHTuGY8eO4ejRo3jkkUdw9OhRPPzww3jooYfwrW99Cw899BAeeOABPPjgg/jQhz6EF7/4xbj//vuzTd9/8MEH8dBDD1lbx46lOstEhP3792Pfvn3Yv38/zjzzTJx55pl44hOfiHPOOSfbnvSkJ+Gcc87BGWecgYMHD+LgwYN4xzvegTe/+c1gZjzwwAO47777cOTIEdx555244447lravf/3rePDBB/HAAw+AmbF//34cOHAAZ511Fp761KfiggsuwAUXXIBDhw7h0KFDOP/883H66afj4MGDWCwWOHLkCI4cOYJ3vvOduPrqq3HjjTfi5ptvxm233Ybbb78dd9xxBxaLBba2trBYLHDxxRfjkksuwcUXX4yLL74YF110ES666CKEEND3Pfq+xy233IIbbrgB119/PW666SbcfPPNuPnmm9F1HU477TQcOHAAT3/60/H85z8fN954I378x38c5513Hs477zwcO3YMt956Kw4fPowvf/nL+Mu//Etcd911+NrXvobFYoHFYoFzzjkHV1xxBa644go85znPwVlnnYWzzz4bbdviuuuuw+c//3l84QtfwI033oibbroJt99+u/X7oosuwi/8wi9M/h4ePnwYfT+8GE0I4dyBt/SPsdqHENfdfifiGtq/O7kTJ9mOdjt4+9vehp+qXnusi3ejB4PB6DlunfzuWN/jWM842vc4usM4eozwyDHCziNA/yDADxLogR0sjnwTiyP3I3zz63jo4ZvxrYdvxrv++EN48VUX4ss4gpv7+3HvfQdw5L4DuO/IftC9D4LufQh074M4dvQBHD36AI4eewBau51AaLdOx9b+M7G97wlon7SF5nxCcz7hotMP4sWLJ+HbF+fgvCc+Df0Fl6J/6qXYfvKT8YSDhDPPIPz8v/xp/MRP/SSYgZ1jjPvuYdz3dcZ993wTd991Le6561rcdeencNPtLW66o8UtdzR45P678cgDd+GR++/G9v6zsL3/LOw7cBYufArhkqcBl1zAePKFl+PsQ1fh7ENX4uwnno2zTm9w1mkNjj4CfOMbHX72Z96OV3//38YXbr8GX7z9I7j18Jdx340P4siND+Lhe3q0iwNoFwdw9hmn4fILD+LyC8/Asy9+Ms581uV4wrMvx8GnPxtdz9hh4OjRo7j1ho/i8A3X4tYbrsVNNzyAm778AG664UHQ/jPRnn4WmoNn4UVPfx6ufMYLccMNf4Y3/aM344xDp+EJhw7g2NeP4P6/uh33X38bvnj9jfjoDV/ER7/8Rdx2332g7X2g7f04/7yn4WUveCle/oKX4lnPuAQHz2tx8LwG3eIIvvClP8UXvvin+NKXPombr78PN1//TXztqw/i4kufgIsvfQKe/swz8Ivv+Ozk7+Lhw4fRDVx/zUm69nYDm7cD8CvcPBXLy8MBiCnXfyo/P0M2NQVNQTvbFkiweRoQ4QfAdgDaBqCFvLnldtCdGwCBwNlcMYgY1HD87BbFhsI2ohp8mmy6OhbFhmgbaNq8c3IMDoQeBCYCCyE3C2C7iYc4DQmiDxCwpf1u3aCD9H1LBndsAdB+gBgIC6ANQMugBiACCPFnbAG0BSxaYJti+9sBaITYqQVCywgNI4RGZvN0xFKC+wHskwPHSAppEgd0rhvgQCtjCXJcEAiLuF/YB7QtsBXSiWqA0MZx7gewA6CVQfZowNgCY18cX7OV9t2OTVILLBoZj51aPYsNCNvg7nrc/xdfAR9rcf/nTtkFsCZfe29961txzTXXgJlx9dVX4+qrr87er4GmB86hrfyM32/IiMi2EAJCCGiaxl49jPjP+C2tHpn6X/a16zoDZQDVfpd90n6EEMDMg8dcNTdl+36c/hi+Xd+m9lfHwMxL81b+zvdtqD+1+fT762f9fuUYmBn33HMPuq7DXXetLyiOwWbNiOi3ALwKwNlEdCviKjA/C+B3iOgNiLUWf3DtjuzeJl1/b33rW/GRa65Bz4xXXv1KvPJV/tpjMEMwEwaaPRJw7sjW9YyOga4H+h7gHnGpjx5Az3HjPm3i3WT1cpLcOwKLohNvFNS0oNAihBZNaAF3zpvQxvtG0wBNAAUgEEDE8d4EOU7PQA9wB/Q9Y6dPoMxg7PRxbNpP6jkdhwgIIbbfBARq0VA8LoUGCA0oEAgCwUwyZkLfs4Bhj66Xa6cHqI/dI8T+BgpoqEUTGCHE8VJogRBvqDqSvgd23Dx30mWZPgQKCNSgIdm3aWLfQ5xpYgb3Hfq+w07foeMejM7OBwUChTjnaFrbn0B2Hrnv0TFhh/s4Z3psBDQUAAbuufOheP399YNrf2k77iZ/9kRce7u5W38SwCUSRPo1AH8HA0u4PQfDAS3KXAqbymJbblM82i9A1bZA2JIPL7AEmtwAHACmFFRAkAulQYK7to2EA5KjKHCqNfFAoVmCTQ4k7RM4kHW6Ef5S2GxkjPtJoE3bCK5jLQTYAtBuAUFgsxHYXAAIAsvEoDYCM20D7QLYF+L8bIV4fASA2gjWIfTxS077EGdDZ1MID42OFFvyzoEQYXN/C2y3jDYwAjEIAcAWCPsB2hf7t0VxR+HWIHC6n4BjIIFNQo8GvR6B9seOb4XIvHKiqY3D3RdiL7fBaMHyHYmTRM0LccZlL8Z5r1ngyd+3wE1v++2Bb9bj2iZfe6ruvfnNbwaQ3/A9UHg1cxVwDkFmuXlTqFHoqQFnCCH7fA2MaoC1bl91vxJ8a7BZO2YJtgrKJUz59mug6WHT79913VJ7vp++f7XzVxvv0Fj9HA5Bqu63WCxw7rnn4uKLL8aFF16IT3ziE7Wv3KCtC5vM/LqBt169VkPH3yZdf2/8qTehf3uPN/7UmwAAO+5mH09LxEF2kNkzo0MEtJ0+wtpOAZrcEVggT0GFeiE+cAaNcocS8QJAw0BDoCYAYYEQFmjCAkwLMNL5CQZlbYSiwCDq4/1H24u0LLDJ6A3SIgQyWPrO4A6gzu0DCGwSuAmg0CCEJkIuxZ8RgiosETgZQE/gjtB3QNf3Boh9L9/1jmWojACKgBhaNAEIzQLULICmBZG0Lf3tOM61wWYvsMnKJxRhOCzAoQWFAG60bzKuvo+wyT067tArcBIDRHE+FTZDhHgQgXRfJnQ9RWVbrz8QAsVxbDfb+LZvO4iLnnk6Dj3jdHziWr+M/GrbWQM2T8S1tzFsMnNHRP8IwB8ifo3fzcxfqn32MuQI5610oyuLeTf6/gDsa0Rl246iGPkPbAEswMOtA00iXPSqp+IYGAE9AjheNC0DC0qQ2oS4Y7+v6GmIyudWk45l+0CejEIEzza21whDvaQBDvRpXNsipBpsNvGCpaBKJUdKaxYR5AgRPLeCgZhNlgAzLaISuC8k5TS0wFWXtLivZVDTg0IPogCihUz4dmyMSMYQf93I/vsXgqGLOM9hAYRG/sAggBQYTdkkA/6XvnA/QnMEWyRwDWAhgQRR2WzB2vGmiedgK80rLeIc7SPgABjbOs1gnUU5AXr5n5phUetce13X4aqrrjKVb6TNybBZgtwQZD796U8HsAw6NegplU0AS58vwc+DY9m3K6+8clTZLOF3CDbXUTaZGZdddtkS4A2ptLX5r52Lcg5r/XvWs55l+3lYrSmUJfAOKaJqQ+C/ro2p3o8lm3r97fQ9vuMVV2GnAtmmPTKiG11eI/gobEZQU9A02OwBdIhg1fUCmr2AXFTSnve0cyPLAQjsVEmN6wriBmsaUzeRfVdakKiaEYq6yH2mbIom23OEyB6iNgIvfcWV2JHvbie/j6ojR+UR8a937AfJFiJskvSlacBNAw4R1GzSOI6d9XgCs33PuOLyq0A9EHp2yiaBSBRSVTRDiJudzwiWEVrdXItaRSCQKJsewNFI38G4/JIrwNyj5x47fY9OgJNVaRYVl5oGHAK4idyQOtCD+xDV2p6XVNWGGoTQIlCI9/Ol1XZXW7/H98td+SGZ+Q8Qa9mN2otH3vPKpsKmqmzqYT1AUWXb2oqwGRxkeljhNlc1AeDiVz0F1yMCS6Ae1PS5hKriXr8AsA/oD+S9a7ajr3oflmCT1VUfyDrdiBv5yhD/HqiyabAp+1OIT2tEDLTq2lfY3C8TsohS7jYnj7dzvdNW5L19FF3WuvsrLm3wH9qoagYkRTL61xfxj0dw7SH+akvVTADtdhR1aQFxoWg7C8ArmwqMLfCyy/Yj3BP58wCAYwAW0mFGA/aPE02I+zqIVzf6PgmZUDc6oG70CJoxeKEz98qpaFOvvb7vcdVVV42qSqXi50HHg8sUt7q2AUTYfOCBBwCsBq8agA0pm7W+l6relVdembmlazBcqqUeeqe4vL26qT9fdtlluOWWW7JjDIUDlLDn4XhMlfRzo/3ysFmDxhrwr3LBD523TW1dZfPRbFOuv2Pc46WvvArHuD5uVTd7yPyzutOBTkCt64G+A/qOwKLqqaJJXQQ9EmWTuI8qGYDnHToXN+O+FKZmqk506SpEUtMiNC04LARUo0V3c3IXU+gF3lR4UJVSFNYuCqtdz3jJVVdhp4+qbdezuP2ln8zm5iavbAr0NmEhqmoT3VwNR1qOTGdjVyV1R+CMe+BFl12Fr959o7SvqmCQ9iBu7OAUUxkJIwtTiPNOkd8F6yLkNQhhgd7mhQxeLr/kCnDm2u9FnfSw2SRFs9G4BJkTCQXoOGBHlE1wlHcIEmIQ2gidG6EmsDPwPTxZdlKC3oZUTSBXNn2S0Lbb9gdgXwtsb0UIsjcUNOVnVTV7B5vxGKps9gimbMK53wnYaQHeLnpLAptNhM3ttE90o5Nzo0foCuJG3y9/E3RcW8Epm40omvKUSI0otYsQ3cu0P15gqmxud3mcZ0XZ7ESZbEQWpjYeI5Aomxo7QC4sQEkYlCmbW0GiB7ajskmibBK0nULZVAiX62hL3OBHQVjIxRKxV0CT2jycYYGKspnc6PFU+ieEoyAcBWG6W+BUtVU3+BIQV8HUEGTW4hXVpoLmmBt9CDpL0NRkJj+mmst/7DjrQtmYIlgb91AowFRlE1gG8VKN9jGfamNzWJ738tgK4puqmnoeTiUbvblzEuoiV7BAj8CmQM9O79y65kZHgszsDY3XdN9B3YhB/iYbSFRNUTapzfcTBY+bJrrdA8V7pzZqyiYENBkpjjJdex2zdE9h07zKAMX7aFQIo7JJIcIvNQ24CUDo071cYdOB7Q4nN7qpp8xOzVVILGBPQVGbLUCz7wm9KZsQ4IvqIoeoTqIJYPmTRQKWHfc41keFs+MeLOEEqmyqmswNmbJJHE94pmxKv4jIlM2GFlFdpbARbHZ77Fk4KbB5YOQ9e/JCAs0GUfTaF6IiuL2QUMbt6AUuFU2ootkAfQM7kb09znFSNjVI2sd7bsnR+21ETU1OJVGkrkUjbm75vHvaYkjsZhNhV5XN/SGCbxBvwXYrIaKi4OmgYxypti2UZ270BbAIoEUXRUl9qgxxzB7OGJIgJExGqmxSj+CDTVWp3QJ4QaLOAgiEsACabULoZJ5lrsnc7aqQ7oMlTi1CFjNL4h3fR/p3LZ6DnmKMCy8oAao/lzIvbSPz14hSS/qU6h9BAGDnlFY2p9oqRdP/7OFsVQxkzXVeAquad1nX1MRVsDkWr6mvZf/8Z9aFwZqbeqorXY+xCq69qunbLMfirVQ2x0C4hNdVMZtTFdHZjT7ddvrx8bICp72quilKm7l1VdVEnhzUJbXQXOj6PRLoNHcyFDiFwiRJCJKMY250Pa2Nc6MH8cRRugdxpmxG0GOBtdCzjas3N7oqsKqMAurn5wZRcWwaUFhkiioH+Q7Kf5JNBfSMvmMLM+CegS7BpqUHUxDIdqAXAljYIFYBgAF+35MoybAcqNTXENUkmRe2+2Kvfn0D7qhQ96pbR2DWOc+UTcgkMVjCAbIcKh2DgC6JsrmJf6Hf4+vv0Qeb6pEWt+52E9XMdtsBkI+fdKDDbYTNXlVHUjEdpmxaRroKZQo7fQvsbCM6v53e2mxHAtpGBM4WEgTDliAEfTpbCH+1EZRV6QsUYyAXi/hdXUoQMu8yOTc6pwDQLURXuyYIiTqrcLYtfyC25FroBfqIovM6uqAFEhuVQ2FqJIOsD7QNkIdNDTMw2FQ3usImZecghMif++zBUXRlgc2Uee9eNbSgiUC+3UYleyswGkrZ6BJUAcIOCA+fsjGb69iqWE1gGRJr0FNTM8eAs7Qh0CxBRj8LYNCVXfa9Bn/+/aF+l/0qYXPIde+POxRK4NteFQ5QKptDMaY1ZXNsHlb1p6ZujkH5bkBTx3Uq2WTYdD/3bOxhKpu60s2N3jGokw8r0YmqaXADBS42N3rkKwHKkJS2CHc+ZpOcu5dMCSV58FcCYyQXsIelnT6NT1VNG5gOFOlQ2peYyJrHRFKUJ2FdVzd6rxnkEWb7TuJBe7ZcqEBxf2pIwFmV2iDA6fsZk3PY5lnZPQlPMfYToNBEVVIpHhH02dTNOBdsymYvn41qbdzIGCDOYS9ueJcJr6cKMRQgBOxK2Twl3OhjsOnDEM2NLi7drRbYWojY52GzomxaFnpD6APQq4vbIw/FhBmDO4NNcaOHLemVg82QlMB4rB5oOEtCYiJTS8NCShzJZg9Ucg2RwlvIDxNhTWM2RdlsorKp6mKM85SEosYpmwK0W3KsXlzfIbBk5QWQgFr8IBlscpPiTmlBca57mWf7jD9bEtsatuMfI0mMUijVUJttmccdEHYi5idl04OmP4fy0LjdxoSwRYDAJiMWUVLl+WFx6c+wuco2daOvUu7GoNO3VVMlS9As4wFXQdoQqNVemXkwYUat7MeYsrkqzGCKm74EZ9+enrOxtsp5rbWzKu5zirJZutHHoH+KnXqwOf6+ntol2HSKZnolU9tSDKRT8lTZVNXRYt3lniFCRUoQUqUu3pzIlE05twpmIcQ4T1U1KfaYRdVkTv3oBZRU9BQGy9zoEZBlAgw0FTZbUMxIde5u+a7rLgKcliAkgOvjQgMnwA5SckhVzahsxnhLplxNNhVZgdOVsyHSPiqkBxFhoggEAUtVcWO7DJNHCRIWoHNKFrOpqjSLItr1XtkkUzYVdDeO2Vzx8HOi7eTAZjP8HlHiLjuPFBWuVuAteEWzpmwuAF7Ek9k1hC406EPIQNO2AJeQ47ajjcAmuU2kQqWnBUeXd9NX3ehoY38bLeXD7rslyTY+VtLEQk2/X4gfvIRN3c+eSjnFOC4inKmi2rSRmyGlKgJiFqE+WWWQrUlHvh/bDja34pgpxGMTSIhXqZKWFObQxoeEXkIzHw4xlYdV2awkdpmyKfMHCZtoWi25pMpmzIQnPABCgzDD5ko7nrBZA7uhWMgpCueYsjkUSzk0hrK/ZRzjKlWzVDaHlLwhCK/NwVi4wNSYyTEF1s/JWL/UypjUVeBeOxe7UTY3caMT0T8F8PcQ79rXAfhRZj66UQdOsnWrYBMOOB1sqtLW95IYJDGKkJ+pg7iMe09J8HGbqj1GN6wwZOBYnUSUSm5IgE7UTQDqj1LQjAoc2/1K76OqyaprXOo1RSDu3JjMxR37GV3cchznRg8NgUJMWOKg6iPFmEiKn7fynhJjoDGWdgyfhAS2mM0MMkWtZf8dVijulpVNOXL8v9UpFVhwntKlAAAgAElEQVQNcU6BHhQLjcakIOmPli+CiFIpfEE8ocoAMZXfylk5oVrOH0lsrairG2ajr3v1He9r76TA5v7F8HtECTStcKyGRghQGWDuwzJwmjJG6FtCr6CpDetx9OkuRPdzitcEUoF3ydhOz1GSNR3cceIFq+BXutFJYJO25YuiKuc2YhKQwKYmCJEkCOXZ6EByo5MlkmfxBm1sr11ITOsiQl5w7cd4zR6xPlrazyrme3d+cL/v3dy2sAQh/eOFQFHWVdh06mRoY7iA/q5rgKMhV3+HwiAU1iHlrZoWEpTO0kGtBLoFzMrmJJviRgfWUzaH4LMGXGo1V2wJMVOVTd/n2qawqZ8Zgjd9LaHXK5v+c/64XtUMIYwC4ljMZtmmQnIJfL6vvm3dVrnRV0Gj30/n4HgD57rKJhGdD+AfA3gWMx8lon+LWNPyN9Y++B5YN/bnybnQLfwRCTSZ1XXuIQhS8ggW2Em9lj4SImWVFaMl6STd/7R6CgvgRQBSN7pCoHOjF/GakYI4HYtFzXPu7TgWsjJFCQT11hnd8nY/cwlLlkAjpYVYPycTRE7h7dStLn3Q9qOAK250cy8G1y6gIaAGxRloEtATiCn1NYia6cMLKEm4LOqkD2dlVZolblSPzxZI62NuOT036HFV2QwQ2Iwn40Qrmyfi2nt0wKbwmgUiK0x5MKpBpgOWpGw2UdmUoj+ZqglOwFVkssdUcZX3gHjRQRQ/MmWT2qhsksRsAvGphQWkaCuCUtiWJjQ2oHD564VrMaRbiPGPjdQaIsQLJFM2kfqkpY+kFiZrqEsJs+ijOhgYS+EDqmzaOLEEm5rMFPuqJ0zlZ2RQarDZxn7RAjjayI2J5CL3tTVL4GwSrLfbQFjIw0EWd7ofMcd9hs0pts4NvgZt60LmmHo1BC1DbvQh17n2tXwdAqYS3sr+DLnR/e/9cVcBuLeaejsUb6n9HkvUqc3hUN9WufPHwgNqc7VHMZsNgNOIqEeMyLpjo4Pvga1UNr2qaRslfhPXeeRIEnUzbkvZ6PbBlNXiJJMEi4FFkVNgUtduI7vpfU8TdOTmTNqOc6VLzKb6obmLaiwJLDNid0gTd3zpI+FaKxuoJYmkFiYL2CVlM06Uuuy50xhRFKEFGjqmrn83PgsL0DHpDVwgs4jZjAMQXVOVMJ0zi2WFdKADizppSVwe/EkBM9iYWWATiA8Mfa+wGedPGTW60QX6AxkGrGujDz91O67X3kmBzXZ7+D2idDHYyWscaCoAVUod5QBH6JuYgd6TlXDPXekGXZxD1zaZOuprTxqALRBBc8GgRY/QdLFeJ3GMRQww+NJi8ySwmWofIYGVutHJjXvBApsh7dOGlIDjBVcHjUGgk0U5JVVfBWi1kH38PKX5U2VTvSfene+VTYn/1D9WNh+gHPa1IoBzhYcFmcuiJ43ZxOADg1+C1GrPK+iCRCKOmUS0YdzKqWa7gc0pYDUFOIfgcQjAFGZKMJqSYKOvQ78f69+Qsllzdw+1W1NP11E29ZwNueR9gtCYK35K2MCqcfljjym9U21dNzoz30FE/wrArQAeAvCHzPxHax94j2zs0jNFU+S1DDi9stlRUcgdKQu919qafVLWZKX1BJwav8iSUc7iQoeUHQqSPNNE7hGqZM2YVmUzAIFYHGGq5rEAYG+F3a2/As4aW2qrHJWp1uKit1WNLFub7NjZH3pzycf5SbAp7nxOrnoTR0Kl3ezaoyVlE6JsQlTY1I5sXpkklnOg10+aIhIVmA2syYEqJ2VTQdVXHGC9TgGEIOEPiZnW/j6ucfmdiGvvpMAmrYDNTLFT4PSubu8+H1HFouS+DJrxknYu5aZov2zLy/tb6TO0YDRtj9B2iMtAQmI2k7KZZVv7cdX664/jXMnx6QcZVGafd/NDDh4NNheA1fLUx6MS8mpu9BpsthxjfSTelVpO1YecO1wrAWjsKlntTYF/CnGVpdoDg1NGfT8jbPo/HEhPpBuqK6earbrB+/fHYHMVXJVwtI7COQabQ+73Vf31fRgDzlr7/ver3Pe1+NWhsU6BvbKfvh0/R0PKZg04x+a8pmx6t/wUlXmqbeBGPxNxpeNDAO4D8H4ieh0z/9ZGHTjJ1vUj88SKg3Dc5kDNgRs6cqAJiZFMiuLyuuhpC5R4LmTKJhz4CIwpbAIWl5jKHmkMZB6zCWYBTZb+UowtlXElEOwtZhN6mOyeX0ChwVzqknrvdfzRjU6idCK275KQSEPcQlqxR13YppiaFzwpmylUAVkBeqIgqxophLPFbOpJ0zCCuK/8TjtuLnSkcwB3/kQV7buYnGTfHq+quhWc1rVVSru3E3HtnRTYDCOw6YJKctj0YFZbMahQNrmBKGhWvt2AMzbt62wWymapkvq+OBilBSO0HZq2QxBlkyHyeFO0t68Y26I4hkIeueMInGWp+f7zXnF1x7NMfde+Kpu+VFKmag4lCFWVTX0i5gSDQAaavtapqZQLxIuLQkoQGspG13F6WNfC9PqUri78WdOcbFNu8KUreipw1uIUpyqbQ+5l/TyQA1Wp7JX9L1VY/94QwJV9G4vZHJurqUriWLKTtuPd6DV1sxZqUJuDMWAdAugyBKE2P5uCJpB/Fz/+8Y/j4x//+KpdXg3gZmb+hvTl3wH4DgCPDdicEi4tgKeqJvqkZA66zzO3dJ5RokXE1UudP58rrXGClxAS5GWwqUAV70fBlE3JateMdO2HuLU98zIA6lTd7JeA00QES7yR2FFTD5Hd9+Jho6oZwUzd9vHfpDGsrEAsB/AZ5B40pV1WXnSQaaApsGnKpisKT0XMpmWhy/gDyzwhFqa3kIRM2exB4kZn70a3BCG5/vQ8BR3w5rD5yWuvxSevvXbVx4/7tbfnyuYgbC4l8SAHthJQ2vjU0BMNKJtR3bS1yEsV0itupbKprl2J2WyaLkIrJWXTnhJ9HCMjXSwFCKoEH594dByU+kXIx9m4PxgyP97tvFRGSGI2A/oYE1pxX9s68grMOpfsxmxgzCmk1cOmHLNvJYxB3Oi8HcfDLZbd6EOhEMUDQFI2fSgAHKyvf8GdarYubOo+Y8rdmLI5RdFcpWyWn62pjr7vZZ9qsLlOhndN0Svnq4TbMRf9OrGS5fyX81FTNscU0rIfNZf40IPF0Bg2BU7f5stf/nK8/OUvt3//3M/9XG2XWwG8jIj2AXgEwHcC+ORGB98D4xXKpr2YSEhJ1ewpAZDCj6s+Th7gPJ2qTOriNhXq4mv8O27qmnNfp9OjaiBJ/H9iNvnGJFe9UrIWdreyQdIFia804HSgqff8WHTdKawWTwoNWkzxp6psFqEFJFn5KRtd75cJNFXZ1IHYLDGSgpwlYbn5ILJVg3zfyIp/xnXQfcwm68OAJQghH5d6HvWBwWJRAc2KiuOIkMsK4LTZfU/d6C+68iq86Mqr7Pe//C/fWfv4cb/2TgpsYhVs+icNi1fEsJt7sbxxC/TBnOVwzzbStCbkYDlRRjPddfP9cjAXlc0eQVzUCpvxi1jps2/HFS9Ho8k7AnCqGPq+7MAlL0HiJuVCVb/IkDorGfD6JBq8spnFjsYLjyXulBWUGRnkZudHj+kAmhcALwhdG9C3AbRg6IpLLDGbWTZ67YHBw+YCcf82xRnZA8I+xPjZ4M/wbEO2CWzWYGpMxZviRh9zT5dQVyqbQ2pcrf9DcZtjiutQNnpNzRtSfVfB7JhCODafU5TNIVis9WVoPocU4Bponiw3OjP/ORG9H8BnARyT13dtdPA9sH6VsqlKIhfQI7GC2WpBCpzmRtegxU6Axm/F9xzk6k6KG72BCSQWn+lgk31soZXqS6Xo4GFTIE/rXWpSPBhOKYzgRVAYlFhE9Zhl9SuTqkmqyoIkl4YddEdlMwiIq9taxdIgqqBlfzulNtbJ9gotEmj6aTSIkHuld/EHBkJUJhX4Ne4SnfPySMxmzERHEtV0/A42s3MtymYO4gyifrOYzTUuvxNx7Z0c2Nw38h4Vm4JNCZWrgLOFKJvJhW46uQPNala2dy9vu90CltzO1DKCZKODYvh1Cv4t+qZt+JhNiy8ViNK10Uv4bZAA1WI2BThLYC5d46oIUlyukhpOJaTK8INAkuREqZRRX/TXu9pV7SXfVlQ0+wWhW1Bcfn2bk3s9wC62qqpZAqeP41Q3RcMxJnVbFN1mhs0ptg5s6s9TtiHIGlM3N1E2x5KD/LHKvvlsdA9PHqLK44wlCK0CziE1cQjyam15QB5rawhYh0IchvozpGwqwNbOxW6UzU2y0Zn5bQDettEB99hGF2zhHDLTPuSyq8uNk/u870GduqazrBJrK7u1kt5vnFjhgDNlo4spmIm71/aFdjipmykjHSlJyGCTRJWNgzLV0foE1xdRWM2FzwacUGWWYUqqj2u1bHTWou4iLFnMJjlIhFM2B0CznE5py9TRBjEcT4t/enVS50FOrsVsmrIp4wo6fylmE6pqyy6kEyWhDrHsIm0Em+vEbALH/9o7ObC5NfJeCZn+y1eC5pgrXQN/FQCdG90rmwjIl6usAaeaVzbVjd4wiDoDxXiACmgqkHlAK2DTOufLMWkfvAu/5eTO0DG0xRgyIIZTTwWMfcxm4Ua3sfqYTT+3QS9cjq5tHZsCq4B+FwL6JoDbPrbTpAcAjdlkXXGoBE19gnbnNa2ahKRsSmKTzcVsozbm1q4pkWNQuU4G+piV8FiDTQBV0Bwax1AfyzGV/ahBrVc2p7jQNc5ySI2cCs1DczvU1pg7fkjdnArQ5bGnKMyrbJ3vyOPBuBuZIwNNsn8DSKDpVUGpq2lLVLpsdANNTUQxyouWgNNVFFFVTmPsdTUcf36sJBGW3Og2KobEjEZ1Ex3n1ZdsDJw+U/QvFpoX175Cbwjp+AVo6vKY1EHc88jd9P0y0KoymKm10iA7eNUsdyscb+pibCh654KDYIVNBriL14wAsLrRWcerYQuq2DZsMZtGpgqqnX4v4uZDAeKyoYRNcNOW3twje/TBpneje6VrlRomXyBdD91vdigFxBIMS+BUC/kxqWVQ0yMEUQz1oqnBsSqkjWunhE1ynynd4cWxJ8G4mxfSWptgZIk9Hmh94pGHTXbz0yaXdSx9xNHF7WAzlp2KGed9COCWY/xpQ0ltppDiQqsPC8W4tor+6TnTeqezG32SrVKThoBzCCjHQLMGE6vc5qULu9y3lsWt7+kxa30s3cNDMAgsQ23t2OX8lHA3BodDwFmehxq4lm3p+7U5qfXNg+YUWJ0KuZvYJsrmY9lGYRPIlU0Hm/CwaYlBkDXRXWa3i1GEA039Txs1cYwkSdbFbVIQpa2hBL5QCAU049rfA9ynAHaQpysJWY1KOIjTMk2cQg61ZmdKl3fHTcfO6JbT+NGHFNOaHaPPQdOU06Jt/R4zUCqb5PJwTIXNYi5TiJedsCJmE8yIpaj66LK3uM3UBzJYVeAsvgMQphFVVRNkN4HNlWEdJ9geXbDpNw+RtWz0mioWvIaZb/aTd6N717WHPbVQHEvXGzfQVGUTy/Cn7ZTZ9eYSd+OvxXv6fdpin7F4Td2sqLuosRVlcykrvgqbAq7o4wWq7VA6Fqs7PgT0Wl5iAVurnhU2NRu9hGR/Dv08lGOWfUjV1hk2V9puYjaHlM0xFWxM7VwFX0PKZm0r+1/217vRa/BVgzCvbA4ds9belCShMXf6UJv6u9Llvw5olspm2Y9y39KNvmru17FTDjZH3ejFz45ZlmBTYEqzvg04WSElyaGKmWq5sqkqIieQ0/tmU/SpKZQ454VOFARo6aWsHJOHTVVluQf3qZ/WOa0OYzAYYthVk47t54lcKIG67MnKHnllU0CWkEIF7BgMl+2U5ryHqxfKqQA9YBOgy3fqEs6qbFLmBkdyo3OfPmeg6ebf3PBsCrC60TMXPpGVb4rK5vrWjyWsnQR7bMBmCXHt8qZFan02ejqEU+b0hC8lpGBY2VS3rsRCxnqdThEiWH3JpQQhr9Z5Ba9UNmsxmxnoFnNVuJyHlFMrZF/GbJaw6dtk15aAHeShisqYTekbB1fiqO1F2USWIBTd6MvnkWXrG6Q6oVvu2OAlxVPd67ON25jrckjVXKXcrRurCUxTOD2MjLl8a2MoAWss/rHWrzIecYrr3quRY6rglESnqcpm2d5Qn4agt5bZP3Tua+PYDXSearCJCcqmvXolsIBNK3dky1O6uE2DTeeydcjpnYaWI2BJOciThQrYNFVT95O34qlPampSGgU0PSxJ8o7GU0ZA1oYQ1U1LEHJlBE19BEwKZXWj97Y+eq5E9pb9LQ7oqNxanCUvgyZcP9V1LkCPXj8mn7fQAgJCn63Sx5yAkTsCqRs9i9lM806marqHBa8M92mKIMqmX/loIzf6rGwid+V6pa9MGPHJQZmiifiFojxeM8Vsxn8F9KDQL8dsDsEmFcfVpB67kuQYVj8LebvQvrmxeNCE+0yptHo3ek3Z9MBczk8DdyE4UKuVGypjR6uw6T6jx/PK5sKVnTIFE/ZEmWWjV5RpbiJo9i1STKi58B0wa0F536fZRm1TN3oN3obUwaH21Eq4GVL6prjRh8ZQwrCvFbkKioeUzVUJPWMqYtn2bmI2vdJac6OvOne1eS/HNVQ6qrbvpjb2MPK4tKl1Nj10ejeqAGZWwL2sremrwCc5zSmadnu0V42RTKFL4r72p8dc28igL937HE2yJipxckdrW86lnAdzqtoa/77bWuFWbilBWe5GRwLXDM7k36pGspsAL/CYe17ek+6oUmqQaSsSyaFJlV4FTb3Hqr9dVnBS4LQxO9BsZC48xEPc/rockgP2mCAk193Qikpr2ByzmT16uZ9rbu6hWE35EpVF3WPzCTQD4jrhVTe6guYjrm/eld0guqODx9h4WTNRDoA+QYhcOx6OSzd6qeAuufBde+TaKpVNzXQXSNPlKrPSR7r5RCXff0YO9bW4ziIOlaXslCmY8hkttg/5/ZIKq6pmC3Qt4tLw6i5vHNxrrdBSkZ1t1Habjb5O2aMxCJ2ibI5B4FC/h/q7Tumj2rGmqJBDLvva2EuoHgoF8O0PKZNDczNF2axBdKlYr3Kjbwqcp5yyOcWNXr5WQDO5zhNkRRevKoUKmpokFJtSdS+ABDSldJEBJ4tbGHHLYBMGZgqEpI3KR5lzZdNKEnmmVOjSZSr1eyX/80prloWuyiqpkir7cHJZazF3zdSHzAk52M7iJDMXupt47auuGtQz2PqLdHB171vMplItJ+g3WNR94/uxYg1nCVdpJaAuVzZ7fUsUTHLqLBWq7Bo2K5slbOrmYWeBcdiUrGot47Nc1F2fouSJohGVzNqnZfc3UAU+Azj5FkbYxHCdTR1b4eLWi5f8U49XKbNs9PwJz+JOS1XWjiHjhDw5aUH0igIKkudgorTkJqe2bT1WdQXoZxyIax0zSxBSqNSnZoKrs0lZP5ILnaIbvUVypS8tlYkCNk8xpWQDG1OTyvfGXNJTQHPM9Vv+exXE1FTAmpKnP5fAOaZGlrYKglepm2Uh9BLUasXUa22OZbYPqcH63lT1dp1s9KF9N7VTDja7FX+fasBZxA6SbZzKHfk4TbfxUnHIQsMRuAtWXQRS5xl1N3qTYhPJOMermgmyzFUuiUzWlqqyAsXkAC4Cp0CvwRxJpjacq1k+LKBpxew7Ri3bPS0xGb+7lnhk45XjmXte+q5qpsE9LLMdcIKS9q1QNn35IksQYsTkIF8FIAtP0P3S/qTAqefQBClaDgFYw1YmrJ1gOzmwOVbUHcghs1Q2PcAN/VviKLyyWY3ZVPCqxWx6xc33xWeji7KpZeOBBGoWgFxTNgl5n03dZLnYiv5sIV5EFdBdyqYvE4TMjQ7LPrSi7kugLllucLEy+o1w/SUHfEuwKccz0Cctb5QKxUc3OvJVitx8c0voWwmAbhlYsBuzAHkjv98C5mz06Tb1Bl9zOY8B5lCJnjG4HXKh61ZC4hCgjbmPPbTpe1PKCfljMdfrbNagbkzZHILWIVWzNq/ajp+Pmhvdt1NLVhoD+6Fz662MO93Exr4bQ0ZETwDwfwB4HuIt/A3M/ImNOnCybfJylcj4LYsdzOpqys+uviZxB0YXQdMShaJl+g0BcclmgRwRXdggxvXFgSgFgVOUEWAsx3TKZucAUBlRs+j7FNeoKbsKsAacLmPcYE6VVZCVPopllgTQVP3VovGyWV99x/Weq6868QL5BpouxpREXaQ0iQboKZY1h02SElBR2daTyqaG+g0mXPUZ8KalMimF6blBbXIFjiasVex4X3srnZFE9G4iupOI/tL97olE9IdEdD0R/Ufp1LCV7tuhzPJSqau9V9sc8KjDnLPTISdVSy0MxWyWxy76QLZWdw6b5kavueZLEGxhqwFZxtyQUilbXjeTk1JZUzY9IFJvbvSsfQ/p5ArTqyLpN3m6NVeKnztzg1NcvcmyzpGWpRTpnxFhlitKNetSo40mEVHKglcFWOF2G6dUNvpur78ym3xoq6mZNdf0lNJHQ+qh/7kGcrXam6sURn2t9XUI4mp9GzrukNt47Fi+zU0y6mtzO6a6rmpDbUqh+lKhXaXyrmNj378R+wUAH2bmZwO4DMCXNjr4Brbre183Yevzn8uYwcyV7mtJ9l1RZzMCJ2tCivbXNhZmSbBpmeBLrmZkrmITLuyuKsdgVTY17jD1mYo+60pH5uJWL52KCb4PAXLf0Xu2wCmArJ6mqo+SjW6ljyx0roRNTrRMDCaZKY5gCQ/zpmwig3DN0CcHm0arqvDKKk/p+lNydIqt1NgkV2czFcd3wKknUV34ei+e8gWe+n0ctuN67U2JfHsPgO8qfvdGAH/EzJcC+BMAPzHawhgoelBaBzJdFjNrkolkozPSppaKuvcCm5xc6eXxhmC4QVQKUSyIqV/CMkPcA9Ui9ZP9k5EqhqvgsUH2ha3WCs2UU1X/+jxm0/dJl/ECYAlOtfasxlpljAb6IYK+TxDS8AYiqxW2pEyrstk4F7x+xgrfyquD3FOoqPuurr8xiBmCtLHEoFWKZwmAQK7MrdrGlEzfTm18ZV+HShINqY81tXXomLVj1ZTNVeP2/SnHUtoY+I2pmlP2rX1X/L5TAHyVrQubRHQGgFcw83ukfzvM/M21D7y57era82V6lrYlIFOwxFJSUKZuqgu5j4BpLvRsBSHO/jImh2FUNoNX1hTCDPLiKzUsIVRJpPHRbtEScGqCUDYmNw7y61iKYmcChivHxJmy2UPVT/V6aza6JST55CkDX5YymgSfea8u9BSSpv1385ytO89uaU1KIQcyJ8Hu4UWylo8jVTAXD6aOMwGnwKjFofJyfc/MjR5PwCbaJnf1rfrdPQHX3krYZOZrAdxb/Pp7AbxXfn4vgO8bbWSKOrmOiuk2FrWsbxzYJKe5Aac+3cUvdw80vcCmA85y2ceaWhhSspGZfhlcDOkQHKd+un1Lt3htvGVSUS0UwCmW5GA2A7VMtUT6BtRA0n/Gj7FyPI3ZZArgEICW4uaz0T0k2/kjK5uksKnKZjZmn5zkErUe77bb628VYI7V0VwnTtPDyZiyOQXuanDj950yziluft/uFMgdms8pbvpVsLYKXMfaqs3DpklCU8awqU357hT2dAD3ENF7iOgzRPQuItq/cQfW7+/u7n2rFE1TNTl3By9tvSl3Gtun7mK/ZI//z7x5cOqmQptLyjGvl09edWFelG0wdVNZLbqaNUHIZ6R7UO4T1Lk6m3o/Dl7ZtPAyffXfDQVDn5CEXO3s8xWENMotK05vimRqNgNNeVUwjp1VYHQbybroJPGyCtwuYQlcKJsKnZqsBQfrFvOZgFMmKtU8JUoq77rWD2x1O+7X3qYxm09m5jsBgJn/moiePPrpxYrW0qNX+lmhpICTJTewApyPP8SyummgSX1UN0MPNAJFpaJYAo5zfwfq0VSUzawouW76HkGURAFNgU3WY9Qgzx/bA593u7eVzc1b9uTo61R6WKzNOWEZdP04F+5VgZHUje7qaWZjLeJCC+A0N3xgeRBAysAv5klVXhpN93xc2+Trb53SR/7fu4XMIdAp/+1BphazWSqLY4DlIav23hAED6mnQ3A7dT5qY6wVdfdtDoHrqnlYty9DCuvUudrE/HfxU5/6FD796U+v2qUFcAWAf8jMnyKin0dUFt+yUQeOj02/963480Q6x4yk+DFSvGCnLl2vtjllU1zTVuORk5K25EoXUDRYNNCMGweG1yxLMCvd6ImEkqKY1EEdFydoy1zcqWNEcACHzOVtK/RQOhQ5l32W1MOMfK3MNO7lWEn5PaXzkCnOPQMKnF7QINc3BVanTLKeA1eGif2al4GlnBGbEKQpzVoYX2uqetC1lSvNfZ+dqekmKuZnP/VRfO7TH1316eN+7R2vBKFxiWnsKDXQ9MpdzW1rsYICcFqnkbSoO5U4CCh6ZsomEmx6NVMtYFkxJH2iSa1rJt1gnU1CVri8D5S+QEAdOIsEnCVlswBhLiHcBR9HNz2vVja170g/kwe+smxUm9ox0HfLUmqFAO9GN9WyoopGF3yf1k+3THh5tYcNVTZnExu8/kZUI3u/Bpw1gFvXfV47/hjwTFlByLdTHm9IxRzr71h/VgHZKvV0SM0dg2X991jpozJByPetNt6xcdbm0JeNWrXvOuZh84orrsAVV1xh/37Xu95V2+U2AF9l5k/Jv98P4F+sfeATa4MXWISV8b18drYBpwKUr62pwOliJPPVgyRe04BT2gdMCfOqpm6srvRGjq+WuYwLZdQPQgBLs8QtwYblfVMbSyhO/QkiiqTanjloUga2ArcK3ZaN7hVfzlzQJXCaamvD0DlmeBd9vrQmkjrqATk+HWApG904VZVNhU5OSVcGqgnIfbwm3KEt3EFOwCbaJu3E1yte+Apc8cJX2O9//Vd/pvbx437tbQqbdxLRucx8JxGdB+CusQ+/9Zr086suipvZGGyuijZeo2EAACAASURBVEv0oBlEHaskCKWmBRRDj9D0SYHz4ORhk5CBmRWaFYgz5VS+0Wk1BizD5gLoW0LXxjI/HOxbs6wslrBZqov+OGWyTgP0oiaOutFHlEMAGQz6wuqk9S79cSWWJCve3pK1mf8elf3jZ3okUKUS7gMDLYO/dg2+cesH0f+ne/GNc4/gFLXJ19+73/1u+/nyyy/H5Zdfbv8u4cj/fgg411H1gHHgGgOYKdA31Od1Sx/545XLVfox1I63qs7mmHJaa2+ov5uqrlP6MravP+Z9992He+65B/v378eBAweq8zhmqx58Kp+/k4i+SkTPZOYbAHwngC+ufeDja5OvvV/79XQTv/wFV+Hyy66yfxNgMEIeTDQ5iNmyuHM1M7lcyYOmxWxWYn11M2hU0cUDZ0XZtJJHDjjl7aSeKmSpOifACQFng09x+XsSczDo4zZ98k2mbGpogMBrcp9zAnHn07TBe9VU4TNTNlXdTGu8p8x5N3eEVGvbucGzclCiSJuyyexiNgXKM+B350+VYMuGRxYK8Mg37sFXbr0L9+/r8JXtDYpmruEIPBHX3lTYzB9ogA8BeD2AdwL4EQC/O7bzW/+rCS3X3OhjsOnhytyweekjdpeGSdYaIN1ENzq3FRDzfaspm8t66bK66d3ookLyIpb46SxOUT5TZgJ6N3oZNwkANXf0AnkCkj5FsVywDbIlIg1gSxd5635ukGXBZ2704hwkZRMpESggD22oJAilZUZF2dTitQvkWfsSOkAXX42znv9UHHr+zXja876Cv3jbhwe/Wo8j2/j6e/3rX5/9u+ZWrymRUyFzqK0xsBhyWddWENLfjylpY8qqjrkcy1B/NgG6KSsITQHNss7m0LwN9a/sj/6uNpdjim05Dv3cWWedhbPPPtteP/axj1XPx5BtWGfzxwD8X0S0AHAzgB/dpJFd2MbX3t/7oUIIKpTOCJnyOwGeXNnss7XQLSbS4C7CHjvg5MzF7UATIpIQUmF3lx3NhbJp+QkhfTZTNB1cLbnR+15Z0sZhdSQ59U/bsyoxluntXN6Us6YBtgPDNCdsx7CwT0uoVZB1YxcgRgGaSY3lDDhzF7+D4UyddJuOVe/FFvPZZ6WPcmW0N2UzHpdMmd1+8tm48JKDeMYTjuKSM47ij6+9beirV7dVdV+X7bheeythk4h+C8CrAJxNRLci+ux/FsDvENEbABwG8IOjjYzFbA7BpncTVxKDDFSkXI7F/IEy0MwvtHSyQ+jRS8Yd++OUsJm5fOWJZqn0EZKK5wDZP0HxIpb26VpJhCF3DA+qq9zoulVg3Nz0DjiJXTb6Osqmtm1AKvPnYXOR+mGucgpuXyoShKhyPslc7T3iebTz4cIBMvhuU58e77bb62+KmlTC5pBLtwZsY25kNwZ7LUFrTGmrwVHZ77G+1/pXg6ha/1YtKzkG3zVVcIoregxcS1BdR50sgXMMVFcBs+/DurYJbDLzXwB48UYH3KXt9tpbz43OBp9+6cTMrZtlont404LumigkbdsWna6p9FGuHJqy6bur0Gfxhek+akNgButyi6q0KrDpWDoFt07Uu971rlRPnbrpgdjTpsCtKpt53GYeF+pVUw+ITlbWgVg7STlmc6Mr8Pmkqkyd9KqmgKuuQKTwb+wBv1+K1/QPEJbkxG4MBMtmV9V4XVM3+lQ73tfeSthk5tcNvPXqyUdZFzYzZQ25ilf8bKpmkOQUWlY1TX6HFjlXN3qEMC5BFq5PWTY6lups9hBQCnEFHG6RVsBx41MwjhnbcR/94kFcxBlcFzGZSzGbXol0ymYvZYRYVhqwJ8Yhhbjmnkcx3/645bloAASy5SozYLQEodgRKyA8FrMZKMXR6rGLMWTLWD7ObbfX3yrYHFM1/c9TVhEaO17NRV4Wcy8/UybSTAWssqj7EECVbU5VNmvHLZfJrI3Vj3mqG71sq5ZIVZuDVXA9BNF+ucoxMN/Epjz4PJpst9cerVKSBCjg4EGTXaxIeQGZxF0COzjgdGBTkoiBF+ttxAsvoioq2eg+ZXIQsdUWJ38sFzea6l+6a8CUT3mFVx1h8Zqp7qe7z5KUPvLCsrZjx4pAq3NjyqYSgANOPU7QJBuBzjj8XNFkU471xEhbLsEowXeE7kyZdK54m6siXta70VOtUq/WumNnMZubRGyuePg5CbZpzOZ6tglslq70cpO4wFgMXNXCEjSX1c0MNtsefa193wenwmk2OlncSfyq9gJSmgQEBU4/RgUyhSrZ21YQKkMGRhOEOCmOrv+8IPQLQtcSevm8rY1ey0YvE4QU6FAcNyA/J0tlj2Axl1Zn02I2BTQR/7JwZb5ZQyAQyybZZ7LQATc/8gcpnAKwuVsbu8HXQFN/nrpNPZZaDXjGMtGnuqBrwFn7TNmX2rHGjl875pTi7iVoDsFerf1yTqYsOVm64qdAdG3fKYrsVDvVlqscVzYjYJL+bL8TGKvU1lTlMFM2sxo2y8er3V6DV8tMrYvnX09tDqNsC9hoG4BoqKo09l0GWmkOvHu7twx8AllmRSo0j5SEk4Gwfn9FNNIkICsLpa57OYYCJNz4ssQc+X12LpKiaJnz3LspzecjwrDCaOEG1xWTLJudUbrSdcxp/84BO6dKBYDtmyVrbYCbKx9+TrA9emCz3ErYLH92bvQ+RNhMyUF+9XIAhqBy4Qhs9qJsDsJmCVZ64ZmyyeZG7xuKfwMUNlvE75F8J7iFqK9R2YxfF+mlwSA7ZZOqCUL6tGYFcFXVXMCKo3eNHIPkKVaV01o2uufy4H7n57r8TIukxAqQaumj5Wx0uOUqsaSM1mI2MZCNns6HuiRmW2VTbvBj6uam4FmzMZj0SmTt/XVUxnWhd8q/152fsg0PmkMxqKuU2BLMxwB4qrJZA96x4+/GlX7KwWY3Ml4VrWyeFdxgsYIZWGbQmYq5p1I/ej9SmKvdUlPmtwc8AzK5XxFgYBWot0SYUI3blMQfr2y68+zrcCoQJxCEKabmIl5yUyesshhXr252HjQlAcmuPyRV04NzSKpmHIq6zBNoWmZ4oWzmbnSZO2KwzoGdN1GbnbLpk7JqrnTL6O+R+qMWYElOS2rvRKOdvb3+9h42gXHYLOM2C/hM7tu6qpkOkWTrIDGbJDXGsmMshvtAkpG+hLICU+pKb3QfB5u2DrkqeJDLLgM45Mpm5q5m+2IjwIrZG9gukMWu6jxoUPiSW94rlzpd2m/kc1z9jANObjidB1E2WeexFrPpwyOC1keVhwUXsxkThBIwW9ypB+DZRm0KeG0Cm+Vn/L/HbAh4aiAzBTSngG9NcRwDwqjwjMdW1tzO5TinjLlsszamVe2UbUxNhNoENHejbE75Lj6ejMbg2k+FUzYtKUVVTXaqpi754oCTuUwM4qztoVurAmdPPShQFCT8ftVsdMqUTQ9rBoAaSwn5u905YC4ShAAPnMmVrhCscBuBU8UZmQdd/jLL1BdoLIA2UxODPqgllTCOoS9AM4UnwLfjtlR7VGJllx4KcmVTQ78sdKDigo8AjTxJyCvQtItraI+f9U4ObI4dhYqfvaqoYFImCJmymZJSSuDkrFm2L2oQZZOaCJtUwqxCErAMaA3il6bAWohql9b2ZqlblsbD6i4uoVjHWkKvjxf15YdECeUG6AU0aQHgmCibqp462DTl1MP6kGpZKptD4Q0Gm3FbXpaSbF5SUffK8WuqaENR5W3cBe7LN3kAnm3UVt3gh1zhQ/AxBCQ1YPU2Fb6GPle2MTSWob6NzUPpmvbHrvVjqro7BNLlGH0/x8YxNC9j+3qorh2/Nk9DkLvbFYROPWVzIhgolIhy52M1E/R0OXSWAKcKGgMKc/FPNqUkapKwP3LgJaCZJ+IgwZGDMm2v3ndNbmFzPxOcUihFz831jnRfDv5YpeveHTt2izPITG7nfD4SqEn/Tal1imTWZlJgqY8AnymLRZxrSrbSpCwXe6lucN08tMO/Sj9YQNXGhVQrFCT9j2OIv9wMOMOY0n4S7NGhbKrVYLOM76sqmzV1M38Gg7nR5dNNBM6lxBzf1wI2UykGRTn5g05ISUIBCF4hNFXRxWwi5LBp42VgQZUEIU7HlquIQ5oLbgEsBHRL2JQvegaz3jXvYJM9bC4Bth8L3LwJ/FJMlkoxm9DHVgk1IMtOh8K4O4epzmZwyiZSBl+AxZ2SweappZRsYuve4EtoGVIFx5TOIRuDSYWZ2ueHAGlVf4beG1MLa8rm0DyNzdHYOMbA1Y9rqI3av1fNw1A/Vs3TOirzKjvlYHOd8To4seUdDaa65CoWRc/cxsxIMYO5amj9cJupiE6d6/Vh3u9TSRBauqsq2GaF5jmt6KNzoH0v4kpV1bRyhBloVkDXq6c+vjGLY3UEQEig2TtYJO28BB24uc7qhZoSmwa+NCdUzL+rHlCGOJAqoQbR+p7sr8pmT0nZ9NBceyhYw2hng9qcx9H2XtkEcnXNw1cJnBXQtGUSNRMawW0ePOUQcsKDFAqnGtR6ZbOss6mlB6TD8mxmMaPcxFVw0ORfUl1NJ+8XADDS8pk90ARJqkECQg+FgLjsY4mj4OaEA1KijbgdIMpmBtNF4k9UHRUEkY7dKPDJSImjO9/mQ/vMWWym1QE1ZVPrbKJIEGLbNyUIUXK3lwlCWRxpqV/PVrN1XJc1aFwFlmOANGRj0LSu+3ms77X+D/WnfN2Nu7s21lXKYDmPY8BYztPQWKcorbXjP9rc6EQUAHwKwG3M/D0bNbIXNjZe/56CmcJmVrC8KC2kwKWuV8SSQtGVLqsIudhNNSq24EFTQIYdx+Su7PwuKt8U+U+BKkEa90kV9IXn8xjTZHaMQtmMCiBlKmQ8dF8omb5tBU43Xh8rqWFlqhBqCIKAoo1Bk5CW2oHrm/OjynmJmexs50rDG6wPvc/uZ5BPLrIyUiTt+YM7wcmdi3Vsk2z043ntnRzYbEbeK68CuxpQTQoqYwn9qkF+K74K7lBR3YxZ6VxX/HwfCkBLyqZezm6JzIYyVzoBCZhs/fDCla5f+qaX0g8cXdB9Pk7/DdPC6X1DoCa61D18pz8P0lcpKVGCMzwI+jn3YBekf3qRBkDX00XDoCD9JjYFU6FSwTNzrxcueG77CJs6j0Q2nsxV7h9A3HmYbdym3uBrsKOvq9zG6wDnFBf6VDe775//WUsfDfXf96XWr/K92r9Xwfc64yiVxFWwWOtTDbDLn6eqq1OOvYntQtn8J4irl5yxqw6cZFupbOocK2Taz1qrMo/l8y7pMhM9gaYHTsCDXXKnO3euqpq9Kn45jFoCj0FOUgRZ1TwPf5YgFJW5rM/osv7Y/VhVvzImEkD+lVPF1MGdzYsCL1sfdYzBjTPdN9wsFWppXmsTArziziYXc0l6S3bQrXPhM9HBAPXWhzinKfEqy2bnqGzmKrX3avrjrmfUbaRsHrdrb++VTQ92JWzWyh/5THSL9xsCzqJRDdBFhM0Yt4k6bOrxNUNcElZyRU1BLSR1NQRwwwmwpa24jGQlZlOVx3K99g45bKoKKdDWc3TbBxfv6d308D0MiGqkriBUwqn4G1hd5JR/Lq1Tyyl2Uuejkb4T0iVOhbKpMKvAaLCpqijny1U2lMZePnxY4hBvdMGdajYFAMdAU1+nuKlr//Y2plr690slcArolP0rSx8NzckU4K3N0yoYL8c9ZSyrFNMxGB6aB7/v2HjLfcv+1/Zd1zaBTSJ6KoDvBvDTAH587Qb20CbBpgdOwKmXTtksIVPVzUzRrK0g5MFO7n3kgLPY7LOEzJ0diEu9o1BQnVvbMs8LZTNzo+vfbqfUKcBZuBicephNmoMyVYK5OIZXI+MWvFpKZPdwUzUzcO1E2VQfJOV9lHtPsLlm16+kkJpqamKNVLJR8BThC7ZcpfQhUBYvujQ3AJZiZyfYum70433t7S1sergs/10DTdl0lZyuIXShhMzlryecxhkUNhFP+KCyqTW/FOYEqgL5o7C13iOgQ4uedsChzxVSr2wiwaAGRwdZr51kvfYUN8kJykL6I2LA2ZBlpVMZ++iUTa1dtjSXRcxmBrdlgpB+xs4LR+hrRCFWEFZl0hKEVG1NJZGwk+aUGs4UVsj+1MLVFZMLNlT6NNuo7QY29ecp6ubQsaaqlj5WUj/nX2v7DvVvaGxDEFz2d+hYQ+2Ntblq3LW+1eZ1CMjXUSiHVNEp87hbFzqwsbL5vwL4nwA8YeMD75VxMV4u/sHplfTfmpjC7Fznmn2tJY8kEz1zwXrwSUb6n/wd1eWLfQKOAiUjKYlJEdQ/+wqclN2yI/B2UgTdxTzq98eDl1Prslu9P5brT3Bglyx3my+tqOSD56QtkrJO5XEy5VAgkTTbv+/yhwHXpgfOxAE5tFrcLUcgT9nrsHlPgO/3Z2FyVVUTMKekrZHv3IiF9ZXN43rt7Y0bvQaZ5e9Ll66qcW3MwtY1xvP10HVLz06p2VSmICCVWqAa0BpswoGmnugcawFF2YAOTaoV2RDkr0iEqYCY/EL+skVyIbhSTNwy0JNT/ySmkxJsWm1RjQ/VsIIsAck9tdYU3LKs0YCymX1G1cUWoJZjopX1TVRSnyDUJAiN80kWq0luXFpVgPVqLDLwSc9F2e/ZRm0d2PQ/r1LuVsGJtyG1cFNX+tAYVimvYwA1RdmszdE6LuhVba4C4yn9WwcYV/Wj1vfd2JTvYtHf/xrAncz8OSJ6FR5jj5hVZdMBpvtFhAt5zes1+uSgBJpaBFzXRU/wmRzo5W01+I0K+Ap+cvN6nOpGX04f8IpeLMvkV/FReF6Op4z3iiGF1VRVuVNa9rXBXxozZaCpc8M23gSzHmIVEpHa9aC5tLSmwp7ej3Lg9HMRM+Xjw4E/J/5e7wP8UrynU2yZXAkncsejjUETGPg+Dn32BFx7e6Ns+m9/+Xt9LRU2l43ODaFra8omZZojZ00vK5uBRFnT7Gh1Yfsrs4XAnKiPlIMmAKdsNuipAYcudwGrshmWVUcFzdBIoflWsrF7LmCTrS2GJNQ0IbqgG4rLbjYpfpRt3CLZm4LrlFxtU+e8AHy2ZJzKZ1pRNZvOlvBiuNhMg3Z7LIsqp3ejW8xnmkcF1NiPqGgSEP/g1NTW2UZt6AY/duOf4iYeAswxJW1MpVR1s/b52r61/taU2dp4am0MwWbts2NzNDQPU4GzbG+KS3vK/kNzWe5Xjm1ofjYxr2xed911uO6661btciWA7yGi7wawH8BBIvoNZv5vN+7ESbQ6bHL+mt6I+yhkMqcs9N5DVZeAk5MLlpfueEASNPIoNa0PqYJL6Es3elLQ0n1TM6i9qgkHk6kck8ZsxhtV7L+6+fX3ptil29pSNvqyslkoiOzcz+xAkzm16ccirxYLqg2riuxhnjv4lQLjbKZ2DLwpKcpcVVrlfT02e8XYq9HOBS9u9FLZtDrbS+d5mlEXF0f/5F99Ap+6/s9Xffy4X3t7o2yWASBqGZxhSdXUM6zroXdS5idXNn3uXII6ffXRnWRZ4KqYOUgyFY9BbQ9qO1DTIZZOSiecy1ZJE4QQH8BcW+Zmds9VFjTc9AhtB7RNXA2ohwO6CJsxKSld/jHGsZf5EZijgB6NPhPGvhokcgoL0DAB/SPjlE3WsZfJSe4z1AKhZTRtj6bpkytc1Elu3Of9vgaqTs2lFLPZB+9Gd9+R8rsww+YkWwWVQ79fpbKt605WG1MsV7nMa3C1bl+n9Kf8/dD8jAH4FDib6kYvP79qLsb2H5rvMWCeMidTzMPmc5/7XDz3uc+1f7/vfe9b+jwzvwnAm+TYVwP4Z48V0ASQKWPx3/I/tn+YWQFwZlej0cchunhN5IqmwY5TNa1dQNQxBUbnykV0jyvcsezgE3bqZY9KSErAqZncdWUz3Tc9DDYFXGZqZ+ajRD4vLnGKi+P4/iZIBHxoQNJQvDqrGeFOcdT2CIVCmrylWZ1NF0+qg7WQOW3HqZ0GqrYvZXPlYVW3TYx2jgEAXnLJFXjJJVfY7//N7/3S0mdPxLX36FM2SzAxdTFurAphsUTl8lKVhXLhlM1Y3F3A0UoOUVQ1C9gkB5u28pBrPcGmqJbkEm26NBbW7O+ib4QIXU3ToWl78KKPSUl9VCtJ1D9fX8sFA8ha4r2t4sPOjR4PzWlfBUzNei9h04NcJQvenxdqGaGNymZoYv9YVVUNI/Dn2ANvDxfv2eeqaKy3kYC4Arqzsjndjgdslr9fBXfehkBu6DND+60CnDFQW6ePQ3U2PRjW2p7qIl5X2aztX7Y11J9V6urQsYloUNncja3rRn/MW0XZJIWwJXWKc8CpJQRl5YOK5CB4mEtAp68GS4ykWGau6x5gMoUzaH4CJUjNxEAwfAY80JnSaPGKSCpttjkzANZN7nX58Rx0KRj2Cew8hOtnMtg0VVM3Sve9Yr7JtZ31VdsIqb+NzUtxzmz/2J2sD8ogqlQqsGfQTtmDikJ5UkM3Myoffk6y7S1slurmAGxyoWxG2CSDzc4BZhL9tckyRsI53KnPk2e07FBF2QxtF7PXKbYBsH2te9+qxWyW40mqJuCgk+KF3bQdmrZD3zJowbFWl8REhgI29bnI1llXt3fISyvZ+EU9TcogR0W35kZv3dg11tR/xmI2I2w2rSivpMCYj58r6iQxF/GeyLLRuVRV3b55zOYpdvPawBQe/L9rP5f7rOtGH3NjextSyabA5hDsrFL1hvo7doypbvuxY68DzGOAX+tP2ddNlc1V6ubQMTex3RR1Z+ZrAFyzcQN7YGNudEugURFL7yYGLROA036vymalDyY6+C0v3+OVRNuvVBmB7M6VgR+SW58kmUnHmmIfC6UOestxMKshZR44Vc2zKYpwZi5057bWeqNRHZaxK1iDMjWxuKJj3y0paECJlbmKIM4JNMmFCXhl1J2RpGyqK18phW1fixklSg8ecnAFzt240SFu9HXteF17j84EoeBeFaQkhrBz63/3aATy9DVB1pCymSmckvBjxdQ1lhHp+DGOxK2nTr1rJx8Qi7Jp7vjSjV5ZQYjcRaZLaEKCtWMCUzp2cJBram4gWbGHkyu7lP2y2NcIz2gdxLrxsm5NyvpXFz4R5+5snR8Zo6qTUADOfo94oYiSHJoOQQDbgJPJFYXnHDYd6M7K5no2FTDLn1fBpf/Mqva9TVE2/e/H9i3HMOZGr/W3dvwhAB46VgmJq4BzirLpX31/hrL2y+MO/W4KaNagufa6rp1qKwgtudHhIFMB0/hLFTKNa/Rq23Kcpqmb6ARWBDj9ebONin/r3aoOmvrZULymtvQeq33X/wn4haRsUt+BOW6pLqgcgxxwFmpm6dTKjqqJN1xudaD1QJ0nCCV1c0mdFGBM0FoPKTAIVggslNIkSRkhGOx7P6w9bECVzRxU4xhcCsQGRt2xzXY8TrZ3pY9KwCw3900v4adzhdw7e23cqcuBswqaiKCZlxziPB4wIMYWNoym6bJCrMXl5pRKypd9VOAqSh9lqKryugZIN/H7pnGNoZG6oC5Y2pKhiLKi7qBlFPagRlkMap+WKcugOJWW6qUvVnZB62w2QFo+i7M5iEXndT8Xp0oc5xhxzhvZyC13aaBapj5mMZtsczbbuI2B19Dvp6ia/v2xdtWGlMyaojm031TAqo1nqqtbVcIxt//Q/Az1ZxVwrgLWsg3/77GxjrnCV4F02e5uQbM2pse7DWf/KmRWYCd79aDpN1XyNCkmFXJ3rWov7L/4rxw4fXym38/gDAlMc+jT70EFsnoPzL6/y3VAs/5krm4fE5n6n1zOXVJRl5RIvaf59ly8JSrAloFmmueUEc5ZH9NSlQL5dt5K8JVNIVX60MApo5zPH3FI+8vkqAs/IlGajXWM+FRYrrJUNr2VjzG1RxoPmkW5I69qWtxkCVt2KA+aDp5CD2pCLDnUZjsIbDp1kWpl2fXZhNwa4MVYGjhFdhk2A+l67QpkompqIo2qi2A7urns3fGYEmSrm97ATZXNJsFmKqeUPsdaw7QF+gCwLtFJvJSwZdBHiMpkHJCNPfZHLn9CnGt0pmyGtkMgt7+A6lIYgvav5awk0mzjNnaDH1Ikh9zQ/ucpgKQ2BVCG3Oi194bGMgaVqwBs6BhDfRibj1obIYSssPvQGEqX+FAfVym8tZ/HxuyPqX0YmotNbVY2/XtJ8TLQQHSjmxpmMYCFsskpISWpmvE1hzla+hMK1KGOiJHipXIATFnoy5CT8NbBWt/JfUp/51XN1D//Zz1b1QhOa6DiNpABnbjTfVyoM2s/A01GIDJ3to2COctuT/BaawfFPMT9DThNfU5xrVCoZ5+olciBPaSaug37jihWEFF2LteyU1bZVPMz512vDlZ6g03KgG15WcqKqpcdiu01oEdDEXqatgO3AX3bxCxy3zcpPO5jJzMJXswKKomyyS2Be3bjyZN3dEtBw6JVSmwlFaCrfxj0UrXxU7ByQrH0UeGmR7yAISWeImjGhKTMfUIRhjtZbtPmWmJNtS0FZwsvoNwVbwlSlo3uXeui3EolgBD8BS9zUsCzzZStY0/W9u5ufaeGTYXN8t+rXOlTQbO0MZVvLC7R/25sHENu9Cmu/in9mqL21vpbU3SH+jgErmMq8FifhsY2df5WAflUO9Vgk/pVSlJSNhVYFDgBTqqdh5gMOAtlbeThOwO7cpM/uV7brK0c5O4CJmcA+l1LyTVxVRwRRqT/mswU+130SQHTv1pCjP87z9ZWmQUP7qz9dJ9XWHVua6oQgptbQodMneTUVnx1ajCQqZtZklHh2vf7pVqdAPz+dlxy5ZvUha/zArn3ldnVE6w7uv4+x9EeHcqmvvorQoBTXboJgGIWeueAcwg664dzdTYtC7wT0OQl2KQmQZ+6jT20AumrlLLREyyp6dKa9jnXP+uTufXj5zVj29zV9uk0Csv87mkJaK2PBpsRNLWmp4/ZVKjvOIJx10g8aHB9JaSEKl3j1TTl/5+9d4+W5Ljro/oozwAAIABJREFUPL+/qtu39WiprQd6WG21ZVmSscEPHh5jBkuAbYxnwSxn1guzx2PjXebsDsz4AIf1i13D2eUczMwsMMCc2cPYrPEuw8O7YMNi/Fhbsr2DWRljsK2nLaklt6SWWo9+SOq+91b99o/MyPjFL34RGZmVVfd23/z2qa66VZkRv4isrPrU9xcRycrZrQCTSfQUoYJMuDaJ+l27qB4WwKid07rFNfg3YzZ7nGu7UV1gUz7Xlkq3tm2rzwIuPftbbtsFcnR80p1rgzhdn/zb6hurzlTbc/Bakp5PqSQF3jVtndt3CODcbWl0lKYtG9gEmvUWo/GIzhmUy+ywcjPTwGmB5pQYM+e2qTS6XEvSAWkInTJ26TTOgnY3bmEzaz6MkYibq/u4FLNclkkPzw/cw+bKSs6RdA6qBzU/PtK7phQ0QoKeAE01vhTkHeHgkp9wJpD7UeDgV7e3hmfnP5FkCPFjg2dNGr2BzQBS+6XQq2OxG9LopbVYoFm7hPNptYj53K2tGWBOGWhWVdSoRnNMJ7MGNrE2x9xKo4sZ4dalKp0cRAaz0eUm6lKSEgZD2KzBkCsnb+JA171LAeGiunU96/f4RCzBJMuvJxphzU1Cmjep+aZMqlzMrSlhOqFqXOy0am2zkXsoxmuGV1KqodFwNrn+mdrsJ1ziZt8GVKvzLrgWvbzc5rjOZrFKv+BT7labk2eVsQhwyu1ycJZyONvS6G1qcyB1PSV909aWEmiV5Vjxyv1SLmlbm3Td8keAO06LaLc5m9k0erCdAI9gJvosgLUQOGtAkqBS4G56eOQGOOd1Sld+b8pLKkrINN45Pq5gEpNom0xPS9AUMVX34Rqb8TxQ106XrvfOZrAEFIuYybc1GLMpy3b9jZbZ6BB9Yrqu/jhRkNoX7qbIJnqGUO1igDBvwNSl/f0lLnv+2JvvAmdz3gU2CX6CSQ2bzTJHpEFTXz3Ig5yeMx6iqFv6yE/AqS77WN+A+ieIcxZdujgEJEBApgTASTWxptmMgJlrB8UwHMQ24SrdzVXd1aQk+6pFzTqbEwKvoZnt3qToXVubJZ48aJrOJlWAScR+DVMSl/8kXwZNCTSZNbFBOJtct3/ujqNrY93fU5418B44tlzBs1vYfS7PZudsyqspjWpVX9h09znXMgdYXYBTP5bb5PbRMbTFab1W4jrmgDMVQ65NJbCny5T7aic4l07XanNuS/upj7rCJhEdAPB7AC5H9U3+O8z8b3tVvg1qT6NLCTBplu+pHsuxhHJMoXYM5T8POCEoOndNzr9sHDfyx9xf/Dl2NcnFCzcmsZqs5NLHfj1HBrv0tnL5mj6Chzh/WUyfonaZraq4us5gxri7tKQYcqAAsbr59sRmUdjvqdnt5MZ8yr6BdyfZ7RtdQahul+h3D9KiH9nDpqubRN2Vq0roPZKlA2wu49xbDWzm0uhSNZy4+wpWqIG0WQCb0wRwpl1O/cqEPHjRRCzwDtRnJAPTWQObfrxHPR7FvxUEbNaxTlC9f+uzubq0ph2bOxmorpOm89rZm4Mm8qpFCOurnc35tP5NlVtnk+YNOJMafwrAQyITYIyJdX1SXfZyVrmugdNb11anznnqfzS43ZtJVuwBWqbgff9VcM7k+g8+fV9f5hIkPyxGpbQobLr7FATlIFM+zjlybWM2c1Cl/+4Kvrm6rLpTYNuWStd1WZLp/zZYT429tPqgJH0vb6n4Fh2z2SONvgXgZ7m6PvM+AH9DRB9n5jt6B7FKlTqb2plsHhtp9CY96908N34zBs5KFPyDd+W4hjz2aXR3dIOr+TRlBBE38CgnKxFCyNLgVqXBXVwhDMqlibwDyQ1cMQDnADZjRMXM8WaSjSq7SaO7v8Vj3//W8IUw1uZqS0AMmuJ4UQC+oq3NBCWZFq/3C26I9m3GbCpY76RuafTBz73WvAgRHSCiTxHRV4noy0T0L+vnLyKijxPRnUT0MSLanyqD18pu87V63OAaMHMTgur7mUifz0zQDK8elAbNefMrxy191Fw20V1Vp045o56xPREOnu0w+rGYc0yqFPSkasNsSthy64PW7mGc5ne/frgGXq5S3kbqPqpvUg0x4GntAifGbFLdRnf5y4kaC8qonc3AQfbLSVWFOWezvnSnAmHnbDpnl6cCNusUwMRdmpPqCVr1ySVh0/Wfc0Wbuut+aX4inuUa5NwrSPnmUsG5lHQpgIr2ZIFOP1fqprVBcZ/4Sups6zurbPl3rkzdLqu/uqTEdb0WcOo4UrH31Xw+T94sMfPDzPyl+vFJALcDuGrhQAo0xLkXL1mUuM3l3zZgpsZwhssJWe5m7Eo6cPJjDj0INQ6gSDen3TgHj3oWt09ve8cxhLemn42Y/FqYUN+UAsDh+k71h/jmb+C6MZfEQvFNeb49wVjN5rHoQwfBavJUVEYzBCLX/yGosu5D4ao2k4iD2LuL5xvmzdx2CedeyVe2I9wXAfguAD9FRC8A8A4An2TmGwB8CsA7UwX42eQlN2oAyk0ImrkZ6PpWA6YeRekOsfWV0rypIVLUkxoop7NqSaBmDUqxjUyji18YzuwOnbka2oJJTdXknVRqP7yqkXdafd3cvMsiJ9X1l7hKkQdEB7Fcpb1Vm5p3LlXx+f6d1n3sTlvvBtN01gD4FB4YXWzcxINwkXlCsEC+BGmGWNJqMmnG51Y/a+uTrHZlMZG/Bs9qLXzudQXLNljr6hqmlAPPNpiy6k+5jTmXsM09TcWQ6o9SyEw5tan2tDm+uTb3dTgtlUB4Tl1hU9X9XAAvBfDXvSrvroXPveZa1203uMccPO8ApHEvNWAGaWM2v++qQGo3k1T6HM714wD0muWHjNnowZFnACzBVrqLEtjiFHroPLrxiGLSTQPDYZ1VbWHZErzdFqLpJmgHb+Ha0XSpbLcAfTgjPHZFfXx161xfiDjcv+o7Pp6kZTmjGnSB8MdAf9g8bd7aNNS515pGZ+aHATxcPz5JRLcDOADgDQBurDf7AICbUZ2IkeaTsu6p0q51Gpb8xJL8WM3Y0UwpmIzjbhI4a9isNubGabQS9UB4IjQpdZeOdm/roA3ud6OMJ4zFpbvBJMZr+ta5uiqHV4wRda4iubp9TE07gvVCZwjS6E001ewb2beAOLnq/TEhTGpnMnBd6xiayUriWDrobfrdcInnE8IMExA7QHedxX7cqRoCcLZqiHOvCwy2gVMpxOXU5ma6v/V9CeDkQKsUpFIxynKsMtv6IueayniJ7DR6CsKtcmRs+vlc+9w+VgwWhHfVAj9M9gH4EIC31S7L0jXEuYfi9jpXjNVjI4WeAbictEPpb252dfVp6j5T5bqXE3IOob+PYm+cSwnBCJ5j8Z3pygriaCAzngUf9lOdsg/Gr8p+822WTqIG7cDddHFLJ1Z9zwcOqXgu7AMJwBqw/b4BbLI+5i4eux0V+PY4/9B9NvqQ516nMZuCcD8P4HJmPgJUJyYRXZbar3TMZgOYYgazG4OYBk0Jme0HQAPnFBV4TSZ1ynxtFmwrHThfYwhJTfwO2Mi5cgja4FPSPk5XXlO+GzsKAhmp+yCNTgI2qYJ6cwiBS187B5cqV1K3w02yqh77a843/UZ+nCsmFLmTrgyeAHN2j0UNk3qcJ8fOpmvbnCaYTSegeqgEg6qTzrmzU+cw28fgbFXfc69UKTDJuZ963zalXMMUgOp9UoCTSwGn4itNl+egLFd+17py6XMrlhxwljq5sozc8bX27yPpYN5555246667WvchojVUX3YfZOYP96p4QfU/9wozLxFkeqiKINMYA1mGmzngrL6HWG8rxk1WM6K1u+n3ca4eOchq2hGCWxhLCJwB1AnX0G1f1TMHkx+7SrIe2XfwBTZrY4uli0KHVkCycmVt0HNOI8R3lzgS7I9fkPskxO2tv9uCNHrTb7K/XPwe1LvKpcxvve9ufOG+u1u3H/rcK4ZNTbikL6aaeb//z7/sH3/Pqwjfc2PiA1e4mY1Dhvyamn56igWd4otK7DXBPLSlmYP0rm+zX6LHJZTDZoZO41zEOsPUT5ZxYKjid/Jp/WoM5GQyB8OGOVefB846jV7P5PZpdNHuGhKnagmniTiEfkiCh005WrQpqx5zCaL6128Mwk0qXABxVYYA1uZCo+EanXNQ0E8AquPjxrP+1Wdw9K//DLPpE3h07cnUW+6s0iLn3oc+9KHm8Td/8zfjhS98YbKeFKjlUu4pMDLaEDwuSVen0r1tsedc2Vx8pe6mrE87gam0dQoUU3Hqe7mvfs5qY8pxzfVpG+QeOXIETzzxBPbs2YP19XUz/pwkbF533XW47rrrmr///M//PLXb+wHcxsy/0bnCAbTIuffbH/+95vF3Pu/FePm1L05s6QGFFawEqWgxLjEEOO1w2u5e4yg6YBLfltqqMa8Bnog9AuH5zMfAHgx97ADIg6abCS/HQvp1LLWz6e6lE1iBZrOupWBNae+EUMuiSFeOX2eTYQAywV8ByJVDKh4BrcHPAKq+x4L1PlE3vtmuPsZEcA6t7P/jDxzHV77xFB6gCfZT90kLc65S5t9+8Gp8+8Grm+f/1898NLXLoOdeEWwmCPcIEV3OzEeI6AoAj6T2f/svrgVv1rSZ62HJAUoDcQGeyORt+iZKBTJbNm/yepF3qWbMZFSqlyvdeaUzmjaw6V63HFkXW+C0Sths0tSxCxnAZp1O5yZV796e/hddMws84SjKvoaIV04QItFPFWxWWwQxOWBslk7y8Ft9yM0x4VnVTuXa+uWr3A1NvVQfh7VXvRKXvfoKXLN+L65Zvw+3/tInk++ms0GLnns/+qM/Gvxd6kJaTlcK4tpcsTZ30gFU6rXUflYcbSl0C+K6AmGq7pxS5erYUuCq902BZu4Y5EDagly93RVXXIFrr70W5513Hs4//3x89rOfbemZUF3T6ET03QD+KwBfJqK/RfVR+i5m/stOBfXUoufeT736n4RPJGenS8DUrmZ47W8HMGw8tjzOBjCbfyE8ShDTzmY7aNaxO0iSk56adoUz5h0ky/ojZzNKNYf1cQ24fuZ7Ku1dl++MpWZ2PYdlQS6UL8fIuuMhY1OwCM8XDbSKWFx6v/qOl8MD5Der2J/nAE/EDwFqHNWLnnMBnnPwYlw9WcNzJmv46OcOZY9MfKTK0+jLOPdKnU2LcD8C4C0A3gvgzQCSNuu8cDFghYANREkfTI4SzAGnVuyFauB04zbDD4RwiaD4ZHalz0ENEM9q4JRx6KWaNAwTxNjRyQyMSTOGM+VszuEA0/ePnCPnfsG5xeKdmzmlKpoYNqlOncOOlVCVw1yNnRSTpYLeNCZwOfiV4zXdDc3HpMRu4YbW+5Acr7l7lj5a6NwrlZUWLoE3a/+UuqZfu4Cmji0HUrl6LCBrAzuditZldwHYEnC1YrfKaANWqz2p8kuHHeTUdZ1NZv5/kb/+3LK14LnXMY3ewI1O58priwuYYQ8zaD7LveQISwseHTy5bw0W10bPTgzygTewVrmWGjbRpIYdIAZOITxsRvfBbG/1vgzAXKfPc8Ap61EuadMGPUnHt5UQDoTTrmsweSkY6lC3l7ybPBF/I9qvCsnNCQ5A16SbMs24fJ3NZZx7rbCZIlxUJ9sfEdFbARwC8MZUGfNWy9e9pUIElK6mdNpC100vd2TN2fJvLF1TMFGodv9kWM3i46omt0GErQKOgz5wcKhia4DQlU8V8DLXdSs49i3Kj2cNnFPnbGIeXGc9BtjQ2QyWPZJl1UAux3027qRKhc/1/sER1En6SbCv/P3YLAjv1gg1of/s0hDnXhdwsaBNPk6BUO65NreyDShz6feUq9oWYxtU5V63HMBUHKnYc4CY+tuK04LGrmCdS8Xr2PtCptOZdAWhIc693DqbQS8nXE1ulvgJIbMCtxCucs6mu2+AhcXkG2Y0jqf4AW86jnDo6tpQx0wClpq4ZR94R1PHaEGhBE+X8m/qgywvrNOnvn2sVerbO6auTFmiB3dRnoRYCsHYrwUqYVGAr5vZXj8b0kk4i10fw2aCUAO6VeW+DYiOcalcGn27VDIbPUe4ry6pZI4cbFLz9tAoOIsgamo8jh3N0OSOWlS/aRSeCSCTci7cVHiHEhf1QvI+6T0JItB7+sfixGvS1NXJOxG2f4jOMWRy9LevJYBpsTi97P0QvyVsWs6mh02Hh7I2FjHJdkrQjOFZb6FT6agmOfE8uMzm2awhzr2uqcsUTMnXU/DZBjqADTslKfQc6LTF0JZi7lpfqq4c4GnQTDmvGnbl4zZQTMVl7W/tY7nC1v59dSbB5hDnXvui7lx//AuXLXA2PWg2yyCpNSVDyGTxfywNdhIodRpdLoPkJvLELp5RP9fL9zVycbvxqGE87j6AMGPJo6Z7iMGYBX3hx4xKGJUuKYKr9+iyA0cSso8tKHbpcFZleVgMxt2qNuZc0XA5P7+/65N4enE3dXE2l6HVXEEo48ZK0PRdawGVBZoSbDRwApw4LFEKHXW6uoYxKXm5yBDlZOpXepN+q7AP7BS6jse5q4xqNrp0VH2/aPdQ34QjCOdkSsiLYU/GWKFhPDa2cTZpDgbM/tBxaRd3YpQMH2l0a3xPuQzV7kqjL00pOEq5hSUwWZpOt9KybWMUc86mjrvEsUvVYz2vy9JwlktbW4+tMvV9ymW0AFTvk+rLkqEJVltKhzTk1PWHzxmvLGxK0BT90gCTDZp+7U0JVmlnEwjhRANmCjYljDp3Uc6C1pAJB2wu9kZ+CEB6TGkMvzGQuT4T9XB4q9bJ9BTgy3SZPAv26uNQ97uE+QqeJTCGqXh3a2DRDYNQafSgP1UcEP3ox45C7MthO9DfaJn3WPpoSK0INtPOZuxq+r9ZoYkEGJlqt+6tVHV8E/hKM8wwVc4mGxOEYqfRG+LWVu4124WVJbhF4/1sdDagzG0dAmbouyo3MsLgGPZkj0yAqK9dWW5fCZtxGSReCVP6cQy2KxpBuVu+CfPgykej8ir5gk+lnXNpdL1PWz05t6zN3WwDQCuutrS5FVdbLLpOWXdpyjsHfBpc2+K04tGPLZW6xFY72vbP6UxyNocQt8GmuxfuZpCOhRvnaI3XdM6mdw1TsAm2JwhVn7Y+hS6Pqp1CjzmnqbOBo7l4D3EIxxw7r1XdngD0bG3LhZT9Ermbog/SEKv7KAZNfw5Wx6cpi/zanxqEQ4dUHAtyfSpn2odlsABV904Qu/p+ov7O5tbucDZLYFPfS2CxXbwYGdNr7Ls3mUTVGMBmmATjS2sAjDAxrCUEZFI1oInRHk+q0DqYjT7HhCwwtMDOA3kKTas58uHgBNHSJs7qmMVQHCbaIUCTg5riUZlqso8BvWhe9dFqR9U5v0S760trEfVNo+f2z41XzCk3hjGXRk/9nYtLuqWptH9bnJbzWgK2peMlU/Hn4pLOZonrmkull7jEuu5FnM3dBpv5CUKcvtfjHMXSQdLFdE6YBBz9DrJg0TlsbjRS9Vh9ZySdQKMlzGCSwCm/EzyEhs8rkEI4QUhfvSgsSzup3oVk1QdV+xC0NeWYyuEJOtaqT6qljzwga3dSOLssjo34JnWgqReFb/4xA6TGn7rvvv6mJgBghl0Am3qyTEq2Exinp9MAajuHlqNp4mu9/qOUfcX1+M1o+6a+TR4GvQvq9pSY5Zb4YZDpQIYtsiZMhUkEy8VNj5v0sMlBrGHNDjZj3zL8kSBjgtjKe7F+bQHfhy6Vz2Dxvql+1YU/KUYNpxxklsBaDjhzrpx0EksdyFy9peBrlV8CwFb9KTcyVU+qHHnfRW37SjhtS6UvM9W969LoxWlLCZraIfQpY49SKr0O+Vro7IHrY44cdOoxmSmHMV46KYJKZkCCpxhPKQHKyQRNhE5k3FsSYD3UWZAYOJIC+II2iNR8CI1xOalxny4uZpkO98eF4CYH6RS86zuRvmeq+8/X7WbQ21ZamWa7PY0eKpfsluP4pKsZju+LXUN/T0YNHjJjtw8APDZpnLXjluNIJ83bLHY2OYirjkXE4WDTxRgDp3YCQwwLrfgY16cm6LlLXYYwG4NiGF/oumq09b1VnTTxgAIXqYX0gPsVORf7Whg8ytIizmYbXHZxCy1J6LFS15ablgOkNmczV3/Ja6XjI1NtyLmKpXG3OcClxyVVf1s7FlEfZ5OIXgfg11F9376Pmd+7UBArVD6NHm0dOIMuhauB0wOMThsn3PTmRuK+hi5Cs7zOhAxHEBKu5EJKIuYGjAVYsXQa5RjTGIZDGAwXYXfP+QEAvk43W1xfdSccYym/cxhpUAz72gL3pjxyZUpAl9uGqfjwWFhusa87GmTAaHq8cWjRX1sdnc2hz70zAjYl+EhfbB68jazfGqla7Jo0bFZvKnmlG9s79d5k6B0igM0QlGWsIS6GMBf7tSHUacd3HkTmTl5rEILtbPoyQ8zVR8gCRllOCNfx0Q1fZfOI+BPN9nAnsD9gR3kt4pTJv/uko3NqA033WgrWUjHnwMl6zUqZ6zR1LuWcGlLQ1pZUO1Kx6zj6pLVL+6/NiV7VmE0imgD4LQDfD+BBALcS0YeZ+Y5eAaxaXWFTQKZ0BX16WIxVDP6V/+zOuZuyjMaBa+DKBs4gpR9cLUi2QUJcHI92MmWaWcas+8u7h/E4SQ3YlmMaA6dwNtUVgKw4KVkOR/HI9ub2az57TDCVAN5dW9gs3nYZ594ZAZvStfM+4zR4vtRglrATg6ZPEVfbQtQ0C1w5+UayE9VToIZGjVf+9xBFGO1aVb1mjxV1CuudYq7qkKCWGyuJpjWuPAQ94p1J31cAojJkTHKVgBisNVLqfWPAjWPfHWttrlLWmL2SMZslsmBLvjZEilUDU2pMpRVb7u9cfTlQdvclgGm1oQQ6UzHptneZ3LOsdHePcl8O4G5mPgQARPQHAN4A4MyATZTBJgOBq+keB2s9CoeT68sqpsYWpqTT4A6g5uJvJ5lyDuFMgmb1f3O98hr8SMQt0/yWUzgRIOihloMxka7eBnKZxU3MRG/AsP5e4bD8VHo+jE2s2ckhC9j9gaAkF5MGVbl9DJyx6+uPgwBw5qisLuqYRh/83FvZ0kfhwU0rBZtWKtoCzfhxWDIQI6308SYCjP1rfpSofAOl4vbOJpKxajDOO5tpFzKcHBX7lSHqxqNe9ZYu/S9BHlFZDoZtx1XHpGE179S6GOYm5E7MyEaltGga3d2nIEa/3kXSSSxxNkvjL4XmVF0ynlI4y6W8S8aDSnBNlaXjK4HOLspBeVdottQjjX4VgAfE399A9SV4Rsi7lE6E+NvPPaddTee0yRSxGJ+ZSPmm0NNDCoVQB+9uBs4mxIxpEjPZOcRNZjSTg+QYUglvHp4h4pUA52OSrqaHOttL9f3jZ+iHMCvKlWVS1Q5XnjtWLCfmcFgO5P6QuVRuSmkcaLH0UQo6NezKNgET8eND9BOFfdJVmx2cTSzh3FsJbMaJ1vR2sZdXYcXMuNxj6c3JgszU9CK3vV7a3D7EVL9NQtCq2mTVTMbeMczFIzFlf8ZAbk3I8e3IJdu1IzmP4nRurqyxDRhLXMrgZI1ANe4ny00dtbhSoGHBWxvAlUCOTs2WjE3MyUr968c5p1A/LknbW85mzlEsgeaufWftW5rKLx23qfthVWn0M1+6vdZxYQElEnTitLl8zcEpi/01dDrFSx4Jl46qmdrzZlt/n4KjuE0udrU8U/26h2PjvSVjMW+WTeX6wi175BxUibLVdvIbKFwzVHu0rq/rIQHw8Yb9wIl+iftB4rWMQS8GL9tTOaqAfO/o/fqqI2wOrh2VRo8Rxk4ADwGaEtHiKUbW62lklhgmF1x3r9lti0FKghiDAryO6w8h0+0j+02XHQ48iMv0ZcVXPMr1smufBl99vGT7/L7SEQ37T9ef7otRKXVxt3KApiFzEeDUACYdPQv8SuNOAWAunhxcljqqKTe1Szu0s5mSNaZU1qld6DaHUseQq3eR8Zq6/HvvvRf33Xdf2y6HAVwt/j5QP3dmqHDMpgbNBlKEuxmko1mDpfQMU25auM5mbuyhdNHaAUfWLWETsGLLAacFnTHoeqhzfRFPlPJthyhXgiYCk7kGTYrT/dJZbW6k4xI93zi8dYzsy8ktWN/0D8+ryejGMew2MyXWrD4utx96DHfc/1jb5oOfezsGNh1UpJxNCwNzcOkep6DO9gTdBCGNurkJMRSVKp1N3wddIDj0GXWdHsz0ONZ0qj50I+PZ3DJ2+XdYhkRcgofxGDp1PLq9+alHE7jRP6n9RpVpqDR62+tdXDX3t3wtBZqpySl9HcISoLLKL5nMUwprpWVJqLQm6uT2L5WG29RxXBQ0gdDZPHjwIA4ePNj8fcstt1i73Arg+UR0EMBDAH4MwI8vFMQK1VwNxn5RPXCwJkFTAZxwPBscESlqWZ78PwVKBL/+ZM7RlMAaiUJX1qfRnXxqOnQd4/JlTi6ckCS7TTilLu0duJocVJBrTyjpvkqAdeVYy0e5Hqmhl2xn03ZI/XdaPCwAANT5J/qmrzaxBQB4/sH9eP7B/c3zf/q5r1mbD37urSyNnn4N8F3pYCWEHeka5tEsfyjkVhpjpRcHtY3l0+kSWWzNBmyGyfg2CK6GbKcdRAecMnU+R6of8q5k+Ka23EnpLlLTR1B9lt83jCO19JHzkSf1qapT6XF/jBpGuTS0+7sNZvrAjlMbcJbAZWlqO1W/9ZyVbu47RjUXe+nfKfi24tPKAbS1X0kZXdQ1jc7MMyL6aQAfh19+5fbeAaxcufeHhEz3t30LISgEzhA022VBl1sCyb3u7lOzr30LfOxNyp+ks4nqOeXEyn7Jw63+9K9dXZpBprrt+/byg3KbfWUqPZyjoftE9otzdoNxq6ziILv+4JgyQ04MKwPlMm3QVvG2yzj3VuRs5ronBCQPnw7QYk8udz2fNuBEs1WIiBI4fQSxo6bTz7oU6TKGfWA7fWEPhCCVAisPdPHA0fRAAAAgAElEQVQ6o+0rgabHoKZgUZbllxzyM+epOUHTKfRU38fg7mCdg31zgDyqn0rcv2UAZhf3sGTsZNtzXdLcuQlLJXUuCmhWOlyXU+Jy5mLpOnZ0UUczF0/BPn8J4IZBAli50nAdAqZ4RoxtlGniOEWeBriUcuA1URuGDmN6BreOK3I2HTxJpzAVVw29OSiTV03ycFuDLmzwTsGa5W7GoBmDqxtL2vSJc5eluyniIbV/GIfoRzern8lsyaJn4SzzfrQ09Lm3A5xND2rx8x5+bE/OBs1cfZYXKWFyIg6IBFC5rRVjDJ0xbEoYtOPxyXEOto7BrCR1rstPTYTSbXF/W2MufR9NFObax0631boik96vStJzoi3jgu5dVPIF3wadJUDXVw5kLMBLpZ5z4zEXibnLBJhSJzAVc8qRdLCbG47gtuviunYd/1rShq7abROE8u836Voaz4MRrFkp3M1yV9Mnvj3g6HQwN6AnJWc9TxCO95SR+vSxgzQHl24bMTRAfG7bsWjQpGbboNY6hS6vHuT7UtZhpb79875IBpMesuAWjdf9J6FT94mEYeWw1u0KxsJyuK/ff+LbEfTHYhm9jd1xBaFp8jXp4VV/+/sYwcLEtwWVGkSdbC/Uvsntrcks6bbEpcl2prw87ThWvh6C1up6JLpVUKjX2QzrkAlqezZ4CHq5xYUsWIcoR/dFuI+rW16uUn44UfRYe57jskfDqIuz2SV9XAKiFnwt4qbpcaMlE4RSk4IkzJXUm5vUY6W925zakvGvfaThvXQSla6zb/27DTazzmbT18rZdJ+ljSMYuofNGE3t3gu8UT8zxL+8uwl13z4hJfQ3bZc1FZlfcD0EuHTa3vWS6wcm0R+qbqtMe9KR20fAK9sx5/otCjI6CvEsewerdgHh/vn1Pcu0S2AzP0FIA4YGTe1BWmMfc25afMsl4y2vsm02enpvaxsEJcWxyaWPLAdQ7lW1ZBqknS0nMgWastwKAadN/boNuj8nQYuqqOK2hvvG633O67R83CPy+Mq+WfQX3m5SFwcy5dIN5WJqSeCRk2Gs1xdR6TjE1KSktnJTqW+d9m6bJDRUn5fu27V/h5yNvhvUfrlK+Zkn3MrGobMu8ygdMwmoQBq4PNhZM9At4JQTdIAc4IixhhTDpp1uR/OpbgGhBaG+va6U2n2kOp0uHFTtPqYWdTcdSWYUpfyDMkTvNE6vj1ceB5mCD8d8+u3b6uyrrmn0obUjYNMpBWwxcIYI5sFEOoihwq3TUOmcPQs0tcOZAkAbNsOSfEza9bMXTU/XYS9yr9vuZ9THrqYuN5WazwG5qynXD64/7dn/YRzW5KJJ0I52p3lU9y/4LsCpIaukvhSs5NLMJTO5rZhSr5XElxsHabmobS5kX9C00uElzqs13rPU1bTqHAL6d5uzWTYb3f0Ru4MOfKrnvePmU+q+oIwnreCN6s/QGMCqrWNXU34Km7jjQDNwG33bdMwaNKn5rrMc1RA1dX8165CyB1nT3STRVg7LZtcGOU4z6GPdL2H6nOQxQw2u6oeGta86A30cVJfEnNy/jzZ2A2xq+Em97rElhYLhGMJ4OaH2w+APdLyou0vvppHJAiwkt56LmOYClcJY7Rb75/xSTG31xX0i253D9bBM/RiqHDmJSpfhJyrFI0R1LPKoScDUyy/p+lPHYFR/WZNq9OO2VHpXR63E2ewSf25YQB8ILgFPed9FXWfLt8WTKqPPj40UPC8KnbsNNtt/DGtH0j3nwEnPuPZL6oROYdkPbw13weLu5nZp9zNuo4BK8vFwELNvbTq2fH1W2wNX2Cg/BLy0Y5qCfhmjTINL8HN7yqsayUtoxu30cfj63L4Evai71UddtUG7HDal11jJAs5wKfJ4mks5eljQFcKm/s2jMS59bXS9JRC6jlbcobNpwSY39ZGoz6qXVYT+91u1f2pijnWsUs6khE3bHdWz0VPLH9mwK2fya0c8BNQRNodQGzS2gVAXmEmlk60xlnKfNlmAlXMbrZhSdQ0FvKm69b5dYS4FranJS23uakkqvy9w7rY0eh4A7RGW8nkJnBzAi3y9BDNjwKlSuQw3FdNNSUmBTQkAOmCChCyegdk7hi7WFPy1g5UGQQmZMSSG5UhX0PIVdd+H/eecRdv1dceI0az7qcaT5toUHGOmpLPq29H9HJxt8/flDoBN6QJKWRBlzWWWSdUQWlOKMVaOHwz3k3PINYKl2uL2IEDFbv8m8U6rhs3UQkYW4OrLQ0rQ9HW0uZoWbOq+k86mPckoXpJJA6tsb9x33tmEsR819Y9qU8kXfBtIWuny0rJL1AYvXRy13DhKK7XcNRarnjawbZuJbpWbKqMtjZ6DzFxcep/cfm1tSGm3OZv58yOGxubp6DW/lI4GKw2s5eBZgxN5L43MbUIgjFthQB/r+DUM6nokcMrrjusxo6K02kHVfRFCIiXq0KjGvvQo9rA/oisRMRC2M7xeu44m7k9RN9yPC2r2TAN/9/NvV6TRc2M2pW8XynbtNGjaj7u5nLKEefQGKytVw9IcE1RLGFmomN7bXz+HIrS26nL1EdwM8vyy8zngdGXrOtqOiN83bEkartuB19frS6vm3M86HOFRbeoCmvK1oaCz1IF02+aUS/F3LTsHuLm+aaujq1OaKqfPvqX9lwLTRcdtDgmbRPSrAH4IwGkAXwfwE8x8fLAKBlGuvSlnU7/GzXhEG6zi19pkgYv+PI3BzPhh0+wTOnOBs1kQlwQ57R76LXytHgblFYTCST1yjKoFa7E8aMYuqdUvlrPp49Nttvu8/q7V9VK8XbS2Zw9tDPSd2ffca525Q0R7ieiviehviejLRPSe+vmLiOjjRHQnEX2MiPanyphhmrzZbmVX0Iyfd0jTLufFldZmleCh2a/Waa+BaZUQ1qNnjNuXZ9RgK2/+bdoGmTFoWrFq4Axj9s/lULQdVNN9ZLV0N8DmEOee5ey1QVkKpnIp9yEAr+vrVhzucUk7u9aXar+upwT0+oCbBr7cJJ+2Mrq4q33H0WrN5/PkrYc+DuBFzPxSAHcDeGfvwAwNcu5hlrlZ1/M23ECO08OsHnfHzZxj5v3AdkBDFG8IfvHC6G0xSOBM1e1qq9bClJfDDMdIli73FJYqIT+MvA00vRcq26yB0x4zGgOu+57VoNn//NtgNm891Ovca4VNZj4N4HuZ+WUAXgrgB4no5QDeAeCTzHwDgE/lKrSAKL7STHizrkLThoIeMMsOiPYHSUXh4S9EL7skRCWlrqJjwZuMJ15I3r8WHBuFYXlY07dwRneuf3P95ve3gDGG/hx0WvVaIG71xdmoIc69NthMgVnJhJPca20qBZguYNTX2dSx6HGcJelqKx6rzCEcQqsMa6hDWz/IyVmlwwwWUdcfPS1lfZL9lN/PAzgwcKwDnHvzgpvqC+kMqpSu3ybvdErF+cLQL9QOmnTSGu+tLpbYcjfdfRWvdDhdzGnV4EX1bHEiTIiqNDXV73OzRtnmOeLxrCHUxW3VJfpelH2ddyZjYJTOaNhK3+96v2B/d3NDWEQvlYF/XrPErav6nntFaxIx89P1w72oUu8M4A0APlA//wEAP5LcvxUWNQalgFRiUhkYARIF03vGiJuehiSnvMT1SjTsDm9tDmBb36aUiiQ+8fIxt8Wlfc/0vjY0hmgdQqe83y1a9NzrWWdwbz3ukkbPQZaGuhSU5SbxlKg0Riu2tnJzwNTHnR2ivD5p9JyGSqMP6GxKvRXARxctRGvxc892LtM3AU2sIIo1UIaIZMt7lLkZ2al1KCfBvj4t7doW159um4/dbZcGwRCqUl5e6ADmeiCGaohWuAexs2mV3w57Hhht6MxDY0kf9dVG4ragis+9ojGbRDQB8DcArgXw28x8KxFdzsxHAICZHyaiy1L75yDI2jYNod1Bs2mDATkeMt1FouZRORo47RGR1eMqfgtA7XbZ8ckSuwNnut3tECvLsLawgC8FnOljYkN/yf4lfXG2aeFzr+d4SgsmS508qdRYSDc2MDVG0NpfA+ciKfxcfLnnLS1Sf66sXDq7tAytHMi3aVFnVkLlgw8+iAcffLCtvk8AuFw+herj4d3M/Gf1Nu8GsMnMv98rqHz9C517bSAUbunBhhvw8eloK3Uew5GIvbmFoBg+H85Gl7IXf9eoGaaN5WOo7UJAtuJscw7TPYe2z6C2Mpnry1XG/WuVA2TiYndX3k6/G5v7yjIW0UZd7COHTuLR+09mt13GuVcEm7Vl+jIiuhDAnxDRixCfSckjvihsto2olPvZdbY7h25Bd3ltdADNa2lQc06ce+xhKdcuXUcbbOb6SrY319cWNLuyU/3pttB4zYgHladalO4Fu20l4LxbtOi516Geoue7OJpOpYBSCn4lyoFxzjV0ACz/bqtHw2+q3Bys9R2CkCqnND1dMm52CFdTxgYAV155Ja688srm7y9+8YvW9q9pie0tAF4P4PsWDs7Q4t97hceU3X8WSErglOMTbSCyFIImNZ+u8rEFm9ascBdr6GbKFuv3Havn633Jis3FVQabQZlRnaUQy7I0uL4O4RlReZmIRDm5HwBWDP4xJ+pdxN10KfNLDu7DJQf3Nc/f/rkjcUuWcO51mo3OzMeJ6GYArwNwxP3KI6IrADyS2u8Dv/hA8/glN+3HS25KjqkOMCRGvIm6j4Em7ah5dXH7St1FRDH2cTbD1HKq7nZ0Dst3wNw2waaKwP3W9RHot3gOvK1jMxfx2PvGwGu1AQCO3fwlPHrzX+M8PI1zcSpzPM4u9T33/uIv/qJ5fN111+G6667rUmfycQpCS1PAlqs5dOrXKjcXm4TM0rL6xpcCThmHFa9+PRWbfC4Hnbmxp/r5w4cP4+GHH8Z0OsV0Ok2WmdLAs9FfB+DnAbyqHl+5NPU9937nM59qHn/bwefi2w9ek65DQJl0NWMHE+px6B5qQJKygdP/bW+bgxwfj5Umb15jOz5Xd+4SmhD30km1hhNYEFyBtBqDqmDPRz83ypQxyP5L+bxhXO6ftKM0YOsy3G8PDZwPHTqJ2+5/FOdiinN7LCS02XkPW33PvdaIiehSVFbpMSI6F8BrAPwKgI8AeAuA9wJ4M4APp8p40y8eDP7OIVvOe7RAM7ev2Z6WWvrAZhvs6W1y5edg00EgZ+qUdYSA566OZF9jyG3hYBOAiCIfbw4WYxyFWqCpitJqk2yDq/uim16Mi286gIvxOC7GE/irX/q0eUzOBg1x7r3+9a/vVXdpGr2rrDR6blvrsSU90SI1gaZLnG11tYGyLi/l3LaN++wa36L7peI4cOAArrnmGqyvr2N9fR2f+cxnOtU98DqbvwlgHcAn6jZ9npn/+VCFD3Hu/eSrblLPpL4/qv/bQLPNzcy9psEyvre21w5crk4do9yCAU7HXuZAhuWl69WQSHDOrQZOWSagl0/S8Br3iYNkjZapHwkSUcMljMTezPULGnSBqw7uw7ccvAQXYR0XYS/+/HP3Rr2T04Yxwaunep17JXh8JYAP1ONXJgD+kJn/gog+D+CPiOitAA4BeGOqgBT4pbYNPT7bLbNgRO6fryHvbkp5ILLQqypP1ivjteKyoVOi1jyoS8Kci0j7oHPxkZEqv4oqXE5JttfX7mFT9paMJ669BDZzzmbqlTSY7xItfu71m+mb3L/NJVuk3hQI9Rkv2Wd8aarePpN8ZBkSNNtS0qk+7NsHpRCbA3VZ/yJO88BjW8st+n5a6bkXw0kIaIFrKGap+707/FBBDJp6Gk5J6lZjWeNikn4PWxDaDpk52NTOIUT9TfkkoTA9o9u5msyzqJZUvOH12yWaWvGF+0+gId4DOYjBHCN57jiUaj4QbPY991phk5m/DODbjOcfB/DqkkpKYFPjXBtoxkDaBplphSXqk25u1phugx1LLj7n9vkT3/VEyoXUTmk72KWuid4GeHEfWbWGJ52/epC+VKWvUX5Yxqhtt0PHc7ZriHOvY33Jv/sCaEqlaXRrP622/UpcR3e/yPhQCzRzf3eVBj5rPKUFmNZ+26Ez6QpCw5x7BZAvkC3liuX+afetRCVQF4ORnpcu2ygheY5wBGjejQ3dQjbqij3IACxJ1M9hPfHEKFmeL8mK0f0t4wnjTXmkNbg2ZfrX0/As2iTeD1Y/6fq6aHM4Z7OXtv1yle51Vtu1gWYpJOWUKklHlrultpqD1CnXHkd8ucqUk1faFzaSh5eJbIdku0Ydn7t37Q+nVYU+dFiL2zN0asPf7vn+GNVXJc6gBVN9Ur+LqiS1nXPncuW2pfRz9eXq0jBowXWpq+get9XZ9ZiU/nhYFFLPJNgcQu0YmIYcDZoQNws4S8BWqwQ2U1Cac/TCWPKx2TPkwwlKuizWfcHyeVkuqfKVG0n1eRe0Q9alY2wbx1p9i1Uuabigfalb6+vV+0pQ7nce7nrYjF06pzxMpWaod5VVsv1623I9+ZJSiGSBZfo5DspDBsZl+XK068QoTx8DQvjxEENlhdIhIIdtlVORZMR+2/b+k6fmCJr9VAoepenoIeFSA57lBC47bWvV2ccpTaXPU/W0xZhzSVNOrPVjQCsXhwTe0rG0XbTKHyY7QXnYDIEpeCVKPYfomdq3i8dZ6mzGoJMHQOfsebMg/QNDO3420Gkn1bVUgSaHzmDcPnv8KRNEn4Y+ow2c6b5resBd1Sh6v8dtCfHSwar+Bg77qa+GSqP31Q64NjrgUUKq3b0rcT7DEt0tXZo+YbsAji5RvmV0vO453VJ9bXR5pZ8Q29Ckql3/pmE7bmt+63jPsD9izA33DbEyF4c+gcKj4eVKnGKWnE0/qrv6jMHMwVZfoOjqLLapBLx0/dI1LE05LzpONVdeTl2BbxGQl+n6ReB/tzmbFTh4hQgRO1iA45PYvcu5mhKycsDpnT4W995R1Nu2y9fpx2paHmEYa1hP7Gja6XqrB8LloNIK3dP09cV11LqUGGD1t1cYadu+Iaha924bd8lKC71LtSuczRLY9I+dSmCzDDLD2mwP0jl18UlXJhtd/YdNSYwxbFoXu4zLc/2rx0i2RZgDaQ3Esj/cPnY5IUZKnJSgr2ekxz0ha6oi2W2XqxxCfQGoSxq9z8Qb7WguCmqlafQ2t88CTmt/XU+JE9gV1FJuqXveKjd3PPoA9JDabbDJCjar5+JH+vMvhjMbLi3shLiXstLV+rG1T3sbpS8noyEjftdW9/3hY5pEwJl2XZ1j6oFTAnm63fESSHG5sgb9QyAsz3Z7NfqH+9rtIrEnzH7K90eptuZFF4xcmrYdNlNqh8k8aKagi4LS3VSWibiX2+bRVcaaitlvk8JGCWD+quqAvHqRxq4QNNuczZSjm/81CMh+1rHqx9a+vl/8s2l3k4P9tO8pQVwvvD9qWPWdDFSatu47EWiReq3tNGTq8ZAlbl4fJ3KoiUK5skqAMzXBKDVudBXDGs4m6RRySest0JQ36zkJJm2pdO+Sof7W89Ap9+1ylJuYg5noHL4mQCrlGDoY1MCpa/LtddeRzzubGg41IOrWpB1YuyzLf4XqS/uWGiDgS3L7e1Dur+1Oo68EdRdxKFM3OYKyTTZszaM9u0SQq22REtrKz4FtGrbjrSaqHo2BfoEkX4KGTN2aFEaGx0EfvXBfXbrsF+t+VF7a8Su5yX3bHndRGyRZywTlts9Jt6c0/hL3LzdkIAe0uvxFIHYR6NP7rgoCl3FtdCL6OSKaE9HFA4Y6iPqdezFUxv5lG1J6xXBExutyOz2phqLXku2t/9ftCcdTtsOwhXDkKpD9FfVJyo20QDH8ftT9LeHYlyOjC/uiiUDElQbW0BW1PWrvavr/7XGnpZrNJ+atr7qee9s+QSi3Tw4wS0ETSOOf/vUBePix9kstHxTGHcav2yO9yly88t7qm3aoLesDCzhlvLos+YxVU6r0HCL7ktML9us2jFquStLoXaTTvxaUpVLcfUCz65JKus4udeTA1io350aWTM7RaXRdZ1/nWA8RKNmni4ZOoxPRAVSLrR8atOCBVI6Eeq88dLrt2pRy0qxPVv2Zak+IsUAtjl22O25Laaw5CbCjPIinHEWrTETlWODqIVPjZnzMpDsZT3zSLQoBNw2qfTVkGr3PuXfGOJtyWZw+0JmCxdC7S0NZCWh2a286Tg10dh1t7qY/ZV3v5Hst5TtavzLt1tjP+t9vedDNtcXum1HLUWkafZkp5KEmpUj1GV9aUmabLLc25S6W9G/bjPIucZXUP3T/59z0jvo1VJfN26HizjcLNG0HrwQ3tTNpu3Lx6ylXswB2OGy3d/rEy8lYNcDpog0HUzqoohZG+K1VArNWH6f3lz6n8jKZwUE/2MDvDJig3qYtMPZdTMxk3nqq87m3EmdTd1PJSWKBJifeLvHvj1TNruTw9RQAdUHaNlDKxSjr0s9ZceTqlulv7Tnm5E9f6UHqZHvsbNplpQGYYC/YZO2bk9XCUe3q8sXeBSz7AIOEsNykHr1tWxyWO7joeNJS4OoCe13LGWKC0RDqW87A10b/YQAPMPOXh2rXslXmdNqgqZ02/3r/T8H421QDaB7+dLx2+jiPmXFynhOvxUl8C8K7u8kpmG8HTgBG38j9rbbKdvkWcfB//qj2dTcXSZkH9fc891YEm7HaYMICTQt+coDXJgcsbsmjNthEVHs6DkSxpH+b5GCyxBdtA91Suf6mpldCZ7OLsxjGImfJp/zPbsA5OpzLVSlo9nWm5GSckvRxiVLA2paWboNc67GsbwCHLiqvTV3hV+43pFvcRV1hk4g+AeBy+RSqb+FfAPAuVGk8+doZoLZjawGPDR8SN7u+80KYjD9pS5xAHQPMWNPgJGPQ28QuonQS5dY63d29L2Q53lO0+73NYdR9If+2nU25b3v0HnK7v927wOYyzr1tg00gD5xp0LRczf7oIUtnVUob5Ol2WAglt7H21u5lru4uoNkXNiUot/Vpe39YwJrvVxl3qg1tzuqoxTT0xKA2pcZwdoEiPYayK0ylYpD3q1DJxKA+LnOXmfUlE6j6SJZ79OhRPPbYY23bv8Z6noi+BcBzAfwdVQEdAPA3RPRyZn6kd4ArU+bHmwEq2tW03cLyc9MCzRxspljCu3FGejtqTzoaGYuuOz25SUOd9CK7+r0WaIaltDuagDwu4Q8G2VrtbMY047kupX7nIM+r/U49+AROPfREftslnHsrmiCk//Yw5O+10r8htIMo9/G/IWxJDHK3eVDiPNi2D8YyEF1lPXb5ZMoidPgIFfaWQq6sV5Ypy2tD0vh42A6t76M4Puu4lp4YOqp5VGfshJ4hVsa2qs2VXEaZXcdyto0N7LoM0iIuqV7+qLS+rnXoMqxyl62UC5xaKaBt3zZJZ/Piiy/GxRf7Sax33313cTnM/BUAV4hY7gXwbcyc/wZdsWKXyuNL2sGyk9DgGEH1NiWuGHEFMg1oku1uxkBUcrztNLrEUQ2Ctruqk+vxdBqrbl2m+z9cLD7sj3BPiZu2qxkuy2RFlfmhhvjbUL4jZAQ6Sg26fZzNee1srl9xCdavuKR5/vgX7ysuY5Fzb1tmo1t/W7CZO3UsDAtdzhxwpsArvKJ5mwuXistCoZLLa9pAlXYAS9qpL09J6m8YZabL92XI+HT7u2KgrlOveNr1GIxavqwxkaWuXB8YXMX6jhZots0cz5XVFZJ13/SZ1d53TG6JdtpsdCFnB+0wWbAZ/m38zCgoL/7WaxuzqB01ZEDTb68BKdfFoauH4C9r1Kl2La1biJzW+MxUb7kyJGRqp1THL0GTEfe15Ujq2PrJ6h3ZDvl/f81nS5kPXnzubfvSRx55ujlgbt9KMTKmDr2VKE6BjLVd1xjD5+yF3VMxpOrNAWsYu3ciy1F3gurNH28py7Ti6wOaqTa5UtuO0ajVaqiJQkOM0czFYLmHOXjLpdGt8vuodIJTnzIXHTOqh0u4PhxyCMGyYJOZn7eUghdWmzHRvk28T+ht+lucBrYUwBwTiLiGMgr205eNLAEdF0NoitioqR1GGzQtJ1AmuVPto+CxLi811UhDn+yPsMzYJbVRsU0WPPtjGMe9GGzyEmCzy7m3oisI5brId6E28p0sxzKGofi3WQpL9LPe9QtfywGgj016hjpOMrbL9UQ7TFkw14Zjrl3x9cx9abJ1qXri9ttxau801cYYosNjLY9G2Mttvvcop1IA6QOR2oHrOhNbp9HbtnOPc+tLlpa5Klnp5yEgrm3/knGXJen8krpKtVOOyaqUT2v7T8dcSj12LS0XLIS78D6WB0j/LcXwQOW3anM148S4lUYP44tjkVGlL7gcop0sO+6ZEGhTTqluUyrVL7duB77w2Pjvr7gcC6Xz9UqU7i7e5gvvbbuzqbHBAsc8aOqFwL3rGXp6ca2xd+cd4Rh3wlL9mynlvU0QvnFKf5vE+BrGrbe2+0Nvabu5roSwrLL40i0JY5InXLq3ZJQIIgw/GkZnc/XKLSOUAgjptJXCpF7mR0NZCtJSwLls6dnoOhanFGCmZrdbGnoWecnwgKHhcPddG70NNtu2D+HHxqrYUQtxKe0AhuASA5reXqe0QwfQdgRT6WE7nm4OnqtNtjj+nrfcQcuVzMep40qcPUGJYZ9KhzXtFvtjFrZlpzqbXbQDYFMrTsXmgE6DJqty2tDI8uB0abIEEq9LqJqre6sNZa2XW5fsZdUb1t8Oeb51DFLP65pQT6rKnW6hV4yWWOIyqlriZ3Oe6ahlaNUz04FyJy3naqbcz2Vq2bO5u8ZRUv8qZ9rvNtjs8hllgU4qtWujZlfAC53N8BUNViSe199rYZ2VXaPRt6wnQgcvLwvCtbMZlh1Cnt2S9ijjFHwcl+Uq29AbxuGPsb2vfb34cvFsdee6pR0Fm2GCltTzti+XLqtdIZpKyIxR1ZdqlRwjYgqYdf0phPYnbRgHq/I0YEp3Mgeclqy+j1tqwSJntghfkVvYMTjg1fF7rO7685zKn/EAACAASURBVGU3qw9olaTM+5bdNlYzleLtM+GmNJ6S+nP1lGxbMunIlZd7rstY175LOaXcWXffF1DHNHp6Sw9lYh9uhygg/PRtHlMKdiRkUrNHztFEs61Vr/z8j+PU2CVLkWXLmDR05t5tbb0Tw126xOCzTcZNMs60Qyr3tWDfjkXXyOJvbvbM1Ves+a6AzTL71nIgu0Jmm9J+p3Qz9ZvESuqmPkhC4AtLj2Pwt7kRW9r5CzE0/zZG80p5CrrNW/Ux2wMVLFdTtykPnByAJ2Adg1Gr0NCQkErTLuqy5cCvdKH00nGLXdLNGvIW7c/UEANZ9tB9O0QZu83Z7Aab1t6Wc9n3vWNDZvWK/Znab4yglUaPy7VmddvQGUfXjt+yZdqlTUVt1SBxT9/0CFcN3zFohriaioLBCI+PbkNfjc5my359XM02Wa5cCsZi8Mu/veXWVntSccTwBnUfw5y9td1eGGW0yepvC4Z1v3h/1u9rO6J2nfI+frZ7O0b11zJT53qpoSEAqW3NTqt8ORtdP5dz8kpczUWXbNKuZul+feNJLU01xHjR3Qab/cHQTp33L89LQ1cITbED2W5j+D1dnHY20HbpwnvL3dT1hC4qMn3jy2pLfls1pKDRguRwX/t4pdsU1h620rUjbE9PbTNsrmTEaA4aS29heba7lzsVc1ulatWv5+XfSvFvRt+GuD3WLxiJa/OmRHdv+a4lv3vi9vlIYnwM4/QOI4xXfXTdfiCEfZ3uo7hvRuAskwOWLje5b6rMkuec2tajlI9LJwV1US4tXBpnqryuk6BS9eQmYZXGtOiPgVL3d5Hy295zXURE/4KIbieiLxPRr/QObEmyRxPm/yHokxA6JGbJ8lPSQJlz9zSY2Z5ijH76f6sXwv/DjGIMtWQ+TpUqxzm2w3jsdDYhcRhnKg2eEgePOIosjkGO1YTYNgfOC7qb88Sth/qce8XOJhFNAHwBwDeY+YeJ6CIAfwjgIID7ALyRmY9Z+/ZxIjWk+HvABpvqeTN2UaJ/Lo1F4b5lH4RhvAknJAlddpxlTmAMeG3SPSvL0m0pPXZtoJlySDVAp+rbzZC5yLnXV13GBXaBlFyaeqjxpblt2+Cw65jNrlrGWpsp+M39cJAQ77Zd9mShIZ1NIroJwA8B+FZm3iKiSwcrPKxnge+9Pp9VeYCKQTPneKYdvdBJjL+xSt8Jofea+o6ysSsfU7uDlwNDu/z0N3MYZ1m8fm/jR4Pxt4zDPfJZwfyPhnz6vVBbi+3u1Pfc6+Jsvg3AbeLvdwD4JDPfAOBTAN6Z2nFYZ9N20PJY6LdIuZYl4JkvXft0+e3TTp90Ut2WfqmlUL7dXcAQQR26rFJXMm5PFWl5Gf5E8xGVxLwLgbP3uddHJbAzZEp9COdyGZNPSl3VvhOlrHL6tiMF0kP0y1AAPp/Pk7ce+u8A/AozbwEAMx9dKLi0Fjj3uPMtnxqO07R5bzN0LC2f0nYUu7hoGjQ1HIdblYJVewy5fkpL94R2FWNALPgsLPpntVO3pi126c320IzsW3f1OveKYJOIDgB4PYD/IJ5+A4AP1I8/AOBHMiUkbyWAabmcEjscbKUSvK6U1nZmomkrIwbi8DeL1Ta/j+00SoTWHxOy/BSoWW2IYdu3rB0w4w8/a+v2kyaMJ1VaGlAX/o13xmjxcy+tkpSmfn7ZYziHWk9y0RRtrtw+rw2lVUz0WVY7Bk6jXw/gVUT0eSL6NBF9x8DhbtO5J7FNO2XVs0ZpCaQBrE/KEDDDxHn8r6UdURzWucfB6zo2YgIx6lvssZLa22opq/4Jv41DuDN+5gGqr+321eUkY9XIGLc27dqKGKpODHbPx1+oOdu37up17pWm0X8NwM8D2C+eu5yZjwAAMz9MRJd1ClfJAgv9XJvLpp3OLiIwGM7WDp/XU3HaZMWZTg9r7O4ScdxOXUpXt5ZbPmA0KE6av8vetKFrm46hS0+c5Vr6ubdTVbpckFMuFdyWNu+q1ESk3ISeRWbK63K6Avkq19NMqauDSUSfAHC5fArVB80voPruuoiZX0FE3wngjwAMfdnKFZx7FiKmUKrkfdLDZQeiT33popVPran+D1uUdl5D8KoPbUtV2tUNy9ff3TE225AXupt2rDaIW32XaqtdvyXfk0OKZh22XcK51wqbRPSPABxh5i/VufqUevdM11Rt/pCFONRFFojFy7S3w5q8t16zIw7BsAyqq+XVHSRrrOwDmty8p9Jy5cj55iU9bXm7VgxhG7f/S3K7tIpzr4uW6dylxmx2haQUBPat3yq7q0pBuc+4ya7AWTobfRmSsHnixAmcOHGiLZbXpF4jov8WwP9Vb3crEc2J6BJmfmyIWFfzvVcCkO2pcrlV2v3MyTJZUjOu26MIs1Xt6Wgy6m+vxQZy981pTzTKtaIM5rULjMjdtPaR++aikEdwCZ+19ZjNjWNHsXEsn/lexrlX4mx+N4AfJqLXAzgXwAVE9EEADxPR5cx8hIiuAPBIqoA/+cWvNI9fcNNleMFN/sdgCBQydY5oGzvNqzFNeoV5aQhj6DdkDIE5lNWglHotFUv8dx+P1pbdBg62sOLTf1vQajmb2rsM0+a6h/S+6b565OY78MTNX8YebGIPNlPNPVu08Ln3sY99rHl87bXX4tprr22ttG22+dDjNdsAsc/s9C7xymWP+kzOye1njXfMxd8Wd9+JVF2Uqvf+++/H4cOHQUSYTLovZCLL3bdvH/bt29f8/fDDD3ct7k8BfB+AW4joegB7hgLNWgufex/4zBeaxy+5+kq85OCzxav2MbRcQekYamevDEUreeDi4Dn9yIenU+zmliIW/1i/kkouaxADuEpRqzpleWHZ8tmUs6mjDp8JBy7ossO9NLSGtGB5khzuq9vGUFuy2T8AcN+hEzh8/1NYwwR7MEVn1Snz9QsuwfoFlzRPP/3AXV1L6nXutcImM78LwLsAgIhuBPBzzPwmIvpVAG8B8F4Abwbw4VQZb/jFbw3LbKs02NYGTe/spd0v69lUSQ40U17bxNinLc4ur+v4UFBnabkS9PLAKcv1e7oyY9i2YpKwH8YUgqY8gnGbUv1y+U034JqbnoPz8DTOwzP4T790ixn/2aAhzr3Xvva1Q8RhPrb+7qKu4NQ1ra7VNhM9Ve6QTt8iZZVM1CntTwvapatplXP11VfjmmuuwdraGqbTKT7zmc+Uhg5g8HU2fxfA+4noywBOA/inQxY+xLn3pu/5tgbtqnudN8odK5kk5sS/clnuGtWRpUqKncEUaLq2eGeTm201vuUcTlTjNwNItBUjZ7oNdlusluSfyQO33MsfORmHFYOOw3I23XbXHLwQLzx4Cc7FHpyLPfizz92TiSIWzQb7kdrr3FtkUfdfAfBHRPRWAIcAvDG1Yd9UaAoyu8x4tmS7lbYTam3rAMk7onHqNweb6bg4uk9BplV2qq26rNRVf0rjze/nXc3UvhZE5/pS7lvSH7tAxefeokqB5qJOp3Y021LopenftrGUi8BYru62sqyYFlGfST6LxrHoxK0hYZOZNwG8abACy9Xh3JNOWXifV+wU2t5hF+R0yMLiXoKw3lru0zZpyMZgjcnt7fdxlU1TKmt/GTRbrQnLcBG2nHli7xanNQpdg2YadvuItob53ux77nWCTWa+BcAt9ePHAby6aL8eXRTDmrSpbVzsVros0eOR9eYNa3PPxc5mHDcFr9vb6LpcbPGYy7gFYZltgGiVJ8v1b/HwdEy9RdPQl2qrfxaqTbotumwLxHeTep97S0y5rmr2dRfo286JMKWOaR9oy23fBay3c8zmKt4vy1D/770+7bUTxfGr1qMyhfCV9jXboMxH2IbSsVuna9KQ2Van7fnaMRCodkzT5ZdCq3wcJ+glZNr4Hu4f1h/6oRzsJyG199m5zeffjr9c5WL1lsv/yrMgZ7kHyQLB9GmbdnTt58M3rXukAdbh3zz7AZSL3deQczbTbWrfZ3Q2R+0E6eV6pKNa6nLqx300JBSuAtTHy1WW7rHazzdrgs4qfrLFKWUG1V9Zdv0e5EL3UD6fg9o4nR2W3pZBdOWQ+t+OsruP3Rb3os7m9p5/Oxo2VysbYpYNNlbKvNS9s2BT3qfqC1PZ8aulcftY9a+57o6zLs3aa4TNs1ermPjSVn9fDRX3kMDXJSa5LmJuktaise022OznbG6P9JEtcTWHrDsAzsR24bdMnKRvGxMaJrK7gWYq5lyUbSVa2NxW30LHZLYLYLO0i3JunvbjhjiNZamo/bxFDqZ2GEujtOCyDThlpHG9FnDawwPk83aNMY5qHPSOZgkK6iS9LtkfkfjVUctSl2V/Vj0bvY+GGFPaN6ZF+qfPmpuLKFff0PC/22CzVO2Omn69LW1dLmqKoIVIRif/rcdm/dHfYbo7BXRx+j7tClr1pEoNH7tvxDBdrtPpfp/QXw3iYMCfqjr9Hu69LMyn3QGb5XKHN3xOO2UePIeo0Y3VDJMJ6fGS+ZJsR6+PHzfU+MQwSZ2PxL/VQ6ys9gsnFoXYr5MUVhzhT4bYGXUxVKB+ZjjiZ7+2y3Hc7rGaQ5e5yMScRctIlWmVt6zjfaaO2dwu2ROD8qniUkmQ02WVpmyt8aTuezR8voPYRTAccrV/M1lhSOMnht/YyskBLwWPw+EDsgyII72EwRT9rhY0mHYcbEr3Uj83N1Gl/1tS4+uQoKn3tCC6W4yLA2f6Guuxqjf7BBI9rViqfsu33do/dQRTKDtqe5Ra6mgIcFhkfUstvWzPdk4UGkq6TxaBzi7rfK5iUfdRsVLwJh8PiSHuO09+94VQVpqRDCHYcgi7Gy3l0JsrQ/qRXUDTRaxBU8cjx426I5WKJS7DisiZLEv45pt1uITQErSiMZul20nAkGlimV5dHDKldKkM/4vDct1ScVttIPP5VJrbxSN7QIOd/jAq7Yew96z2xGn5MM4wQc91+0LnNYzHTunbrmYqllSyHeZ+o2IN6SblFnvvsqRQyfaLpK93ImiucjJQl1nxfcroqyFhk4heAuDfAzgHwCaAf87MX8jvtVp1QazctnoyjAa6UmlHLTRZ7G+SNjcwjMOOKYSwHIz5x7kadf25nihxNOP5/xw9r2OTyzJpRxLQba734OqcSzutNrBadfcRDQSbfc+97peB6KGcpxWjR7eODJO7ef8vrG1ubG2ndTWQ9lUpKLenuq2WLO5/Sp+3HGJtWBz6RwGgj9+onaJFxkSuSnISzKLlpMpb5VjNZZcjNVQaX/aZvvXQrwJ4DzO/DMB7APyr3oFts/qmxFNgZMlZBm1ASdFzw6S0PSa7vxJxUhiHXVZczqLv+i4Ab43hjN3OISUBdYEjwXP71l29zr2VOJvzJaGBx8JwJGHbXiHaShexilYqdASHijldWjwmMqWUR7hIXxOq1Hl7W6X7q/tHtnFAXy1q6ajtVR9QSDmbJQu791UX97X0UphyuyEg1ip31fu3aYfNRp8D2F8/fhaAw0MWPoSWPRtdj+lsU5jCtd2zePvFQTNEzXS0ZS6kfzTk0IKubnEI7yFq+vKG+6YqWX+0VcOl0Xude2fEbPT0/mHCO7Vd/MstTvhycu8YZ9vlYpKnhsYyUntoAM6kuJT/yqoFbVHKHgsj8OXn9nVbyXR/WIJ0qdtc3HTEsp/8dlzYylFdtApXzgLK0mujdwWdVc6y7qpVpK9T4N63/CHG1Q4Mmz8D4GNE9G9QfTy8csjCV6lSyAkT1hJq7FR2mPKV331WyprMj9Q+blqcls4niEuv7KOHEcR5yVRPusECQWuNeNtS8mT8pcdwlh7P8sEClHjcVTwcbPY693boBCHrufYkqoWFpF7Rp2xbWrbPLzurxBLwQtEWuXpt/087kOmkuxWzbE9V6kSgbRfHNz2AwtccPjMmy3eKFgWNHGgu09V0KnU1h0qzp8odYuzmMmeLL7v8LiKiTwC4XD6F6kPo3aiu4vM2Zv5TIvrHAN4P4DUDhbotsiCl1L3r7vHJtVdct4avdoHMlG+Zn6VtfMr3fOv5WuJekI5ufkElHXccUH5JprTiGBD879tg1zuIOqTMl3Hu7TjYTDlipVho4Uv4avirzu0xQeUN69K7ps/DSTHhb5J0+mCIFLEGw7B+QnxN8pyHafV36CPHH1BlUVrJf3eTXnPeYR21OnVdIFyrzdFMbXOmSY/nBNKguch113fiBKgSSWfz9OnT2NjYyG7PzMkvMCL6IDO/rd7uQ0T0vqHi3A6lUsylCJnazqNR7Cn6nFGcSev3Dkv5jfmspXUFo671StczLB1N+aUOqk7QAwj263v22cDpWyDjt3zghTXbAgCc3jiJ05sns5su49zbUbPRU4c0dOwKP6SjUjXYxJHFJdsOYGpSjN6LotfTb9W4dTpWe69waz0SNYzXdhP1L1Hb3dRxhrV3U9rV9K/m6pdIPyqvIZ26vhOBus5Uz73eZ0xlH/VN26fauoy1Mktiyi2ftGpJ2NyzZw/27NnT/H3yZP7Lz9BhIrqRmW8hou8HcNcgQQ6ormM2c6CZKytMqUt5yKTgsQcfCzRDkdonH78eAtYGTd5eIPG9Iv+1ycOs3Vsufg2aOX/T+u6ViJiKJFWWLkX2arx36ocHqfuu4nkFm+tr52B97Zzm+ZPPHOlaVK9zb4ddrrILTKa9wGUgSD79XGk+wG80QKap2+uUfdbFCbT6zGFcNQK0729b7xWXDH0I98ltVzIMYNRuU5uDuIr6hxxPOoQWHX9bAv19yx5QPwng3xLRFMApAP9syMKHUBfY7LPtMicgafdNL2keYhLX3xgMbbJ0rTWVl0uBIYv/F1Hb5KXSUkJfVD6f38vfJ36soiuEWxUNNma617m342CzS3mL+WvlSo819G+P8JlFTrfQiZwgD1Z+Sx9pfy26v1d6dGbb9h54w8h8dG19Mmr52s6Ud+qqN9uxnNJQ4zzPlCEEi/TxkBOEmPk/AfiOwQpcgpYBg6sATSkNONai5hKuFvv20fXlwUqC5uK90W02eroU3Sf21CgEz7UPlYjXR+3e087ZXFR9z70VjdksW86zy6F2v3+WfcqlANNKVGsE6hubS0WEIxjzEcajcqwy03+Hz/R3Nd19KWT6/exEjUb4obB6VKg+sLOTAMlajsh63KbtTDN3BebSWe1DHadFhwKMVxCy1T3dvirQ1GBjI46e1BJPEvL/t9epP/9tucyfhDmd9G4rQ5ZWEp3VC+EQMPdIJ/TT5bPqPSt1HvZ/ezo/pflAsNlXO26CEGA7octAC++WybfKEPXEKLTo9B+tEpDLObKLOIN6DCgG7D+rTaOLOWqnqTTdPCSQuzGrubqHcHj1xK2htJN+nOxM9Ye0PqoMijabokxy3GQ8EnGYNsg6XE3Wu9Oadx4OC+if6reGFXjY7Z/QlzlSWZdszcIaLo3eSzsONvuMP1xEYTp8KNCMyxoy5a9xMZV2Tiez+yX8LXeXxJL9pU5mqWQ5I3COatOqxmyW1KPHkA4Nne5+FU7sUHWMzmZOuXTr0AqzZstAweXJJ6dz3wdxSp6xCGjqvFuIst0XnooVH/1FoNjSrnA2u3Y/B4e1bP9+h9lDE4s3ziKSGBb7c3k5oLLgMSzfjxPNJRq0c2sPBYjrKUnHa9z1NfaX9UPDgswROsu1jHUjd7qWOX5Tlp2CTgs0F1nqyFLJuNWhAXeHLeq+49Vt0o//P7X/EBgXDrjy4wCHQ87wm69t1KKLojQOn5y2S9UJ7tCJlG5h/N1Z0gfh+FWZRs+jZnpwgD6PwyEJC0wHirRLYLO8s0rG97E6WHLMXz6t7G8TcOPJcbNnlw+HPh6h7UhaN/laOgYPnXnwLGmPjy98vptTmRuvaYFqab9bQx5GnZnaSWtqandwJ1zffNHyljFecwjtpFhWo7L2LuJodoFED3T2a+HfiWEaot4uU2rkAkVhPHriSxfA0ksd9e3DeN9+8M3BTWNwPNHKQl5buo/6iLEL0uhDpFUt10tCWzmGxFDnZJWQh70qiTwpqFvHGr5lFhlLKcsFFgPOYVPgOafSp+BLPekQVEedeUpdF31R9XUyteu4k0Bz2XKQ3bff+mh0NocrJ15cp9SVi0dp2uMec8ApXbwuBk3o2sU+Y3fLxILYPrLwsH9CXPuc8Uzyro7lEOM2d4Wz2QeArANtw1C3t6l0yGy4tGq0U80hPJbIdmC9v6qxsf3tHm65CIZJt1WW3+fYyfbFgwlif7fswyIeAjBqmdIAtQyg6gMuy1yofIh4+mo7lm8Cytu86BjR3Qab/RQiT9tSR6X+ok6eu5S1/hYqKsjVy12dzfhTPvy26YZTfm1PCd1dZcNqX4i1kun+mzBOwZe02CP5YsA548Gujd5LZWsSLai7b35wof0toAsdzfSIiEM3H1qobl9mORQBwNcWbHOlbm6nA+6v33wYKcjzfw+v+26+fwmljlpU99xzT6fth1r38b777lu4jL7q2mbAhq6ugHXvvfd2rncIbVe9XeTeV9btbNWXD3W7OktZjicPoABw+6HHOtWrpWGoiw/Xtc2yzrju8oT6Vw89CqsHSbRiWbrt0FERy84U89y8rUorgc2+4JWCyS7J5kMLA5B24co0BGzqcYqlwHnPzYejfuuXou+mETZ3pvqAV06lgDAUbPZJ+Q7RZllnad3bBX3bCfalms/nydvZqq/c/0iv/VKOpV4qPKU77n+8V71afSao9G1zXGs3SPzK/Y8EvRKOCR12ZrfW7fcvBver0Iy3zNuqtOOWPtKy0uM5V3NoeeCbLxXUYoWDjUtBk0XETouP5hw1qtKqXahVLe8zavk6m6FySLWlzFezqLs963qV6pc2jueFLxs0zxRtdxp9x8NmHy3vVNRDq0eNGnW26GxO5+4EjbA5Kqez5ezbqZSw3bBJy/6AJaKd2O+jziIx8/jD1dB47o1atkrPPSK6D8DBzCaHmPm5Q8S0EzSee6NWoYHOv5Wce0uHzVGjRo0aNWrUqFG7VyuZIDRq1KhRo0aNGjVqd2qEzVGjRo0aNWrUqFFL09Jhk4heR0R3ENFdRPT2Jdf1PiI6QkR/L567iIg+TkR3EtHHiGj/Euo9QESfIqKvEtGXiehfrqJuItpLRH9NRH9b1/ueVdQr6p8Q0ReJ6COrrHdUmcZzbzz3Rm2PxnNv6XWP598ZpqXCJhFNAPwWgB8A8CIAP05EL1hilb9b1yX1DgCfZOYbAHwKwDuXUO8WgJ9l5hcB+C4AP1W3c6l1M/NpAN/LzC8D8FIAP0hEL192vUJvA3Cb+HtV9Y5q0Xjujefekuod1aLx3Ft+3eP5dwYqd1WHRW8AXgHgo+LvdwB4+5LrPAjg78XfdwC4vH58BYA7lll/Xc+fAnj1KusGcB6ALwD4zlXUC+AAgE8AuAnAR7arr8db8viM59547m37+3A33sZzb7V1j+ffmXFbdhr9KgAPiL+/UT+3Sl3GzEcAgJkfBnDZMisjouei+qX1eVRvvqXWXdv5fwvgYQCfYOZbV1EvgF8D8PMIlxRbRb2jyjSee+O5N2p7NJ57K6h7PP/OLO3GCUJLW+uJiPYB+BCAtzHzSaOuwetm5jlXqYQDAF5ORC9adr1E9I8AHGHmLyF/cYlxXa1RUuO5t6DGc29UT51V5x4wnn9nmpYNm4cBXC3+PlA/t0odIaLLAYCIrgCw6IVbTRHRGqoT7oPM/OFV1g0AzHwcwM0AXreCer8bwA8T0T0A/iOA7yOiDwJ4eFXtHdWq8dwbz71R26Px3Fvhe3E8/84MLRs2bwXwfCI6SETrAH4MwEeWXKe+lOtHALylfvxmAB/WOwyk9wO4jZl/Y1V1E9GlbtYbEZ0L4DUAbl92vcz8Lma+mpmfh+qYfoqZ3wTgz5ZZ76hOGs+98dwbtT0az70l1z2ef2eglj0oFNWvjTsB3A3gHUuu6/cBPAjgNID7AfwEgIsAfLKO4eMAnrWEer8bwAzAlwD8LYAv1u2+eJl1A/jWuq4vAfh7AO+un19qvSqGG+EHSa+s3vFWdGzGc28898bbNtzGc2/pdY/n3xl2Gy9XOWrUqFGjRo0aNWpp2o0ThEaNGjVq1KhRo0atSCNsjho1atSoUaNGjVqaRtgcNWrUqFGjRo0atTSNsLkCEdFfENGbMq//EyL6y8zrnyait5ZsO2rUbhERfYWIXlWw3fX1NZSPEdFPryK2UaNGjRrlNU4QOgNERJ9GtY7Z+7c7llGjzjQR0X8AcIyZf267Yxk1atSo3ajR2dxmEdF0u2MYNeos10EAX+2z43h+jho1atTiGmFzIBHRf09Ef6ye+3Ui+g2VBn8zEX2OiP4XIjoK4D31c58V+72GiG4noieI6DchFus1tv01IjpSpwj/joheuPzWjhq1/SKie4no+4joPUT0h0T0ASI6TkRfJqJvq7f5fwB8L4Dfrl97PhGtE9G/JqJDRPQQEf07Itpbb38jET1Qn88PAXi/eO5n63PtMBG9RcRxIRH9HhE9Usf07u3oj1GjRo3aqRphczj9AYAfJKLzAYCIJgDeCOD/MLb9BwC+BuAyAL9cP8f1fpcC+D8BvAvApQC+jmrxXCm37WsB/EMAz2fm/XV9jw3XpFGjzhj9EKrFrfejuprHbwMAM38/gM8C+ClmvpCZvwbgvQCeD+DF9f1VAP5HUdYVAJ6F6pKD/0w8dwGAZwP4b1DB6/76td+qX3sugJsA/FMi+ollNHLUqFGjzkSNsDmQmPl+VFc0+M/rp74fwFPM/P8Zmx9m5n/HzHNmPq1e+0EAX2HmP2HmGTP/OoCHE9VuovqSeyERETPfycxHBmjOqFFnmj7HzB/jahD6B1GBZEo/CeBnmPkYMz8F4FcA/Lh4fQbgPcy8Kc7PDQD/U31OfhTASQA31D8q/0tUV4l5mpkPAfg3AJITAkeNGjVqt2mEzWH1H+G/tH4ctqsJAA9kyni28bq5PTN/GpWr8tsAjhDRvyeifeXhRmwAFwAAIABJREFUjhp11kj+IHsawDk1CAYiom8CcB6AvyGix4nocQAfBXCJ2OxRZt5Uuz7GzHNVxz5U2Yc1VJcJdDqEyi0dNWrUqFEYYXNo/TGAm4joKlQO5+8ntsstAfAQqvSd1HNSGzPzbzHzdwB4IYAbAPx8ebijRu06HUUFii9i5ovr27PqYShOXZboOIoqw3BQPHcQwOHFQx01atSos0MjbA4oZj4K4BYAvwvgHma+q0cx/zeqtPiPENGUiN6GarxYJCL6DiJ6ORGtAXgGwCkAc2vbUaN2mch6sk6z/w6AX69dThDRVfX4586q3c4/BvDLRLSPiA4C+BlUqfxRo0aNGoURNpeh30c1XlOm0IudEmZ+DMB/gWoSw1EA1wL4XGLzC1F9cT4O4N56+3/VPeRRo85I5c4rTjwGgLejmqD3eSJ6EsDHAVy/QN3/ApVbeg+AzwD435n5dzuWN2rUqFFnrcZF3UeNyoiI3gfgPwNwhJlfXD93EYA/RJUuvQ/AG5n52LYFOWrUWajx3Bs16uzRQs4mEb2OiO4goruI6O1DBTVq1A7S7wL4AfXcOwB8kplvAPApAO9cdVDjuTdqF2hHnnujRo3qrt7OZj3T8y5UKeMHAdwK4MeY+Y7hwhs1avtVj8P7M+Gu3AHgRmY+QkRXALiZmV+wwnjGc2/UrtBOO/dGjRrVT4s4my8HcDczH6qXCfkDAG8YJqxRo3a0LnPrmTLzw6gW51+lxnNv1G7Vdp97o0aN6qFFYPMqhOs/fgPj2nKjdqdWPfB5PPdGjao0TjoYNeoM0NqyKyCi8cNg1FLFzOYyN1rPfc4ePvSNrdwmR5jZXGZKb0dEl4tU3iMl9a9a47k3atkqPvee+0186NDR3CZn1bk3atSoUIvA5mGEi48fQGIh4+95xV686pXnAABe9cpz8KpXntu8xgwwGIzqfg7GHMCM59gCY4sZp5lwiic4xYSneB0n5ntxYnYOjs3OxRNb5+OJrfPx+Ob5ePz0eXjs9Pk4/sw5OPX0Ok49tReP/fGncOmrfgB7Tk6wdhJYPz7H+gnG+okZpsdPY+3EKUxOngY/c6q6nToNch+fEwKdfx5Q305fshenL17H6UvWsXEpY+PSOTYuneM5Fz2Gay46iudddBTX7H0Sz9tzDH/yW4fwzp/bV7cLOLSxH3ecvhS3nfomPPD4xTjyyEU4cuQizB5cw/mHt3D+4S3sefRp4NgJ4MkTwHwOumAf6MJ92Lz0XDx19TpOXr2O9QMbeP6zH8Z1z34I117yKK7Z8zSu2fMU9k+2cNvpi/DVU8/C//Zrh3HNa2/Ew4cuxdH79uPc+47hnEPHcc79x4G966C9e4G96zhx/V4cv+4cnLhuL/7Bs+/BP7zibrzyyrsxmcyxwVNsYoKvPPQcfOH+a/E391+L2ddmOP/O4zj/ruOYzKfAheeDLzgfeB4D37KBr3/1Frz2Z16AV17wIF657yGcmq3hk48dxCcfvxqH7tuP87+0gfP+fgPrDzJ47x5gfQ/oMmD9Zaew96XP4KLrT+Cl5z2MF5/7MC7D07jl3utxy73X4wv3HMB5dzyO8+54As98/W48cskJbF56DjYvOReP3/Lx4jfsoW9s4dSD1yRfP+fZ916eeIkQrtv4EQBvQbU81ZsBfLg4iGFUfO79wv/wQ7jlljtx44034FU33oAbb7yheY3BANdnHc8BnoF5Bp5vgucb4Plp8NbToI2TwOYJTE6dwOSZ45g8fRz01AnQiZPAiZOYH2NsPXkuNp88D6eOnY+Txy7AyWMX4Ndv+wZ+6JtehqPPnIejz+zF0dPAo6cJRze28DiewOP8BJ7kJ7ExO4bTs+PYnJ1sYiOa4LzpJTh37VKcN70EV+25AFet7cNVey7Ac/cfr2/HsP/gMey75klccM2TwJUHMb/ieswvvwG//Kufxbve9X0AGPTIIUwfuAOT+2/Hk/fuwYP3HMBDXz+Arz16Pm4/OcdtJxmHTz+J47MHcWz2IOaY4fzpZTh/7TI8e+9+fOu+dbxk3x5cf8UWrvyWo7jyWx7FRdcz+LJvBi57IXDeJcADXwLd/yW85zdvxz++9gW467bn4s67rsBtT38DX33mMO585iGsT87H+nQf1if78F3P2ovvumgdr3jWXlz8nXux/xV7ceErzsF0ehq0dRrYOoWjX1rDg3+1jof+ah1/d+QJ3Hr8Ydx64iFszs7DhZPLsX9yOV58xQZuuu4R/P0Td+K9b7oGkxe9CJMXvhCz01OcvvXrOH3rPfja7Ufx8QcZn3yQceexNZyDfTiHzseB/cBrvvkIXv3CI3jpDRvga1+A+fNegFP7DuDwp57C4U8/hUN/dQxfOH4/vnD8AXz1qQdx5fo+PHvvhbhy73786aNfKn7DHjp0FKe33pd8fe/af32mnHujRo3qoUVg81YAz68HcD8E4McQXl+40Xe/ci/e/nMXNn9v8qx5LGHTgeYcjC0GZvX9BoANEDYwxSZPsMlTbGGKLa5uM0wwZ8KMq3tmAlI/uIkA4urlKYGnE2A6AaZT0NoUWFurPtmo3nY6rW8TYELVwAPx8VfBJGHOkzqeCTYBzBjY4Ko9DGCTGZtMmHG1LTOBuS5nQuBJFQvVt6ruCTCp6mUigAAmwhxU1cMTbDKwyXNs8BybPMcWA3NU2zB8+ZhMgLW1+jbxZdftmAPYAmGDJ5gwYRMTbNT9O69HWzDV5UwnANX7T11sEzAIMwa2mLHJM2wxYcbz+hi7/afAdA5MJlV7J65Nk7oPqWoTGFt1XKjLp8kEF68/G3uvughP3/AsPHP9RZ1gEwC2MGvfKHi70O8DuAnAJUR0P4D3oLqW9h8T0VtRXZrwjZ0KXVzF59673v0azOebeNe7XwMAmM2eaV6TsAmeg3mrAs75JjDbAM83gK1ngNkp0NZp0GwD2NoEZpvAbAbM5tUbfQ7wnAB3Ywpym+5UIqreilMiTDHFFGuYYg8mtI4J7QHRHr8PTTChPZhiDWtYwxQTTIgwIW7IozqHGJjP63g2wVunwbNnwLwJnj0N8Bw0OwWebTaxuuAIwAQTTAFMsYZJfWNMMCH39xST5qRngOfAfAZszcGzDfDsFHh2CpPZZvU8A8Rc3Zp2TKu20Hp924MJTUFuFBPPgfkmaItBvAlsnQZtbQBzBvG0jpWaPpnQGqa0VvfhFMSTqs/njPl8Czw/jdl8Wj1mBjBpPgam2FPvuwdTZkx4CswnwJzAsxl4dhqYPQPMN4Dmc3oC0BQT2ourz70c33HBAXz7hVd1gk0AmM1Pt28k3zc789wbNWpUD/WGTWaeEdFPo1oQeQLgfcx8u7XtjOfYYPtL3jmaDGBeA2blbAIzAFtADVXUgKa7bfEUM540tzlTA5vJSfYOFGvAq4Bp2txobSq2pf+fvXeNua27ysOesfY5ji+AucWfXRtMsQlQaGScGggBTBui0rQNVaWiJpUaQtU/TduoRVGAtIqiSG1oVUVJE6lNk0bQhpaUpiKRcjEkJTfJ4BBAboCAufiCL0AMGOzv+87Za43+mHOM8Yw551r78r7fOec9Z42jffZ+915rzjHnWnPNZz7jMh1o6qEeX0Gf6V76QjBjqgCwgKUZmsDmA0UB0DpVMEh9UIFvAYBVF9HyPtUZmrDzogY2D3hYQW0Bd4q5tp/Bplob791L4NnbU9twxISHmDBBC7Op93CsQF7BaOEAkQOWWoZOBXArgFmlgE0seKhzuZ6myBQA1cCuikJlwgyp58LB5qyF6QYAmSQWBdOEoJ8vk/nC7Auq+vtWfvraqxS4Bblo7C3PQ/WIeXm+/1HVASf0CF0K2MTyAFgelvfj85DjC5D5ReD4ADI/gMzHAJuLVqBZAGeMPbs+4v9PEEyQCjYnHHAf9/AyHOX+EGwK7mPC/QpKC+hraS6o1gfHUkHwi1jm54HlCD1+ooDn4wvA8QjMCi2r2QIK67+DCg5awKXIvbpUY7ApEJFSrwPbI3R+gGV5Ecv8ArA8wDTPtS812iwFuB6ml1XwfB8HvAwTGGzOwKyQ4xHQh5DjA8j8ImSWYuGAlvrlUECwFL0OmDDpBFkMbAI6z5D5RSzz5GBTVSCYCrB2He7hoEsBs8tUrt1SwKaBdWCugFkgONS+OUCuHHuqmy4sg+OfvLG3yy67XCc38tlU1b+Fsh/3pnzZb38ZHqxM8kqvpQITY9lmFWfbHlSAaWzbUQ84YiovAptaWRWFAAq8/PPeVOqps5QKHCA5o1jZOjEgZiKV+TSQZMCKiVNjEisANMbxrV/2cjyouiwogLnoKQ4IYQAu0z4VzCn0UNg/rXVDrLwe3BbACTyE4LVvfa0DRK3twCQFpHl5U9RbyzzqhAd6D5MueKj3HNAvkKCnDLjKFP1XmeJP/aLPxlJB9QNVB9gKuy4GOJX6Uyr4LtfQ2vRAJhxhIDfqlsOB2N7L7lcAePiU7OZ57tjT4/P4yt/xeuhxADahhfmqJvTyOhagOT+obNuL9fWgvo7A8QiZZ+i8lBXhXJlNG8h17L3l1Z+ZWE27xScRTDo17OZ9HCYCm5gqA3evAsFDgWdxy5bqfJW6APMRmB9Aji/gK7/8NcCx7t46PwDmuQJNaZhNqeymAbn7UMzBqOq9Ckm946Ou44MCZOfnocdSx1e96QAsZa1Y1qWTM6YHYyVxrwLnCjaXBbIszmwWsPkQMt+DaEHGAiGG9D4Ocqhws2j3pa99JXTR2tbnofOhukMooBMM3h/kPg5qrKhAKljVWWq7HhQme15q3aUNUusWOdQaL3cHXuYXLj5nl112eTrkJQ8QAoB/5ctPg00AzvgtWsDmUQvjxUAzmM0pQGdiNp1YgKKCzY/XCjrAaWxZsGYYMJvGarbMpjOc1YQ/V70e6IS3fPkr8QBHNyE/rODwqMEUKpVj4Nf1mLR+zkAT2gKzqYJN4IEKjip47kteh19+/xQgkYCmATU0bVlQ2vBQD5iIQZ4xYcFEJvmpMovkWiBlOnz1v/TZmPHPcUTVBwVsOrMp5i4gwRSbGV2N2Szs6sN67R0aikCmen0OhDgulIf6dIDNc0XnT+Arv+K1UDef0zh0Fk4JbBZztMwPyvvxhQCb88P62xE4zmF+MGazsSq85dWfiY++UM3J0AKvyiU36IODGngqgNNEnIWrgJPgWWI3GWweZ+BY2Niv/rJPB+YXCpA+VhN3BZsGHg1sFhA74aAFcMLq1groFBCVyqKaGX12YKbH5yuruuCrPvcefvqnrA3GbB7C/O0sbUBY0QUyF8ZUtPS9HB9C5vsQNXZxcrC4uAm9sJWigi973SuhywJZHkKPz0OPB+hsYFMgeiiAt9Z/0NKuSSc3o+M4l3qPL0AWgSxsvq+MqhxQ0rxecS8uO9jcZZdnVR4J2HyInJ+CYUJiNitLqIADsyNkADQDZB4ryDtWwGcMWodtjY0sM0w2pbvf5tQxm/a9Hiow6mY7qT6bguMSAPBBpT/V2yOu44IKBEH6VF1kqj6bWtg/dfbQQB3cP/Woh8ICopidHyoCeBuYJbeBYGgJcFZAaq4ABWxq6XOUPg5dw4yOZSL9CmAs/QD3s31oWCT5bE61vaVPRYBFCoyY3WdzKsymErPJ1+kGZvRnC2qi+FyuipnQF2I3C2CR4wBsHh8WZnOeCzCateJTqWZYpvx5mJj/ot3qmdmcyHczzpViQpf71WezMaObecHM6IsC87ECtRegEiZtqUAQM9LqtujTMJu4D2BxYHZPD5gQfqLGbOp8hB4fQo/FZ1OPD6DHGZhRQJr5bFZGMgPne02ZC7AcS/8eHtZ+fgBZXlYYz8RschnFv1rqcw+LFt/U4/PAfCg+rLoYzA+muIL3A7SY4JnZPD4Aji+W8/VQ21AB81SZzSvHHpaH1523yy673Hl5JGDzxU17Z5i9C6tZHq1HlRoENBHQvFf8CClAaK6m6WULaJL4HGXzIoE8WHCOTZGVyVM32xLDyGVqBYDgIKFD9YmTGiAU+i6V/XGfTwOGzGyqhl9j47OpEGc2j5icTQ1T/ZTN6O4qcPCAKJ0mB7DmChDMpuIB7nkg1sxTo0SAkFbAqqJxDZ2hFA+Ismk3mE3EuZPWax+BT8ZuzpiwiJ07ZTN6DfS6VNYY9qdWtsCms5paTKYENgvQrKDzaJ8fVlP1sQCuRVNQEOy+5nsPFCAE9haZMOkhgFMFY7b4KV6CxsIVUDVROS5L8VUs5vylmvgfFMRnzO3xIZnRJ7BJoQw7qaxrYf+AJfmJTrYEroE/WLSYmWcL5nmhMJvLAnV/UGvrRGCzvqqrSulzA8QVbOpDAvXHAkRh/qWlHJX74VZgDGkNEJIKuHE8AMtcL3FlNr2/jRfVEvykU2V9S5vk+GIBulrGbDCbFtgkuCarlu5m9F12eWblkYDNB3pY/c1c6c0X0cGmMV0owM18CB/qAQ/BrCaZ0A1oDiLSE8snxrJJMH5uYj6QmVzcVGzHs++nNaCAJfPHDBM0oDBe4kE1sc8JgLFejS4LCGhmoGsMcLCo5VX8V2vEu032Qu1woCmVqQ09Foj3tQAO7o96wGKNdXBepikMWE0vp+ozE7C2qPUyv7EZ3QB0ZVfBJvwqFMwlxsxeIQ9x3Xl3VeS4McGTGT2DzWM1lz90X00cHxYgV302scwecGOsptK4Y0wfjCYqODLztf0r0dUT7lfC2qBVAL4DKEjH1If5bCLA5nwsABDGbC4VfC2AMbDksykwoFnM6Ae5D9GFor0tFr2Ys7EohHxE5fgi9PhCBYdKwDvA5qH6a3pgDu5hqlkRFLOb5mV+WKPRHzpAxlJ9NiXA8EHuFQBuvalSTeGo1+VBYSaXY+0DY2/vOUt8wISDTtU9oPSL1CArmR8UxhMHiEHaCpgnh7hXyA42d9nlmZVHAzbNEX4glhOY2S1j2eYKOA1oPnBGc6osYTCFEYW+7rquMQ8EyGHQaYAMcAqFA3QSYE1tINM2jG08eHDQAnHgVvSdMhiWVpcaIERBSWZC1wpeDWQ74AQxm+AI8mARHVAzgJa4DgaURUEBQo0Z3XQUISAcgNPAdPG7LFM0B0OpuSI4Kwr32Qz3gAlHKQFgzvq6Cd6YzUvuwJDlGSM28XCd2RRgA2wenSUTYzlnYzYjEh2z3bwRORcLSKG6yJQuFhtdIBAH0BirKRUcFb9JO5bKAWIwV08AMQA4P0ANjy/tcWaTWNiqmwHhg5mK9R5ElNi/qd6FNlBQV3sW/f4gmM15qf1B3iuQavp+GUr0vSVyiiV2Mc1Xf8kpwKbMszOb1ZhdmE3cq8CzMpv8YJvn6l9bmc1FARRT+6QHCg6qUNUBJyqzWftvOUD0PkrKI+mYzWtElsui0XfZZZenRx47swljI1fApqX4eZDYzQBC7KPopuPWTN0+Gxtw5ymQPEq7HiTwVD0O2MSmu0AtDpQdABb21fwrC9icAmgimxlZD4uMV63R6AToTBiUGdPbmemd2QxgqJTCyU3ztVyLcH+o9yDVZ9PYRbUAIcAZRtUmGt3aqpyW6RD+o6bLhGA2pZjRlwovlqZNs7a+rcE0t31yrmwtfNZERP4LAP8Rytrh3QD+gKo+uLz2Ry8FeK381jGbSwM25zCfV2Yzgc0aHKTzlNjNjtms/4moXX54fLQeamT1PTKj1xRJDTAyM3rTCk+9VMzbc9GV2lOYWPUgJrtxAgxWZrOyrAqtPpuVUbWqrL8oIKmwvg9Kv9RgHAOzFo1eSjXf03s1OGdJ5cpS+hpTZZDnyh7XiEehkhIUlhobrlIChObCbBrYNGYzPFMPzoq6Cd4ChJytfQhZXlbuBUQbil/tAZNcyWxusewrcpfH3i677BLyaAKEToJN9ttswebBcz5moHkgM3owY87otY/D+pUKHCAZ6OnM6UA4h00BztQAjpUFgaFa1YimNp3ZNcBSNc2uo5UjgGhl/KIu0dCLo+CtzJIWisCZ3kusZgkQYqBGjKYD7Oin4id7cGbzyODVGmzm/EOZnNrgIE5uX67RvRK0Vc9XVALsYP2KKBPMbFawab6izGwezNf0OnbloV4GNkXkXwDwnwH4AlV9ICLfjZJE/TuvUuARixzXE2k7s6kt2Jyd2XSWzcznRwOai4NMGNBMeTZZYkT26Y8oBZLct6MqGA3AZ6DKyrBS3Yy+SDFjHwvYFDNPq9acmEsycQM0xCHVYFx9IqEFEFYwZ6b/WmmNpSrAtuQcrSzkDOgyZWZTAiQWoGlp4iujCJQC57n072T9XoOwKuCzQCY3ozsAD59NLIDMM6bjQ+ixuhRYUnctZvNgijMrqotAlurzeiwZB7xuyxXqZvQrmc354qTud3rs7bLLLiGPCGyuV5N8NpXYTZ1KcAqZ0VugOUrq3rKanVhgyURgqQIvMcBZqRgVUJ7NYDadqqm1eGAMwqxtZnQD0MHURSBTbXo2oZtfpTL4RMLOJWm7ReH3Se4XTKl8EKDm9rAZ3YCeMZvWx0vtV5o9oVOdfq0/JsUixWfT0xfVazXX9rould2M4CJ442yR4WBTzWdTCXhHuqVrZL6C2QRwAPAqEVkAvBLAB6+r/dHLucxmYdcqOFuOFTwdg9WcK7N5zGmPSiT6FEBuJSJdoAE0Ed6ADDQPOPrRBQzFDj6WNinWGBU0GliaAZmJ2cRU22NJ2JWi5T3pECapSeaN2dR7WKCVba3sH/uKun8oKrv5sDKbszObouaXqsQn3icfVWIVgcq61v7WozPIshjYzMwmzO9SGDBOniUAxweQ48GvZ9FHqC89VX2Y4OtOGlJzlWIJoOt11/RH16Y+utKMfmfH3i677BLy2JlN9u8yFrD32aRE7nooKYaWNr9miWbn+dMZDKtMok4OzLFodD1MZRJtaJhgNsNKxmCWfTYjJdGhMH4ezGP6mn8pFVDNycE45tRHwf6VRgQoY2Yz94ezxamdDbNJuEARYLkwm5OzsWaSF+4TMLMZZQRorRHlOoWvaZ0TzWdTazS6scRxbs9sGiNtrg4MlC+RS5lNVf2giPwPAN4H4BMA3qGq3395zY9H5LiRbsaiqxPYtGCVuQSYMKtJW1Sqbf3ozCYtotpBYmsS0NoHlmbcQN6hMpuA7+yDQwGBGvk1U8ogBCuHZaoAsJqjMVWWVktKorrTkVo0evKrNKa1ACpRJX9NT70ezxRFBdsNs+lJ463tBpoP6R+F9vh1wLKUfp7IVWFZ3Mk4DOH3AOsXCcbXXReq36VvzbkA0MIiR7qpyUF2sKJSr+0MORagGzshGWS+X5cIcp1hYYNlH8ldH3u77LJLyBMANiOgYAtsuo/mMqE3oTPACi7F2Y/6WA/Tdf2pBqxE+iPJCcMtCMYBEmLGFG+AA+XZzOUGNgn0BRA0H8YK4Fwnm40rc6hK6YEQgMvq074+Y4KXJeoArJ0BnBPgJFbRzP3BbI58LpnRJPcChG7m/jDroe55Hv1pW6tEPIlfDPJ5nWrGAWlyfJIZ/UrZYtlHIiKfCuDrAbwRwK8B+B4R+X2q+l1XK/EI5RTYBCrg1AJsRJca/HJ0c3r4adJ+6Ba7kvw06zvyYiyv3bSaZQvAs6joYhqemXNMwKi8MqkdC8sKlqovpcyVIbUD5hk6a8klufBzwnSqLKtMdccgYyQN5ErkljQW0JjAY3U1MBBet36EWuJ4A9X33DRve/BE0NHiTDKU+nqxzW6N2ZxwT8tO7hmw1udcDVwqQT5a0zxZeBOBewKqxoyq+bweqx7L7LlCDeSWJzJts3nxvXiZq+VdH3u77LJLyCOKRt/w2aRgFgNRrc/mejL3+jLwZiZ0Yjf9gU5zRUNpFKB5KCZm8XBloTybxK7x+Xac+4tOxOrdg+rsYNMi59m/FKCZ04CXgUElcJhM9/D6+iCh7MOqoSJRSpEfk5MWxi5IxefMAT3YZxORNmkhIG7AnUEwKPURcVEGfJWorkIENT6bcvC63UeTQPO1Ppsz6fKj7/wEfuydnzh1ytcC+FlV/SgAiMhfBfAVAO7EhLc5wTuricj5uGiAzGWmoCADQVpf4qmEsExIgUE+SKoOsFtNaeiZGV3co/GIex3YZHYx1nkKqa4y7itamU05VtO2TjDGNgUzUZ7NNCyM2UQBm7bLz5TSLRVQp4ukVEtyLD6harspOdAEma0P9H9jRrediWbbwYnAppuyDfQJ0AQHSfUZt4hyOMsa34uG+dz8YA30BrOpERU/1/tBMrPZcLKX3YvL7J///g99FH//hz566pQ7PfZ22WWXkMfuswkgJYF2sAkDTv1e6Oyn6WyhBcU0E10SApz+muxVmE1n++xYSvOzmtQdBtbsVUBgtA0JHDsQtAnTQKz5MtYdhIYgt9bnpnRwQM4hle+m6+QOAGIkucxgJKFKgD5ydjrerX1kwUFGrNj1M8B4rMymR997G0mHSf334vcaQVacTD6Z0a80oQOZZf+iL/tkfNGXfbL//Z1/ejj5vQ/Al4vIywG8COB3AnjXdbU/etlmNut/vkJbCss5lx1twkw8UxL3yK3pJnRmNhH3NhA2BQOa4T5sQUAGfu7hni5+hkDcb9L2RG8SKMTAcF1QmM3jDE8ppFqDg8hn00zosd4hXSqck8weWjvKTV5Bdq1LPScmspleCCRqBpoO2cwksNh2lcQguxk9mM2phC8FALdBaeykM89age8B5pgQW3PK0ARf9lafIfOUfDY9yEnVeVl0T8Fz7sVY+Lz9rZ+Et7/1k/zv/+bP/ezolDs99nbZZZeQJ8KMbqZo20XItk7kvJVH7UFmF4VuoJVM553UmYMZthwoNMVxQKTpmYSplfyotboboOVsKyTSADnj2AI4gE3comiYTQJd4LyUsbsSg8Oc1J3aQCZsb4cGW3p0ZtMi26fwLzWwzeZ0jkYnxjXAr9D5BqqzGd1JGc0A2tJEBTKQ4uZwA2bzwYVmdFX9IRH5HgA/grLz6o8A+PNXVf445LgRlJHM6PSy/b/nBvhHgdBjAAAgAElEQVQYkDHzuflqWuojMqWzkFcKZ79ywMPJ3euRlb+LSHTPaeADhptheqD4nXZmdPMxJf00dCq3ldRI8UNTN+lv/3dM4LFGf1cQnvxBAyQ60DSQxw+TxGwa0KyAufZIAYsAdMJhasEigc2jQo6KsuWknU3J60kH8XOluiFoDVSqyeRhQNySLl3PbV5qRr/zY2+XXXZxeezMprGC5XMwcpxn01guD8Dp2E322wQAAjgsEgAHopEGiVMOHZqJLPlMEhtohxnZARAAnBxsxvabBWwaIDP9NOmEYqI+1IncgpKSn6ikgCTrn4dNkvsUjW7lp7RHSHN2cUGzpO7qfc++n6avmfkdKFYArBqpj9ivtmUnsw+pwpO6A5UZPuAo5h4R1459Tq9lNpcr/M1U9Y8D+OPX1fiYZYPZLMwa+Zx0YHNB56u5oJjPK7DiF+ruPMOhJwTABO6HmYKE6EzzMSwGXDs+A05/dji7CQeAsLYtChyLzp5P0sFggKlgNsu+5Zz2qESk24AFOHobxxm4J5X5RbCskFq+pXiqJvUE9myxV/W0JO4G7BczfUSfTCqmHbGute+5/TOAZSmWcK1gU4glRsuKCl3vcq5QgNABCtvR6VozOsiMfq7c6bG3yy67uDx2ZhNAyrPZgs3IXdkHBqVIdGIXNSGUmB94EtQ6a6koz4DVjM7H0ffMBloZtYKRHyX7oHLy+Win4ccKfs1sPtXHOQEr1t2Cedxkj9w3tm0nBwglhtaBc9A2nk4JhdlkcL94OXCXgpIHlFjNet08bZXvPjQRALH2gd6jLyKlk9XLaZMkfE7dh3PzthrK9gYDT5+UYJkVMRMus5tQAjuRU9PAT0ShT4jtH8XHsA2KNcA50buxfJZ78kDXRoAcyGJAM5VcBoaD3bmYzGWut4bn2ZyKX+kCGrTEPDr4nXBYSvaESHuUbzVjAXWWum3lDBwNqKGLds9ANgNNfz6pQmufq4PNCkA7ZrP0nOttfVABsFpU+wwHq+rnhz4FSNuCwwCnXXtE2iQJdvZQgXMC3xfIpkvHLrvs8lTLIwGbx1NgEwE4DYwtCWyOA4MCaE5jRmWD3QyapWfbkthvFRx1zCYQ/oak21EnAlBCrGOTZ9PKMIbQQC8Q/qRUXwvqwmw/d64FCXM3EenasIO21aT5mnI2gMJilknXz10MrEafWnvN75LTMEGJwWWTvmhnhreFhQF1vm5qOxBdSa5cGo1+5+W4xSYNWE1j2ZYB2JzhrKYH21COTV80kkuLiQ8bYtUmQfgQ6tQwmwTUHJwa8KOSHShN0GUuUdjzXNpkYM3Ase2LrgH1TB8OVloqd3ioEfB+tK2KjL2cNdjA6suaAoTquV62xGsSSh9UfEhKWTUrgLHIZS2sBBTLYovBYvQFyN1hhi4LtO4gVFpAwBqo+UOt/+A+r6Vui4Q3oDrhoGYQudKMPu9gc5ddnlV5RGBzy3QZzJaZfy09ECdKZ6DZ+m+GadrYFRD9mKrKfowD0Ckts+lBNXRswzQ6AGxM2w6gOvDlhEU5vwFh5bNmEGx1Ox7IwUi877r7OrKOXr4BWgRYJP2PeoBAE6u5cMMFDsjTrkrG0gAphZGZ0T0OmQKT2H3OFhrsPmE5Oln/Nhn9pTJfi1Lvqmwxm0APNheFm3KNYaN0RwVkSaQRWgSqUywoUtnlrVxuraAptqwsQFNrHs0ebDoTiJw8QahwZ1M9SKjqC2rPLCX1UQWa7VaaAcDMOF11Q7tFpgGz8hLL6zkbe1r6gleHzt4CXjo/TvwaONi0z4AnDhY4w9gym+7DaqZ9TxCPCObSYonwACFrMwqYjcFoiwwEK6zFf3xSBreXs5oArjKj77LLLk+HPHZm04AawGBTPD9jYckOHaPpDB6kWosCxDHW7ISBppmBqwlbKsBL+k183BjkROojTuzeMpt5/3YviAGsvU+g7SrjNzO7t8CWE7zP7E7gdUgX6MRR5HYdjMkEgU32uXSGlNMWuSk990PR5TD2T6XIeGY1kysCDuEv6v3DjOx1gPNZYzZlPsVs2nsLNgvw0AQ2JQBnCrah+40XfawHv0QpVWvxQzT2L44XJBN3HjWufoC/CToTE4slGMMKnHzvdrrxxesKMLdAu7yeAQxrm2cCtraj0HJwZhOVkRQJ0MoMZ3qUOLMZTKwzjfVhJq5f0cb9WE03G2cWaFT9LrmdBjIjxyaC2VRuT70HVKl/DDCP3BnOlK1gtV122eWplicEbBax1EVuRidmk4OBPOK6PmCXZrKzAhV15d+8mFmzJ7ABTrQkLINMK3oEOEH7usPAJvmgIkzbrcnfLHvJjK70XTPLcmJ333ddl8poNi4FXgaZ0Q18UrkM9Bhspt2OGKSrROASXcfI13mIaHZWPl0DAUSHzLCb8BtQftMAoVP+w0+dXAo2DbC4/16wbJbyqERcTw44OfWR+9hWySAT2W9TbPgZ4MyDL4JzqslXlECa3XjigLPoqGFGt/aYnylR6Ur6WPmcezKSyWs8Q7zbrE7U6HfbnUgz0JYAeQYyvc3I+61Xar/8uSCYTW+tBfmUPs5mdHo4GWA0lrc+sMQCskgHsYZVZlhnlDRR1Yxuu0ultEmR5+Ji2X02d9nl2ZXHbkZnZjPMzgiw2ZjMDcAEq2nMGLOahmYaWQGeOqHk2BQ2mSHATXte04AghYR0PgBYHHD6zkE0GalNOJ0+dUJkZtP0QWZ/E6uJJhKd202+juYLihYsVv2BHHylyBOoTgJZkKLRIbUv0AdE+ckMemldYNt6pih70B7vFakksLyDzfPkHLDp1LOBTQ3AaWDTwM8CQKcAnAQ0u89VCsNHPpcOuDKzyfvWCwpAs33J0/DjhRcQYNejscmMrgWAWs76UVq08CMVN6PbrkIlMCmAoQcILVISn3vC+AlYDu5OYLWUoRfma/YDTc8a0xGorClSWUCAVLi+BhipbW5GF0CVh16wtUBmbL1Npf/EI+H7aP0JxmruzOYuu+xyvjwRzKa9R17KDDbZRNymOjJW04EcP6Bbho8/M0hywIlsRq8gzd2w/Es081WYgtlf0dsEBHjzdjbtFwOAEnk2DZw1M1NKgk5BQgEQo15mcd3vsfGztDLN3A8E6AufzWAjVdRpKXUwnHU6aiwKeDHhoNfSOkn8xrswtamPvG6Kzr+GX2FAc66IyKsB/AUAX4wCt75JVX/wiuofvczL+m8MMu29gjPYi1hNVD/N2A9dwjS9Yj4HjI3UntWs5nHzZzwgdHVwBPLXLMiI1Kd6PWgHhWk0M7oHPIECmUK7FLBU2UdV8yetJmRHmvayPgAlUK8+oZVBtVMmbqu3x8rklZ6E2bwyyP43DJyWYClomPjdFA4D3MZs1iT8qjXIiKLRqxl/qmV5Bg/z+fRIeFBiegOb/jRYv6/W5AqfzTs99nbZZReXJ4LZjM/BpJm/pqXjiZQ4DDjJZ5MsgkA/6TkzKMggrPoOigNOmszchC7BBibSRgBoZRXYb1MasBmgMO/hjs7OaKmYlHRrw04LGM8BQvfc7SCYyB6oaYDaTD4lVlHWzOhW1lTAR4DP0IvN8ZGGqSpPID8BfT4X0a42opnB+LVJ3a9kNv80gL+hqv+eiNwD8MqrKn8ccg7YtM9xISh5O0r0uaU5WiboLLEHuEd588WNYv0ybQHOaq6e6o1ka6tkeqbz+Mp7dLnrg6I7qD2WE5RuvDzsNPxDUe7nAImNj6JaH5iPqFIEt5QAoaqhSJigfR9yaSK56/hyH00RD75qI9sNLGrtN/veHmgRUW6A0x6KVEYCqcZsVuBu5y8GUIvEwoB2PrpC5Dpm8+6OvV122cXlJNgUkb8I4N8C8BFV/a31u08D8N0A3gjg5wF8g6r+2loZ29HoRZjZNDYt2MuBCZ3BEGIicdZQVx6JDHLMV5MB2GQHxd8MzhwkNYUy4Axms3IAKjhqMHddwnme+YxdVfjsmqySwsA2p1pKpm8CeC2ITfXVzjdW1vZsZwZ5lCBebPaS2n5jVuxcxFaizCgbcGfGOHJ1Rrt8+1FwvxfAjOE1OE8uBZsi8ikAvkpVvxEAVPUI4GPX1X653Hj8HTfAJgBHhgw0neVC7PftzKEBzZL2iFlFN1U3F8eWDMZwht9iCzjjsgqCAbTURx3QBCIYroIlN6VTmwyEBeCMSgL8hl9iGXrMqpKvqD1nzEe0MptqddfyfTiLAWf2UTX4ZwvkWuYsnlbMottbZnOqY4VN4YCBblCQj9AKvBQQgDpAp8P7xG5GgXbtigtANt1fLBeCzcc99nbZZZfbk3Nsin8JwL/efPctAL5fVT8fwN8F8K1bBXDqorXXeHcgaT6zTySZ0BPgBDokUv9kK1jHrtVlvxKLmb6jICEu01Bgy8oxCDST8lyBpiVdt3KyTjETj03oAcyzj2iTWonLtHp8ZgWZr6NcTz1Efc9J6AHxPgszeADhsFpmJreA0NCJAbQzzXSum/ATAywRvb4K+k+LpYYavVbkXwTwyyLyl0Tkn4jInxeRV1xe89Vyo/Gny7L+mku0uc5a/Ro1glPmDDRLIvPJgaUHB6Wk7nzDZXHQYgCPX2AWk/NRFoAjBvgI/HDJ4XMo4VtqbVjgzKZHiseZPeNnDJ4Ee5jSFAHhPuAR6eZuwAyvlS8NoI5E8V6eA2LxnY56fUOXlLrIfiGGNNwgAm8KJBK0Sz4fVL+zo8mET8yss6TXmNF1/TWWxz32dtlll1uSk2BTVf8hgF9pvv56AN9RP38HgH9nq4wuyKd75e0N82sNUAXQDD/FnlVxJCPtS4KtpIAVjmJwX00GRYP51MFdA5baV/YpJT2pDgOCvDVmYiPrCZzQvk9y30zJggSgu3LRgtcW0NdChMpq+pNN6J7qyRYBdh24/+gasA6qrQk+95Ffnyvloe8l379W5B6AtwL4c6r6VgCfQAF7j0RuPP7mjZebXfuX0m86GwgKVrMHmvBFRdG7uUb97V6TuregM4J1PAIbObgoFadGwjEolgQ0zb/SfRMbwDm1L8nsXxK7ed1kjwB2DUCMWzYzig6gh2VOFcTS8wJsBm9Aq3dDsK3W9giGktTnKVjLH27GbEqJSqfnZgqgkhsMv+Nx/TWWxzr2dtlll9uTa302X6OqHwEAVf2wiLxm62ALOlmTCCAxwIFkRg8wlXcNWggM8TaVGgWflmpiVotIX5AmxpYBTa+mDQy0LIWQAa2kK5AwcADd8KsUBoR2TC2r9xGdUh95dD7i3DJjaATnNHQNM5IAwie2A67iM7SbwamrbYJM+9Xb9TVQmfox+Kq47v251sfm9nANqwkAD5cAle991y/hvf/4l0+d8gEA71fVf1z//h4Af+S62m9Nzh9/51jRNX/mQJcwkZvpPDOakVeSgGZ7cWxN4f6PmeE0FnNpAGnKc2kACQNWTYuvpOvj6SWlsnbMOIaeVtbU6gHyiUQGhkrlWQS3UF5M06PsR94CznYHH+r3CpJVkABnawYnw0eYtB0sNsykA84iHhhE/Wn9YDpwHlW+Fu57SsD1YqHMCD/w4zP+3k+cDBh6EsfeLrvscoXcVoDQJqy7HmxSvs0EYJpIdAdxzKyMahJ/+vs2ie7LWD+30egE+lqyxsETqH4Cw6ipj6ANeEsFCZm5Fb57kKJLT8THc6olNjtngCiN/sxqRtu9DbDURwE8OaueM7ulaY0ZPUzlfo1gZvSY/LXpT+8K6j/bpjSliTKAy2zoFTMeR6O/4W3P4Q1ve87//of/0092x6vqR0Tk/SLyW1T1pwD8TgA/fnnNL6msjj/dApst0LT3DmjGuwFOsM+m3dP+sgqE/ifgFuuVbE4nyswBKYB8yRnKsvuMOEjSuYA9H1tu9kf22USUy0FLnmyBwG5aFarEHuhueg4Amv0s2S+VypTm9rU+lcUDrziFFINWEOi072MjKCHgG9+b+ZvN6OyHGj6vFXD6ecRC0zlXsZtkLv+aL5jwNV8QY/FP/NWe3bwjY2+XXXY5Q64Fmx8Rkefqw+C1AH5x6+B3/c/v9uf7637bc3j9b3ut/xbzHfn1qRDYFGfs3KyOCCJKu5Yo8gRqIs27fSbgIxVEMWmigPsm8rFjkCNhRq+grWzOB4CZOtaV9aDPaiGmI1BWy+NgqtIvC7G8SMxm1l9SG7irivtUYWQXUF5QA32pvxrQJ9H3C4HrtFVl6kPp/DaZAZ49yUo+79c++jP45ff/LI6vFMyvuHzG20rDtSH/OYC/LCL3AfwsgD9wTSG3KGePvz/x12MS/+rPm/D2z2sWfnyT2GfbQ9wCVeYSfQ0zoSeQmQHnYJ8fAO0tXnbWMeBpa6pDc0IHjCSDnBjvVL8BS1tUGBNp7GwzmBIgRKlzkQDCo9ZEXk/JQJaAZrSh90/tyjTdZ4FOAeKNXfRelVgLBzMcFUZEuTS6BGBNZnQAxlPatUztsrPreP/n8wfxoV9/H37ixRmv/vVTlPlATgarDeVJG3u77LLLFXIu2Gyfj38NwDcC+HYAvx/A926d/Jb/+C3p7zkBumx+c9YOa2b0AavJvEfDXGy2hsHOBMhS2b72uGEW5ixhyg8/SiUzejZLB5vr57e6qCAFJnkfGXuIBMh9P3mfztGXn6LqtSk3QDKEykXuTmdhmWWkY3wnpQSuSffGFzbON/BcWVVEX/H1+JTf/Ca87AvejBc+Q/Dip0/4lb/zjtVrMpKHy+V5NlX1xwC87eITb0+uHn//9dfdz1+0831nRpdgCTXM52xGjz3RG0bTQAvg7D0r7kAT2UcyfBHzXcsAbaJzs/51vHMapqXGeltxlKrJALFqnyyegRinFhr5V3IEvszUX76aMlDdAE0Buq03WX8o+X6W50BZd4a5n/smHksS+rkZnXVp+lOCSfbFvhJ7Xev2vgHwmnuvxxs/6TX47Fc9wGe96iH+ykfe3V6NTdHjqQfz4JzHP/Z22WWXW5BzUh99F4CvAfAZIvI+AH8MwJ8E8H+JyDcBeC+Ab9gqY8uMzsBrZEaPdEKtKZ3ya9LLytliN3vGT9xvs7WVx1wqXTl+jIbupvdMQIkDZ3LU/Fg/0zHAoYBnJ69r0DcG7oj0yaZzKjOZ0TX0DIYx57oMc3/0BRNFSuXwdUqd5TN44ISEderiYpFmYzwH4nX2H7Bn58hG1PkTKTcdf7ps9FPqeCBuvACUyWS+TJXJDBOym25pUdH5m4DYOWQTbgKeAzM6BwZJRZBcut0zvLMP5glqztfGOLqPKbW73v9xSxYmVRUdE2mVpTRrXXJ7OJin27wDeh1Dy0APcB9ZGyBWlqUfAhiAw//3sZ/cBqo+Qn1NqZzy3ujmJrH4NbS0Txydf7VcRWzusssuT4OcBJuq+vtWfvracys5DTYBY+N88gCItWtfSCbatJ3iYPHcWJOGzKbQd36ePZ3pWP++rYP0MqDlPpsAmaQHncBAmMAh6LO2J9SJJHKQamJ9k5JuOlcCbLmtMKDsZTNznIGm1kCPvh+EQDDnQM3tQ9tGCBjsOli3SdAALrXh2lnv4R0Dmzcef/OJjkogs3zWuiVlBAY1JmMySafFjV2vUSUSwKXcFZJYP5GK/erpPvQkDcHGuBA3UgDAqTKbYUbnbTUdnqVgJe2iz1MEPHeVme2pL4SDqCxQyTQUbdjEDDpBZZY+Xwho5r5k4JoAKy0Q+Bq1A8VyhgaIrk8nckXgtFb20LFSIs/m4BKfI5dvILTLLrs8JfJIdhCahxNQkY7VrH8YODMA15rO83fIoGYDcCawA6RZTutk2LFpLUhqy9YVsETBKGw+b/0YUx02K2kDNBkEa5TD9XEfJQBubakzXNRX22797yBZoRwNnoCr6USA1XTUKMPAYpdCrwGaAXolAVxjglM/9/PnxXKlz+bdlS23gTRepPOBzKxdBp19YBD8NSLtfbi5GV09uppBJ0AsnOQXA04BVUnMZgFdNYLN+6DXM5VFOhxK80/4WFIfzRN0WiJS39jeeiADRAuy6VIf2aBYBCrhN8ng3XSdasNbvdy6k4K4xHX1ACFpyrKrkoLB6vnEm64GNl0gerzBwN1ll13utDwisLnNbJZ3Ap0GzFaYzRSQUIGXT5gbemjjE9YyiJZFhH9vX63eIT0wzu2k75S/99M92tr1bMznqTwDdmjyWjrYrIVS+5IZnYifILaKjoIAezoAD2rmNJ+/SyVuDmRmU2MRkNra9Kn9xj6oHI3Os/ZNQOfWwudpFD2X2ayfU4ogByyTv7sZnVMeGRNOi0UqHEafMfCy4JYJE6U0IlDKDJzUu0sGPpsGklM6ojqYTAsDcta+ODXAr6hHjCsyuE2VMrBlJtG286y/m4dK+KM27GZ7DapuggYwkrJFz9LH4UtaI+/ttUhsLToCq+jBu1lJ1IB6NaMnEzzp3boBnC1bLh277LLLUy2Pndk0CbAZAHKpD0AGUuH7SKZ0ZjYTbVaF/xR0IJOBpjOb0pzbvlr9ie0wEFgbFLomIFi+98mM9NI6EehIV+sjArezTphUUwBSQoiN7qMuctBgfQtJ/dv23VpXA6h5pauOoBOaCHTqojCDgphahwKu4s2ZzWVnNl2aVYQDMfdvzGb05KNI7Ftc1L6KbhhJ/syMH6e4HQIcAJCGs/dxx2BpjdnMfGCnB9yoQKBYUxuY1WQf0X5FKqmtbXR7yxB6fwvcjK50w/M5EVylnnM0GN68Z31yHRj0fzm3Za5L/RYeFDk2b8ps3i0Xll122eX25JGAzZbla6VL3O1gM5g7y9nIuSyTCa21NQ9q4d9HrKU0QTMAenZxDWiS7haNDXA0emwlmUyN9sBvQFgCcjyHwcCrsYDsJ8pAVrz85BaApswG8Nm16nN2cp/QO5elcT2Y1WzN+Yw/S3WhRPh7arTHdbXrc/2Md7xjPps3lZPMpkvcKAbaArRMCB9OCQbNGUNxk3bvZ0JOI+YnKdmcyyZs0iaxaGtAxxdfzrJKgE47pvEvTa22sqkuaAMMySklLYxq0JQsGkBNUXN8RjtSiievj0YVlQdROKtMzKT3Sf2zc7v2dse10wZo8g5A/kvqtymYTWtLPdAY2muBJoCSPmuXXXZ5JuWxm9FbcVMsEGDTAl9AAKgFM5VZcVYvkAwcaDKAMyGwpPw0tzMbQJrOa/SGhv4G2hjERdsYAQ7YS6ZXuF4DaA2oYx/HYZDGAMCO8D+7MLDvJ/9u5wp9ZoDr140n/tRWQc71qQFUqO8iml9SGyCZGb5UrolGF5EJwD8G8AFV/T1XVPvYRC9N9eTAR5LPJvs9ug9nuzpy0DmGJNK8CvBSMi3n84JtDAYvFWYfzIWGGFeUtV5uS9U1xkcGv1af3d9tjs/Eoi7UF+5uQGZrNqODXAcQQJEXenauwMruA41y/+kq4GR2crhlJYLVBOJ5wj6bHch1vQ1wXjH6rkg7Btzt8bfLLrsUeTTM5qn1sBLYAAACTpZ3kYFV+HQayGuZlfX6Oh/Aegqb0ZM0M2QHOgn55B2E6JHM4Dgp0RYj8KzyXNdKkzLg7NMUcTWOCSbSP+bcVJaV7amlTAHuBy+TdPbipAGrdXrkett2ud8YLTgccEYbGNtcI1cym38IZeeST7mu1scoWx3VUM4OTBqwiQZwOkOYFn3iY5HvJ2ZMa+mF1aM8lpPmW8HfhZnAFljBFzIpWMl9TCN9jwM3O6fpFy6bUx+tDz0CdToBugT4NjArVDZFuw9JedJdBUi7B9EDg4N6IqqfdLJ2+YLAADABVBDI97blfpQWOCP0noZ+s+fJDZjNuzv+dtllFwCNn/pLJespjGrkMmyHIKH3zGS2Po/MEHIUbbCapEAD7vw53oKX5vsuY4o/ZXtEGuAXid3LupPebRkDXdaf6rkfuK84t15uq+RyHVVHJbm/2W8zYWoqJ851kOvHE5PL/d/2sQPHmPCS+V7jPH+/drYDcFym1ddIROQNAH43gL9wfa2PUZpAlvRSStjOOwTNBDDbHYJSYJDQ2IMvGvNGDUVi6ET6o253IFC6owHIzMOi3m9032Vfyok+E3iim7kdDt32mANgmICtAURKVZQZQUpgL0huASIETBM4JL01t9aAqzRl+ULB28/6gPSxNjLQtOtGgNdBbj1P+NwVwHyG6PGw+lqTOz/+dtllFwCPzGdzG9O6HxRisooHYDBl42j0ADVeHs103UNRms/0omd7/D7Fb9qe39SXwB/rQ/onc3+rUwWFEI26uG6qjwE3m+fjnc6xciiSW1M7oi8LC61hkk+AT6Isay+BTv+Or1OLDsfIAcVrgHSXuPZdO/pLcLac8h8eyJ8C8IcBvPoG1T42OWlGZ7aPAL/fpy27mcZeOSfdewTo2uvElzxAj1BSdzrOACe9+MrFvQavk9lNZTM6gbfInBBK5Zyb5bQuMCn1We4H4b/5pnZgmVnNPjio6rlMUNHGL7YWZeUg/516lwe3R+WLPwcd5NP5blz3NkzAoonV5Po2EmScluui0e/0+Ntll12KPBKw2foQtpMQm9BjAgugsdBEwqxhgC6rZ1D4SAYgU/g7Oi4BTP67eW6GGTpA4FIbp017yDKWyk76wZ7/GeDxCS24zeCw6fMByGtxVwBYBozBHnkf2GQ5An/K12dKQJzfow+jbGNlR4FJTlxfPdMVucSMLiL/JoCPqOqPisjX3KzmxySjiwy6l+jCKF3Q7JNYg4Ma1i2/BtfYhO65xGIS+JoE4Niv4Us0AUNuY9pKUwWyUPs4DVC9x6RXrZYvoQcFNHl9GgCX/RyVGcH6KuU27GbTPtfCyhJqj3ZHJX3aciLPZpzPgZN+rphecaWU2pVSKbH+bb9fKDpflgniqRh/u+yyC4DHGI3eT0zifye/PVigEJL/ZnrgKzpQkyQv3uOFAJoJcFo5DMrSq6+F/Q0NLBm5AkXkrHQwSvPSCgg00/cInEeeTQa6ksrntnP7h3XBAGY5aRQgxP3penM9Gm1iH1JOneR6gPQhhXKyegJFluKF2/5zSXoAACAASURBVHGFsLn8oz/6fvzKj35g6/DfAeD3iMjvBvAKAJ8sIt+pqv/hdbU/ehluV2n3R7qx7EajMZVM5lM2Tzcgs2UMNZdMR9SrLJFk3Hw2OXDG/+4CY7zAaAszmBZRPakvPu378CNlfeodJsGyqmzlkxSvK4Ct9RkzvgQ0HeBl0JYBbC0LiHRTVJbXLj0oBzIA5vPtWtux2ZRf288PIo6qT9fr5kndF/LZ/AfvfRH/4H0PTp1y58ffLrvsUuSxgs0RkPHJipjMDKaIPSSAF3k2m4Loz9G8wVRBy5oxqPEmtAALBnR7pof39k7R2Wvic3skTe8AL7WnZzYboMldQWWMwFoXRe99n7sy6cFl0gH5WjF6z23iMg38OLMpQDDC9XNz3jXCYPNTfusb8Sm/9Y3+9899xw+mY1X12wB8GwCIyNsBfPNdm+iGZnQDZ90PsQoIwDkl5o59N7P/Ihz02QVOt4oBR9qXu0907kuLxodTO9CZ7soENCvAoj3QW4AczTWg2bJ+yCmRuNusWO6HaUL2dZTcbmpjAW3ag1hjYEUSyLeB2gJu0zHGg7W7efHVbdrHKrAbRDCb+dibDj/2zfzK178SX/n6V/rf/+0/+o3++Kdg/O2yyy5FHls0uj2wu+8QIKoHUxLAw959kgMCmdnnFWme2ir04GZs1AC9BDwFPvOIg6JgAxeNCYfbs6aLNnok5q9rSvmSfVazGb1O/naq5L5NxSB+MD1Z53Qy9Q33F19GXhw4e6a5jYRHuralSPS28bcw422C/adR+lUF2tRb7bHOiHWA8sQ7CIw1koAnKoCElHeVdGlT5DMDHU+BpA5l2WcZCxwAijWRgFMMAkl6efolgLaD1GRK96MTGBeUICvtgLeVDWpPaAzw0yDOrbYQWrCmPqy7KgGao8mNwbW2LVZW+dv6NIKvmkh0Gpw5TVS+djfy18QzOPZ22WUXl8ea1H0NcLZgM5mdjcFD826gE8Dq47Cd8RCALAEgOr4DRgxGU0PE2R1jXlN7QO0YzMYMxDy4YaAvAGRzfAW20m4vKV5uaju1qcXk4Z/Jk6d91+N5Il6iH9RY3frZp9e+X2leJhAkzm4m4NIC2yvnrWuTuqvq3wPw966r9fHJqhm9uwfpxm4AZkrLYPc2HWOLgjUwwSxeAC4GmHWrSOTb3Y+VzMR5cZpf7ENpPiyjhUsi2cWAWOigXl+9cw1wsonAyl0EMjWsLw3cFmA2j5d8TQwkM2ilQWqlhu+ngcYA3A5am8GZAGfz4udJd73pGvr1uXLsbUWdnzz3jo6/XXbZpcijA5stKLGPA7Bp39uzlv0SM9A04EYTyZA+BIZP+RZgtuApATRJJF8uKiZhN/mjBBrY8Zaz0r7gclpA6901AppNzUsFt5Im/6yftakD1F254v3JLDJLmoNYZzDwH+uSzuc+t2lY7XoPTJ7UoJsQJPOViaXvquiSU6U724x+7MVBxFh2/og0Dv17Hnd5kIibqhWtGT3YzQqiooQKQA1YaYDOpi1pQWr3m0o1o9dnwhJ6tjePATbzF/U8m0i396BSIZP91PhJ5oVZtL9lB+1CUB/bdbHnXD3MUx5JHe+kc+hF12zETooGW5wa1iwcFmpD0w9xDdYetOtyaYDQLrvs8vTIo4lG9//si7FJWem39LlhDdhkbQAp+YttPQcbYCl0Guwh3Bw/BKCt3vy3GtuouQ3MbWwAKdOBCNOuphGoWwXa1Mb03lTuEx0qOCZQ3+q51ceJZUnnxUzbAmxrnYOF9kJIA1SvBJzPnCmvvQZ8Pdu+8IUGEgDyaG7aKYcXWHZx2ITMwlyfpO8kAnO02Ru9fUm9Q9vgPAOU1lbTUwC+aRjMxQnxB4Nfew6kACXys0yLqqUe2D0kqB0EMGNHpB7EujWEfTYhQOOvmgN18tMhLb4bcN2xya2mZJloF5kF7GtX5yUyZNl32WWXZ0Iejxl9hc20z9pNIMEMZsaM2YoTCBD5EEXMR+1vHeO3CtD66tyfdDAJhu9YD6TsWe8TWjfbml5K7G+AWAaHw/ZTGVF2Ro0B5jUAI6NdOl/QdrtEZ7le5e8uUwC1cYR3bNKMybOv/7rpDpifsQlvc4LvwFe9dgl4GICbkEAbgUteVJy6LunWM9BUmTvmYFuQloap5Jq47mQyd5ZT0nab1tYEZL0uv2sTSE41NQu9Eo1O39GhATAJvAq3I1ocpvPcvwwyJ9HqD67IfUAAldqoiIqsrTlvaQxCe66K64HuvHGE/nmy7Huj77LLMyuPJc9m+q05TulzHCPOFqacmy2bqU2BJgOsawyG1gmgm9WoaP/cltWWq/FaUB/a1E5ma4fCdWg0q63H66qH2eTjLOQIaDbtadvLuUpLQvVgSz0SHPmcdb2YkaYOQC0bNrNr0zel0NGl9O826j5H5it9Nu+sbI09vj8ZwfMqgKPRlwlpT3TNACm4tlznCDAasPMgIUgiLd1n0ky/CJAzalFi+ZfJrQr5t7g/WbmsCxLAK/U2oJNBXU3EPlw5UVvaHJvuB4p4ZgSzTMDYj28AeNuptJLjRPcdaKTXRGBaqa9gi0zWH+ZaMEyGdpbsZvRddnl25bEGCLUyZARhIJQewn5AXt+fxXbRjGfsZsci8rE8h4wAFysPAlste+ushyCjvqZMA8BADw6buhLzJJImCp+mVkBiAX25x1IOUEXXBga/zFKO2Mm0N3zbYTGLF8BJl5TZ2jAjon+1fXKmXLGD0J2WUzsIMciHL1biouYcluXYlOMW+Z7Zuig92ClAbtIIzGHJW1Yy4GtGegJ//IyId28Ht7PVp9ZXFqArLB6PD8uz2S5+EyPYm8D7/cUlgDuib9uE7PA+0Og/Vs3K8CT8xs+Oz+dxZ+e3zCgI6HN/XMNuPnMuLLvssovLY2c203FoQSYASJjQ60Hsu8nnjv/o6+iSuG+ATW2/HzUlAUwCxcyurClkANOKqnoNwRzVnZgateht9pvL4M4J4KY9mT20pO4IdnJ0IJfbdoXpZY3R5qBTtwKzqWhYYNb/Sll2M/qKMAvdmMi7z3FNM7Ab3BChSa2lAjApLOKkxQ100v5UBzlYBzfBoNtrIp9Na5ckoDmso6lnFLU9rk88OMhBLTgxUwBrZhI7DIvqqiCRCSItAJq+6MtpTPnOQFNb+ZnHPzgTWl0O7AFph1bAmZjZK2TZmc1ddnlm5dEFCJ1znGYzevjt5TySDLK6oIRzKwMcvHSg04qi706CHNc1sz5c2MisvKoLfdcebsxlADKBqjZgIc23PeC07+0UjcnK6vP2jPRs+ifryBP8QNb6kkD7AkR7Wv2xcv4Z8qxFo286GvNhdNwIYLa+msN7HCBGeliLHQFB3hd9EQzM6BkADodpywZaEBNfZr+vYswAaZglv0rVDEDTwdYKqk9FAN6hyJjNev5EUfhDwDlgim3R1YoB9Day3aF8syhovU69/yV/k7MLSFpQtAD32rG3+2zussuzK0+UGd0mBYDYLX4I+vcmAYxgJiwqK9GDzU/GHtIivgdBDYhyALYxlzLjCGLm1oIoWiCHc/QCg21LhUIggA+XQR1A8TMD+nIH+nYiuWv9PKVrRwuFdGwLGAeh95brc63umzCbWxH7w+pE3gDgOwE8h+KK+7+o6p+5XoNHK+cym5wlgYPv2DzcmtETGEUGWtndJQPHuA0qw6n2OY4F+n3EBQr283XdmV1lwNcA0X4wZADlDiitjt5HuQ5mA4duJ3S+M6USr9T3mvssmbSpHBvdeXcjydclsazRW63fZdKWFpuSzjUwrjfervJSM/pdH3u77LJLyEmwuTbgReTTAHw3gDcC+HkA36CqvzYq4xKwWd4MdARYsQe9MSfsQ8YgFfU4RjUGvjrmMDUU/PQO7CPNb+25jECdFbTJzbwiq3maX20RVK+b0cfzY0K/NunZ7nzOcKy0L5XbAVjp+16bAxsA3P5sE9bCzObo+g/rPw1UL5yvOlkuZzaPAP5LVf1REfkkAD8sIu9Q1Z+8mSan5TbG3vkuLHFzhH8jCFwhgSzjKHMycbv31xpkwC7M6BaJzrsI2T3WgtO8ZqQ6m0Xe0NTvN+qoP4Ltm+qYLbvsaH5e+IJXwKCzfbfnjQHoeGWQx5qkHLzpWZK6r+TZhKUhajuaTfv1jAHYdxBf+799rnI/5eGuuAk3eYUZ/bGNvV122eV25Zxnhw34LwLw2wH8QRH5AgDfAuD7VfXzAfxdAN+6VkA2e2+9Yo9vM5uXAuIhDhgQoc/2UGXU5rIx2a6AyCHA3CgmMCRPurwfOv22URADwQSuWv0QwLAFZ4kOpY9bIDO1gctivagcTeUQMqgfAqjyyVQGg3q6dL5osP7KBY9n6QvFtj4dvUaiqh9W1R+tn38DwE8AeP31GlwktzD2etP38LXwe0Scj0zo7We+wTjaO+4hdebQgV39hUEQv08OqAisjdpnMEhpfHF71NpDt6LpJUAEqGnWo/kcSDDa1r9qoRpAzc4dlkndw21IQJYkzPIY9Aszz/k55OdacnwqI+6TFkSHgg5SvU1rq4ltWeZp9TWSxzz2dtlll1uUk8ymqn4YwIfr598QkZ8A8AYAXw/g7fWw7wDwAyiT4KCM89EB+wyWD40pWgloOqO4VtgZ9QGDmc9+E4px0UyOyAhJRaGqAndCUwNQKwc39kM7NbF6G8onVgfRP+k0qVMe1dElyIaVV4/R+NwBVpWuv1wnYsXaNDPalsU/MtBs6LFbYzivmydL1SKfA+AtAH7w+lLOl0c69uiaJUuBgY8Wdml73+Vx2LObdengtw2lPVKLRo8bN8BZ4lCHQCcsHAHSBEqgtxZK9/MY7Eb6o/a2zsAsg0yhPhr6WQJIidlHrCQtlBMTq41+An9ksI62MGtdj9qWyOA1BLvUlpxuyXu1b+gJudSMzvKox94uu+xyu3KRzyYN+HcCeE5VPwKUSVFEXrN23kVgE0gA085nAGQPxtUAlBPld9HoQA+cRu9nNIPzTDIi0u7DSvmBubo6EzPTsaY6nPB7wLnSTlA/C/e58VGNnqRK1wf1h2Ar6XuqV9s+9bYg9nnXfPzW2uIc4Wj05//pz+H5H/+5s86rZrzvAfCHKsvySOUlH3sJ6NSvDPw3bGaAEgOlkq7zUH9+dWb0AHrp+ARy4PfKGtgJZr5tA99LXEdOBWTsXwFzml5chw2Ivj9ISVKvB7TcjjiiteTklVk7bNWBeDSezrWa6JD8iGkALz9feZFJ4rrLWY/CTpjBfOcv/Rre+UsfO+u8xz32dtlll5vL2WCzHfAiHS12EwxQCiBWM4FNBAgpx9mkQgefW3sDdobpjwbHdt+N9K8HqLWFJykGTnS0l7kCbpnk4AMKJiT0JRsTflO+jtrVAYxOyzSPcgBTAtI2EQNjJGpfj86FncsG1xPtuVA47+TLv/BNePkXvsn//pXv+X/H1YncQ7n3/zdV/d7rar5ebjT2zgSbXXAKf59YTPq7uVfObo+/KpPo73QMm9CRX3lFRW+0GuF7x306B0ATvqMP6SAN0E0dlcE2g7vRA6NrQyo3lE9+mmwJGTCxkLY/rBgzpbeLgaZ+enFvhOsLPyTqSGz2dr9G5iV8Nt/2GZ+Ot33Gp/vff+Ynf2F4zuMee7vsssvtyFlgc2XAf0REnlPVj4jIawH84tr5H/6uv++fX/XFb8Qn/cufMzzO8UZjSs9BAEI/NOefmlgHPztoA3qmjc7RZmvHYUEEsgqrSC4AVscWMBZxIJeBYzPj5CqJ2Wx+aM5JIE9aNQhs2PHpIGI4hQBG02euk1/DRmkD0fzZqzagvg6af+MX3oNf/8WfwXIfWO6PDtqWS4FRlf8VwI+r6p++6uwbyE3H3n//T37JP3/Fa1+Fr3jdq8YH1guidJH5Xh76EhKY2bilw0tE0IwIaYBTlBJgNIJh1ke3JD11kZzkgEGo5tMyCCuMq/J3GIMru8dVy5oyBydxHZr6oZSb28KL5pZN5qMy89rqFnC0BZq5TwNo2yvqt37UeFhQPT//wi/gnb/+Prz8MOPl9+aVa7EuV+6N/tjG3i677HJ7ci6zORrwfw3ANwL4dgC/H8DqqvM1v/ft6e+1icknN/ubJsB+ggukkkIOVoBokgGgdCJy9DzsCYvuAIW4G2dvykNMIPVv3sqypW508N2WlLmhab+1CzGPdGV7AVaOOCPLAQba6joqIylEAKQBvoRde9KNWRkZ1/tJn/VmvPy3vBnHVwLzK4Ff/b53rCixotqFE56I/A4A/wGAd4vIj1Qtv01V/9ZFBV0vNxp73/yW59Lfq2Dbxw0BlQQ0bTHQjEO/r+nGGNThdwSBOt5AStBHK26BPS65DayBWky5tZmfIRmIGfjKqYTGADi3xvqBTOlNV+Zy6lOCwHd6hin5mlJ5o7JYbwOD0U7xPumujTS6UNm8SPRnk12bqvPnvuL1eOurfzM+7WUv4lN/00P8Hx/6p4O+WZdLM0E8AWNvl112uSU5J/XRcMCjTHR/RUS+CcB7AXzDWhlnk0kJaNbpiUGa5smOK9Dm774hg/d2JvNlflIpANqq3lGA6diZ0R35jVBWPOyHfqQb9SvyRLHGCPLn1owuVBCzWaifh+VtgBZjJzGagK3+mKvT73mhUfuNjj15LU7IpWBTVf8RgMey9cltjL2zB19nRm98M91s3IxDqqdj9awdADhApv0twE9eXJxx+ycuVDERaGvbRsEzbd0S9Xt99t0A8LZR35FSIfs6irOa2rSTAKfyvc+gPi+2Uj80unEbfbFL18jW0GK6eIMyIG/STDRAmfrhyvHHZvRz5HGOvV122eV25Zxo9K0B/7XnVHJZNDrgPEgLNNlUZr+nk8+uJtdpbINiiK26B/NoTmXAq7kdodsKcLN3IcDZUhpcjH1IwCAOToFBVH5LQA2FJ78WvNJcJPS360UVbBk9rZ2tkt1Co617eO6FcuU98jjkkY69hPp7oJkCYew47a8Vgz/2d2zWOxn8QPhW8pISwLHSCe2k+5SfDdqX1LqEsCTQWbeYFejwHkuLoAQyMwvsCzn3PQ2QN7oiXUCe9zMDTkoI1mN9AvyxMBi2kwEvPWt4kTh6EFo7rpUrzei77LLLUyBP1N7ocXw+j6PR4yBCZ+n7MypoAJ591tFEsAbWEA/4Tn97p99iMurPaUGVgantbou2G7jkCFZmbzqAOZpE7UVm9F65XH3+mWetDFJSO1d1iInbj+X+s3N6VHKZXHgv3nk51d52QUFgcwQ0w8QraXxmWa+zHXrtqz12fT9wWvmY2gS00mKHx9xaf5Tbvo4X3dDLAqOiDywxemsy6Nu3Ui73o429xjTvtddhFuXF6lD52jU9BQnAO0ow73r4de+6J5jacQ+elCs2VNhll12eEnkkYHNL1nzIWkbTjk2+hH4w/9F8XhPJn1XRM4p2XAsw2/PbuqueYxZgHS0lxpC+68CAt5cmJUFMEmvVtnp3CtQ37m8MrpHVZYCz6YuiAoNM8fOUj++6omWse2VvTEw+a+zKBtjUld+3gGawZ309DpJOqOSX33cO6qPR/Xdk5jEVwPen8v3KoXlI4Phs3bAxVJL5vATUtHUYOBuB16441xFUpnTXpg20Slteev2sX22J5D7ndpb6W2a2tEBNd3tt9ckZMu9gc5ddnll5YpjNEehkRlM7lIIxg7ElcVqcVZ/pa2b0IC2I+lidMRgkaWp31n+gg/0tfvpJgNgmuO8DpWRMHdk81oFEsXmG9G0qbwFmpxsxIyN2dO085XfpTvNzbjjjlW38nh05OfbaMWTfGXgBgSE1Vq8Bomgu34pwnkkHmsmMns+2u4Cjt7sFXLNAcjCc+mBbsbitSuCSjb0AuVZJM95sUbnK8Eb506mk7gCY4Uzgk3ScgG5op75QApwOPqsewvX3/e3fjCxJuPHQ28HmLrs8w/KIwOalxw8QHzKL0QU0uFl9AHBYGizmq34DnSvHn6+8MR3BRLAv1lmzMtfbgrtRlYoyXbesJx9Tv+pAYgs4W+p2jSVNaLk9P6al4bVvivZDEnBu6r7JLJd0vK2C7oac5cKi/FFi0RQrrXQsB56s+nOySPO52QvdgV5zkQswsvE55MpTBW2CJAdOYODcBPG0dVWflG5dI7GYU3rWeNnGJJJVAKR/tEVTna4r959/2V+7sijWpJc1NjObBIy5ja5LE2BkOldTPp/Ygu5rR9Cl7lS77LLL0yOP3YzOMmQkEJNGtsEC3WOvBUpr0i7RBetm9IuECyig01VLbTmhIc1GiVxsgCGfoLBkLz3/0By6wUraAeuqdTh2UMaab2pSz+brUQXt4qI9d1X30yLPGLN57v2cU3UF4NxiNs1kzuxmy9lloNWAuJNm9OZynzLl8r1joA8g8DW44SSgaIpGd0a1r9PuS00dFL+1dWSQl5Zi9SQDqBXobTCkUj8w+EuKOfCt16czxY/7MAUaat/qFnBeIzuzucsuz648ktG/GmQwYkXo+Hhw5ud3sAggEMoHnKnYADTRczqAngDJhL4B0mzCZeqUfSBPMq5U9kkiQK2vouxVFrkBme28G6AiA4ykXAsQt/Rrr8/g51EZwZr1hTNputWVm7LI+mtFROTrROQnReSnROSPXFPt45Kzx57ysWh+s5sTaJnNznF366IwM8b+jAJKqs4+gkqgz0eTtcwKDX2JZcysa6Nz9I4DwALgKNWRAV26LSROI5ZUUt3NkVEWg22LTG+uUw7Qye4J452URqCxw7+hh7e3YSiVz40FBUsPUi8ffcsyrb7W5C6PvV122SXkCTSjEzCz8+t/zExkBuEUKjtRndSyBsWsYtjuKW/vAthuPtyGc/rAgNSoOWl2sSCEqrgCZfeh6DtZObfFj8oHpcaugz4Gex3TiVCJocFZQmBG+II0M+z13MrlJ4vIBODPAvidAD4I4F0i8r2q+pM3UeNRySWmSwaPSiCyi0BnMHqpQqJYNaM3CGxt1x0+Kt1npJdQGzh/JZfA5aRbTNKQ6QOTar/Y4o4XfM7sehmtr+Y6ULQGOdhrF2oVkJupe3xlxa/ZSYaUATs/fFS7YxmAX3HVAQDLhWb0uz72dtlll5AnyoxuLIUJJxYPPiOQjgO6IeIZFr/OTsoApNn3p4pugKZNeiKa2rCZ6LL+7GzKyed5+IYqot7BYV59155RY31ipra1FAkdugrQhyZLulQr51oBzrI2AFNPnXtKLo9G/1IAP62q7wUAEfk/AXw9gDsx4Z0NC2yMNWAzWxEIZBKYuQTQ5kWQ1uCaAjRbC217qWk5lVWvwCxFy7Ne9FsLlTowpQ0DOdKbYGR5KYG1fFjHSHJwTntv20kEYFnfljtt+8f9UgfMKJpjI8+TnSyDZ1Wu96ZD7woz+p0ee7vsskvIExONvnb8GHACY1B04WOQHvZCf3ORAdbqTDTSN5SqODG2nbMDVsFbU28CnEQ2bAqxvewbGhPLRjntd3ziWsVbYFjTW3OcdPPxyfJIwYTVgatmvSt8Nl8P4P309wdQJsE7IReNvYE7iwMfSAJxbKoGVi5fcxMkoGTAzqLR6+ckTdqd9NOgKjZrcxtSHwwUdVN9XSBCJeq0yPHu2WAgPID32noP1IYWxEaBNkC107kDeGusJlkG2ha2YDGXSXC+sqbxTItrx8+TawDnoheDzTs99nbZZZeQJ4rZTLvuJIBGrIs/4OHHrQnPXcEONHVW9mGLFTwb4FRTmu2RPvp9+LkpW9dwbWIi4Af7PtBnlN8BtuZ47vPhAedMM3Sd7NR2K8LEcnIV7aJhVO0IsO4yljPB5ojVZKDp90e6NrnsMKv3wKtn5CL6fI0xa0o/0QBbfDZtoNIinVBfURrqp/JiEqjj6O98Rt+2IciElTXWmQ+yfvOy6UHD7e7YZ80lplrqMyv7fmc93Kd14Gt6iVxqRt9ll12eHnnCfDZpUkufERMhM11MTcaXbYlZF/tOehLPAd4N2TMAbkaPL04U1ABbnyc2Z73aBo2pqEtVc4nOqKBwjXlt59IV3ZhhjZRUTfvQnscwpF7ZgR5kDb1KhMzoz//0e/DCe37m1Cm/AOCz6e831O/uhFzks5mYeMnvmpnNOCmb38vvQMubCbQbVqdA5tptn5WuoA8B/rqxB6w/g+g4Yze97uRjaQ+jZiFEIDeC9Bqwxm1xxrTpIcONsnI+F2KDvu0HH2vEtnI5AnBwkNAiMINl7QGnv9Z8RU8Lm9F/7GO/iB/72C+dOuVOj71ddtkl5NEwmxsT3tj8Jvn3xlSXrXN59X8OCkmmapYWZ6XZMX7Znr+LL6VgZaI/B3ifmm0bcB1m++0ykzrDcuuE6Qh8rHPLvPL1cGbXwcqwmmFT+PyYEsdtuVrIjP6KN70Zr3jTm/3vX/3b7xid8S4AbxaRNwL4EIB/H8DvvYEGj1SudmFpgKZDDTalI8bnOiMewr5/5Ys+UAj2Xk3PYUo3wGVMHuLdWddaS/NcCP3z9/aXA0v1kLvOtzIPiSYCndjA/Gyiek4mdR+7MDS1JsA6ejxEiqe8CEg9QICXdW3PbeD6jYYdAMxkRv/iT34tvviTX+t//+8f/PHRKXd67O2yyy4hT5QZvTPLtZ+1eWHwfm5VIMDZgqtM3CRqYrWapFcFnM3TmSfyoZz5NLe+KFG3K4huTc6dMdaAZi3DSZ3aieo9aqAE26h8PPdTPS8B0ERPCJ0SVZ1F5D8F8A6UVGF/UVV/4mZaPEHClgT6LqfvMiDSnnsW99hXaH6RaJm2xPXF96HFYLg2vqN+3zWrIQdSXPpAWlP3aL1Yh5ynMrNhPbjfk/6rEeTRt61fLOvr4BeCCSCzdn/OOM2arujSmNzJOtL2/03k8oXPUz72dtnlGZLHDzZXHkAd0Bx8vpGMJhEZT0OOEWmmS6SDt0Fp7iFfSgwm6laXLfA10jUpxzMe+k5qz98EekIz3+CA0bn8mQD3ahlrenkReW/rU8dfJFckdVfVUp/sIQAAIABJREFUvwXg82+h9idK1hY/2UcTyJBDBqBhjWcbSL1dPYXPxtkjoOk/VP0TA26s3NCX1KDaCUDIVQxWJlo18TzAaKwKwzFDWsrppxmnmmKgCcD9y9s0Ssm9aMX3hsF92yZvm5bxz4yxn3/D8XdNUvendeztssuzJk9MNDqbfLrv04fBj1sP+lb8ECV8FuEra0XoWdsLlWN8q7qR3foUEOTv1uZvZx8IFLY7j5wAnatdVWyIzo4M3U4Z364B1wQ4V+rCys+j428DaALJZ/NZkJNjT9ePYbaQX/YbJ1A/V9It09yzLRByyLQVmGKsJfItn0zSyD+yASMxduSzmU3VzSCo4y/7aPKRBBCtHGZwm/aMWE1Ti3ukHW4tCDewaKxr3pYznncRqNSuMhi0RzuoSVXv65b885W+5Lvsssvdl8fObG49tjqgyTPKGZNokhUmTqVZsTdP94sshSMTXqdTX6Bb45iQOAeUgv1DN1SqakktZxNo1vf42G8jeGqq4cm8+02incO+ZaZ2DXTeZM66NWr8jshGe0c7xQAM1CLgpmU3t6vqB1QBWfbnIBJdFJaMnUvZrpFqIKA0Cs4b7oxDAIr14LrX6rM6FQKxfLc2vhPIa0AzlRvPnYget/o3FwmdjiugMZ3T6zKJcbO5baMWCxRT9OJVskej77LLsyuPhtm89pyTFqcLH17NTKb0FX9eA6abkvSzwrX5fWsC6YtYZQ0TGrXo7WChtgEG1TeaZYxsOtX3DBZXmtWethoYtIIrO1C+BZTPlGdtb/SrotFBCcXpvWU3h2UMviusWjnRDM8dCCOguXbbj1sS32621XRv4GvaoUiLLyQ/C7bqdAZxAIkFAeRSUnQOPErq9dH+o8VA0qdNzJ4K7H8QKKZa/2RltWPSrCRdW6KvrpX58jybu+yyy1MiT2g0OuCPNTYlMVJaK+AE2BoCyYzdoqh0rJ5Hs5BOq9HojVUubYdnL83dsFUPVKC+WxEBhub0jqCiw1OXtUwyy9mzjeRrx1+vUVZ0fbXZMq/TQTqtz9NqB5tnHt8DznQcA6HkJ5m5Ngc0DdvXl4jERjow40AWQWdqb0tylZrI7tH93T4KPKE7hkMkSQTUZLN139/qeq+VZwtrZmhzNHo5gC0ww6uq0ffGffJ18Polg+BR29KCQtrzXeuLZDej77LLsyuP3YyeZAQc28/1SZoZvFVqbFyN+FkxEdpzcHsu2/5u7XycZhzXylfw5DGoJ71vgPBzxCpqwMFQt63fmRq9Qg9VAuBtMZdd6kHhNzn5aZUGXKwym5wsnJm9KmeACRtzUnNstaxmOq55H3mHZnApyGb0SC6fo7vbyjLItSHgAJTqsjZz3eUPq9+Yzo32Y+XxUVnFtaj2AjgrIG5M8qB2RqAU8jVhZrLLQ0p9Vw8+91F4ruxm9F12eXblyQCbo6faGtAcPQQvAZogkNlQGMO90S8pvtW5AWXnljMicE8XwhTl4MSTgJk645ws/CNmktXUbj4769x0XkvLJKxwHWq8NPXR0y0rrOUa0ERe/JxM5dXVhoTm2n3I1xOJx6gfgk5rAwfqGCB0kJkZVz55BGzLh1E9/Ve+LnJ2Mo5tGcVhPXQNtnYR8rJaoNlwtJpezWK1YYrbtuQUUoPDGpbzEtmZzV12eXbliYlGH84fgy86hpDNd1cCiQRA146RYqpOssaG8qRj7x7FunJOC34HQGuoODdgrexBHduXZB1EDIvuQKvWYyXafaKqlr7lSdz+St9dOePdphldRP47AP82gBcB/AyAP6CqH7u9Gm4up8feFuBENg0zaKP3juE8WWMATNuPXNxXkA8sKw+pqHStJRxbzRxlBOxI+p4/JiCoo6TuaHwVDcwSg4imj7qatI9G79rQAtcGUldlRqDc+4DYTAbYo57r6jfWuq2w+ct6+po0SNekPlqTuzD2dtlll5Anw2N7a5YaAkv0IOYGQHMTtKwTDYOCMAaa18iWTk27tf1uUNbZXXWG3m2gTzq0pb8GuqyLnK7/WlrFpKPnsK7raXkHgC9S1bcA+GkA33oDzV4SaffK7l/AOtCUXA7sXmspsbwsuKQrO3Mw/9Z+3loMatvWcsK5JL29m58oldxUxB8lgbQE1qhR0n81aAA6IN9yuG05LWg1OKvaftevZbm81EcJpDaBTXUv9muH3+0OvSd/7O2yyy4hJ8GmiPwmEflBEfkREXm3iPyx+v2nicg7ROSficjfFpFXrxay9ZQ5B2jyhDhCh1eCzlTsJYBzs8DB+ym11srfArpKb1v9KYPuW5MR0Gs7hvurmT3P7vru3AwrHCi0yt0EZFrpy/rrUlHV71dVO/OdKHs335rcxtg7DTbHkeZr+6ADdJskkHkesEvtA98C45NPXvJ6z8e2kWgA53n3pQGq2B4ztsnstFFjN6Ou8QMkzve2et7NcStzf4/1RC2nP4jM5iuL0I7rpLGmzfV1gG/bhVp7rhyHR5XV16XyUo+9XXbZ5XblJNhU1RcB/Kuq+iUA3gLg3xCRLwXwLQC+X1U/H8DfxcbKsp3MznllpjAc/TNNd0N2cwDmyDrWYKAzpyyfiNrCzhOu10HiFps6mlBXVE0AcYslykWvHnwlI7Fd8ai+m7KZXNQtgs1GvgnA37y5hiG3M/bOAZv9y87l9/JHy4IKgZpxUEn5Zf1vZzc7oBfgz2+O7j6I+p1dbFjOrXHYDonx8OiWPQQwo49iV6GsKpvhHdQOmpIeZY2u0nw+hyFtF+YdM7pyeq43nBQMcF4r8zKtvm4otz72dtlll9uVs3w2VfUT9eNvqucogK8H8Pb6/XcA+AGUSfB2ZAQoW2B57nPvFFCRjbLapzy/r50z+v4EKLZ5S9qZ6hzR0oDxFLZR1tps0/bHgC3d6nsFxrsnSX/cJg4f1XFT0HkhqBSR7wPwXKOBAvijqvrX6zF/FMBDVf2uG2rXyeMYe6353N6DNZMGDG1flAS6NIMtAfwmGJUyBEjb5J/fwu13o8fIWn1t3WsyckPoa67lbG5VWcErRaO3zKQBv853fFgt60SAEUgL58j6IPE+GN+3sda7NEDocY+9XXbZ5fbkLLApIhOAHwbwJgB/TlXfJSLPqepHAEBVPywir7kVjdZMuFszxTnAc0RdaH5fm6SGM5D94bbD5gm9Wthp8VPPejZTUvcrzFHb9EZMeheVvHGtVMoEl5jjPC+e7KfWXfcS4Xn64+99Dz7+vvds16X6uzbLE/lGAL8bwL92pUqb8ijH3ghk2ucCfHpWs3zYakD5XSipOzDYKehENHpfKGeJJF1NzyZl0fgPK0pTCia+328DZKXqEqvZ65hN2VurwTVALatDiHdKgmwMtBWgedM+4XXeT3/ig/jpT3xw8/jHPfZ22WWX25Nzmc0FwJeIyKcA+H9E5IvQP6lWp5xf/b//jn9++Rd+Ll7+hZ97Rp38x4ASO1nrldLiW6Zl1qi2loLY0m1TX/XZwCfyM5/wJ7thBLYHBbTu/ykdVEII2+31KXH1sBUwsCUCfPzn34OPf+BnoAcFDueeSEIz3qs+68141We92f/+5X/0jouKEpGvA/CHAXx1NXnfutx07P3Zn3qvf37bp38qvvQzPvWMOgdAE8FqFpHm2FPsnvgCym6dGFoWjZ7PSazmGu5aeU50pn8K5Amw1kA6ikg/1aKs4foFcEaxyeU5KKwzKgwj/NceQ+NaBz8Rqzz4Oa8T4wAB8M8+/iH87AsfwL1pwf3pcr8TZjY/9xWvx+e+4vX+99/86A9fVNajGHu77LLL7clFqY9U9WMi8gMAvg7AR4xhEZHXAvjFtfM+9d/92su0WgOT7efhQ7eAPzmH5WtpjLYOPm7j5+0f7Pd1nqZSP3kiIdJoTCAJ0rfn2AhPiUqgy3PK8aY0KPOkHtcr+crPeTNe/lvejOW+Ql8G/Oo7vu+i8295B6H/EcDLAHyflJn7nar6n9xqDVWuHXt/8PM+58J6iFljoNkC0OaSK52zxbAHJxnsXAuy8rH095r5WJv6x4dEqYNioq7MvLYLLU0Ds/7dDtKWGSRGcR0zV0BcAe8aNF0DwhwgdcIcM+zHvJAY1QB8watehy959WfiFfeOeMW9I/7yh3580Jp1mZdb5Ykf2djbZZddbi4nwaaIfCaKT8yvicgrAPwuAH8SwF8D8I0Avh3A7wfwvbei0SmgeRLUnVnP1izXHKf0+WTd/FphD9civIc6nlvfWl30ZxdJukYYn+iPDhSv6bl2zRLDurJqWAMsN5yvbjOpu6p+3u2V1sujHnungKamBdPgwjfrni0xwMm307WXtgWZsYNQ1md0p0Xq8/q3AFpWqxSg1NSndBYp3jKnUUd52b7kXc8ZcD2xQG44ZaTtJhVgE7p6mdHo7HiQ2x26bIy7Gw6eWxx6L/nY22WXXW5XzmE2XwfgO6rv2ATgu1X1b4jIOwH8FRH5JgDvBfANqyVsPGXWmcI1OnHMTPhvIF5iy7a1RpJ0s8AJdVZlJRXMKnIts5b5NPrJp4Dc6LsVdjZZPFcplvaHK0Afgw5rxiUzjS8CNiq5Fpncrb3Rbzz2Lt0bvZw0ZjTL3+PPRQi+rPpfMqsZLCLB3DiHo9JXhQfmit4pKn1teGS2dVXs3m7GyioTKQOg2UWjj3OYjszgDMz511x/wNGuNW1CeUenzRVI/TSC0JfLNSmOdtlll6dDToJNVX03gLcOvv8ogAvt42dIOxOcYjoBJJvzJVKf3MldbAWo3VhOAG4hfcZ1nqJfN2ilFTYzMT1rxZ/L+qbjqz48uazZ/zaqTYduW/jOlru0XeWjGnstQBwBtvy5vd22FoAbIgVm2X7c27ea+nvPyGWw1t47l6jWrseYCfTyEuC2Z490v5WTGz6VHFY1/drrnU5DANe0z2dzeKSPGw+S0TAMPUbgef28S2XfrnKXXZ5deXL3Rm+/H7F2tiIf2ccuqHrLjHfR81Gb1wXntvFA6Y8RCer1VWA3rEvGZZxiJbd+N4aUQPGQEL12WjrBzt4U+N8lsPlSCzNp3RpvLf2R55IMtvCSrSpdWnRpQULNIaMXEOBvCJTN9/ECVdr4vzxcxmV1j6JO/yaBe7cdZwPumij6TX2piO7xYGmqWrBKn/sSixIjkHobQBONPrvsssuzJU/O3ujABugcLOEB3ArdJfCnoAKQdgKg4y7OCbn1Pdc/1Il/XwOTzUmdT92oLqXPjY5brHItklnY4WWw8xrzXK/HQFiPl4oEuVtm9BvLqbE3YjFPne/+gEAHuM6VNHIt7VEDtIzFZFazPZcrZp9TaaPoV/SzexmKiIpv6u+rGu8a1NbDQDPttZ4M1BWSNoOpZUjL+cWlwNo56ofwJW1rwvic1NrcxtF5I3B7ruxm9F12eXblyWY229/OndnOmPXS3DYCXjeSOnttgbe104hm3WzuJf1yKSY/tw8unTsaemWdkG5prxvU2Z7+rIFNnLi9dY23Y6DJe6j3TGjyDTwrC4T6+kn8/OuF76N2y8VzdEpLNPenPD0ImM3cAvXj9eQKW9qucEc8ZPJjHQ/44bdelIbRI0hNf+9Gn8CB7taoPSW7GX2XXZ5deTRg81oANwJR11IpJi1reJumHWPyzK6YZvmNB20zpyhNBGvkYNRH514KEq+1KXfM61YlWMfdw3MJqDcnaTNBXiPPmhm9C/C5+Dzaq14R/oCUuxL+/QkoQnks2TQrgKf8ycefqSyQQHMbjW6/AwNgS2PBkroDlcEbsniSgoMuGXLGNUaZW2eftgiIB/vY+8YKrsmvOe5aMl9o/tbA6U3g4m5G32WXZ1duvCntedI+ophLWPl+C1Se+9uKJNy69fRcU3PzhPZzO7WeUR/peB4TKWNE2qoj7QxyTtkr3586f3Ce8yJbTGvbcDORXkCcbclLsTe6iHyziCwi8uk30+6lkfP4KIJDTTDQ+F4elXfZxSE42z8JLlgVsOk4n2XwLrOQ+VcCbZTuqFMyKvO3tJ98rX90mjSv0920zpayK4GDwFF5g7YWRrPvoVXqO3WD9c1KfWfIUddf18qTPvZ22WWXIo+Q2Vx7Qp34/hJz8Rlq+MP1lLl5rYxLAOgWMjpFarTM6NqBq8FBG2WfqN5lxCZvAEXvVosgupC4SfWOft8CqefKLZvRReQNKPkv33u7Jd+OXJX6CEDLaDKzeUnndyymAbsRkNogNtn38RzpdhBaLbn/9vTwHvzaAM51dnet/Ei+lPp4gHu75Ssd0+XabLROAFv8pFTV1vryJmu92zajP+ljb5dddgl5RMzmlXLKjH6pbIGVK3Hh2Sdd6up0kjk8wf6ufYcTXXlpP9cZyNU9NaGssUaX2iOvFCOuRq8r5U+hbJv3FMkYaAbjdhrEavcpGDmgB40t+xfHXai6yopuGQSeA6iGhKG9mNVcDWDcqFUGtz+B+TWXhNAvBy+lY08mBdbuL6+farGjLllfb0m4YfSvK+UpHHu77PJ0ypMRIDSSLSB1BfC0gKAzs4sUWZsB+fdL5VLQOSyDqVliN0+Va/j0JJA9Xc5JvVYnuWaWbWfc21hUbIgst1ewiPweAO9X1XfLtbbFJ1Ba07nn1GxB5gVMVYAu9ovU1TJGgDMFuIz0Xqk7bqsMoq6WAWlvrGaG1PUXQdqyciwEI30MjPjPIP4FgCg/B3gBKt151vrh40wtKr7U0LdjVOplMt/imH5ax94uuzyt8njA5iUPnQ50jkxYV5RrRTUAdG3+XHmGrx98Dvjb0Gn1t3N0OMFonv3jjUHxRhlbLPNN+u+EXOqbKSLfB+A5/gpFs/8KwLehmPH4tydMskrnsUjSmcu3mMxyma8DJjm/ZaMc7XYjazeTjv5sd++SIUBsdbWXIjOvawE1dMQK0NxQlH+pTRsmi/cVYi1ZGGCOWxKplJgHTYdgbXCuXYrbkEt9M+/+2Ntll11MnlxmE9hmN7eOvbKqNrHzLRR7O7JFibTA7CYK2/xzojw75KJ5dfTd45geSI+Pfeg9+PUP/8z24aq/a/S9iHwxgM8B8GNSqJU3APhhEflSVf3F21L3pZMN8FiBSjCaW0BzBdBcqor6XdVpuHmv1Yod6KlAVVO+3G06fz3xEufGLCX0x6pZFrI6F0sA1cijqV1hjDq3yil6daZ4YldbdjMB5xNy7bDlpnzgxQ/gFx58YPv4p3bs7bLLsydPLthcA5q3jP4YOHWxNkN706UF099bwrRK+z0V8dKlquOKNpStep5kyLau2agNI3bzJRBmNl/93Jvx6ufe7H9/6MfecXY5qvr/AXitlyvycwDeqqq/cht6vrRy6iYaA81r0yidpUFz73u+yxM+L8HEFZAZyJTP2zZel/ce7Eb9EYndna0KSBinb7TWa0HxKSp2tSBqlTYPMGlPZzpV6P32HzQzjb3X3X8DXnf/Df73uz7+Q2eXc7fH3i67PJvy+PNsnmnWWz1v7fxTD2pydUrH0+TWm54ulP+/vXONta266vh/3FsE0iqXUrmkXgpBCibYKKkSlURqlYg0hX4wRD9gGxMbjVGiTWOLJnwywRrT1PjFpNAQ4qPYGMBPLS2KMbYWLVRSWnkVbKn30sKFmwpUzjnDD3vNteaca74f6+x99vjd7Hv2Y645x3rMtf5rjDHXtG1IWFfdw5otLANRxllaU/B6oi46tmHaG0eRKsYLbWKNhdfDjg91d6uVfSZ0U1A6Un181I+3gLtest6M8mycq5Wd5W0PY7BpENjqPIZ3zxE9VkJz+mseXt52feEQi1nXmwlomlVhP5zeFsWjptbOX2V90dpOVlK7vg10i0rSJGsecRRhLfueIAgT6+vZrCHlpObzIpZ6E/S2QxegQDjZWDTF+xdDu2p6Q98uj6Jtfs42qYmljnE//YJnKBMVKS2m5QAhHWa+qEvF1cQ3Vs5o4Fi4NSZgydQymoBxLVcQpB/EpHH46g+eD9g1VjDGrwNzGyWNNNSD2sPhSz4fKI0PozfyNY0Sqmsqxey4MS7qHJbY1bcTYbWeqhtWOD1bDhDSWd++JwiCYgPEZqZXM+eEZns4XeKz2KNpXYwSHhUzejRdNrS8b4/VFROawyji6BNWMgwa/FGYdoS20g29qNs2g1CMsNB09b1hqI6z70UOLK2Pkf6RVIVkFNVFWc7hP5tBiE3Z6lkKusfQKXJZ/Ql7dpXd867rX2o8pXG8tF2vvqzDcRtn2D7jY4jIFJ+TR7qu88gMQoKwvex/GN0oF7mkzOqxVEjJycw6Y3sf0UfW56Bd6vuMS6RL+KYunlo2tA6qntRmcmyzbBgFRqieThcm2u1T77qSGiqPPjfT8bsxCMUhktICDKz9b9Zulhnek+1tJKskD9rVb49fxM2tiMlT132Zy+dois+K2eCdQZO5+HWlOhgCnlzrpp9P51u59n63YxhdEIQ1ZwM8mwOpESvf961OdPoZV/PSJN2153pds6H5FdCuLyY4IyTp2nGbWyUdIfzs3UJ6A/l0zNlcS1p4k/T8QSUsx0izltdgCy8OSBT1izar91wc2YfPOK2kqzYMY3Wcaiz5kPENFPKVVh7Z1cPdNZHrmT52Ne3j+NGwjaHyRv3NkbNqcyuz45xn7CHVh5yeyinG4JOjpcOgeoXRBUFYfzZDbMbCuinL9SJkW8vQdxCHamPzZ7u4l9i1NlUghjxlgcwIw4bZ9swRAj675IqXg/ch7lrI1r1F0/bTajfneRSdtqkDZggJm4Nwco+ZxAFJDGtm1rnoVt+GgiOjcI+EDoz7RY9x9mOrjOUJjsFWVkFrV5DxKgrSW7YJgrCNLBRGL3ShlX6XWL3DQWLUl2K2x48yNeJ6H7DFHneQtXqxwqleTaMet4cmKGa9jaYuY9tg/VChN7fPs5m/sZwhc6fHrmRHTB5NdRh5IsOzj67WXPdYdhh9EoNmXav5wYcXk9mGY0S2q20apyZzl3FpR5+vFw67x9+UN3QYQETa1w5H5/CHzC/mFc9Q69RDF+6I2hSErWUzPJtAfy9lUDUOJnTwVDI5Lhb6dT0QGU8XfI5yWdvTIzhj7p9QOD+0jKtMo23fazT6QcYOo9cQFJiu8qM7L6m0s1bd6xhc1FxganOWJ2qGvNWvTgsJ4wj8MXUg2pl9QZJhTdSzP609otZz5Sl1WRzpssOOmVIkrPXwLZeIhNEFYXvZDLHZ+CSlX+yiJ9DSM2xC5WMRPT7mcpIkxRQjv3cQylnUOsQG1PTPpYeEjEbPwxCalXdbIaFJ5BJhJTuLhtzNeO6jHSIm5W0NCCuz1mFAUtTMvPXg8a+Z86psZWCaa91pqHtwUKznTKLcc/KqFJzc+kQuCMLGcGiRVrjgpS9r1EXTKweyDbGqVN+6bv8LmosYMntrJmQlUHDe1tez20xE9iY2/iY26lu3BjbTnv9VVB/R7xDRV4noESK6td7CtqwGruS99GUBVxB2HuoNHo6hELIxB/kU1p7Kclg4Yn6oTS2FfHmuOrV2RzHnkm35HXecgYjUe9uTaQrEKW3BUZevEcY4z7q5rClY1d95PeTeLHq4vqIP7rD/VcK69z1BECaSPZtEdAjAvwP4JjNfR0RnA/gkgAsAPA3gBmZ+qal1qSeh1HKuELLuZkmN7cXaD3k1nRcDC9f1KxauzgmPp157c/HV4VO29hUvydWsLVtCw1geEb0DwLsBvI2Zd4joTc0qN9tZvO/5hOb4+/iK5/epEdiz6RiHXMkptkz2ggmGTnaqaryz2+h5KW6pBTUWW/camiXNsPXwyFl36NlthNbgfAEjBJ5xqM4ff7/yik7i096204lo9FqTa6jW3O7yrrd5fU8QhDbkeDZvAvCo9vlDAD7LzJcCuB/Ah1salnSiDXlAU9Bv5Gu9Zm6nqVWGhqYyGosV1YVr7bm8RR12fSONXKk+R1Xq4ux/FfBbAG5l5h0AYObvlFsWZNG+FxOaK3Tvpn+H6A9lN0oZeZBcGZ+dHj3kL6NElc/O6c0qRK2kdLhO1X6LfjN6l63q48xPZGx/1ioc/b3WyoXufZWXt2o3MXtfBSzV9wRBaECS2CSiYwCuBfBx7evrAdwxvL8DwHuKLGDPy7QAXpUxnkBpGFFaKWpi0bccgutUWW+RESkkbICK7eIV9y7vcAdoj72vAi4B8LNE9AUi+kci+onG5jboe/b+nF6hMPooeGbfe0Rm5SCiUczoLyQ6N13f8fRSQjPYuP7X/XH81n+P63+Quv3eZW8Yu6VQiUi/9XlUxw8Oz2qDe8UdZu+rgO59TxCEdqSG0T8K4IMAztK+O8rMJwCAmY8T0bmtjSuitbhr5JDrgjPmpXs5HDHF2vWxr5ytt09uSkAmuqg8+cJTePHkU+HyRPcBOKp/NVj2R1j1n7OZ+aeI6CcB3AWg9TzNi/S9JlkUPB0UOfWpDWofSir8nn6YrYLg7vsWj3QkTI9vTTWaMUyJOdU+/TZEL1TuqeZNDPsO07JIzNmUEu1F4jZkU2e27n67Wo0nd5/Fyd1vBcuvQd8TBKERUbFJRO8CcIKZHx7yZHz08kX1qdbXlGstmpiQUEnKBa/YbVSwXE79CTCGC2S0fEdjtYFAZx+5CGcfma5PT3/9c7PizHy1ryoi+k0Afz+Ue5CI9ojoHGZ+voWpS/S9nAVDQdTJE1pmxzTRpK/m9JrKlkuvW7+f1S2e7vFoLK2PJw8f1YTZQ3YdrU/CPHf9Bsmd1Pf6nMr3tHrPOvxmnHX4zePnp3f+Y1Z+P/ueIAhtSfFsXgngOiK6FsCZAL6fiO4EcJyIjjLzCSI6D8BzvgpevPe+8f0Zl1yEMy79YU9Jz5nQGSdLsNyHfT0i671vmeHFQcGkuQZKNJPrXJ9ZjyuVYBR6ep3emJ7nfbIdNKmOkv0U2HavPPUEXn76yVUCSMH2bfyczbsBvBPAA0R0CYDTGl/sqvveX3798fH924+8EW8/co6n5LQxXYKRNY+5LQrzcgxX+ZnqweHqIeWmBVMrs/B6oJWDP+0FAAAPpklEQVTRQcnW+viW0vrazFHvUYjzelaVhLMZTQtCuY/mL3ZUIuSjdRg5Mzach6ryOpnIuTO/8t3j+Nr//g8OE+PQofx+tMtNZ1To3fcEQWhIVGwy880AbgYAIroKwAeY+UYi+giA9wH4EwDvBXCPr44j7/beoJbRMr+v5kae9Lf6nMIBUq7MuSJqFGfui8RMuwWuZ0nElkkV2r5ktoDgP/Oii3HGWy8GHwZwGHjxM/d5CnuqaCs2PwHgdiJ6BMD3APxay8pb9L33X/hW76GWHjWm2fvRu1fwCDIVXdZnw8kNu3ttdWSOKGMnW+M2q+5E4wd/ezFnqpqufVVXqqfTZ1i4c/EQCneFwceUAUzbiKwTg3puqDXbOgjAj77hPFz+Az+I1x3aw2mH9/BX39LHrMXZQVOx2bXvCYLQlpqHut8K4C4i+nUAzwC4oY1JEXxet9Lwssu7aZdxNONsLuYFzHMBpYW/9XyzlHobRKh1bRtsKOShLb3i1trf8PErzPwagBubVZhOct+rvS/zCk19bvTU6Q19QlM9P8hRPm7V8I02haMdZlb+PP2v30TNAxkxQwlbDo1GN84xmtAsfPyB8qN6zy+j8DUL6KLS/Ugnsxp323V9p+VD3fex7wmCUECW2GTmBwA8MLx/AcAvpC3ZQOF4jVqgulmMzU2yd7MZ+V6l0kVtvGsZdKMmtu1y3jSynTZ0zrzSvlc768+sPuNDXd3z+zvHviGMg4SSmeWMhJtQB5yeN5oqrPR7vdBSurhMfeSQfe86XyP3RJmToKZ5HdF+NN8rUxt1+3uHdquWFwRhc9mM6Sq3hKzTuXIrhTyoPhpr/ybyLbQ+Whu1psvc6OuHPwrdd18pEUWa0EzLhyRtNLr6Mt276602A118zgLe2d57Gm4cbI8pzd6lBFt87ELEpiBsKyI2dXKTxxqie0hSHmnSxIsaC8UtRauEvaS2RGyuJb5Qeu9mYQopTghvqzxNBsb8xum5nuXBZh56dYrNyqtJs19yb8umdIhoycoZEPb26+QqCMK+s15iM3Yuqs3R9FFyjk6h0N5mnsIey1a7FjP1nhUHrNWKmxpGLydthwXTImBlSTYUhaTtUzuPMTVlWX/v9pKGshNpLJF9ZIRuzBwj7JPWJ3vbevzBkR1qOGVZ+6XjzeYO7fSpWBCEtWe9xGaI/dIIqSfe/fAI5jC6TSuWV1U09gCz/aGnh3mv6YjYrcDMDKwdJpJB4rHKTOBh8E3LbkjasKLaelbJp6UVDFueYAysskkVi+bP+m1EcjJBEbsQsSkI28pmiE37XM+e70vQr1C19dmulUbn7OrVrFk3bTnWr5cluaJtFqli+zybdcyEpvKCtfBuevqeKxcxCk/De5jMcHTJHg+NT8uDAaJV9DlvqbHV1cAeHuP3pgdYSWLXUCELmiLgNbmXpYhnUxC2l6S50avhxFdqXQOk/bN/i5JwpvU9ry5qX42eiY4WbVR3JkUhxpAdoatdy5uJWd3sf2VCRD9GRJ8nooeI6IvrOD9zWdczd9C4O6yCpkc64+ByFJ2JO5pbF2phEmf2UJYcu7Q8SO19vN2EqjPMcNUZtcU4hAPC06jI9YD36RFRrWHsel+5bELfEwRhYhmx2ZtcnbCf4e4WAkoXY7Za6JWr6aORh3Mx9vb8r3w+AuAWZr4cwC0A/rSprRtAjodzGtjCM1kIx3vX51JWIWYyuk4Zw1qwvRZAnbX5AftxwI6xVIKHs4DQrEep7AT+FbD1fU8QNonNCKO3xB4MZJ+nA2fp6hN4yyuAHaavTy1z17v08ilUxAAbh9H3AJw1vD8C4NmWlW8K6VuUQcNUiOzoe75Bzk1Cvvoo8UA7rvdGNVByeRJfrnHhebYNXsnI3Og6s9ZI/df+Sb96jnbNftjFay3MUUjfE4QNYr3EZslZskHI1bjmec6mRdX7PI6xyjqKNdsMpymxELjrfW49pdRum7aPPvo9AJ8moj/DyrKfaVl5G9I2WNFmUV5N+3E/CXVN6Zo83Z9YnW+K+ObI2aFu40DPOGgDYs8Qq2S+TbNwHuyf/arZ6qtThfmNz85S8+05K590eLhyRfPhttNVbkDfEwRBsV5iM0bKuS4mlNYxxKtfFzraZ1RdF/ErttPp+FwyFL+bd8EjovsAHNW/wsq6P8RqFp+bmPluIvplALcDuLqRpWvBlK+ZmOSM+a5TTre5oB1EjGMZvyUJZsA8pKJLKhHVYNCTL99SF5rKuGhrDfvAlMJAw2d3WJwBkGc/1pLr2dz2vicIB4nNEZs5Zz7fGT/kKlhHEVpK7voHIFDoCrp5aLmZz7/y33jhlW8EizOz9wJGRHcy801DuU8R0W2tzNwvXLs6NS/TO7BkOPbIEJyT8MnzDobb992zpQQTWrS/GlXo9sU6PYtRKPgxHW1edts6l5e2w/lwlyex+X+7p/Da7qlg+W3re4JwkFlGbDY5i6+gpAuf4wRdHbrWkpZSTEjNXczMG61iPwRiLJe0LtUtH226ynNOPx/nnH7++PnJk5/Pre1ZIrqKmR8gop8H8FiJST3JCY+7ArP68mneTetz7HgmPaQerzwWylWCL2f099i+0/taxyjwNG9mcYbnkNKZbKLKAzWqiG8/1y6bJyLkbyh91Plph1+P0w6/fvz88mvZKZdr3/cEQZjYHM/mvrNP7s+Uq5PPpbOf3lr9BiFnmVDhFrtgr+n8zL8B4M+J6DCAVwG8v2XlS5K7WRc/tMjvGUy9r0tsZlo3fWpGh8hVIWfODMPnel1zUGJ7fo/nt01Ns5mSk5kj4m12uelzNg9M3xOEbUDEZil2Uljoc4s2fOiuiJqrFg8Xzk4yolpwttL6mTmbIZj5XwGs9fP9euxNtv72xcx1nB0a9gjujBHdPggrURUPdgwzFzFVPuR+mquoxWkj537TKBsRnGPeZ8q2caCH0WvZhL4nCMLEeonNdXavpHgX9bL2d7lttaCgHuLCK4kL1qoKbQtbKIeuujSmxZXZ2TpOuvYketsSN0vWgKFKRqc+aYLTaZQm1IayRvg/t1H/R3fzOfVjCGW7RF1N37P6DBsdJFyp6n402MAu28hcosTDySxTxQrCtrJeYnOtqRQpvVxMsZN+7+j/eE3TMu+Y6wUrqzqbOKsmdpuG0YUKlKcs7XHhFQdAY2HMSPMC6nma042XkYCe1a4uHZUI1+9rlV31nYWmdgbPbQv2Gno2BUHYLERsLpmKuY9OtZZ5bUvS3O6ymYKExhCw8qCxdpNSiepezppaCU7N1KDVw2qNoefhi1or1ACfyW/pziUtZZWH6mq3HhGbgrC9rO1odNJPb6nLF428nadb1kBJV6IG5NSfK6gjZaeQpaMh26uZ0S4tIYf39lHx7wNlWQPTfkhevomYa7NvOHM0utl+yoJTh3IuYfW3lTBMW7fg/PN6ayq1wOhrplezRcaIEbRA3SlNwuiCsL0cDM9myUk126PZyAXqq6Imz7OnsC0VKylJc2kpZUY11dF5CaM3hT3PlPThCp2nHfru/pd6TKgQM7N1ozl4V2n0supLpFQ8CbyqswPPUzaL/aD6ejhuAlRuqwrDp2TiTN7ZcvbajkYXBGGDOBhiMwf9yrZkCN2mVbubFh/3RU0j69BsNUVsFuE6XPVxXemHs29PusSMv1Z9UEvs2JjXYpYmYm3A06q2pGOtldCEZzs2OzdZFVG+jJUwuiAINSwiNqvuiO0Tru/z0qLRF4dfkKJUgxiVqm7urwoWyqZ6NWU0ehIux/RsBLqa1rAohG4eaPMaYh1/JU9ThxepGmJOdl9bwXob5YPa4f/a3Ev7G7JGkftyPt21EdQUl+VrK2F0QdhWDi3RyKuPPZm/UOjKkMErTzxRXwmA3KSlonV21a+f3VPbfjyh7Q4C+dXHW23rfvDurvd1UPnSi9/JKt9Kj3/51HPVdZiHfrphuevsbHvMi0xv96GXvh01s+bB6D4ePvXt9pU2Zo93vC9BEA426ys2W7X9RIO2Cy4OSYKvNcNFbr+2d5Nt3ZvdXf/rgPLQS2XCK3S/lyK/vtxCAKmQb2YfLF3nsVn1N1VoDrmrD596fl8yc5ps697wjv8lCMKBZrNzNpc8q29KXmRanHBr4S0bjV7KtJU8B87CD3WvC9+Wt58KAyvB6Tm8engzNw2WMLogbC2bLTYXZaHRRKKFunKQw+VLsx9p0pui2aQbO2Dpe4KwrRB3HjBBOQlPglAAJ47QIKKnAVwQKPIMM1/YwqZ1QPqe0Bvpe4IgpNBdbAqCIAiCIAjbyyIDhARBEARBEITtRMSmIAiCIAiC0I3uYpOIriGirxHRY0T0B53buo2IThDRf2rfnU1EnyGi/yKiTxPRWR3aPUZE9xPRV4joESL63SXaJqLTiejfiOihod1blmhXa/8QEX2JiO5dsl0hDel70vcEQRDWga5ik4gOAfgLAL8I4DIAv0pEP9KxyU8Mbel8CMBnmflSAPcD+HCHdncA/D4zXwbgpwH89rCeXdtm5u8B+DlmvhzAjwP4JSK6one7GjcBeFT7vFS7QgTpe9L3OrUrCIKQTW/P5hUAHmfmZ5j5NQB/C+D6Xo0x878AOGl9fT2AO4b3dwB4T4d2jzPzw8P77wL4KoBjC7X98vD2dKweZcVLtEtExwBcC+Dj2tfd2xWSkb4nfU8QBGEt6C02fwjAN7TP3xy+W5JzmfkEsLowATi3Z2NEdCFWno4vADjau+0hnPYQgOMA7mPmB5doF8BHAXwQ5iMFl2hXSEP6nvQ9QRCEtWAbBwh1e9YTEb0BwKcA3DR4Wey2mrfNzHtDKO8YgCuI6LLe7RLRuwCcGDxKoefsyXO1BB3pe5VI3xMEYRPpLTafBfAW7fOx4bslOUFERwGAiM4D8FyPRojodVhd7O5k5nuWbBsAmPkUgH8CcM0C7V4J4DoiegrA3wB4JxHdCeD4UusrRJG+J31PEARhLegtNh8EcDERXUBE3wfgVwDc27lNexrlewG8b3j/XgD32As04nYAjzLzx5Zqm4jepEadEtGZAK7GKmeta7vMfDMzv4WZL8Jqn97PzDcC+Iee7QpZSN+TvicIgrAWLDFd5TUAPoaVsL2NmW/t2NZfA3gHgHMAnABwC4C7AfwdgPMBPAPgBmZ+sXG7VwL4ZwCPYBW+YgA3A/gigLt6tU1Eb8NqMMCh4fVJZv5jInpjz3YtG64C8AFmvm7JdoU40vek7/VoVxAEIReZrlIQBEEQBEHoxjYOEBIEQRAEQRAWQsSmIAiCIAiC0A0Rm4IgCIIgCEI3RGwKgiAIgiAI3RCxKQiCIAiCIHRDxKYgCIIgCILQDRGbgiAIgiAIQjdEbAqCIAiCIAjd+H8ZDKkv510IA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8" t="5689" r="11801" b="7290"/>
          <a:stretch/>
        </p:blipFill>
        <p:spPr>
          <a:xfrm>
            <a:off x="1408067" y="1815662"/>
            <a:ext cx="6327864" cy="42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structure: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matplotlib</a:t>
            </a:r>
            <a:r>
              <a:rPr lang="en-US" dirty="0" smtClean="0"/>
              <a:t> top-level: graphics backend control, default parameters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pyplot</a:t>
            </a:r>
            <a:r>
              <a:rPr lang="en-US" dirty="0" smtClean="0"/>
              <a:t>: MATLAB-like plotting framework and probably already your BFF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cm</a:t>
            </a:r>
            <a:r>
              <a:rPr lang="en-US" dirty="0" smtClean="0"/>
              <a:t>: predefined </a:t>
            </a:r>
            <a:r>
              <a:rPr lang="en-US" dirty="0" err="1" smtClean="0"/>
              <a:t>colormaps</a:t>
            </a:r>
            <a:r>
              <a:rPr lang="en-US" dirty="0" smtClean="0"/>
              <a:t> and tools for making your own</a:t>
            </a:r>
          </a:p>
          <a:p>
            <a:pPr lvl="1"/>
            <a:r>
              <a:rPr lang="en-US" dirty="0" smtClean="0"/>
              <a:t>…and lots of minutiae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vs declarative graphics</a:t>
            </a:r>
          </a:p>
          <a:p>
            <a:r>
              <a:rPr lang="en-US" dirty="0" smtClean="0"/>
              <a:t>Inline magic for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err="1" smtClean="0"/>
              <a:t>Gridspec</a:t>
            </a:r>
            <a:r>
              <a:rPr lang="en-US" dirty="0" smtClean="0"/>
              <a:t> </a:t>
            </a:r>
            <a:r>
              <a:rPr lang="en-US" dirty="0"/>
              <a:t>trickery: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matplotlib.org/users/gridspec.html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matplotlib</a:t>
            </a:r>
            <a:r>
              <a:rPr lang="en-US" dirty="0" smtClean="0"/>
              <a:t>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…in the form of a </a:t>
            </a:r>
            <a:r>
              <a:rPr lang="en-US" dirty="0" err="1" smtClean="0"/>
              <a:t>matplotlib</a:t>
            </a:r>
            <a:r>
              <a:rPr lang="en-US" dirty="0" smtClean="0"/>
              <a:t> figure!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github.com/rougier/figure-anatomy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2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51B17D4-8A32-45E1-9325-BA6205D1763E}" vid="{94CDFE59-8BDA-4C95-ACFE-3A27A730CE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266</Words>
  <Application>Microsoft Office PowerPoint</Application>
  <PresentationFormat>On-screen Show (4:3)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Miriam</vt:lpstr>
      <vt:lpstr>Wingdings</vt:lpstr>
      <vt:lpstr>Office Theme</vt:lpstr>
      <vt:lpstr>Plotting in Python</vt:lpstr>
      <vt:lpstr>Scope of this talk</vt:lpstr>
      <vt:lpstr>A brief rant on colormaps</vt:lpstr>
      <vt:lpstr>A “bad” choice: Jet</vt:lpstr>
      <vt:lpstr>A “good” choice: Viridis</vt:lpstr>
      <vt:lpstr>Also “good”: cubehelix, inferno</vt:lpstr>
      <vt:lpstr>matplotlib</vt:lpstr>
      <vt:lpstr>matplotlib</vt:lpstr>
      <vt:lpstr>Anatomy of a matplotlib figure</vt:lpstr>
      <vt:lpstr>matplotlib examples</vt:lpstr>
      <vt:lpstr>seaborn</vt:lpstr>
      <vt:lpstr>bokeh</vt:lpstr>
      <vt:lpstr>Other libraries of interest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James</dc:creator>
  <cp:lastModifiedBy>James</cp:lastModifiedBy>
  <cp:revision>13</cp:revision>
  <dcterms:created xsi:type="dcterms:W3CDTF">2016-09-29T02:49:42Z</dcterms:created>
  <dcterms:modified xsi:type="dcterms:W3CDTF">2016-09-29T05:29:44Z</dcterms:modified>
</cp:coreProperties>
</file>