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52" r:id="rId3"/>
    <p:sldId id="367" r:id="rId4"/>
    <p:sldId id="354" r:id="rId5"/>
    <p:sldId id="360" r:id="rId6"/>
    <p:sldId id="361" r:id="rId7"/>
    <p:sldId id="359" r:id="rId8"/>
    <p:sldId id="353" r:id="rId9"/>
    <p:sldId id="358" r:id="rId10"/>
    <p:sldId id="357" r:id="rId11"/>
    <p:sldId id="362" r:id="rId12"/>
    <p:sldId id="363" r:id="rId13"/>
    <p:sldId id="365" r:id="rId14"/>
    <p:sldId id="355" r:id="rId15"/>
    <p:sldId id="364" r:id="rId16"/>
    <p:sldId id="356" r:id="rId17"/>
    <p:sldId id="366" r:id="rId18"/>
    <p:sldId id="339" r:id="rId19"/>
    <p:sldId id="34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.org/stackspe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scipy-0.18.0/reference/" TargetMode="External"/><Relationship Id="rId2" Type="http://schemas.openxmlformats.org/officeDocument/2006/relationships/hyperlink" Target="http://scipy-cookbook.readthedocs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611" y="1980349"/>
            <a:ext cx="5974193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Computationally useful Python libraries: </a:t>
            </a:r>
            <a:b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</a:b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Numpy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SciPy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et al.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27AEFD4-2B56-4F0B-802B-B730AECB7FA4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t>September 6,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libraries: </a:t>
            </a:r>
            <a:r>
              <a:rPr lang="en-US" dirty="0" err="1" smtClean="0"/>
              <a:t>SymPy</a:t>
            </a:r>
            <a:r>
              <a:rPr lang="en-US" dirty="0" smtClean="0"/>
              <a:t> / 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libraries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2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Astropy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(</a:t>
            </a:r>
            <a:r>
              <a:rPr lang="en-US" dirty="0" err="1" smtClean="0"/>
              <a:t>cProfile</a:t>
            </a:r>
            <a:r>
              <a:rPr lang="en-US" dirty="0" smtClean="0"/>
              <a:t> + ???)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code is slow, the first step to going faster is knowing </a:t>
            </a:r>
            <a:r>
              <a:rPr lang="en-US" u="sng" dirty="0" smtClean="0"/>
              <a:t>where</a:t>
            </a:r>
            <a:r>
              <a:rPr lang="en-US" dirty="0" smtClean="0"/>
              <a:t> and then </a:t>
            </a:r>
            <a:r>
              <a:rPr lang="en-US" u="sng" dirty="0" smtClean="0"/>
              <a:t>why</a:t>
            </a:r>
            <a:r>
              <a:rPr lang="en-US" dirty="0" smtClean="0"/>
              <a:t> it is slow</a:t>
            </a:r>
          </a:p>
          <a:p>
            <a:pPr lvl="1"/>
            <a:r>
              <a:rPr lang="en-US" dirty="0" smtClean="0"/>
              <a:t>You could spend hours optimizing a routine that wasn’t slow to begin with!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9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fast, but </a:t>
            </a:r>
            <a:r>
              <a:rPr lang="en-US" u="sng" dirty="0" smtClean="0"/>
              <a:t>not a cure-all</a:t>
            </a:r>
            <a:endParaRPr lang="en-US" dirty="0" smtClean="0"/>
          </a:p>
          <a:p>
            <a:r>
              <a:rPr lang="en-US" dirty="0" smtClean="0"/>
              <a:t>JIT compilation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support</a:t>
            </a:r>
            <a:endParaRPr lang="en-US" dirty="0" smtClean="0"/>
          </a:p>
          <a:p>
            <a:r>
              <a:rPr lang="en-US" dirty="0" err="1" smtClean="0"/>
              <a:t>Vectorizing</a:t>
            </a:r>
            <a:r>
              <a:rPr lang="en-US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2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u="sng" dirty="0" smtClean="0"/>
              <a:t>not</a:t>
            </a:r>
            <a:r>
              <a:rPr lang="en-US" dirty="0" smtClean="0"/>
              <a:t> discuss plot/vis libraries here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plotly</a:t>
            </a:r>
            <a:r>
              <a:rPr lang="en-US" dirty="0" smtClean="0"/>
              <a:t>, </a:t>
            </a:r>
            <a:r>
              <a:rPr lang="en-US" dirty="0" err="1" smtClean="0"/>
              <a:t>ggplot</a:t>
            </a:r>
            <a:r>
              <a:rPr lang="en-US" dirty="0" smtClean="0"/>
              <a:t>, VTK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Fairly self-explanatory:</a:t>
            </a:r>
          </a:p>
          <a:p>
            <a:pPr lvl="1"/>
            <a:r>
              <a:rPr lang="en-US" dirty="0"/>
              <a:t>random, math, time, </a:t>
            </a:r>
            <a:r>
              <a:rPr lang="en-US" dirty="0" err="1" smtClean="0"/>
              <a:t>argparse</a:t>
            </a:r>
            <a:endParaRPr lang="en-US" dirty="0" smtClean="0"/>
          </a:p>
          <a:p>
            <a:r>
              <a:rPr lang="en-US" dirty="0" smtClean="0"/>
              <a:t>Data wrangling:</a:t>
            </a:r>
          </a:p>
          <a:p>
            <a:pPr lvl="1"/>
            <a:r>
              <a:rPr lang="en-US" dirty="0" smtClean="0"/>
              <a:t>csv, xml, </a:t>
            </a:r>
            <a:r>
              <a:rPr lang="en-US" dirty="0" err="1" smtClean="0"/>
              <a:t>json</a:t>
            </a:r>
            <a:r>
              <a:rPr lang="en-US" dirty="0" smtClean="0"/>
              <a:t>, re, glob, sqlite3</a:t>
            </a:r>
          </a:p>
          <a:p>
            <a:r>
              <a:rPr lang="en-US" dirty="0" smtClean="0"/>
              <a:t>Quality of life:</a:t>
            </a:r>
          </a:p>
          <a:p>
            <a:pPr lvl="1"/>
            <a:r>
              <a:rPr lang="en-US" dirty="0" err="1" smtClean="0"/>
              <a:t>itertools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sys, glob, pickle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stack</a:t>
            </a:r>
            <a:r>
              <a:rPr lang="en-US" dirty="0" smtClean="0"/>
              <a:t> vs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library</a:t>
            </a:r>
            <a:endParaRPr lang="en-US" dirty="0" smtClean="0"/>
          </a:p>
          <a:p>
            <a:pPr lvl="1"/>
            <a:r>
              <a:rPr lang="en-US" dirty="0" smtClean="0"/>
              <a:t>The stack is a collection of modules</a:t>
            </a:r>
          </a:p>
          <a:p>
            <a:pPr lvl="1"/>
            <a:r>
              <a:rPr lang="en-US" dirty="0" smtClean="0"/>
              <a:t>The library is a set of numerical routines</a:t>
            </a:r>
          </a:p>
          <a:p>
            <a:r>
              <a:rPr lang="en-US" dirty="0" smtClean="0"/>
              <a:t>The stack makes up a well-rounded target for basic scientific Python literacy</a:t>
            </a:r>
          </a:p>
        </p:txBody>
      </p:sp>
    </p:spTree>
    <p:extLst>
      <p:ext uri="{BB962C8B-B14F-4D97-AF65-F5344CB8AC3E}">
        <p14:creationId xmlns:p14="http://schemas.microsoft.com/office/powerpoint/2010/main" val="182692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www.scipy.org/stackspec.html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Python,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(library),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pandas, </a:t>
            </a:r>
            <a:r>
              <a:rPr lang="en-US" dirty="0" err="1" smtClean="0"/>
              <a:t>Sympy</a:t>
            </a:r>
            <a:r>
              <a:rPr lang="en-US" dirty="0" smtClean="0"/>
              <a:t>, nose</a:t>
            </a:r>
          </a:p>
        </p:txBody>
      </p:sp>
    </p:spTree>
    <p:extLst>
      <p:ext uri="{BB962C8B-B14F-4D97-AF65-F5344CB8AC3E}">
        <p14:creationId xmlns:p14="http://schemas.microsoft.com/office/powerpoint/2010/main" val="344461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constants</a:t>
            </a:r>
          </a:p>
          <a:p>
            <a:r>
              <a:rPr lang="en-US" dirty="0"/>
              <a:t>Optimization routines</a:t>
            </a:r>
          </a:p>
          <a:p>
            <a:r>
              <a:rPr lang="en-US" dirty="0" smtClean="0"/>
              <a:t>Tons of cool examples in the cookbook:</a:t>
            </a:r>
          </a:p>
          <a:p>
            <a:pPr lvl="1"/>
            <a:r>
              <a:rPr lang="en-US" dirty="0">
                <a:hlinkClick r:id="rId2"/>
              </a:rPr>
              <a:t>http://scipy-cookbook.readthedocs.io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Full documentation: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://docs.scipy.org/doc/scipy-0.18.0/reference/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2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Notebook interface</a:t>
            </a:r>
          </a:p>
          <a:p>
            <a:r>
              <a:rPr lang="en-US" dirty="0" smtClean="0"/>
              <a:t>Terminal-in-a-cell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6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as atomic units</a:t>
            </a:r>
          </a:p>
          <a:p>
            <a:r>
              <a:rPr lang="en-US" dirty="0" smtClean="0"/>
              <a:t>Broadcasting</a:t>
            </a:r>
          </a:p>
          <a:p>
            <a:r>
              <a:rPr lang="en-US" dirty="0" smtClean="0"/>
              <a:t>Reshaping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58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5530</TotalTime>
  <Words>243</Words>
  <Application>Microsoft Office PowerPoint</Application>
  <PresentationFormat>On-screen Show (4:3)</PresentationFormat>
  <Paragraphs>54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Miriam</vt:lpstr>
      <vt:lpstr>Office Theme</vt:lpstr>
      <vt:lpstr>Computationally useful Python libraries:  Numpy, SciPy, et al.</vt:lpstr>
      <vt:lpstr>Scope of this talk</vt:lpstr>
      <vt:lpstr>Built-ins</vt:lpstr>
      <vt:lpstr>Scipy</vt:lpstr>
      <vt:lpstr>SciPy stack</vt:lpstr>
      <vt:lpstr>SciPy library</vt:lpstr>
      <vt:lpstr>IPython/Jupyter (again)</vt:lpstr>
      <vt:lpstr>Numpy</vt:lpstr>
      <vt:lpstr>Pandas</vt:lpstr>
      <vt:lpstr>Symbolic libraries: SymPy / Sage</vt:lpstr>
      <vt:lpstr>Nose</vt:lpstr>
      <vt:lpstr>Other libraries of interest</vt:lpstr>
      <vt:lpstr>h5py</vt:lpstr>
      <vt:lpstr>Astropy</vt:lpstr>
      <vt:lpstr>Profiling (cProfile + ???)</vt:lpstr>
      <vt:lpstr>Numba</vt:lpstr>
      <vt:lpstr>Cython</vt:lpstr>
      <vt:lpstr>Thank you!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76</cp:revision>
  <dcterms:created xsi:type="dcterms:W3CDTF">2016-08-22T17:05:55Z</dcterms:created>
  <dcterms:modified xsi:type="dcterms:W3CDTF">2016-09-07T16:16:21Z</dcterms:modified>
</cp:coreProperties>
</file>