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43" r:id="rId3"/>
    <p:sldId id="344" r:id="rId4"/>
    <p:sldId id="345" r:id="rId5"/>
    <p:sldId id="346" r:id="rId6"/>
    <p:sldId id="342" r:id="rId7"/>
    <p:sldId id="341" r:id="rId8"/>
    <p:sldId id="339" r:id="rId9"/>
    <p:sldId id="34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6bXf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wp/think-python/" TargetMode="External"/><Relationship Id="rId2" Type="http://schemas.openxmlformats.org/officeDocument/2006/relationships/hyperlink" Target="https://learnpythonthehardway.org/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py-lectures.github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August 25,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vs compiler</a:t>
            </a:r>
          </a:p>
          <a:p>
            <a:pPr lvl="1"/>
            <a:r>
              <a:rPr lang="en-US" dirty="0" smtClean="0"/>
              <a:t>Speed difference!</a:t>
            </a:r>
          </a:p>
          <a:p>
            <a:r>
              <a:rPr lang="en-US" dirty="0" smtClean="0"/>
              <a:t>Strong vs weak typing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What it’s for</a:t>
            </a:r>
          </a:p>
          <a:p>
            <a:pPr lvl="1"/>
            <a:r>
              <a:rPr lang="en-US" dirty="0" smtClean="0"/>
              <a:t>What it’s </a:t>
            </a:r>
            <a:r>
              <a:rPr lang="en-US" b="1" dirty="0" smtClean="0"/>
              <a:t>not</a:t>
            </a:r>
            <a:r>
              <a:rPr lang="en-US" dirty="0" smtClean="0"/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talking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Rich ecosystem</a:t>
            </a:r>
          </a:p>
          <a:p>
            <a:pPr lvl="1"/>
            <a:r>
              <a:rPr lang="en-US" dirty="0" smtClean="0"/>
              <a:t>Scientifically important: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astropy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pandas, hdf5</a:t>
            </a:r>
          </a:p>
          <a:p>
            <a:pPr lvl="1"/>
            <a:r>
              <a:rPr lang="en-US" dirty="0" smtClean="0"/>
              <a:t>Generally, there’s an existing library for any task that is “common enough”</a:t>
            </a:r>
          </a:p>
          <a:p>
            <a:r>
              <a:rPr lang="en-US" dirty="0" smtClean="0"/>
              <a:t>Anaconda, pip, and containers for environment management</a:t>
            </a:r>
          </a:p>
          <a:p>
            <a:r>
              <a:rPr lang="en-US" dirty="0" smtClean="0"/>
              <a:t>REPL (ROOT analogy)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Specifically mention Markdown (and </a:t>
            </a:r>
            <a:r>
              <a:rPr lang="en-US" dirty="0" err="1" smtClean="0"/>
              <a:t>pandoc</a:t>
            </a:r>
            <a:r>
              <a:rPr lang="en-US" dirty="0" smtClean="0"/>
              <a:t>), draw analogy to Mathematica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Short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</a:p>
          <a:p>
            <a:pPr lvl="1"/>
            <a:r>
              <a:rPr lang="en-US" dirty="0" smtClean="0"/>
              <a:t>`python –c ‘print(“Hello world!”)’`</a:t>
            </a:r>
          </a:p>
          <a:p>
            <a:r>
              <a:rPr lang="en-US" dirty="0" smtClean="0"/>
              <a:t>Counting to 100 or </a:t>
            </a:r>
            <a:r>
              <a:rPr lang="en-US" dirty="0" err="1" smtClean="0"/>
              <a:t>somesuch</a:t>
            </a:r>
            <a:endParaRPr lang="en-US" dirty="0" smtClean="0"/>
          </a:p>
          <a:p>
            <a:pPr lvl="1"/>
            <a:r>
              <a:rPr lang="en-US" dirty="0" smtClean="0"/>
              <a:t>For loop, arithmetic operations, maybe even lists</a:t>
            </a:r>
          </a:p>
          <a:p>
            <a:r>
              <a:rPr lang="en-US" dirty="0" smtClean="0"/>
              <a:t>Something with a defined method and keyword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Longer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Parsing and plotting data from a CSV</a:t>
            </a:r>
          </a:p>
          <a:p>
            <a:pPr lvl="1"/>
            <a:r>
              <a:rPr lang="en-US" dirty="0" smtClean="0">
                <a:hlinkClick r:id="rId3"/>
              </a:rPr>
              <a:t>https://git.io/v6bXf</a:t>
            </a:r>
            <a:endParaRPr lang="en-US" dirty="0" smtClean="0"/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08771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Learn Python the Hard Way </a:t>
            </a:r>
            <a:r>
              <a:rPr lang="en-US" smtClean="0"/>
              <a:t>- </a:t>
            </a:r>
            <a:r>
              <a:rPr lang="en-US" smtClean="0">
                <a:hlinkClick r:id="rId2"/>
              </a:rPr>
              <a:t>https://learnpythonthehardway.org/book/</a:t>
            </a:r>
            <a:r>
              <a:rPr lang="en-US" smtClean="0"/>
              <a:t> </a:t>
            </a:r>
            <a:endParaRPr lang="en-US" b="1" smtClean="0"/>
          </a:p>
          <a:p>
            <a:r>
              <a:rPr lang="en-US" b="1" smtClean="0"/>
              <a:t>Think Python </a:t>
            </a:r>
            <a:r>
              <a:rPr lang="en-US" smtClean="0"/>
              <a:t>– a free textbook on Python</a:t>
            </a:r>
            <a:br>
              <a:rPr lang="en-US" smtClean="0"/>
            </a:br>
            <a:r>
              <a:rPr lang="en-US" smtClean="0">
                <a:hlinkClick r:id="rId3"/>
              </a:rPr>
              <a:t>http://greenteapress.com/wp/think-python/</a:t>
            </a:r>
            <a:endParaRPr lang="en-US" smtClean="0"/>
          </a:p>
          <a:p>
            <a:r>
              <a:rPr lang="en-US" b="1" smtClean="0"/>
              <a:t>Scipy lectures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hlinkClick r:id="rId4"/>
              </a:rPr>
              <a:t>https://scipy-lectures.github.io/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341</TotalTime>
  <Words>196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Miriam</vt:lpstr>
      <vt:lpstr>Office Theme</vt:lpstr>
      <vt:lpstr>Introduction to Python</vt:lpstr>
      <vt:lpstr>What is Python</vt:lpstr>
      <vt:lpstr>Misc talking points</vt:lpstr>
      <vt:lpstr>Three Short Python Programs</vt:lpstr>
      <vt:lpstr>Three Longer Python Programs</vt:lpstr>
      <vt:lpstr>Python 2 vs Python 3</vt:lpstr>
      <vt:lpstr>Useful resources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14</cp:revision>
  <dcterms:created xsi:type="dcterms:W3CDTF">2016-08-22T17:05:55Z</dcterms:created>
  <dcterms:modified xsi:type="dcterms:W3CDTF">2016-08-25T22:20:16Z</dcterms:modified>
</cp:coreProperties>
</file>