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52" r:id="rId3"/>
    <p:sldId id="370" r:id="rId4"/>
    <p:sldId id="343" r:id="rId5"/>
    <p:sldId id="371" r:id="rId6"/>
    <p:sldId id="374" r:id="rId7"/>
    <p:sldId id="378" r:id="rId8"/>
    <p:sldId id="377" r:id="rId9"/>
    <p:sldId id="376" r:id="rId10"/>
    <p:sldId id="375" r:id="rId11"/>
    <p:sldId id="373" r:id="rId12"/>
    <p:sldId id="368" r:id="rId13"/>
    <p:sldId id="341" r:id="rId14"/>
    <p:sldId id="339" r:id="rId15"/>
    <p:sldId id="366" r:id="rId16"/>
    <p:sldId id="34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63" d="100"/>
          <a:sy n="63" d="100"/>
        </p:scale>
        <p:origin x="90" y="624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Regular Expressions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September 1, 2016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regular expressions </a:t>
            </a:r>
            <a:r>
              <a:rPr lang="en-US" i="1" dirty="0" smtClean="0"/>
              <a:t>not </a:t>
            </a:r>
            <a:r>
              <a:rPr lang="en-US" dirty="0" smtClean="0"/>
              <a:t>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number sieve</a:t>
            </a:r>
          </a:p>
          <a:p>
            <a:pPr lvl="1"/>
            <a:r>
              <a:rPr lang="en-US" dirty="0" smtClean="0"/>
              <a:t>The right tool for the right job!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71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grep</a:t>
            </a:r>
          </a:p>
          <a:p>
            <a:r>
              <a:rPr lang="en-US" dirty="0" err="1" smtClean="0"/>
              <a:t>sed</a:t>
            </a:r>
            <a:endParaRPr lang="en-US" dirty="0" smtClean="0"/>
          </a:p>
          <a:p>
            <a:r>
              <a:rPr lang="en-US" dirty="0" err="1" smtClean="0"/>
              <a:t>awk</a:t>
            </a:r>
            <a:endParaRPr lang="en-US" dirty="0" smtClean="0"/>
          </a:p>
          <a:p>
            <a:pPr lvl="1"/>
            <a:r>
              <a:rPr lang="en-US" dirty="0" smtClean="0"/>
              <a:t>Peter</a:t>
            </a:r>
          </a:p>
          <a:p>
            <a:r>
              <a:rPr lang="en-US" dirty="0" smtClean="0"/>
              <a:t>Python `re` module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64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</a:t>
            </a:r>
            <a:r>
              <a:rPr lang="en-US" i="1" dirty="0" smtClean="0"/>
              <a:t>didn’t</a:t>
            </a:r>
            <a:r>
              <a:rPr lang="en-US" dirty="0" smtClean="0"/>
              <a:t>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29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http://www.regular-expressions.info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Feedback?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pic>
        <p:nvPicPr>
          <p:cNvPr id="1026" name="Picture 2" descr="Regular Exp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30" y="2469643"/>
            <a:ext cx="3853540" cy="38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0514" y="1852933"/>
            <a:ext cx="20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to do this…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2685" y="1852933"/>
            <a:ext cx="31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…without falling prey to this</a:t>
            </a:r>
            <a:endParaRPr lang="en-US" dirty="0"/>
          </a:p>
        </p:txBody>
      </p:sp>
      <p:pic>
        <p:nvPicPr>
          <p:cNvPr id="5" name="Picture 2" descr="Perl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49" y="3026021"/>
            <a:ext cx="52197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regular expressions?</a:t>
            </a:r>
          </a:p>
          <a:p>
            <a:r>
              <a:rPr lang="en-US" dirty="0" smtClean="0"/>
              <a:t>What are regular expressions used for?</a:t>
            </a:r>
          </a:p>
          <a:p>
            <a:r>
              <a:rPr lang="en-US" dirty="0" smtClean="0"/>
              <a:t>How are regular expressions used with some common tools?</a:t>
            </a:r>
          </a:p>
          <a:p>
            <a:pPr lvl="1"/>
            <a:r>
              <a:rPr lang="en-US" dirty="0" smtClean="0"/>
              <a:t>Hands on!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5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(regex)?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an example pattern to pick apart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64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(regex)?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regex pattern </a:t>
            </a:r>
            <a:r>
              <a:rPr lang="en-US" b="1" dirty="0" smtClean="0"/>
              <a:t>matches</a:t>
            </a:r>
            <a:r>
              <a:rPr lang="en-US" b="1" dirty="0" smtClean="0"/>
              <a:t> </a:t>
            </a:r>
            <a:r>
              <a:rPr lang="en-US" b="1" dirty="0"/>
              <a:t>a target </a:t>
            </a:r>
            <a:r>
              <a:rPr lang="en-US" b="1" dirty="0" smtClean="0"/>
              <a:t>string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pattern is composed of a sequence of </a:t>
            </a:r>
            <a:r>
              <a:rPr lang="en-US" b="1" dirty="0"/>
              <a:t>atoms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atom is a single point within the regex pattern which it tries to match to the target string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Example, a single literal character like ‘a’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72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(regex)?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machine picture of example regex</a:t>
            </a:r>
          </a:p>
        </p:txBody>
      </p:sp>
    </p:spTree>
    <p:extLst>
      <p:ext uri="{BB962C8B-B14F-4D97-AF65-F5344CB8AC3E}">
        <p14:creationId xmlns:p14="http://schemas.microsoft.com/office/powerpoint/2010/main" val="27333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(regex)?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couple different flavors with differences</a:t>
            </a:r>
          </a:p>
          <a:p>
            <a:pPr lvl="1"/>
            <a:r>
              <a:rPr lang="en-US" dirty="0" smtClean="0"/>
              <a:t>i.e. POSIX has [:alpha:] and [:blank:], vim uses \a and \s</a:t>
            </a:r>
          </a:p>
          <a:p>
            <a:r>
              <a:rPr lang="en-US" dirty="0" smtClean="0"/>
              <a:t>Extensions give much more powerful tools like </a:t>
            </a:r>
            <a:r>
              <a:rPr lang="en-US" dirty="0" err="1" smtClean="0"/>
              <a:t>backreference</a:t>
            </a:r>
            <a:r>
              <a:rPr lang="en-US" dirty="0" smtClean="0"/>
              <a:t>, but </a:t>
            </a:r>
            <a:r>
              <a:rPr lang="en-US" u="sng" dirty="0" smtClean="0"/>
              <a:t>these generally discard the regularity of the grammar</a:t>
            </a:r>
            <a:endParaRPr lang="en-US" dirty="0" smtClean="0"/>
          </a:p>
          <a:p>
            <a:pPr lvl="1"/>
            <a:r>
              <a:rPr lang="en-US" dirty="0" smtClean="0"/>
              <a:t>As a result, relying heavily on these can result in a much slower expression evaluation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9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for a vague target</a:t>
            </a:r>
          </a:p>
          <a:p>
            <a:pPr lvl="1"/>
            <a:r>
              <a:rPr lang="en-US" dirty="0" smtClean="0"/>
              <a:t>If you know the </a:t>
            </a:r>
            <a:r>
              <a:rPr lang="en-US" i="1" dirty="0" smtClean="0"/>
              <a:t>structure</a:t>
            </a:r>
            <a:r>
              <a:rPr lang="en-US" dirty="0" smtClean="0"/>
              <a:t> of a string, you can encode this information into your search</a:t>
            </a:r>
            <a:endParaRPr lang="en-US" dirty="0" smtClean="0"/>
          </a:p>
          <a:p>
            <a:r>
              <a:rPr lang="en-US" dirty="0" smtClean="0"/>
              <a:t>Search-and-replace</a:t>
            </a:r>
          </a:p>
          <a:p>
            <a:pPr lvl="1"/>
            <a:r>
              <a:rPr lang="en-US" dirty="0" err="1" smtClean="0"/>
              <a:t>Sed</a:t>
            </a:r>
            <a:r>
              <a:rPr lang="en-US" dirty="0" smtClean="0"/>
              <a:t>, vim, </a:t>
            </a:r>
            <a:r>
              <a:rPr lang="en-US" dirty="0" err="1" smtClean="0"/>
              <a:t>awk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71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4596</TotalTime>
  <Words>252</Words>
  <Application>Microsoft Office PowerPoint</Application>
  <PresentationFormat>On-screen Show (4:3)</PresentationFormat>
  <Paragraphs>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Miriam</vt:lpstr>
      <vt:lpstr>Office Theme</vt:lpstr>
      <vt:lpstr>Regular Expressions</vt:lpstr>
      <vt:lpstr>Scope of this talk</vt:lpstr>
      <vt:lpstr>Scope of this talk</vt:lpstr>
      <vt:lpstr>Scope of this talk</vt:lpstr>
      <vt:lpstr>What are regular expressions (regex)?</vt:lpstr>
      <vt:lpstr>What are regular expressions (regex)?</vt:lpstr>
      <vt:lpstr>What are regular expressions (regex)?</vt:lpstr>
      <vt:lpstr>What are regular expressions (regex)?</vt:lpstr>
      <vt:lpstr>What are regular expressions useful for?</vt:lpstr>
      <vt:lpstr>What are regular expressions not useful for?</vt:lpstr>
      <vt:lpstr>Regular expression examples</vt:lpstr>
      <vt:lpstr>Things I didn’t mention…</vt:lpstr>
      <vt:lpstr>Useful resources</vt:lpstr>
      <vt:lpstr>Thank you!</vt:lpstr>
      <vt:lpstr>Feedback?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70</cp:revision>
  <dcterms:created xsi:type="dcterms:W3CDTF">2016-08-22T17:05:55Z</dcterms:created>
  <dcterms:modified xsi:type="dcterms:W3CDTF">2017-01-20T21:06:48Z</dcterms:modified>
</cp:coreProperties>
</file>