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  <p:sldMasterId id="2147483841" r:id="rId2"/>
  </p:sldMasterIdLst>
  <p:notesMasterIdLst>
    <p:notesMasterId r:id="rId6"/>
  </p:notesMasterIdLst>
  <p:handoutMasterIdLst>
    <p:handoutMasterId r:id="rId7"/>
  </p:handoutMasterIdLst>
  <p:sldIdLst>
    <p:sldId id="256" r:id="rId3"/>
    <p:sldId id="25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0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20F7-DF72-534A-B4D0-C922E41159A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E0F7-C8EC-F448-BDFB-23779A2D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5339-C447-9947-BC79-8A8CB22D3A57}" type="datetimeFigureOut"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CA82-2693-904C-B766-2BA672D050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6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99A4-0A3E-C241-83FE-D07B2FBA788C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360948-2BE7-784C-84F6-20D3A28F2D9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CE791BC-1799-9E4E-B3BE-0BBED08867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-3 Web Programming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Responsive Web Design</a:t>
            </a:r>
          </a:p>
        </p:txBody>
      </p:sp>
    </p:spTree>
    <p:extLst>
      <p:ext uri="{BB962C8B-B14F-4D97-AF65-F5344CB8AC3E}">
        <p14:creationId xmlns:p14="http://schemas.microsoft.com/office/powerpoint/2010/main" val="412483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042276" cy="1012732"/>
          </a:xfrm>
        </p:spPr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How did it go last week? </a:t>
            </a:r>
          </a:p>
          <a:p>
            <a:pPr marL="342900" lvl="2" indent="-342900"/>
            <a:r>
              <a:rPr lang="en-US" sz="3200" dirty="0"/>
              <a:t>Look at assignment from last week. </a:t>
            </a:r>
          </a:p>
          <a:p>
            <a:r>
              <a:rPr lang="en-US" dirty="0"/>
              <a:t>Responsive Web pages</a:t>
            </a:r>
          </a:p>
          <a:p>
            <a:pPr lvl="1"/>
            <a:r>
              <a:rPr lang="en-US" dirty="0"/>
              <a:t>Look at the examples both on laptop &amp; smart phone: What are differences?</a:t>
            </a:r>
          </a:p>
          <a:p>
            <a:pPr lvl="1"/>
            <a:r>
              <a:rPr lang="en-US" dirty="0"/>
              <a:t>Go through series of simple in-class examples..</a:t>
            </a:r>
          </a:p>
          <a:p>
            <a:pPr lvl="1"/>
            <a:r>
              <a:rPr lang="en-US" dirty="0"/>
              <a:t>Try them with Try it w3schools..modify.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3200"/>
              <a:t>Assignments </a:t>
            </a:r>
            <a:r>
              <a:rPr lang="en-US" sz="3200" dirty="0"/>
              <a:t>this </a:t>
            </a:r>
            <a:r>
              <a:rPr lang="en-US" sz="3200" dirty="0"/>
              <a:t>week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 ?</a:t>
            </a:r>
          </a:p>
          <a:p>
            <a:r>
              <a:rPr lang="en-US" dirty="0"/>
              <a:t> </a:t>
            </a:r>
            <a:r>
              <a:rPr lang="en-US" dirty="0" smtClean="0"/>
              <a:t>      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053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1229</TotalTime>
  <Words>75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Custom Design</vt:lpstr>
      <vt:lpstr>1_Breeze</vt:lpstr>
      <vt:lpstr>Week -3 Web Programming I</vt:lpstr>
      <vt:lpstr>Agenda</vt:lpstr>
      <vt:lpstr>Questions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EME 6930 Web Prog I</dc:title>
  <dc:creator>Glenn Smith</dc:creator>
  <cp:lastModifiedBy>jack</cp:lastModifiedBy>
  <cp:revision>122</cp:revision>
  <cp:lastPrinted>2017-01-11T18:59:53Z</cp:lastPrinted>
  <dcterms:created xsi:type="dcterms:W3CDTF">2012-01-11T21:02:37Z</dcterms:created>
  <dcterms:modified xsi:type="dcterms:W3CDTF">2020-01-27T22:05:52Z</dcterms:modified>
</cp:coreProperties>
</file>