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EA30CE-3C1C-408D-B389-2AFAC0684CB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BF39FD-A954-4C28-8F3D-5A141D1B79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design for educational robotics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Fruzzetti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1305"/>
            <a:ext cx="4495800" cy="648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143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Portrait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51" y="3810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Landscape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44" y="990600"/>
            <a:ext cx="8422212" cy="54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41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51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Desktop/Laptop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5730056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30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3104" y="-7620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458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</TotalTime>
  <Words>12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Sample design for educational robotics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design for educational robotics site</dc:title>
  <dc:creator>Windows User</dc:creator>
  <cp:lastModifiedBy>Windows User</cp:lastModifiedBy>
  <cp:revision>2</cp:revision>
  <dcterms:created xsi:type="dcterms:W3CDTF">2022-02-06T01:31:43Z</dcterms:created>
  <dcterms:modified xsi:type="dcterms:W3CDTF">2022-02-06T01:51:24Z</dcterms:modified>
</cp:coreProperties>
</file>