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58" r:id="rId3"/>
    <p:sldId id="280" r:id="rId4"/>
    <p:sldId id="273" r:id="rId5"/>
    <p:sldId id="277" r:id="rId6"/>
    <p:sldId id="278" r:id="rId7"/>
    <p:sldId id="279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33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3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5578" y="601656"/>
            <a:ext cx="10668000" cy="22582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新細明體"/>
                <a:ea typeface="新細明體"/>
              </a:rPr>
              <a:t>雲端運算程式設計期</a:t>
            </a:r>
            <a:r>
              <a:rPr lang="zh-CN" altLang="en-US" dirty="0">
                <a:latin typeface="新細明體"/>
                <a:ea typeface="新細明體"/>
              </a:rPr>
              <a:t>末</a:t>
            </a:r>
            <a:r>
              <a:rPr lang="zh-TW" altLang="en-US" dirty="0">
                <a:latin typeface="新細明體"/>
                <a:ea typeface="新細明體"/>
              </a:rPr>
              <a:t>報告</a:t>
            </a:r>
            <a:r>
              <a:rPr lang="en-US" altLang="zh-TW" dirty="0">
                <a:latin typeface="新細明體"/>
                <a:ea typeface="新細明體"/>
              </a:rPr>
              <a:t/>
            </a:r>
            <a:br>
              <a:rPr lang="en-US" altLang="zh-TW" dirty="0">
                <a:latin typeface="新細明體"/>
                <a:ea typeface="新細明體"/>
              </a:rPr>
            </a:br>
            <a:r>
              <a:rPr lang="zh-TW" altLang="en-US" dirty="0">
                <a:latin typeface="新細明體"/>
                <a:ea typeface="新細明體"/>
              </a:rPr>
              <a:t>第13組</a:t>
            </a:r>
            <a:endParaRPr lang="zh-TW" dirty="0">
              <a:solidFill>
                <a:srgbClr val="FFFFFF"/>
              </a:solidFill>
              <a:latin typeface="新細明體"/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91115" y="3366043"/>
            <a:ext cx="6815669" cy="30020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3600" dirty="0">
                <a:latin typeface="新細明體"/>
                <a:ea typeface="新細明體"/>
              </a:rPr>
              <a:t>8105056009陳原禾</a:t>
            </a:r>
            <a:endParaRPr lang="en-US" altLang="zh-TW" sz="3600" dirty="0">
              <a:latin typeface="新細明體"/>
              <a:ea typeface="新細明體"/>
            </a:endParaRPr>
          </a:p>
          <a:p>
            <a:r>
              <a:rPr lang="zh-TW" altLang="en-US" sz="3600" dirty="0">
                <a:latin typeface="新細明體"/>
                <a:ea typeface="新細明體"/>
              </a:rPr>
              <a:t>7106056054黃筱真</a:t>
            </a:r>
            <a:endParaRPr lang="zh-TW" sz="3600" dirty="0">
              <a:latin typeface="新細明體"/>
              <a:ea typeface="新細明體"/>
            </a:endParaRPr>
          </a:p>
          <a:p>
            <a:r>
              <a:rPr lang="zh-TW" altLang="en-US" sz="3600" dirty="0">
                <a:latin typeface="新細明體"/>
                <a:ea typeface="新細明體"/>
              </a:rPr>
              <a:t>7106056091李明翰</a:t>
            </a:r>
          </a:p>
          <a:p>
            <a:r>
              <a:rPr lang="zh-TW" altLang="en-US" sz="3600" dirty="0">
                <a:latin typeface="新細明體"/>
                <a:ea typeface="新細明體"/>
              </a:rPr>
              <a:t>7106056111徐昀汝</a:t>
            </a: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DDE58-9CB2-49D6-BAB4-E0337331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229" y="2777659"/>
            <a:ext cx="5936343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新細明體"/>
                <a:ea typeface="新細明體"/>
              </a:rPr>
              <a:t> </a:t>
            </a:r>
            <a:r>
              <a:rPr lang="zh-TW" altLang="en-US" sz="6600" b="1" dirty="0" smtClean="0">
                <a:latin typeface="新細明體"/>
                <a:ea typeface="新細明體"/>
              </a:rPr>
              <a:t>實</a:t>
            </a:r>
            <a:r>
              <a:rPr lang="zh-TW" altLang="en-US" sz="6600" b="1" dirty="0">
                <a:latin typeface="新細明體"/>
                <a:ea typeface="新細明體"/>
              </a:rPr>
              <a:t>作</a:t>
            </a:r>
            <a:r>
              <a:rPr lang="en-US" altLang="zh-TW" sz="6600" b="1" dirty="0">
                <a:latin typeface="新細明體"/>
                <a:ea typeface="新細明體"/>
              </a:rPr>
              <a:t>GKA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1355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Iris dataset</a:t>
            </a:r>
          </a:p>
          <a:p>
            <a:r>
              <a:rPr lang="en-US" altLang="zh-TW" dirty="0" smtClean="0"/>
              <a:t>150 nodes</a:t>
            </a:r>
          </a:p>
          <a:p>
            <a:r>
              <a:rPr lang="zh-TW" altLang="en-US" dirty="0" smtClean="0"/>
              <a:t>參數設定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預設 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endParaRPr lang="en-US" altLang="zh-TW" dirty="0" smtClean="0"/>
          </a:p>
          <a:p>
            <a:pPr lvl="1"/>
            <a:r>
              <a:rPr lang="en-US" altLang="zh-TW" dirty="0"/>
              <a:t>Chromosome :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條</a:t>
            </a:r>
            <a:endParaRPr lang="en-US" altLang="zh-TW" dirty="0"/>
          </a:p>
          <a:p>
            <a:pPr lvl="1"/>
            <a:r>
              <a:rPr lang="en-US" altLang="zh-TW" dirty="0"/>
              <a:t>Iteration : 20</a:t>
            </a:r>
            <a:r>
              <a:rPr lang="zh-TW" altLang="en-US" dirty="0"/>
              <a:t> 次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06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6E082-1C32-9F43-8844-664D41CB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1FA2D-5AB8-1748-9833-7389CC11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69" y="697634"/>
            <a:ext cx="4220584" cy="5745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5600" dirty="0" err="1"/>
              <a:t>GeneticK</a:t>
            </a:r>
            <a:r>
              <a:rPr lang="en-US" altLang="zh-TW" sz="5600" dirty="0"/>
              <a:t>-Means Algorithm</a:t>
            </a:r>
          </a:p>
          <a:p>
            <a:pPr marL="0" indent="0">
              <a:buNone/>
            </a:pPr>
            <a:r>
              <a:rPr lang="en-US" altLang="zh-TW" sz="5600" dirty="0"/>
              <a:t>Input:</a:t>
            </a:r>
          </a:p>
          <a:p>
            <a:pPr marL="0" indent="0">
              <a:buNone/>
            </a:pPr>
            <a:r>
              <a:rPr lang="en-US" altLang="zh-TW" sz="5600" dirty="0"/>
              <a:t>Mutation Probability, Pm;</a:t>
            </a:r>
          </a:p>
          <a:p>
            <a:pPr marL="0" indent="0">
              <a:buNone/>
            </a:pPr>
            <a:r>
              <a:rPr lang="en-US" altLang="zh-TW" sz="5600" dirty="0"/>
              <a:t>Population size, N;</a:t>
            </a:r>
          </a:p>
          <a:p>
            <a:pPr marL="0" indent="0">
              <a:buNone/>
            </a:pPr>
            <a:r>
              <a:rPr lang="en-US" altLang="zh-TW" sz="5600" dirty="0"/>
              <a:t>Maximum number of generation, MAX GEN;</a:t>
            </a:r>
          </a:p>
          <a:p>
            <a:pPr marL="0" indent="0">
              <a:buNone/>
            </a:pPr>
            <a:r>
              <a:rPr lang="en-US" altLang="zh-TW" sz="5600" dirty="0"/>
              <a:t>Output: Solution string, s;</a:t>
            </a:r>
          </a:p>
          <a:p>
            <a:pPr marL="0" indent="0">
              <a:buNone/>
            </a:pPr>
            <a:r>
              <a:rPr lang="en-US" altLang="zh-TW" sz="5600" dirty="0"/>
              <a:t>{ Initialize the population, P;</a:t>
            </a:r>
          </a:p>
          <a:p>
            <a:pPr marL="0" indent="0">
              <a:buNone/>
            </a:pPr>
            <a:r>
              <a:rPr lang="en-US" altLang="zh-TW" sz="5600" dirty="0" err="1"/>
              <a:t>geno</a:t>
            </a:r>
            <a:r>
              <a:rPr lang="en-US" altLang="zh-TW" sz="5600" dirty="0"/>
              <a:t> = MAX GEN;</a:t>
            </a:r>
          </a:p>
          <a:p>
            <a:pPr marL="0" indent="0">
              <a:buNone/>
            </a:pPr>
            <a:r>
              <a:rPr lang="en-US" altLang="zh-TW" sz="5600" dirty="0"/>
              <a:t>s = P1; (Pi is the </a:t>
            </a:r>
            <a:r>
              <a:rPr lang="en-US" altLang="zh-TW" sz="5600" dirty="0" err="1"/>
              <a:t>ith</a:t>
            </a:r>
            <a:r>
              <a:rPr lang="en-US" altLang="zh-TW" sz="5600" dirty="0"/>
              <a:t> string in P)</a:t>
            </a:r>
          </a:p>
          <a:p>
            <a:pPr marL="0" indent="0">
              <a:buNone/>
            </a:pPr>
            <a:r>
              <a:rPr lang="en-US" altLang="zh-TW" sz="5600" dirty="0"/>
              <a:t>while (</a:t>
            </a:r>
            <a:r>
              <a:rPr lang="en-US" altLang="zh-TW" sz="5600" dirty="0" err="1"/>
              <a:t>geno</a:t>
            </a:r>
            <a:r>
              <a:rPr lang="en-US" altLang="zh-TW" sz="5600" dirty="0"/>
              <a:t> &gt; 0)</a:t>
            </a:r>
          </a:p>
          <a:p>
            <a:pPr marL="0" indent="0">
              <a:buNone/>
            </a:pPr>
            <a:r>
              <a:rPr lang="en-US" altLang="zh-TW" sz="5600" dirty="0"/>
              <a:t>{ Calculate Fitness values of strings in P;</a:t>
            </a:r>
          </a:p>
          <a:p>
            <a:pPr marL="0" indent="0">
              <a:buNone/>
            </a:pPr>
            <a:r>
              <a:rPr lang="en-US" altLang="zh-TW" sz="5600" dirty="0"/>
              <a:t>^ P = Selection (P);</a:t>
            </a:r>
          </a:p>
          <a:p>
            <a:pPr marL="0" indent="0">
              <a:buNone/>
            </a:pPr>
            <a:r>
              <a:rPr lang="en-US" altLang="zh-TW" sz="5600" dirty="0"/>
              <a:t>for </a:t>
            </a:r>
            <a:r>
              <a:rPr lang="en-US" altLang="zh-TW" sz="5600" dirty="0" err="1"/>
              <a:t>i</a:t>
            </a:r>
            <a:r>
              <a:rPr lang="en-US" altLang="zh-TW" sz="5600" dirty="0"/>
              <a:t> = 1 to N, Pi = Mutation( ^ Pi);</a:t>
            </a:r>
          </a:p>
          <a:p>
            <a:pPr marL="0" indent="0">
              <a:buNone/>
            </a:pPr>
            <a:r>
              <a:rPr lang="en-US" altLang="zh-TW" sz="5600" dirty="0"/>
              <a:t>for </a:t>
            </a:r>
            <a:r>
              <a:rPr lang="en-US" altLang="zh-TW" sz="5600" dirty="0" err="1"/>
              <a:t>i</a:t>
            </a:r>
            <a:r>
              <a:rPr lang="en-US" altLang="zh-TW" sz="5600" dirty="0"/>
              <a:t> = 1 to N, K-Means(Pi);</a:t>
            </a:r>
          </a:p>
          <a:p>
            <a:pPr marL="0" indent="0">
              <a:buNone/>
            </a:pPr>
            <a:r>
              <a:rPr lang="en-US" altLang="zh-TW" sz="5600" dirty="0"/>
              <a:t>s = string in P such that the corresponding weight</a:t>
            </a:r>
          </a:p>
          <a:p>
            <a:pPr marL="0" indent="0">
              <a:buNone/>
            </a:pPr>
            <a:r>
              <a:rPr lang="en-US" altLang="zh-TW" sz="5600" dirty="0"/>
              <a:t>matrix </a:t>
            </a:r>
            <a:r>
              <a:rPr lang="en-US" altLang="zh-TW" sz="5600" dirty="0" err="1"/>
              <a:t>Ws</a:t>
            </a:r>
            <a:r>
              <a:rPr lang="en-US" altLang="zh-TW" sz="5600" dirty="0"/>
              <a:t> has the minimum SE measure;</a:t>
            </a:r>
          </a:p>
          <a:p>
            <a:pPr marL="0" indent="0">
              <a:buNone/>
            </a:pPr>
            <a:r>
              <a:rPr lang="en-US" altLang="zh-TW" sz="5600" dirty="0"/>
              <a:t>if (S(</a:t>
            </a:r>
            <a:r>
              <a:rPr lang="en-US" altLang="zh-TW" sz="5600" dirty="0" err="1"/>
              <a:t>Ws</a:t>
            </a:r>
            <a:r>
              <a:rPr lang="en-US" altLang="zh-TW" sz="5600" dirty="0"/>
              <a:t> ) &gt; S(</a:t>
            </a:r>
            <a:r>
              <a:rPr lang="en-US" altLang="zh-TW" sz="5600" dirty="0" err="1"/>
              <a:t>Ws</a:t>
            </a:r>
            <a:r>
              <a:rPr lang="en-US" altLang="zh-TW" sz="5600" dirty="0"/>
              <a:t>)), s = s;</a:t>
            </a:r>
          </a:p>
          <a:p>
            <a:pPr marL="0" indent="0">
              <a:buNone/>
            </a:pPr>
            <a:r>
              <a:rPr lang="en-US" altLang="zh-TW" sz="5600" dirty="0" err="1"/>
              <a:t>geno</a:t>
            </a:r>
            <a:r>
              <a:rPr lang="en-US" altLang="zh-TW" sz="5600" dirty="0"/>
              <a:t> = </a:t>
            </a:r>
            <a:r>
              <a:rPr lang="en-US" altLang="zh-TW" sz="5600" dirty="0" err="1"/>
              <a:t>geno</a:t>
            </a:r>
            <a:r>
              <a:rPr lang="en-US" altLang="zh-TW" sz="5600" dirty="0"/>
              <a:t> </a:t>
            </a:r>
            <a:r>
              <a:rPr lang="zh-TW" altLang="en-US" sz="5600" dirty="0"/>
              <a:t>􀀀 </a:t>
            </a:r>
            <a:r>
              <a:rPr lang="en-US" altLang="zh-TW" sz="5600" dirty="0"/>
              <a:t>1;</a:t>
            </a:r>
            <a:endParaRPr lang="zh-TW" altLang="en-US" sz="5600" dirty="0"/>
          </a:p>
          <a:p>
            <a:pPr marL="0" indent="0">
              <a:buNone/>
            </a:pPr>
            <a:r>
              <a:rPr lang="en-US" altLang="zh-TW" sz="5600" dirty="0"/>
              <a:t>}</a:t>
            </a:r>
          </a:p>
          <a:p>
            <a:pPr marL="0" indent="0">
              <a:buNone/>
            </a:pPr>
            <a:r>
              <a:rPr lang="en-US" altLang="zh-TW" sz="5600" dirty="0"/>
              <a:t>output s;</a:t>
            </a:r>
          </a:p>
          <a:p>
            <a:pPr marL="0" indent="0">
              <a:buNone/>
            </a:pPr>
            <a:r>
              <a:rPr lang="en-US" altLang="zh-TW" sz="5600" dirty="0"/>
              <a:t>}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7650" y="1690688"/>
            <a:ext cx="374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根據</a:t>
            </a:r>
            <a:r>
              <a:rPr lang="en-US" altLang="zh-TW" sz="2400" dirty="0" smtClean="0"/>
              <a:t>GKA</a:t>
            </a:r>
            <a:r>
              <a:rPr lang="zh-TW" altLang="en-US" sz="2400" dirty="0" smtClean="0"/>
              <a:t>論文方法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2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BCC74-1C3C-6E42-BF8B-0095C1D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610"/>
            <a:ext cx="9184178" cy="4622483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3600" dirty="0" smtClean="0"/>
              <a:t>亂數</a:t>
            </a:r>
            <a:r>
              <a:rPr kumimoji="1" lang="zh-TW" altLang="en-US" sz="3600" dirty="0" smtClean="0"/>
              <a:t>產生</a:t>
            </a:r>
            <a:r>
              <a:rPr kumimoji="1" lang="en-US" altLang="zh-TW" sz="3600" dirty="0" smtClean="0"/>
              <a:t>10</a:t>
            </a:r>
            <a:r>
              <a:rPr kumimoji="1" lang="zh-TW" altLang="en-US" sz="3600" dirty="0" smtClean="0"/>
              <a:t>條</a:t>
            </a:r>
            <a:r>
              <a:rPr kumimoji="1" lang="zh-TW" altLang="en-US" sz="3600" dirty="0" smtClean="0"/>
              <a:t>染色體每條染色體有</a:t>
            </a:r>
            <a:r>
              <a:rPr kumimoji="1" lang="en-US" altLang="zh-TW" sz="3600" dirty="0" smtClean="0"/>
              <a:t>150nodes</a:t>
            </a:r>
          </a:p>
          <a:p>
            <a:r>
              <a:rPr kumimoji="1" lang="en-US" altLang="zh-TW" sz="3600" dirty="0" smtClean="0"/>
              <a:t>10</a:t>
            </a:r>
            <a:r>
              <a:rPr kumimoji="1" lang="zh-TW" altLang="en-US" sz="3600" dirty="0" smtClean="0"/>
              <a:t>條</a:t>
            </a:r>
            <a:r>
              <a:rPr kumimoji="1" lang="zh-TW" altLang="en-US" sz="3600" dirty="0"/>
              <a:t>染色體中隨機選出</a:t>
            </a:r>
            <a:r>
              <a:rPr kumimoji="1" lang="en-US" altLang="zh-TW" sz="3600" dirty="0"/>
              <a:t>3</a:t>
            </a:r>
            <a:r>
              <a:rPr kumimoji="1" lang="zh-TW" altLang="en-US" sz="3600" dirty="0"/>
              <a:t>個形心</a:t>
            </a:r>
          </a:p>
          <a:p>
            <a:r>
              <a:rPr kumimoji="1" lang="zh-TW" altLang="en-US" sz="3600" dirty="0" smtClean="0"/>
              <a:t>計算</a:t>
            </a:r>
            <a:r>
              <a:rPr kumimoji="1" lang="en-US" altLang="zh-TW" sz="3600" dirty="0" smtClean="0"/>
              <a:t>10</a:t>
            </a:r>
            <a:r>
              <a:rPr kumimoji="1" lang="zh-TW" altLang="en-US" sz="3600" dirty="0" smtClean="0"/>
              <a:t>條</a:t>
            </a:r>
            <a:r>
              <a:rPr kumimoji="1" lang="zh-TW" altLang="en-US" sz="3600" dirty="0"/>
              <a:t>染色體</a:t>
            </a:r>
            <a:r>
              <a:rPr kumimoji="1" lang="en-US" altLang="zh-TW" sz="3600" dirty="0" smtClean="0"/>
              <a:t>Fitness(SSE)</a:t>
            </a:r>
          </a:p>
          <a:p>
            <a:r>
              <a:rPr kumimoji="1" lang="zh-TW" altLang="en-US" sz="3600" dirty="0" smtClean="0"/>
              <a:t>做</a:t>
            </a:r>
            <a:r>
              <a:rPr kumimoji="1" lang="en-US" altLang="zh-TW" sz="3600" dirty="0" smtClean="0"/>
              <a:t>Mutation</a:t>
            </a:r>
          </a:p>
          <a:p>
            <a:r>
              <a:rPr kumimoji="1" lang="zh-TW" altLang="en-US" sz="3600" dirty="0" smtClean="0"/>
              <a:t>做</a:t>
            </a:r>
            <a:r>
              <a:rPr kumimoji="1" lang="en-US" altLang="zh-TW" sz="3600" dirty="0" smtClean="0"/>
              <a:t>K-means</a:t>
            </a:r>
          </a:p>
          <a:p>
            <a:r>
              <a:rPr kumimoji="1" lang="zh-TW" altLang="en-US" sz="3600" dirty="0" smtClean="0"/>
              <a:t>重新</a:t>
            </a:r>
            <a:r>
              <a:rPr kumimoji="1" lang="zh-TW" altLang="en-US" sz="3600" dirty="0" smtClean="0"/>
              <a:t>產生</a:t>
            </a:r>
            <a:r>
              <a:rPr kumimoji="1" lang="en-US" altLang="zh-TW" sz="3600" dirty="0" smtClean="0"/>
              <a:t>10</a:t>
            </a:r>
            <a:r>
              <a:rPr kumimoji="1" lang="zh-TW" altLang="en-US" sz="3600" dirty="0" smtClean="0"/>
              <a:t>條</a:t>
            </a:r>
            <a:r>
              <a:rPr kumimoji="1" lang="zh-TW" altLang="en-US" sz="3600" dirty="0" smtClean="0"/>
              <a:t>新的染色體</a:t>
            </a:r>
            <a:endParaRPr kumimoji="1" lang="en-US" altLang="zh-TW" sz="3600" dirty="0" smtClean="0"/>
          </a:p>
          <a:p>
            <a:r>
              <a:rPr kumimoji="1" lang="zh-TW" altLang="en-US" sz="3600" dirty="0" smtClean="0"/>
              <a:t>做</a:t>
            </a:r>
            <a:r>
              <a:rPr kumimoji="1" lang="en-US" altLang="zh-TW" sz="3600" dirty="0" smtClean="0"/>
              <a:t>Selection</a:t>
            </a:r>
            <a:r>
              <a:rPr kumimoji="1" lang="zh-TW" altLang="en-US" sz="3600" dirty="0" smtClean="0"/>
              <a:t>  選出菁英染色體 當作下一個</a:t>
            </a:r>
            <a:r>
              <a:rPr kumimoji="1" lang="en-US" altLang="zh-TW" sz="3600" dirty="0" smtClean="0"/>
              <a:t>iteration</a:t>
            </a:r>
            <a:r>
              <a:rPr kumimoji="1" lang="zh-TW" altLang="en-US" sz="3600" dirty="0" smtClean="0"/>
              <a:t>的</a:t>
            </a:r>
            <a:r>
              <a:rPr kumimoji="1" lang="en-US" altLang="zh-TW" sz="3600" dirty="0" smtClean="0"/>
              <a:t>input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實驗結果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Kmeans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5" y="1545106"/>
            <a:ext cx="7539643" cy="5019448"/>
          </a:xfrm>
        </p:spPr>
      </p:pic>
      <p:sp>
        <p:nvSpPr>
          <p:cNvPr id="3" name="文字方塊 2"/>
          <p:cNvSpPr txBox="1"/>
          <p:nvPr/>
        </p:nvSpPr>
        <p:spPr>
          <a:xfrm>
            <a:off x="937954" y="1870364"/>
            <a:ext cx="278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SSE = 87.66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3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實驗結果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GKA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50854" y="1620982"/>
            <a:ext cx="278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SSE = 72.26</a:t>
            </a:r>
            <a:endParaRPr lang="zh-TW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06" y="1027906"/>
            <a:ext cx="4943327" cy="5625166"/>
          </a:xfrm>
        </p:spPr>
      </p:pic>
    </p:spTree>
    <p:extLst>
      <p:ext uri="{BB962C8B-B14F-4D97-AF65-F5344CB8AC3E}">
        <p14:creationId xmlns:p14="http://schemas.microsoft.com/office/powerpoint/2010/main" val="42232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2988BF-23AB-4984-8D44-B94629EEC91A}"/>
              </a:ext>
            </a:extLst>
          </p:cNvPr>
          <p:cNvSpPr txBox="1"/>
          <p:nvPr/>
        </p:nvSpPr>
        <p:spPr>
          <a:xfrm>
            <a:off x="4019907" y="2359324"/>
            <a:ext cx="418093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5400" b="1">
                <a:latin typeface="PMingLiU"/>
                <a:ea typeface="PMingLiU"/>
              </a:rPr>
              <a:t>The End</a:t>
            </a:r>
          </a:p>
          <a:p>
            <a:pPr algn="ctr"/>
            <a:r>
              <a:rPr lang="zh-TW" altLang="en-US" sz="5400" b="1">
                <a:latin typeface="PMingLiU"/>
                <a:ea typeface="PMingLiU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37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Calibri Light</vt:lpstr>
      <vt:lpstr>Office 佈景主題</vt:lpstr>
      <vt:lpstr>雲端運算程式設計期末報告 第13組</vt:lpstr>
      <vt:lpstr> 實作GKA</vt:lpstr>
      <vt:lpstr>資料集</vt:lpstr>
      <vt:lpstr>實作</vt:lpstr>
      <vt:lpstr>實作</vt:lpstr>
      <vt:lpstr>實驗結果 - Kmeans</vt:lpstr>
      <vt:lpstr>實驗結果 - GKA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筠</dc:title>
  <dc:creator/>
  <cp:lastModifiedBy/>
  <cp:revision>8</cp:revision>
  <dcterms:created xsi:type="dcterms:W3CDTF">2012-07-30T21:28:29Z</dcterms:created>
  <dcterms:modified xsi:type="dcterms:W3CDTF">2018-06-27T11:01:13Z</dcterms:modified>
</cp:coreProperties>
</file>