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830F-FAD7-434E-85A1-C3F3FE97D891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9E1-04EF-48C6-B27F-D57CB426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29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830F-FAD7-434E-85A1-C3F3FE97D891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9E1-04EF-48C6-B27F-D57CB426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33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830F-FAD7-434E-85A1-C3F3FE97D891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9E1-04EF-48C6-B27F-D57CB426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24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830F-FAD7-434E-85A1-C3F3FE97D891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9E1-04EF-48C6-B27F-D57CB426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14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830F-FAD7-434E-85A1-C3F3FE97D891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9E1-04EF-48C6-B27F-D57CB426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8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830F-FAD7-434E-85A1-C3F3FE97D891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9E1-04EF-48C6-B27F-D57CB426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6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830F-FAD7-434E-85A1-C3F3FE97D891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9E1-04EF-48C6-B27F-D57CB426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09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830F-FAD7-434E-85A1-C3F3FE97D891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9E1-04EF-48C6-B27F-D57CB426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81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830F-FAD7-434E-85A1-C3F3FE97D891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9E1-04EF-48C6-B27F-D57CB426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07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830F-FAD7-434E-85A1-C3F3FE97D891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9E1-04EF-48C6-B27F-D57CB426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89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830F-FAD7-434E-85A1-C3F3FE97D891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89E1-04EF-48C6-B27F-D57CB426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06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830F-FAD7-434E-85A1-C3F3FE97D891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889E1-04EF-48C6-B27F-D57CB426F1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87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764554"/>
            <a:ext cx="9144000" cy="2387600"/>
          </a:xfrm>
        </p:spPr>
        <p:txBody>
          <a:bodyPr/>
          <a:lstStyle/>
          <a:p>
            <a:r>
              <a:rPr lang="zh-TW" altLang="en-US" dirty="0" smtClean="0"/>
              <a:t>社群文字雲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7103056065</a:t>
            </a:r>
            <a:r>
              <a:rPr lang="en-US" altLang="zh-TW" dirty="0"/>
              <a:t>	</a:t>
            </a:r>
            <a:r>
              <a:rPr lang="zh-TW" altLang="en-US" dirty="0"/>
              <a:t>凌政</a:t>
            </a:r>
            <a:r>
              <a:rPr lang="zh-TW" altLang="en-US" dirty="0" smtClean="0"/>
              <a:t>楠</a:t>
            </a:r>
            <a:endParaRPr lang="en-US" altLang="zh-TW" dirty="0" smtClean="0"/>
          </a:p>
          <a:p>
            <a:r>
              <a:rPr lang="en-US" altLang="zh-TW" dirty="0" smtClean="0"/>
              <a:t>7106056054	</a:t>
            </a:r>
            <a:r>
              <a:rPr lang="zh-TW" altLang="en-US" dirty="0" smtClean="0"/>
              <a:t>黃筱真</a:t>
            </a:r>
            <a:endParaRPr lang="en-US" altLang="zh-TW" dirty="0" smtClean="0"/>
          </a:p>
          <a:p>
            <a:r>
              <a:rPr lang="en-US" altLang="zh-TW" dirty="0" smtClean="0"/>
              <a:t>7106056091</a:t>
            </a:r>
            <a:r>
              <a:rPr lang="en-US" altLang="zh-TW" dirty="0"/>
              <a:t>	</a:t>
            </a:r>
            <a:r>
              <a:rPr lang="zh-TW" altLang="en-US" dirty="0" smtClean="0"/>
              <a:t>李明翰</a:t>
            </a:r>
            <a:endParaRPr lang="en-US" altLang="zh-TW" dirty="0" smtClean="0"/>
          </a:p>
          <a:p>
            <a:r>
              <a:rPr lang="en-US" altLang="zh-TW" dirty="0" smtClean="0"/>
              <a:t>7106056110	</a:t>
            </a:r>
            <a:r>
              <a:rPr lang="zh-TW" altLang="en-US" dirty="0"/>
              <a:t>張君壁</a:t>
            </a:r>
          </a:p>
        </p:txBody>
      </p:sp>
    </p:spTree>
    <p:extLst>
      <p:ext uri="{BB962C8B-B14F-4D97-AF65-F5344CB8AC3E}">
        <p14:creationId xmlns:p14="http://schemas.microsoft.com/office/powerpoint/2010/main" val="213152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柯文哲 </a:t>
            </a:r>
            <a:r>
              <a:rPr lang="en-US" altLang="zh-TW" dirty="0" smtClean="0"/>
              <a:t>on PTT</a:t>
            </a:r>
            <a:r>
              <a:rPr lang="zh-TW" altLang="en-US" dirty="0" smtClean="0"/>
              <a:t>八卦版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02" y="1825625"/>
            <a:ext cx="9315995" cy="4351338"/>
          </a:xfrm>
        </p:spPr>
      </p:pic>
    </p:spTree>
    <p:extLst>
      <p:ext uri="{BB962C8B-B14F-4D97-AF65-F5344CB8AC3E}">
        <p14:creationId xmlns:p14="http://schemas.microsoft.com/office/powerpoint/2010/main" val="338610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柯文哲 </a:t>
            </a:r>
            <a:r>
              <a:rPr lang="en-US" altLang="zh-TW" dirty="0" smtClean="0"/>
              <a:t>on PTT</a:t>
            </a:r>
            <a:r>
              <a:rPr lang="zh-TW" altLang="en-US" dirty="0" smtClean="0"/>
              <a:t>政黑版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26" y="1857430"/>
            <a:ext cx="9228168" cy="4351338"/>
          </a:xfrm>
        </p:spPr>
      </p:pic>
    </p:spTree>
    <p:extLst>
      <p:ext uri="{BB962C8B-B14F-4D97-AF65-F5344CB8AC3E}">
        <p14:creationId xmlns:p14="http://schemas.microsoft.com/office/powerpoint/2010/main" val="71623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社群文字雲</vt:lpstr>
      <vt:lpstr>柯文哲 on PTT八卦版</vt:lpstr>
      <vt:lpstr>柯文哲 on PTT政黑版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社群文字雲</dc:title>
  <dc:creator>Windows 使用者</dc:creator>
  <cp:lastModifiedBy>Windows 使用者</cp:lastModifiedBy>
  <cp:revision>1</cp:revision>
  <dcterms:created xsi:type="dcterms:W3CDTF">2018-04-23T04:51:25Z</dcterms:created>
  <dcterms:modified xsi:type="dcterms:W3CDTF">2018-04-23T04:52:28Z</dcterms:modified>
</cp:coreProperties>
</file>