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94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8" r:id="rId4"/>
    <p:sldId id="264" r:id="rId5"/>
    <p:sldId id="265" r:id="rId6"/>
    <p:sldId id="267" r:id="rId7"/>
    <p:sldId id="271" r:id="rId8"/>
    <p:sldId id="270" r:id="rId9"/>
    <p:sldId id="280" r:id="rId10"/>
    <p:sldId id="281" r:id="rId11"/>
    <p:sldId id="282" r:id="rId12"/>
    <p:sldId id="283" r:id="rId13"/>
    <p:sldId id="272" r:id="rId14"/>
    <p:sldId id="268" r:id="rId15"/>
    <p:sldId id="263" r:id="rId16"/>
    <p:sldId id="275" r:id="rId17"/>
    <p:sldId id="276" r:id="rId18"/>
    <p:sldId id="260" r:id="rId19"/>
    <p:sldId id="273" r:id="rId20"/>
    <p:sldId id="277" r:id="rId21"/>
    <p:sldId id="278" r:id="rId22"/>
    <p:sldId id="279" r:id="rId23"/>
    <p:sldId id="259" r:id="rId24"/>
  </p:sldIdLst>
  <p:sldSz cx="12192000" cy="6858000"/>
  <p:notesSz cx="6858000" cy="9144000"/>
  <p:embeddedFontLst>
    <p:embeddedFont>
      <p:font typeface="Courier Code" panose="02000509000000000000" pitchFamily="49" charset="0"/>
      <p:regular r:id="rId27"/>
      <p:bold r:id="rId28"/>
      <p:italic r:id="rId29"/>
      <p:boldItalic r:id="rId30"/>
    </p:embeddedFont>
    <p:embeddedFont>
      <p:font typeface="OCR A Extended" panose="02010509020102010303" pitchFamily="49" charset="77"/>
      <p:regular r:id="rId31"/>
    </p:embeddedFont>
    <p:embeddedFont>
      <p:font typeface="RBCN_OCR-A-NEW" pitchFamily="2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A1B1C"/>
    <a:srgbClr val="2B3137"/>
    <a:srgbClr val="26C940"/>
    <a:srgbClr val="EFB12A"/>
    <a:srgbClr val="00C0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3" autoAdjust="0"/>
    <p:restoredTop sz="96280" autoAdjust="0"/>
  </p:normalViewPr>
  <p:slideViewPr>
    <p:cSldViewPr snapToObjects="1" showGuides="1">
      <p:cViewPr varScale="1">
        <p:scale>
          <a:sx n="151" d="100"/>
          <a:sy n="151" d="100"/>
        </p:scale>
        <p:origin x="46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30" d="100"/>
          <a:sy n="130" d="100"/>
        </p:scale>
        <p:origin x="2706" y="144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A8C49F-A0D8-4EB3-B123-A29644A287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Courier Code" panose="02000509000000000000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D2903-6879-455B-9C9F-EAAD14A8BB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5AF8-41C5-4FCA-ADBF-8BD3D45BE747}" type="datetime4">
              <a:rPr lang="en-GB" smtClean="0">
                <a:latin typeface="Courier Code" panose="02000509000000000000" pitchFamily="49" charset="0"/>
              </a:rPr>
              <a:t>7 February 2025</a:t>
            </a:fld>
            <a:endParaRPr lang="en-GB">
              <a:latin typeface="Courier Code" panose="02000509000000000000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9FB88-0A0D-43A3-8B1D-F0406E48F6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Courier Code" panose="02000509000000000000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49069-3A28-4704-B9A7-E0E95E2050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7954A-E8A4-4875-A046-BA2E092F0955}" type="slidenum">
              <a:rPr lang="en-GB" smtClean="0">
                <a:latin typeface="Courier Code" panose="02000509000000000000" pitchFamily="49" charset="0"/>
              </a:rPr>
              <a:t>‹Nr.›</a:t>
            </a:fld>
            <a:endParaRPr lang="en-GB">
              <a:latin typeface="Courier Code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73283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urier Code" panose="02000509000000000000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urier Code" panose="02000509000000000000" pitchFamily="49" charset="0"/>
              </a:defRPr>
            </a:lvl1pPr>
          </a:lstStyle>
          <a:p>
            <a:fld id="{B8D7F929-14F5-460A-A2CF-997979938AB3}" type="datetime4">
              <a:rPr lang="en-GB" smtClean="0"/>
              <a:t>7 February 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urier Code" panose="02000509000000000000" pitchFamily="49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urier Code" panose="02000509000000000000" pitchFamily="49" charset="0"/>
              </a:defRPr>
            </a:lvl1pPr>
          </a:lstStyle>
          <a:p>
            <a:fld id="{78E966CA-D3F1-A443-B70E-0A1DD2ED9C0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6477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Courier Code" panose="02000509000000000000" pitchFamily="49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ourier Code" panose="02000509000000000000" pitchFamily="49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ourier Code" panose="02000509000000000000" pitchFamily="49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ourier Code" panose="02000509000000000000" pitchFamily="49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ourier Code" panose="02000509000000000000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7 February 2025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10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69070-0AEC-8826-1A36-56657B171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C607059-4A4F-8104-4045-58B5D7BB84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E8CCAF0-66E4-0234-5920-E85CADA31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AECEE5-EDD8-6177-8336-BF2A43BB46B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7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DD99BF-167B-ED88-6A34-08F5141A85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73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1FCBD-4D17-F3D1-900D-D837C2AB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8D5EF1B-F402-DC19-920E-479AD40E00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281746F-2BA6-2BAC-1294-68A4834D1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439A01-1A7E-94A8-5737-D8B319EA633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7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F03B29-6EB3-A55A-FA53-8F1F4294B6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01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BF86F-C26A-8466-60B3-385D8E949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2756BC9-805F-88A0-CFF2-0B09176F06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DE19F84-F374-9F31-FAAF-11216173B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D6B683-2A41-0C4F-4E2A-3C461389A82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7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87D816-B0D0-B031-5A0D-503F323D3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15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C5FCD-21B9-1A94-248A-C8E992D10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B4988FB-A23E-82D7-1D29-49887421B7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214A1E1-CE99-28BE-640D-3388A66083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D1BAF8-0DE0-C51F-F24B-980CBEC7F1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7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C7D73A-A9FE-468F-10D7-B164F3C1DD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34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0B8A1-98E3-ABFD-078D-B654484F3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577369B-EF92-A8BB-0731-1F08F69E53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55C4AED-0D6D-2023-4781-1E33D7999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D185C5-B1D8-6E8B-AC08-5379509C69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7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BB0C95-5367-7B5C-294B-1227C319B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0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DD3FB-130D-F12B-2962-E84D05326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CA08FC9-36F5-CE07-1985-CC991EAD18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935038A-FDAC-C0AA-D6AC-8956EEAC5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2656C8-125D-6E56-9903-BF66173563F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7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D672BD-6D71-FBE5-1A57-BD13C4242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05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CBA24-B715-E52E-B2BF-95F27E129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FBCF022-A1F7-A70A-2303-15CD4805E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6474324-277D-5D12-993C-E56DF5E19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625103-D33C-37D0-1E56-57D2F4B9D67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7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F16015-26FA-ED21-4A4B-A1A2740AAD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25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85C8F-980C-3781-7774-2D0AC1F0C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9E1F173-89F1-FD48-656F-9DF03B9532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06B8842-51BA-A721-FD1A-87730A069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7D86B0-542A-3B20-AF87-B409FF2DDC4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7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EAFB60-3DB5-3AAE-4BF7-50C23E8B1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97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28FCF-8CF5-D242-99F3-54A842584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9D08E71-A7C1-A8CD-0104-8E97FA90F5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2B14B2C-7F10-6797-3F92-964DADEE6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006136-A1AB-9721-B271-0223675E7B6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7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98C792-FDF9-F161-E73F-E475336FC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64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80878-11B9-0325-54FA-18A991CA2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A0D074D-449C-1BB1-87E6-0B591994B6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7340C87-F377-4B0E-AC67-E132F20AD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4D0871-BAAF-07C0-59A1-DD9A94B9DC7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7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6942F0-ACE8-6F77-7A03-3A85D9D6BC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45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C8DEE-48D9-697C-3B57-84394A2BC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A1BDFE8-4CCD-54F9-A4BC-48BF8EB88A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F448EE7-906F-646E-C786-4D477A4538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82D38D-1881-810D-B10B-93E8D714148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7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9958AF-8004-BC0E-6D7D-C16F09F702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54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7486C-0882-9760-3A5F-37C562A9A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5EB55BA-8B4F-C00B-8C18-1999A8BBAA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7F2C60D-EAE8-ADDA-7FBD-3BA249D0F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120883-65F2-A750-CE85-F95F79DD07E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7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797A29-B687-F013-B820-C09AC2F8E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01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95468-06CB-4032-6172-B59122EBC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A20B8D2-01BB-9B23-54DF-715275A130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921CC36-031F-769E-939B-B763F0FCB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653394-DC35-7FFD-86A8-6F3097B641F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7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D1C96C-625C-67B7-E037-E4D1F0FE20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19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5BE72-B66F-14D3-2655-C2681C9BB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EFD3289-F74E-01E0-CA90-DD9E7F7427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967CBFD-EC0E-A8C4-992D-AAC2F24C10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FCE4C2-440A-46A9-75BB-19FA5377EE7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7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CA5066-B804-CF1B-9B2F-1C4A882255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16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D179A-8DE3-2B78-70E1-006DB0CF2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27724C3-555D-1148-B8BB-C0A46061EC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0BC6FDB-EF99-DC84-B79D-2C5661541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3445BF-8E7F-A549-C1D6-5A5B91165A0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7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679EF7-E811-8DD3-0E32-D24E89966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33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70587-6066-12B6-24D0-34E2AC274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4A0FC86-C44B-95C9-E457-0121BB8DA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2C4FA5-C6EF-2E13-2810-AF07AD34A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021248-CA4B-C86D-355B-DFC2A36EAF8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7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BCB78E-A9A1-31B5-40DB-EDA444305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6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1E473-7AD3-46F7-F119-1A61868B0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F8941C9-F01F-EED8-6779-4497DC3952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66A1B73-92EA-B286-E64A-ACF59B46B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8A795F-012F-4E39-6D01-92B36D78CE0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D7F929-14F5-460A-A2CF-997979938AB3}" type="datetime4">
              <a:rPr lang="en-GB" smtClean="0"/>
              <a:t>7 February 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97E813-BE52-889D-784B-3E2F5761B9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966CA-D3F1-A443-B70E-0A1DD2ED9C0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1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B9EF9938-8816-4C76-8CC1-E9924CAE8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B07325B7-D300-480F-A767-A9A2FD1E04E5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0F5B3FB9-9F29-4DF5-9EB2-84AACFADB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846E375C-A5FF-4EF1-8D6C-877057D5F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892" y="1957892"/>
            <a:ext cx="2942216" cy="294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5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" y="5911327"/>
            <a:ext cx="828339" cy="828339"/>
          </a:xfrm>
          <a:prstGeom prst="rect">
            <a:avLst/>
          </a:prstGeom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8F1A185F-A0D5-4286-B9CC-B7E9B352B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A736B838-5212-44B3-B0AE-66A73606CC46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4488B4D2-7EAA-402E-897F-898D3B909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C8A88321-BFE5-4A06-9FE7-F209294B6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4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8132" y="-115645"/>
            <a:ext cx="12328264" cy="70892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712720" y="3167390"/>
            <a:ext cx="676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chemeClr val="accent1"/>
                </a:solidFill>
                <a:latin typeface="+mj-lt"/>
                <a:ea typeface="OCR A Std" charset="0"/>
                <a:cs typeface="OCR A Std" charset="0"/>
              </a:rPr>
              <a:t>That’s</a:t>
            </a:r>
            <a:r>
              <a:rPr lang="en-US" sz="2800" b="0" i="0" dirty="0">
                <a:solidFill>
                  <a:schemeClr val="bg1"/>
                </a:solidFill>
                <a:latin typeface="+mj-lt"/>
                <a:ea typeface="OCR A Std" charset="0"/>
                <a:cs typeface="OCR A Std" charset="0"/>
              </a:rPr>
              <a:t> Robot Framework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D33B9DAD-BCBD-48FB-A806-CBA361FBD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ED5B2050-2399-45D5-899D-361924493376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65504B0F-1367-4D0D-ABDE-D0CAD2447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8E8FFBAC-8854-4CDB-9CE6-B43BC622A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77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4 gri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5C4182EB-73C1-4CD1-8361-60CBC329F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1B25D5FF-51D3-4C82-AAD5-3792C66C89B0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1D36C803-340F-40D5-AB14-EE7A1412B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423AA746-D0DF-4EF4-9623-D9EF53F42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BF891E-15D8-434B-821D-CDCEABCE1C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59199" y="1827366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accent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W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381F88-7492-4B63-B2FD-3E75047E2D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7395" y="1826577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E</a:t>
            </a:r>
            <a:endParaRPr lang="en-GB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91FCDEFB-E1F7-4E3E-A39D-8A57C0FEA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95592" y="1826577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`</a:t>
            </a:r>
            <a:endParaRPr lang="en-GB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AAE36400-F8EA-4563-98BE-7C25D3583E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59199" y="3489795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accent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O</a:t>
            </a:r>
            <a:endParaRPr lang="en-GB" dirty="0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FD8815CB-A4C5-4484-B857-CF86D7F5D7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77395" y="3489006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P</a:t>
            </a:r>
            <a:endParaRPr lang="en-GB" dirty="0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95E97A11-6EAF-4B53-90C7-7EFD418205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95592" y="3489006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E</a:t>
            </a:r>
            <a:endParaRPr lang="en-GB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39593E0-B7C9-456B-9D75-F3B698D30F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77396" y="163359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Y</a:t>
            </a:r>
            <a:endParaRPr lang="en-GB" dirty="0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375A0377-CD50-40B5-9C34-259DA1B227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95593" y="163359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E</a:t>
            </a:r>
            <a:endParaRPr lang="en-GB" dirty="0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77DC69BA-EA4A-4A38-BDE5-8BCAAB52FD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59201" y="5152224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accent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S</a:t>
            </a:r>
            <a:endParaRPr lang="en-GB" dirty="0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85CDFB14-AF3A-44E7-BBD3-297E9205618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77397" y="5151435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R</a:t>
            </a:r>
            <a:endParaRPr lang="en-GB" dirty="0"/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A6C06DCA-6877-4A42-9795-A3D922036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13791" y="1828800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R</a:t>
            </a:r>
            <a:endParaRPr lang="en-GB" dirty="0"/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9E6CE5CB-3F62-4CAE-9F10-84DB95D1388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13791" y="3491229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N</a:t>
            </a:r>
            <a:endParaRPr lang="en-GB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CB055A4B-0A6B-4402-A874-6B0F73477D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13792" y="165582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S</a:t>
            </a:r>
            <a:endParaRPr lang="en-GB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D6CC3C4-E3A3-4080-821E-4994297D35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08" y="44979"/>
            <a:ext cx="1283615" cy="1283615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49BF8E6-419F-4410-9753-D32FA1BAB0F3}"/>
              </a:ext>
            </a:extLst>
          </p:cNvPr>
          <p:cNvSpPr/>
          <p:nvPr userDrawn="1"/>
        </p:nvSpPr>
        <p:spPr>
          <a:xfrm rot="18155546">
            <a:off x="6888465" y="5882300"/>
            <a:ext cx="1621234" cy="14481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27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Robotframework.org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F14F2B6-933A-4948-8F85-9D3AF31924E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95988" y="5151438"/>
            <a:ext cx="1117600" cy="1649412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None/>
              <a:defRPr sz="166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C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620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82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3 gri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BF891E-15D8-434B-821D-CDCEABCE1C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59199" y="942654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bg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K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381F88-7492-4B63-B2FD-3E75047E2D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7395" y="941865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W</a:t>
            </a:r>
            <a:endParaRPr lang="en-GB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91FCDEFB-E1F7-4E3E-A39D-8A57C0FEA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95592" y="941865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R</a:t>
            </a:r>
            <a:endParaRPr lang="en-GB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AAE36400-F8EA-4563-98BE-7C25D3583E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59199" y="2605083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accent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D</a:t>
            </a:r>
            <a:endParaRPr lang="en-GB" dirty="0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FD8815CB-A4C5-4484-B857-CF86D7F5D7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77395" y="2604294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R</a:t>
            </a:r>
            <a:endParaRPr lang="en-GB" dirty="0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95E97A11-6EAF-4B53-90C7-7EFD418205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95592" y="2604294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V</a:t>
            </a:r>
            <a:endParaRPr lang="en-GB" dirty="0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77DC69BA-EA4A-4A38-BDE5-8BCAAB52FD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59201" y="4267512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accent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T</a:t>
            </a:r>
            <a:endParaRPr lang="en-GB" dirty="0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85CDFB14-AF3A-44E7-BBD3-297E9205618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77397" y="4266723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E</a:t>
            </a:r>
            <a:endParaRPr lang="en-GB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65946F3C-7189-4610-9C32-0E4AB12B91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95594" y="4266723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S</a:t>
            </a:r>
            <a:endParaRPr lang="en-GB" dirty="0"/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A6C06DCA-6877-4A42-9795-A3D922036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13791" y="944088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D</a:t>
            </a:r>
            <a:endParaRPr lang="en-GB" dirty="0"/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9E6CE5CB-3F62-4CAE-9F10-84DB95D1388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13791" y="2606517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N</a:t>
            </a:r>
            <a:endParaRPr lang="en-GB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3DA3B61-D169-4B2B-9526-FBD5D80764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13791" y="4267512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accent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T</a:t>
            </a:r>
            <a:endParaRPr lang="en-GB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EAEC7CBE-209A-4A3B-98AA-41E2167EB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06FC3299-7A2D-44D2-BA4A-046789432285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4844DAC7-C5A8-40FE-BC5E-6AAB4FC03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D08AE24-8E27-48A6-A52F-5D409FB8F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10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3 gri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BF891E-15D8-434B-821D-CDCEABCE1C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297" y="942654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bg2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R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381F88-7492-4B63-B2FD-3E75047E2D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36493" y="941865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2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B</a:t>
            </a:r>
            <a:endParaRPr lang="en-GB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91FCDEFB-E1F7-4E3E-A39D-8A57C0FEA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54690" y="941865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2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T</a:t>
            </a:r>
            <a:endParaRPr lang="en-GB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AAE36400-F8EA-4563-98BE-7C25D3583E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297" y="2605083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bg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F</a:t>
            </a:r>
            <a:endParaRPr lang="en-GB" dirty="0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FD8815CB-A4C5-4484-B857-CF86D7F5D7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36493" y="2604294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R</a:t>
            </a:r>
            <a:endParaRPr lang="en-GB" dirty="0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95E97A11-6EAF-4B53-90C7-7EFD418205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54690" y="2604294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M</a:t>
            </a:r>
            <a:endParaRPr lang="en-GB" dirty="0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77DC69BA-EA4A-4A38-BDE5-8BCAAB52FD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18299" y="4267512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bg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W</a:t>
            </a:r>
            <a:endParaRPr lang="en-GB" dirty="0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85CDFB14-AF3A-44E7-BBD3-297E9205618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36495" y="4266723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R</a:t>
            </a:r>
            <a:endParaRPr lang="en-GB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65946F3C-7189-4610-9C32-0E4AB12B91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54692" y="4266723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K</a:t>
            </a:r>
            <a:endParaRPr lang="en-GB" dirty="0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A87CA02B-3095-4BBC-B128-07980568D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7BA36FB5-5880-4D31-8026-910DF922F67E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3E4AA244-F9F0-48D8-85DF-D90CD9F41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2F024B5F-5110-4440-A391-7247271C8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tx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68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/End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892" y="1957892"/>
            <a:ext cx="2942216" cy="294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C0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0199" y="909000"/>
            <a:ext cx="11525801" cy="2880000"/>
          </a:xfrm>
        </p:spPr>
        <p:txBody>
          <a:bodyPr anchor="b"/>
          <a:lstStyle>
            <a:lvl1pPr marL="180000" algn="l">
              <a:lnSpc>
                <a:spcPct val="100000"/>
              </a:lnSpc>
              <a:spcBef>
                <a:spcPts val="0"/>
              </a:spcBef>
              <a:defRPr sz="6000" cap="all" spc="-5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i-FI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0199" y="3933000"/>
            <a:ext cx="11525801" cy="1002064"/>
          </a:xfrm>
        </p:spPr>
        <p:txBody>
          <a:bodyPr/>
          <a:lstStyle>
            <a:lvl1pPr marL="25200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Courier Code" panose="02000509000000000000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dirty="0"/>
              <a:t>Click to add subtitle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" y="5911327"/>
            <a:ext cx="828339" cy="828339"/>
          </a:xfrm>
          <a:prstGeom prst="rect">
            <a:avLst/>
          </a:prstGeom>
        </p:spPr>
      </p:pic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94052ED9-6D65-4E26-A13B-8EB17F26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bg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6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2134" y="1557000"/>
            <a:ext cx="11523866" cy="5112000"/>
          </a:xfrm>
        </p:spPr>
        <p:txBody>
          <a:bodyPr/>
          <a:lstStyle>
            <a:lvl1pPr>
              <a:defRPr>
                <a:latin typeface="Courier Code" panose="02000509000000000000" pitchFamily="49" charset="0"/>
              </a:defRPr>
            </a:lvl1pPr>
            <a:lvl2pPr>
              <a:defRPr>
                <a:latin typeface="Courier Code" panose="02000509000000000000" pitchFamily="49" charset="0"/>
              </a:defRPr>
            </a:lvl2pPr>
            <a:lvl3pPr>
              <a:defRPr>
                <a:latin typeface="Courier Code" panose="02000509000000000000" pitchFamily="49" charset="0"/>
              </a:defRPr>
            </a:lvl3pPr>
            <a:lvl4pPr>
              <a:defRPr>
                <a:latin typeface="Courier Code" panose="02000509000000000000" pitchFamily="49" charset="0"/>
              </a:defRPr>
            </a:lvl4pPr>
            <a:lvl5pPr>
              <a:defRPr>
                <a:latin typeface="Courier Code" panose="02000509000000000000" pitchFamily="49" charset="0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Master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" y="5911327"/>
            <a:ext cx="828339" cy="828339"/>
          </a:xfrm>
          <a:prstGeom prst="rect">
            <a:avLst/>
          </a:prstGeom>
        </p:spPr>
      </p:pic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7EC53400-C585-4D51-9B23-44908B2A5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D88EAE43-7DAB-4B13-BF73-910026490D47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F25ED879-95CB-4F25-A5EC-BEBECC3EE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763F28C-46B0-417A-ACB7-1F178BBC8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EF50A32-961F-437B-BA1A-A1CC82377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033" y="565085"/>
            <a:ext cx="11517967" cy="559915"/>
          </a:xfrm>
        </p:spPr>
        <p:txBody>
          <a:bodyPr/>
          <a:lstStyle>
            <a:lvl1pPr>
              <a:lnSpc>
                <a:spcPts val="4400"/>
              </a:lnSpc>
              <a:defRPr sz="4400" cap="all" baseline="0">
                <a:latin typeface="+mj-lt"/>
              </a:defRPr>
            </a:lvl1pPr>
          </a:lstStyle>
          <a:p>
            <a:r>
              <a:rPr lang="fi-FI" dirty="0"/>
              <a:t>Click to add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8A2BFF9-3849-477A-9E5B-E794D4C05970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32134" y="2060998"/>
            <a:ext cx="11523866" cy="4608001"/>
          </a:xfrm>
        </p:spPr>
        <p:txBody>
          <a:bodyPr/>
          <a:lstStyle>
            <a:lvl1pPr>
              <a:defRPr>
                <a:latin typeface="Courier Code" panose="02000509000000000000" pitchFamily="49" charset="0"/>
              </a:defRPr>
            </a:lvl1pPr>
            <a:lvl2pPr>
              <a:defRPr>
                <a:latin typeface="Courier Code" panose="02000509000000000000" pitchFamily="49" charset="0"/>
              </a:defRPr>
            </a:lvl2pPr>
            <a:lvl3pPr>
              <a:defRPr>
                <a:latin typeface="Courier Code" panose="02000509000000000000" pitchFamily="49" charset="0"/>
              </a:defRPr>
            </a:lvl3pPr>
            <a:lvl4pPr>
              <a:defRPr>
                <a:latin typeface="Courier Code" panose="02000509000000000000" pitchFamily="49" charset="0"/>
              </a:defRPr>
            </a:lvl4pPr>
            <a:lvl5pPr>
              <a:defRPr>
                <a:latin typeface="Courier Code" panose="02000509000000000000" pitchFamily="49" charset="0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Master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8033" y="565085"/>
            <a:ext cx="11517967" cy="559915"/>
          </a:xfrm>
        </p:spPr>
        <p:txBody>
          <a:bodyPr/>
          <a:lstStyle>
            <a:lvl1pPr>
              <a:lnSpc>
                <a:spcPts val="4400"/>
              </a:lnSpc>
              <a:defRPr sz="4400" cap="all" baseline="0">
                <a:latin typeface="+mj-lt"/>
              </a:defRPr>
            </a:lvl1pPr>
          </a:lstStyle>
          <a:p>
            <a:r>
              <a:rPr lang="fi-FI" dirty="0"/>
              <a:t>Click to add slide title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" y="5911327"/>
            <a:ext cx="828339" cy="82833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0E2C4-EBAE-4247-A203-AC181158D0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033" y="1268975"/>
            <a:ext cx="11534325" cy="431800"/>
          </a:xfrm>
        </p:spPr>
        <p:txBody>
          <a:bodyPr anchor="ctr">
            <a:no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en-GB" dirty="0"/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75EF2CC3-02C9-479D-884F-8313E6FDD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B877966B-D419-4099-9BF4-9A4579797934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09122620-FC06-4F0E-9814-6BE0299FA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EE759E66-C6AB-4EC2-8C47-A63AE278A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43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5" y="2061000"/>
            <a:ext cx="5536137" cy="4608000"/>
          </a:xfrm>
        </p:spPr>
        <p:txBody>
          <a:bodyPr>
            <a:normAutofit/>
          </a:bodyPr>
          <a:lstStyle>
            <a:lvl1pPr>
              <a:defRPr sz="2400">
                <a:latin typeface="Courier Code" panose="02000509000000000000" pitchFamily="49" charset="0"/>
              </a:defRPr>
            </a:lvl1pPr>
            <a:lvl2pPr>
              <a:defRPr sz="2400">
                <a:latin typeface="Courier Code" panose="02000509000000000000" pitchFamily="49" charset="0"/>
              </a:defRPr>
            </a:lvl2pPr>
            <a:lvl3pPr>
              <a:defRPr sz="2400">
                <a:latin typeface="Courier Code" panose="02000509000000000000" pitchFamily="49" charset="0"/>
              </a:defRPr>
            </a:lvl3pPr>
            <a:lvl4pPr>
              <a:defRPr sz="2400">
                <a:latin typeface="Courier Code" panose="02000509000000000000" pitchFamily="49" charset="0"/>
              </a:defRPr>
            </a:lvl4pPr>
            <a:lvl5pPr>
              <a:defRPr sz="2400">
                <a:latin typeface="Courier Code" panose="02000509000000000000" pitchFamily="49" charset="0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Master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" y="5911327"/>
            <a:ext cx="828339" cy="82833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E9C6A3-622D-41A7-B0D8-6FEA922B9CB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999" y="2061000"/>
            <a:ext cx="5551603" cy="4608000"/>
          </a:xfrm>
        </p:spPr>
        <p:txBody>
          <a:bodyPr>
            <a:normAutofit/>
          </a:bodyPr>
          <a:lstStyle>
            <a:lvl1pPr>
              <a:defRPr sz="2400">
                <a:latin typeface="Courier Code" panose="02000509000000000000" pitchFamily="49" charset="0"/>
              </a:defRPr>
            </a:lvl1pPr>
            <a:lvl2pPr>
              <a:defRPr sz="2400">
                <a:latin typeface="Courier Code" panose="02000509000000000000" pitchFamily="49" charset="0"/>
              </a:defRPr>
            </a:lvl2pPr>
            <a:lvl3pPr>
              <a:defRPr sz="2400">
                <a:latin typeface="Courier Code" panose="02000509000000000000" pitchFamily="49" charset="0"/>
              </a:defRPr>
            </a:lvl3pPr>
            <a:lvl4pPr>
              <a:defRPr sz="2400">
                <a:latin typeface="Courier Code" panose="02000509000000000000" pitchFamily="49" charset="0"/>
              </a:defRPr>
            </a:lvl4pPr>
            <a:lvl5pPr>
              <a:defRPr sz="2400">
                <a:latin typeface="Courier Code" panose="02000509000000000000" pitchFamily="49" charset="0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Master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0D0E9EF-D725-475A-B733-07C9DC29AD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7515" y="1269000"/>
            <a:ext cx="5552977" cy="431800"/>
          </a:xfrm>
        </p:spPr>
        <p:txBody>
          <a:bodyPr anchor="ctr">
            <a:no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Content </a:t>
            </a:r>
            <a:r>
              <a:rPr lang="de-DE" dirty="0" err="1"/>
              <a:t>subtitle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AF8FA24-6967-4951-917C-0CCD07DBC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28839" y="1269000"/>
            <a:ext cx="5558652" cy="431800"/>
          </a:xfrm>
        </p:spPr>
        <p:txBody>
          <a:bodyPr anchor="ctr">
            <a:no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Content </a:t>
            </a:r>
            <a:r>
              <a:rPr lang="de-DE" dirty="0" err="1"/>
              <a:t>subtitle</a:t>
            </a:r>
            <a:endParaRPr lang="en-GB" dirty="0"/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D2A318CB-B37F-4780-B208-A76495179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DCA7A839-E162-40FF-9201-BC308456184A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35AA94F-7F1E-45F7-964B-0659BA016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189D68B8-978E-4B38-8E87-2672419CA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B18C708-0084-4C73-A699-8B0F8F9DA1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033" y="565085"/>
            <a:ext cx="11517967" cy="559915"/>
          </a:xfrm>
        </p:spPr>
        <p:txBody>
          <a:bodyPr/>
          <a:lstStyle>
            <a:lvl1pPr>
              <a:lnSpc>
                <a:spcPts val="4400"/>
              </a:lnSpc>
              <a:defRPr sz="4400" cap="all" baseline="0">
                <a:latin typeface="+mj-lt"/>
              </a:defRPr>
            </a:lvl1pPr>
          </a:lstStyle>
          <a:p>
            <a:r>
              <a:rPr lang="fi-FI" dirty="0"/>
              <a:t>Click to add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9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C0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0199" y="909000"/>
            <a:ext cx="11525801" cy="2880000"/>
          </a:xfrm>
        </p:spPr>
        <p:txBody>
          <a:bodyPr anchor="b"/>
          <a:lstStyle>
            <a:lvl1pPr marL="180000" algn="l">
              <a:lnSpc>
                <a:spcPct val="100000"/>
              </a:lnSpc>
              <a:spcBef>
                <a:spcPts val="0"/>
              </a:spcBef>
              <a:defRPr sz="6000" cap="all" spc="-550" baseline="0">
                <a:latin typeface="+mj-lt"/>
              </a:defRPr>
            </a:lvl1pPr>
          </a:lstStyle>
          <a:p>
            <a:r>
              <a:rPr lang="fi-FI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0199" y="3933000"/>
            <a:ext cx="11525801" cy="1002064"/>
          </a:xfrm>
        </p:spPr>
        <p:txBody>
          <a:bodyPr/>
          <a:lstStyle>
            <a:lvl1pPr marL="25200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Courier Code" panose="02000509000000000000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dirty="0"/>
              <a:t>Click to add subtitle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" y="5911327"/>
            <a:ext cx="828339" cy="828339"/>
          </a:xfrm>
          <a:prstGeom prst="rect">
            <a:avLst/>
          </a:prstGeom>
        </p:spPr>
      </p:pic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94052ED9-6D65-4E26-A13B-8EB17F26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bg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C8D239EA-087C-48DC-9BB6-2E6503B9C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7B50AF49-D53D-4443-887A-EE8FB2E125AE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A01397D-84A4-437E-B391-F3CCC417C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o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2134" y="1485000"/>
            <a:ext cx="5547868" cy="5184000"/>
          </a:xfrm>
        </p:spPr>
        <p:txBody>
          <a:bodyPr>
            <a:normAutofit/>
          </a:bodyPr>
          <a:lstStyle>
            <a:lvl1pPr>
              <a:defRPr sz="2400">
                <a:latin typeface="Courier Code" panose="02000509000000000000" pitchFamily="49" charset="0"/>
              </a:defRPr>
            </a:lvl1pPr>
            <a:lvl2pPr>
              <a:defRPr sz="2400">
                <a:latin typeface="Courier Code" panose="02000509000000000000" pitchFamily="49" charset="0"/>
              </a:defRPr>
            </a:lvl2pPr>
            <a:lvl3pPr>
              <a:defRPr sz="2400">
                <a:latin typeface="Courier Code" panose="02000509000000000000" pitchFamily="49" charset="0"/>
              </a:defRPr>
            </a:lvl3pPr>
            <a:lvl4pPr>
              <a:defRPr sz="2400">
                <a:latin typeface="Courier Code" panose="02000509000000000000" pitchFamily="49" charset="0"/>
              </a:defRPr>
            </a:lvl4pPr>
            <a:lvl5pPr>
              <a:defRPr sz="2400">
                <a:latin typeface="Courier Code" panose="02000509000000000000" pitchFamily="49" charset="0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Master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" y="5911327"/>
            <a:ext cx="828339" cy="82833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E9C6A3-622D-41A7-B0D8-6FEA922B9CB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999" y="1485000"/>
            <a:ext cx="5551603" cy="5184000"/>
          </a:xfrm>
        </p:spPr>
        <p:txBody>
          <a:bodyPr>
            <a:normAutofit/>
          </a:bodyPr>
          <a:lstStyle>
            <a:lvl1pPr>
              <a:defRPr sz="2400">
                <a:latin typeface="Courier Code" panose="02000509000000000000" pitchFamily="49" charset="0"/>
              </a:defRPr>
            </a:lvl1pPr>
            <a:lvl2pPr>
              <a:defRPr sz="2400">
                <a:latin typeface="Courier Code" panose="02000509000000000000" pitchFamily="49" charset="0"/>
              </a:defRPr>
            </a:lvl2pPr>
            <a:lvl3pPr>
              <a:defRPr sz="2400">
                <a:latin typeface="Courier Code" panose="02000509000000000000" pitchFamily="49" charset="0"/>
              </a:defRPr>
            </a:lvl3pPr>
            <a:lvl4pPr>
              <a:defRPr sz="2400">
                <a:latin typeface="Courier Code" panose="02000509000000000000" pitchFamily="49" charset="0"/>
              </a:defRPr>
            </a:lvl4pPr>
            <a:lvl5pPr>
              <a:defRPr sz="2400">
                <a:latin typeface="Courier Code" panose="02000509000000000000" pitchFamily="49" charset="0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Master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AF216328-0142-4B64-AC3C-ACBD10BC8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EC6B7D09-3142-41C8-881D-4A3A0067E4A0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4BAD80AD-BE05-4FCC-B1A9-CD54A1973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D028AA0F-3B1F-414F-8668-FDA958960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B38DA60-1F16-4116-B991-ED937B32EF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033" y="565085"/>
            <a:ext cx="11517967" cy="559915"/>
          </a:xfrm>
        </p:spPr>
        <p:txBody>
          <a:bodyPr/>
          <a:lstStyle>
            <a:lvl1pPr>
              <a:lnSpc>
                <a:spcPts val="4400"/>
              </a:lnSpc>
              <a:defRPr sz="4400" cap="all" baseline="0">
                <a:latin typeface="+mj-lt"/>
              </a:defRPr>
            </a:lvl1pPr>
          </a:lstStyle>
          <a:p>
            <a:r>
              <a:rPr lang="fi-FI" dirty="0"/>
              <a:t>Click to add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863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diff Content (Co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36000" y="2709000"/>
            <a:ext cx="5040000" cy="3960000"/>
          </a:xfrm>
        </p:spPr>
        <p:txBody>
          <a:bodyPr>
            <a:normAutofit/>
          </a:bodyPr>
          <a:lstStyle>
            <a:lvl1pPr>
              <a:defRPr sz="2400">
                <a:latin typeface="Courier Code" panose="02000509000000000000" pitchFamily="49" charset="0"/>
              </a:defRPr>
            </a:lvl1pPr>
            <a:lvl2pPr>
              <a:defRPr sz="2400">
                <a:latin typeface="Courier Code" panose="02000509000000000000" pitchFamily="49" charset="0"/>
              </a:defRPr>
            </a:lvl2pPr>
            <a:lvl3pPr>
              <a:defRPr sz="2400">
                <a:latin typeface="Courier Code" panose="02000509000000000000" pitchFamily="49" charset="0"/>
              </a:defRPr>
            </a:lvl3pPr>
            <a:lvl4pPr>
              <a:defRPr sz="2400">
                <a:latin typeface="Courier Code" panose="02000509000000000000" pitchFamily="49" charset="0"/>
              </a:defRPr>
            </a:lvl4pPr>
            <a:lvl5pPr>
              <a:defRPr sz="2400">
                <a:latin typeface="Courier Code" panose="02000509000000000000" pitchFamily="49" charset="0"/>
              </a:defRPr>
            </a:lvl5pPr>
          </a:lstStyle>
          <a:p>
            <a:pPr lvl="0"/>
            <a:r>
              <a:rPr lang="fi-FI" dirty="0"/>
              <a:t>Click to add content</a:t>
            </a:r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64000" y="554853"/>
            <a:ext cx="6192000" cy="6114146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000">
                <a:latin typeface="Courier Code" panose="02000509000000000000" pitchFamily="49" charset="0"/>
              </a:defRPr>
            </a:lvl1pPr>
            <a:lvl2pPr>
              <a:defRPr>
                <a:latin typeface="Courier Code" panose="02000509000000000000" pitchFamily="49" charset="0"/>
              </a:defRPr>
            </a:lvl2pPr>
            <a:lvl3pPr>
              <a:defRPr>
                <a:latin typeface="Courier Code" panose="02000509000000000000" pitchFamily="49" charset="0"/>
              </a:defRPr>
            </a:lvl3pPr>
            <a:lvl4pPr>
              <a:defRPr>
                <a:latin typeface="Courier Code" panose="02000509000000000000" pitchFamily="49" charset="0"/>
              </a:defRPr>
            </a:lvl4pPr>
            <a:lvl5pPr>
              <a:defRPr>
                <a:latin typeface="Courier Code" panose="02000509000000000000" pitchFamily="49" charset="0"/>
              </a:defRPr>
            </a:lvl5pPr>
          </a:lstStyle>
          <a:p>
            <a:pPr lvl="0"/>
            <a:r>
              <a:rPr lang="fi-FI" dirty="0"/>
              <a:t>*** Settings ***</a:t>
            </a:r>
            <a:br>
              <a:rPr lang="fi-FI" dirty="0"/>
            </a:br>
            <a:r>
              <a:rPr lang="fi-FI" dirty="0"/>
              <a:t>Library    YouDemoLib</a:t>
            </a:r>
          </a:p>
          <a:p>
            <a:pPr lvl="0"/>
            <a:r>
              <a:rPr lang="fi-FI" dirty="0"/>
              <a:t>*** Test Cases ***</a:t>
            </a:r>
          </a:p>
          <a:p>
            <a:pPr lvl="0"/>
            <a:r>
              <a:rPr lang="fi-FI" dirty="0"/>
              <a:t>Insert your code here</a:t>
            </a:r>
          </a:p>
          <a:p>
            <a:pPr lvl="0"/>
            <a:r>
              <a:rPr lang="fi-FI" dirty="0"/>
              <a:t>    Click Into Field</a:t>
            </a:r>
          </a:p>
          <a:p>
            <a:pPr lvl="0"/>
            <a:r>
              <a:rPr lang="fi-FI" dirty="0"/>
              <a:t>    Select Content Type</a:t>
            </a:r>
          </a:p>
          <a:p>
            <a:pPr lvl="0"/>
            <a:r>
              <a:rPr lang="fi-FI" dirty="0"/>
              <a:t>    Describe Content on Left</a:t>
            </a:r>
          </a:p>
          <a:p>
            <a:pPr lvl="0"/>
            <a:r>
              <a:rPr lang="fi-FI" dirty="0"/>
              <a:t>    Do A Great Presentation</a:t>
            </a:r>
          </a:p>
          <a:p>
            <a:pPr lvl="0"/>
            <a:r>
              <a:rPr lang="fi-FI" dirty="0"/>
              <a:t>    Answer Questions</a:t>
            </a:r>
          </a:p>
          <a:p>
            <a:pPr lvl="0"/>
            <a:r>
              <a:rPr lang="fi-FI" dirty="0"/>
              <a:t>    Verify Good Feedback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" y="5911327"/>
            <a:ext cx="828339" cy="828339"/>
          </a:xfrm>
          <a:prstGeom prst="rect">
            <a:avLst/>
          </a:prstGeom>
        </p:spPr>
      </p:pic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25490086-48AD-4841-BBA7-EE8CC7A1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8B5F1B35-E19C-4669-8FBF-1C183CD35E6F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1C1BCE5D-D5E9-471B-AC09-22CFA9E8B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A9015A30-33DA-4691-B7CA-73224F557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6B0CAB4-E63D-42C2-BCE4-DD5E7C369B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033" y="565085"/>
            <a:ext cx="5037967" cy="1855915"/>
          </a:xfrm>
        </p:spPr>
        <p:txBody>
          <a:bodyPr/>
          <a:lstStyle>
            <a:lvl1pPr>
              <a:lnSpc>
                <a:spcPts val="4400"/>
              </a:lnSpc>
              <a:defRPr sz="4400" cap="all" baseline="0">
                <a:latin typeface="+mj-lt"/>
              </a:defRPr>
            </a:lvl1pPr>
          </a:lstStyle>
          <a:p>
            <a:r>
              <a:rPr lang="fi-FI" dirty="0"/>
              <a:t>Click to add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57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Pr>
        <a:solidFill>
          <a:srgbClr val="00C0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76000" y="1269000"/>
            <a:ext cx="8640000" cy="4320000"/>
          </a:xfrm>
        </p:spPr>
        <p:txBody>
          <a:bodyPr anchor="ctr"/>
          <a:lstStyle>
            <a:lvl1pPr marL="180000" algn="l">
              <a:lnSpc>
                <a:spcPct val="100000"/>
              </a:lnSpc>
              <a:spcBef>
                <a:spcPts val="0"/>
              </a:spcBef>
              <a:defRPr sz="6000" cap="all" spc="-5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i-FI" dirty="0"/>
              <a:t>CLICK TO ADD Section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" y="5911327"/>
            <a:ext cx="828339" cy="82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7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62B803-696E-4D4E-BC1E-2CEDB4BC10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screen </a:t>
            </a:r>
            <a:r>
              <a:rPr lang="de-DE" dirty="0" err="1"/>
              <a:t>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3CE60-9199-4BEC-AFCC-5FD8159870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57097"/>
            <a:ext cx="7535863" cy="728132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image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672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093562-3956-4A22-928A-A9A572A56F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" y="5911327"/>
            <a:ext cx="828339" cy="82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139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8132" y="-115645"/>
            <a:ext cx="12328264" cy="70892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712720" y="3167390"/>
            <a:ext cx="676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chemeClr val="tx1"/>
                </a:solidFill>
                <a:latin typeface="+mj-lt"/>
                <a:ea typeface="OCR A Std" charset="0"/>
                <a:cs typeface="OCR A Std" charset="0"/>
              </a:rPr>
              <a:t>That’s </a:t>
            </a:r>
            <a:r>
              <a:rPr lang="en-US" sz="2800" b="0" i="0" dirty="0">
                <a:solidFill>
                  <a:schemeClr val="bg1"/>
                </a:solidFill>
                <a:latin typeface="+mj-lt"/>
                <a:ea typeface="OCR A Std" charset="0"/>
                <a:cs typeface="OCR A Std" charset="0"/>
              </a:rPr>
              <a:t>Robot Framework</a:t>
            </a:r>
          </a:p>
        </p:txBody>
      </p:sp>
    </p:spTree>
    <p:extLst>
      <p:ext uri="{BB962C8B-B14F-4D97-AF65-F5344CB8AC3E}">
        <p14:creationId xmlns:p14="http://schemas.microsoft.com/office/powerpoint/2010/main" val="8759507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4 gri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BF891E-15D8-434B-821D-CDCEABCE1C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59199" y="1827366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tx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W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381F88-7492-4B63-B2FD-3E75047E2D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7395" y="1826577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tx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E</a:t>
            </a:r>
            <a:endParaRPr lang="en-GB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91FCDEFB-E1F7-4E3E-A39D-8A57C0FEA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95592" y="1826577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tx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`</a:t>
            </a:r>
            <a:endParaRPr lang="en-GB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AAE36400-F8EA-4563-98BE-7C25D3583E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59199" y="3489795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tx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O</a:t>
            </a:r>
            <a:endParaRPr lang="en-GB" dirty="0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FD8815CB-A4C5-4484-B857-CF86D7F5D7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77395" y="3489006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tx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P</a:t>
            </a:r>
            <a:endParaRPr lang="en-GB" dirty="0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95E97A11-6EAF-4B53-90C7-7EFD418205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95592" y="3489006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tx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E</a:t>
            </a:r>
            <a:endParaRPr lang="en-GB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39593E0-B7C9-456B-9D75-F3B698D30F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77396" y="163359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Y</a:t>
            </a:r>
            <a:endParaRPr lang="en-GB" dirty="0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375A0377-CD50-40B5-9C34-259DA1B227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95593" y="163359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E</a:t>
            </a:r>
            <a:endParaRPr lang="en-GB" dirty="0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77DC69BA-EA4A-4A38-BDE5-8BCAAB52FD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59201" y="5152224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tx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S</a:t>
            </a:r>
            <a:endParaRPr lang="en-GB" dirty="0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85CDFB14-AF3A-44E7-BBD3-297E9205618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77397" y="5151435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tx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R</a:t>
            </a:r>
            <a:endParaRPr lang="en-GB" dirty="0"/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A6C06DCA-6877-4A42-9795-A3D922036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13791" y="1828800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tx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R</a:t>
            </a:r>
            <a:endParaRPr lang="en-GB" dirty="0"/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9E6CE5CB-3F62-4CAE-9F10-84DB95D1388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13791" y="3491229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tx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N</a:t>
            </a:r>
            <a:endParaRPr lang="en-GB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CB055A4B-0A6B-4402-A874-6B0F73477D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13792" y="165582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S</a:t>
            </a:r>
            <a:endParaRPr lang="en-GB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D6CC3C4-E3A3-4080-821E-4994297D35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08" y="44979"/>
            <a:ext cx="1283615" cy="1283615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49BF8E6-419F-4410-9753-D32FA1BAB0F3}"/>
              </a:ext>
            </a:extLst>
          </p:cNvPr>
          <p:cNvSpPr/>
          <p:nvPr userDrawn="1"/>
        </p:nvSpPr>
        <p:spPr>
          <a:xfrm rot="18155546">
            <a:off x="6888465" y="5882300"/>
            <a:ext cx="1621234" cy="14481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2700"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Robotframework.org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F14F2B6-933A-4948-8F85-9D3AF31924E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95988" y="5151438"/>
            <a:ext cx="1117600" cy="1649412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None/>
              <a:defRPr sz="16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C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0220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82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3 gri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BF891E-15D8-434B-821D-CDCEABCE1C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59199" y="942654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bg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K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381F88-7492-4B63-B2FD-3E75047E2D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7395" y="941865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W</a:t>
            </a:r>
            <a:endParaRPr lang="en-GB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91FCDEFB-E1F7-4E3E-A39D-8A57C0FEA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95592" y="941865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R</a:t>
            </a:r>
            <a:endParaRPr lang="en-GB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AAE36400-F8EA-4563-98BE-7C25D3583E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59199" y="2605083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tx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D</a:t>
            </a:r>
            <a:endParaRPr lang="en-GB" dirty="0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FD8815CB-A4C5-4484-B857-CF86D7F5D7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77395" y="2604294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tx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R</a:t>
            </a:r>
            <a:endParaRPr lang="en-GB" dirty="0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95E97A11-6EAF-4B53-90C7-7EFD418205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95592" y="2604294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tx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V</a:t>
            </a:r>
            <a:endParaRPr lang="en-GB" dirty="0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77DC69BA-EA4A-4A38-BDE5-8BCAAB52FD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59201" y="4267512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tx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T</a:t>
            </a:r>
            <a:endParaRPr lang="en-GB" dirty="0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85CDFB14-AF3A-44E7-BBD3-297E9205618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77397" y="4266723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tx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E</a:t>
            </a:r>
            <a:endParaRPr lang="en-GB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65946F3C-7189-4610-9C32-0E4AB12B91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95594" y="4266723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tx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S</a:t>
            </a:r>
            <a:endParaRPr lang="en-GB" dirty="0"/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A6C06DCA-6877-4A42-9795-A3D922036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13791" y="944088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D</a:t>
            </a:r>
            <a:endParaRPr lang="en-GB" dirty="0"/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9E6CE5CB-3F62-4CAE-9F10-84DB95D1388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13791" y="2606517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tx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N</a:t>
            </a:r>
            <a:endParaRPr lang="en-GB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3DA3B61-D169-4B2B-9526-FBD5D80764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13791" y="4267512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tx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428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3 gri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BF891E-15D8-434B-821D-CDCEABCE1C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297" y="942654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tx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R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381F88-7492-4B63-B2FD-3E75047E2D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36493" y="941865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tx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B</a:t>
            </a:r>
            <a:endParaRPr lang="en-GB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91FCDEFB-E1F7-4E3E-A39D-8A57C0FEA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54690" y="941865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tx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T</a:t>
            </a:r>
            <a:endParaRPr lang="en-GB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AAE36400-F8EA-4563-98BE-7C25D3583E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297" y="2605083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bg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F</a:t>
            </a:r>
            <a:endParaRPr lang="en-GB" dirty="0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FD8815CB-A4C5-4484-B857-CF86D7F5D7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36493" y="2604294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R</a:t>
            </a:r>
            <a:endParaRPr lang="en-GB" dirty="0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95E97A11-6EAF-4B53-90C7-7EFD418205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54690" y="2604294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M</a:t>
            </a:r>
            <a:endParaRPr lang="en-GB" dirty="0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77DC69BA-EA4A-4A38-BDE5-8BCAAB52FD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18299" y="4267512"/>
            <a:ext cx="1118197" cy="1648623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7500"/>
              </a:lnSpc>
              <a:spcBef>
                <a:spcPts val="0"/>
              </a:spcBef>
              <a:buFont typeface="Arial" panose="020B0604020202020204" pitchFamily="34" charset="0"/>
              <a:buNone/>
              <a:defRPr sz="16600">
                <a:solidFill>
                  <a:schemeClr val="bg1"/>
                </a:solidFill>
                <a:latin typeface="+mj-lt"/>
              </a:defRPr>
            </a:lvl1pPr>
            <a:lvl2pPr>
              <a:defRPr sz="11500">
                <a:latin typeface="+mj-lt"/>
              </a:defRPr>
            </a:lvl2pPr>
            <a:lvl3pPr>
              <a:defRPr sz="11500">
                <a:latin typeface="+mj-lt"/>
              </a:defRPr>
            </a:lvl3pPr>
            <a:lvl4pPr>
              <a:defRPr sz="11500">
                <a:latin typeface="+mj-lt"/>
              </a:defRPr>
            </a:lvl4pPr>
            <a:lvl5pPr>
              <a:defRPr sz="11500">
                <a:latin typeface="+mj-lt"/>
              </a:defRPr>
            </a:lvl5pPr>
          </a:lstStyle>
          <a:p>
            <a:pPr lvl="0"/>
            <a:r>
              <a:rPr lang="de-DE" dirty="0"/>
              <a:t>W</a:t>
            </a:r>
            <a:endParaRPr lang="en-GB" dirty="0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85CDFB14-AF3A-44E7-BBD3-297E9205618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36495" y="4266723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R</a:t>
            </a:r>
            <a:endParaRPr lang="en-GB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65946F3C-7189-4610-9C32-0E4AB12B91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54692" y="4266723"/>
            <a:ext cx="1118197" cy="1649412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660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1500" smtClean="0">
                <a:latin typeface="+mj-lt"/>
              </a:defRPr>
            </a:lvl2pPr>
            <a:lvl3pPr>
              <a:defRPr lang="en-US" sz="11500" smtClean="0">
                <a:latin typeface="+mj-lt"/>
              </a:defRPr>
            </a:lvl3pPr>
            <a:lvl4pPr>
              <a:defRPr lang="en-US" sz="11500" smtClean="0">
                <a:latin typeface="+mj-lt"/>
              </a:defRPr>
            </a:lvl4pPr>
            <a:lvl5pPr>
              <a:defRPr lang="en-GB" sz="11500">
                <a:latin typeface="+mj-lt"/>
              </a:defRPr>
            </a:lvl5pPr>
          </a:lstStyle>
          <a:p>
            <a:pPr marL="228600" lvl="0" indent="-228600">
              <a:lnSpc>
                <a:spcPts val="17500"/>
              </a:lnSpc>
              <a:spcBef>
                <a:spcPts val="0"/>
              </a:spcBef>
            </a:pPr>
            <a:r>
              <a:rPr lang="de-DE" dirty="0"/>
              <a:t>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99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2134" y="1557000"/>
            <a:ext cx="11523866" cy="5112000"/>
          </a:xfrm>
        </p:spPr>
        <p:txBody>
          <a:bodyPr/>
          <a:lstStyle>
            <a:lvl1pPr>
              <a:defRPr>
                <a:latin typeface="Courier Code" panose="02000509000000000000" pitchFamily="49" charset="0"/>
              </a:defRPr>
            </a:lvl1pPr>
            <a:lvl2pPr>
              <a:defRPr>
                <a:latin typeface="Courier Code" panose="02000509000000000000" pitchFamily="49" charset="0"/>
              </a:defRPr>
            </a:lvl2pPr>
            <a:lvl3pPr>
              <a:defRPr>
                <a:latin typeface="Courier Code" panose="02000509000000000000" pitchFamily="49" charset="0"/>
              </a:defRPr>
            </a:lvl3pPr>
            <a:lvl4pPr>
              <a:defRPr>
                <a:latin typeface="Courier Code" panose="02000509000000000000" pitchFamily="49" charset="0"/>
              </a:defRPr>
            </a:lvl4pPr>
            <a:lvl5pPr>
              <a:defRPr>
                <a:latin typeface="Courier Code" panose="02000509000000000000" pitchFamily="49" charset="0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Master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7EC53400-C585-4D51-9B23-44908B2A5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205685CF-82D8-42EE-ABA1-0CFE08BF4E50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F25ED879-95CB-4F25-A5EC-BEBECC3EE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763F28C-46B0-417A-ACB7-1F178BBC8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EF50A32-961F-437B-BA1A-A1CC82377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033" y="565085"/>
            <a:ext cx="11517967" cy="559915"/>
          </a:xfrm>
        </p:spPr>
        <p:txBody>
          <a:bodyPr/>
          <a:lstStyle>
            <a:lvl1pPr>
              <a:lnSpc>
                <a:spcPts val="4400"/>
              </a:lnSpc>
              <a:defRPr sz="4400" cap="all" baseline="0">
                <a:latin typeface="+mj-lt"/>
              </a:defRPr>
            </a:lvl1pPr>
          </a:lstStyle>
          <a:p>
            <a:r>
              <a:rPr lang="fi-FI" dirty="0"/>
              <a:t>Click to add slide title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FDD549-9583-4E07-9C44-CD87CF1031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" y="5911327"/>
            <a:ext cx="828339" cy="82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FAF7604-BA14-4586-B059-365DE2A5CA7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32134" y="2060998"/>
            <a:ext cx="11523866" cy="4608001"/>
          </a:xfrm>
        </p:spPr>
        <p:txBody>
          <a:bodyPr/>
          <a:lstStyle>
            <a:lvl1pPr>
              <a:defRPr>
                <a:latin typeface="Courier Code" panose="02000509000000000000" pitchFamily="49" charset="0"/>
              </a:defRPr>
            </a:lvl1pPr>
            <a:lvl2pPr>
              <a:defRPr>
                <a:latin typeface="Courier Code" panose="02000509000000000000" pitchFamily="49" charset="0"/>
              </a:defRPr>
            </a:lvl2pPr>
            <a:lvl3pPr>
              <a:defRPr>
                <a:latin typeface="Courier Code" panose="02000509000000000000" pitchFamily="49" charset="0"/>
              </a:defRPr>
            </a:lvl3pPr>
            <a:lvl4pPr>
              <a:defRPr>
                <a:latin typeface="Courier Code" panose="02000509000000000000" pitchFamily="49" charset="0"/>
              </a:defRPr>
            </a:lvl4pPr>
            <a:lvl5pPr>
              <a:defRPr>
                <a:latin typeface="Courier Code" panose="02000509000000000000" pitchFamily="49" charset="0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Master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8033" y="565085"/>
            <a:ext cx="11517967" cy="559915"/>
          </a:xfrm>
        </p:spPr>
        <p:txBody>
          <a:bodyPr/>
          <a:lstStyle>
            <a:lvl1pPr>
              <a:lnSpc>
                <a:spcPts val="4400"/>
              </a:lnSpc>
              <a:defRPr sz="4400" cap="all" baseline="0">
                <a:latin typeface="+mj-lt"/>
              </a:defRPr>
            </a:lvl1pPr>
          </a:lstStyle>
          <a:p>
            <a:r>
              <a:rPr lang="fi-FI" dirty="0"/>
              <a:t>Click to add slide title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0E2C4-EBAE-4247-A203-AC181158D0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033" y="1268975"/>
            <a:ext cx="11534325" cy="431800"/>
          </a:xfrm>
        </p:spPr>
        <p:txBody>
          <a:bodyPr anchor="ctr">
            <a:no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en-GB" dirty="0"/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75EF2CC3-02C9-479D-884F-8313E6FDD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1F8D19A1-EAD3-4D53-91A3-232F8AA751CC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09122620-FC06-4F0E-9814-6BE0299FA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EE759E66-C6AB-4EC2-8C47-A63AE278A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0CD0C8-B62C-40DB-9D00-E5B290CED8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" y="5911327"/>
            <a:ext cx="828339" cy="82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8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E9C6A3-622D-41A7-B0D8-6FEA922B9CB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999" y="2061000"/>
            <a:ext cx="5551603" cy="4608000"/>
          </a:xfrm>
        </p:spPr>
        <p:txBody>
          <a:bodyPr>
            <a:normAutofit/>
          </a:bodyPr>
          <a:lstStyle>
            <a:lvl1pPr>
              <a:defRPr sz="2400">
                <a:latin typeface="Courier Code" panose="02000509000000000000" pitchFamily="49" charset="0"/>
              </a:defRPr>
            </a:lvl1pPr>
            <a:lvl2pPr>
              <a:defRPr sz="2400">
                <a:latin typeface="Courier Code" panose="02000509000000000000" pitchFamily="49" charset="0"/>
              </a:defRPr>
            </a:lvl2pPr>
            <a:lvl3pPr>
              <a:defRPr sz="2400">
                <a:latin typeface="Courier Code" panose="02000509000000000000" pitchFamily="49" charset="0"/>
              </a:defRPr>
            </a:lvl3pPr>
            <a:lvl4pPr>
              <a:defRPr sz="2400">
                <a:latin typeface="Courier Code" panose="02000509000000000000" pitchFamily="49" charset="0"/>
              </a:defRPr>
            </a:lvl4pPr>
            <a:lvl5pPr>
              <a:defRPr sz="2400">
                <a:latin typeface="Courier Code" panose="02000509000000000000" pitchFamily="49" charset="0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Master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0D0E9EF-D725-475A-B733-07C9DC29AD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7515" y="1269000"/>
            <a:ext cx="5552977" cy="431800"/>
          </a:xfrm>
        </p:spPr>
        <p:txBody>
          <a:bodyPr anchor="ctr">
            <a:no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Content </a:t>
            </a:r>
            <a:r>
              <a:rPr lang="de-DE" dirty="0" err="1"/>
              <a:t>subtitle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AF8FA24-6967-4951-917C-0CCD07DBC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28839" y="1269000"/>
            <a:ext cx="5558652" cy="431800"/>
          </a:xfrm>
        </p:spPr>
        <p:txBody>
          <a:bodyPr anchor="ctr">
            <a:no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Content </a:t>
            </a:r>
            <a:r>
              <a:rPr lang="de-DE" dirty="0" err="1"/>
              <a:t>subtitle</a:t>
            </a:r>
            <a:endParaRPr lang="en-GB" dirty="0"/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D2A318CB-B37F-4780-B208-A76495179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772C83E0-3243-4E22-95E4-2724395F7D07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35AA94F-7F1E-45F7-964B-0659BA016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189D68B8-978E-4B38-8E87-2672419CA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B18C708-0084-4C73-A699-8B0F8F9DA1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033" y="565085"/>
            <a:ext cx="11517967" cy="559915"/>
          </a:xfrm>
        </p:spPr>
        <p:txBody>
          <a:bodyPr/>
          <a:lstStyle>
            <a:lvl1pPr>
              <a:lnSpc>
                <a:spcPts val="4400"/>
              </a:lnSpc>
              <a:defRPr sz="4400" cap="all" baseline="0">
                <a:latin typeface="+mj-lt"/>
              </a:defRPr>
            </a:lvl1pPr>
          </a:lstStyle>
          <a:p>
            <a:r>
              <a:rPr lang="fi-FI" dirty="0"/>
              <a:t>Click to add slide 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9A67A9-C69D-4081-9B00-BAF2C29C1D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" y="5911327"/>
            <a:ext cx="828339" cy="82833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7F907F1-4025-46F8-B488-E140212D4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2134" y="2061000"/>
            <a:ext cx="5547868" cy="4608000"/>
          </a:xfrm>
        </p:spPr>
        <p:txBody>
          <a:bodyPr>
            <a:normAutofit/>
          </a:bodyPr>
          <a:lstStyle>
            <a:lvl1pPr>
              <a:defRPr sz="2400">
                <a:latin typeface="Courier Code" panose="02000509000000000000" pitchFamily="49" charset="0"/>
              </a:defRPr>
            </a:lvl1pPr>
            <a:lvl2pPr>
              <a:defRPr sz="2400">
                <a:latin typeface="Courier Code" panose="02000509000000000000" pitchFamily="49" charset="0"/>
              </a:defRPr>
            </a:lvl2pPr>
            <a:lvl3pPr>
              <a:defRPr sz="2400">
                <a:latin typeface="Courier Code" panose="02000509000000000000" pitchFamily="49" charset="0"/>
              </a:defRPr>
            </a:lvl3pPr>
            <a:lvl4pPr>
              <a:defRPr sz="2400">
                <a:latin typeface="Courier Code" panose="02000509000000000000" pitchFamily="49" charset="0"/>
              </a:defRPr>
            </a:lvl4pPr>
            <a:lvl5pPr>
              <a:defRPr sz="2400">
                <a:latin typeface="Courier Code" panose="02000509000000000000" pitchFamily="49" charset="0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Master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5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o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2134" y="1485000"/>
            <a:ext cx="5547868" cy="5184000"/>
          </a:xfrm>
        </p:spPr>
        <p:txBody>
          <a:bodyPr>
            <a:normAutofit/>
          </a:bodyPr>
          <a:lstStyle>
            <a:lvl1pPr>
              <a:defRPr sz="2400">
                <a:latin typeface="Courier Code" panose="02000509000000000000" pitchFamily="49" charset="0"/>
              </a:defRPr>
            </a:lvl1pPr>
            <a:lvl2pPr>
              <a:defRPr sz="2400">
                <a:latin typeface="Courier Code" panose="02000509000000000000" pitchFamily="49" charset="0"/>
              </a:defRPr>
            </a:lvl2pPr>
            <a:lvl3pPr>
              <a:defRPr sz="2400">
                <a:latin typeface="Courier Code" panose="02000509000000000000" pitchFamily="49" charset="0"/>
              </a:defRPr>
            </a:lvl3pPr>
            <a:lvl4pPr>
              <a:defRPr sz="2400">
                <a:latin typeface="Courier Code" panose="02000509000000000000" pitchFamily="49" charset="0"/>
              </a:defRPr>
            </a:lvl4pPr>
            <a:lvl5pPr>
              <a:defRPr sz="2400">
                <a:latin typeface="Courier Code" panose="02000509000000000000" pitchFamily="49" charset="0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Master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E9C6A3-622D-41A7-B0D8-6FEA922B9CB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999" y="1485000"/>
            <a:ext cx="5551603" cy="5184000"/>
          </a:xfrm>
        </p:spPr>
        <p:txBody>
          <a:bodyPr>
            <a:normAutofit/>
          </a:bodyPr>
          <a:lstStyle>
            <a:lvl1pPr>
              <a:defRPr sz="2400">
                <a:latin typeface="Courier Code" panose="02000509000000000000" pitchFamily="49" charset="0"/>
              </a:defRPr>
            </a:lvl1pPr>
            <a:lvl2pPr>
              <a:defRPr sz="2400">
                <a:latin typeface="Courier Code" panose="02000509000000000000" pitchFamily="49" charset="0"/>
              </a:defRPr>
            </a:lvl2pPr>
            <a:lvl3pPr>
              <a:defRPr sz="2400">
                <a:latin typeface="Courier Code" panose="02000509000000000000" pitchFamily="49" charset="0"/>
              </a:defRPr>
            </a:lvl3pPr>
            <a:lvl4pPr>
              <a:defRPr sz="2400">
                <a:latin typeface="Courier Code" panose="02000509000000000000" pitchFamily="49" charset="0"/>
              </a:defRPr>
            </a:lvl4pPr>
            <a:lvl5pPr>
              <a:defRPr sz="2400">
                <a:latin typeface="Courier Code" panose="02000509000000000000" pitchFamily="49" charset="0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Master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AF216328-0142-4B64-AC3C-ACBD10BC8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7A345B42-12A6-43FA-82A4-E356E14EFB12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4BAD80AD-BE05-4FCC-B1A9-CD54A1973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D028AA0F-3B1F-414F-8668-FDA958960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B38DA60-1F16-4116-B991-ED937B32EF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033" y="565085"/>
            <a:ext cx="11517967" cy="559915"/>
          </a:xfrm>
        </p:spPr>
        <p:txBody>
          <a:bodyPr/>
          <a:lstStyle>
            <a:lvl1pPr>
              <a:lnSpc>
                <a:spcPts val="4400"/>
              </a:lnSpc>
              <a:defRPr sz="4400" cap="all" baseline="0">
                <a:latin typeface="+mj-lt"/>
              </a:defRPr>
            </a:lvl1pPr>
          </a:lstStyle>
          <a:p>
            <a:r>
              <a:rPr lang="fi-FI" dirty="0"/>
              <a:t>Click to add slide title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B7ADF4-9B05-4974-8790-6C11C9A938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" y="5911327"/>
            <a:ext cx="828339" cy="82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3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diff Content (Co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36000" y="2709000"/>
            <a:ext cx="5040000" cy="3960000"/>
          </a:xfrm>
        </p:spPr>
        <p:txBody>
          <a:bodyPr>
            <a:normAutofit/>
          </a:bodyPr>
          <a:lstStyle>
            <a:lvl1pPr>
              <a:defRPr sz="2400">
                <a:latin typeface="Courier Code" panose="02000509000000000000" pitchFamily="49" charset="0"/>
              </a:defRPr>
            </a:lvl1pPr>
            <a:lvl2pPr>
              <a:defRPr sz="2400">
                <a:latin typeface="Courier Code" panose="02000509000000000000" pitchFamily="49" charset="0"/>
              </a:defRPr>
            </a:lvl2pPr>
            <a:lvl3pPr>
              <a:defRPr sz="2400">
                <a:latin typeface="Courier Code" panose="02000509000000000000" pitchFamily="49" charset="0"/>
              </a:defRPr>
            </a:lvl3pPr>
            <a:lvl4pPr>
              <a:defRPr sz="2400">
                <a:latin typeface="Courier Code" panose="02000509000000000000" pitchFamily="49" charset="0"/>
              </a:defRPr>
            </a:lvl4pPr>
            <a:lvl5pPr>
              <a:defRPr sz="2400">
                <a:latin typeface="Courier Code" panose="02000509000000000000" pitchFamily="49" charset="0"/>
              </a:defRPr>
            </a:lvl5pPr>
          </a:lstStyle>
          <a:p>
            <a:pPr lvl="0"/>
            <a:r>
              <a:rPr lang="fi-FI" dirty="0"/>
              <a:t>Click to add content</a:t>
            </a:r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64000" y="554853"/>
            <a:ext cx="6192000" cy="6114146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000">
                <a:latin typeface="Courier Code" panose="02000509000000000000" pitchFamily="49" charset="0"/>
              </a:defRPr>
            </a:lvl1pPr>
            <a:lvl2pPr>
              <a:defRPr>
                <a:latin typeface="Courier Code" panose="02000509000000000000" pitchFamily="49" charset="0"/>
              </a:defRPr>
            </a:lvl2pPr>
            <a:lvl3pPr>
              <a:defRPr>
                <a:latin typeface="Courier Code" panose="02000509000000000000" pitchFamily="49" charset="0"/>
              </a:defRPr>
            </a:lvl3pPr>
            <a:lvl4pPr>
              <a:defRPr>
                <a:latin typeface="Courier Code" panose="02000509000000000000" pitchFamily="49" charset="0"/>
              </a:defRPr>
            </a:lvl4pPr>
            <a:lvl5pPr>
              <a:defRPr>
                <a:latin typeface="Courier Code" panose="02000509000000000000" pitchFamily="49" charset="0"/>
              </a:defRPr>
            </a:lvl5pPr>
          </a:lstStyle>
          <a:p>
            <a:pPr lvl="0"/>
            <a:r>
              <a:rPr lang="fi-FI" dirty="0"/>
              <a:t>*** Settings ***</a:t>
            </a:r>
            <a:br>
              <a:rPr lang="fi-FI" dirty="0"/>
            </a:br>
            <a:r>
              <a:rPr lang="fi-FI" dirty="0"/>
              <a:t>Library    YouDemoLib</a:t>
            </a:r>
          </a:p>
          <a:p>
            <a:pPr lvl="0"/>
            <a:r>
              <a:rPr lang="fi-FI" dirty="0"/>
              <a:t>*** Test Cases ***</a:t>
            </a:r>
          </a:p>
          <a:p>
            <a:pPr lvl="0"/>
            <a:r>
              <a:rPr lang="fi-FI" dirty="0"/>
              <a:t>Insert your code here</a:t>
            </a:r>
          </a:p>
          <a:p>
            <a:pPr lvl="0"/>
            <a:r>
              <a:rPr lang="fi-FI" dirty="0"/>
              <a:t>    Click Into Field</a:t>
            </a:r>
          </a:p>
          <a:p>
            <a:pPr lvl="0"/>
            <a:r>
              <a:rPr lang="fi-FI" dirty="0"/>
              <a:t>    Select Content Type</a:t>
            </a:r>
          </a:p>
          <a:p>
            <a:pPr lvl="0"/>
            <a:r>
              <a:rPr lang="fi-FI" dirty="0"/>
              <a:t>    Describe Content on Left</a:t>
            </a:r>
          </a:p>
          <a:p>
            <a:pPr lvl="0"/>
            <a:r>
              <a:rPr lang="fi-FI" dirty="0"/>
              <a:t>    Do A Great Presentation</a:t>
            </a:r>
          </a:p>
          <a:p>
            <a:pPr lvl="0"/>
            <a:r>
              <a:rPr lang="fi-FI" dirty="0"/>
              <a:t>    Answer Questions</a:t>
            </a:r>
          </a:p>
          <a:p>
            <a:pPr lvl="0"/>
            <a:r>
              <a:rPr lang="fi-FI" dirty="0"/>
              <a:t>    Verify Good Feedback</a:t>
            </a:r>
            <a:endParaRPr lang="en-US" dirty="0"/>
          </a:p>
        </p:txBody>
      </p: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25490086-48AD-4841-BBA7-EE8CC7A1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453037F8-B58D-4D51-8EB3-2B252C7E164D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1C1BCE5D-D5E9-471B-AC09-22CFA9E8B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A9015A30-33DA-4691-B7CA-73224F557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6B0CAB4-E63D-42C2-BCE4-DD5E7C369B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033" y="565085"/>
            <a:ext cx="5037967" cy="1855915"/>
          </a:xfrm>
        </p:spPr>
        <p:txBody>
          <a:bodyPr/>
          <a:lstStyle>
            <a:lvl1pPr>
              <a:lnSpc>
                <a:spcPts val="4400"/>
              </a:lnSpc>
              <a:defRPr sz="4400" cap="all" baseline="0">
                <a:latin typeface="+mj-lt"/>
              </a:defRPr>
            </a:lvl1pPr>
          </a:lstStyle>
          <a:p>
            <a:r>
              <a:rPr lang="fi-FI" dirty="0"/>
              <a:t>Click to add slide title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866AB0-8B2B-449C-8CFC-89B7EC3E44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" y="5911327"/>
            <a:ext cx="828339" cy="82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8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Pr>
        <a:solidFill>
          <a:srgbClr val="00C0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76000" y="1269000"/>
            <a:ext cx="8640000" cy="4320000"/>
          </a:xfrm>
        </p:spPr>
        <p:txBody>
          <a:bodyPr anchor="ctr"/>
          <a:lstStyle>
            <a:lvl1pPr marL="180000" algn="l">
              <a:lnSpc>
                <a:spcPct val="100000"/>
              </a:lnSpc>
              <a:spcBef>
                <a:spcPts val="0"/>
              </a:spcBef>
              <a:defRPr sz="6000" cap="all" spc="-550" baseline="0">
                <a:latin typeface="+mj-lt"/>
              </a:defRPr>
            </a:lvl1pPr>
          </a:lstStyle>
          <a:p>
            <a:r>
              <a:rPr lang="fi-FI" dirty="0"/>
              <a:t>CLICK TO ADD Section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" y="5911327"/>
            <a:ext cx="828339" cy="828339"/>
          </a:xfrm>
          <a:prstGeom prst="rect">
            <a:avLst/>
          </a:prstGeom>
        </p:spPr>
      </p:pic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A9B7FD45-6383-4565-975E-940C03BD5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0823311F-C0E3-4500-906D-A0FDB6ECF4DF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654317CD-EE34-4485-933E-530A581ED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5B0890B6-5FE3-4840-A883-C993771AB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8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8DEB13D6-A2F1-413D-9525-A23E71001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bg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9D7A650D-1EC2-40D4-AAE1-C8431FB72284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AB6C879-F171-4035-8CEE-C64C1E808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bg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E5464F82-9436-48D1-8620-925D95B97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bg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62B803-696E-4D4E-BC1E-2CEDB4BC10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screen </a:t>
            </a:r>
            <a:r>
              <a:rPr lang="de-DE" dirty="0" err="1"/>
              <a:t>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3CE60-9199-4BEC-AFCC-5FD8159870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57097"/>
            <a:ext cx="7535863" cy="728132"/>
          </a:xfrm>
          <a:solidFill>
            <a:schemeClr val="tx1"/>
          </a:solidFill>
          <a:ln>
            <a:solidFill>
              <a:schemeClr val="bg2"/>
            </a:solidFill>
          </a:ln>
        </p:spPr>
        <p:txBody>
          <a:bodyPr/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image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5114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orient="horz" pos="265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849" y="1032734"/>
            <a:ext cx="11213951" cy="15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i-FI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849" y="2818505"/>
            <a:ext cx="11213951" cy="3358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Master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37CA61BF-2EC8-4484-B6DF-9BF905E3A518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5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89" r:id="rId4"/>
    <p:sldLayoutId id="2147483690" r:id="rId5"/>
    <p:sldLayoutId id="2147483693" r:id="rId6"/>
    <p:sldLayoutId id="2147483652" r:id="rId7"/>
    <p:sldLayoutId id="2147483691" r:id="rId8"/>
    <p:sldLayoutId id="2147483692" r:id="rId9"/>
    <p:sldLayoutId id="2147483668" r:id="rId10"/>
    <p:sldLayoutId id="2147483654" r:id="rId11"/>
    <p:sldLayoutId id="2147483670" r:id="rId12"/>
    <p:sldLayoutId id="2147483671" r:id="rId13"/>
    <p:sldLayoutId id="2147483685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i="0" kern="1200" spc="-350" baseline="0">
          <a:solidFill>
            <a:schemeClr val="bg1"/>
          </a:solidFill>
          <a:latin typeface="+mj-lt"/>
          <a:ea typeface="Courier Code" panose="02000509000000000000" pitchFamily="49" charset="0"/>
          <a:cs typeface="Courier Code" panose="02000509000000000000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ourier Code" panose="02000509000000000000" pitchFamily="49" charset="0"/>
        <a:buChar char="-"/>
        <a:defRPr sz="2800" b="0" i="0" kern="1200" spc="-100" baseline="0">
          <a:solidFill>
            <a:schemeClr val="bg1"/>
          </a:solidFill>
          <a:latin typeface="Courier Code" panose="02000509000000000000" pitchFamily="49" charset="0"/>
          <a:ea typeface="Courier Code" panose="02000509000000000000" pitchFamily="49" charset="0"/>
          <a:cs typeface="Courier Code" panose="02000509000000000000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Code" panose="02000509000000000000" pitchFamily="49" charset="0"/>
        <a:buChar char="-"/>
        <a:defRPr sz="2800" b="0" i="0" kern="1200" spc="-100" baseline="0">
          <a:solidFill>
            <a:schemeClr val="bg1"/>
          </a:solidFill>
          <a:latin typeface="Courier Code" panose="02000509000000000000" pitchFamily="49" charset="0"/>
          <a:ea typeface="Courier Code" panose="02000509000000000000" pitchFamily="49" charset="0"/>
          <a:cs typeface="Courier Code" panose="02000509000000000000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ourier Code" panose="02000509000000000000" pitchFamily="49" charset="0"/>
        <a:buChar char="-"/>
        <a:defRPr sz="2800" b="0" i="0" kern="1200" spc="-100" baseline="0">
          <a:solidFill>
            <a:schemeClr val="bg1"/>
          </a:solidFill>
          <a:latin typeface="Courier Code" panose="02000509000000000000" pitchFamily="49" charset="0"/>
          <a:ea typeface="Courier Code" panose="02000509000000000000" pitchFamily="49" charset="0"/>
          <a:cs typeface="Courier Code" panose="02000509000000000000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Code" panose="02000509000000000000" pitchFamily="49" charset="0"/>
        <a:buChar char="-"/>
        <a:defRPr sz="2800" b="0" i="0" kern="1200" spc="-100" baseline="0">
          <a:solidFill>
            <a:schemeClr val="bg1"/>
          </a:solidFill>
          <a:latin typeface="Courier Code" panose="02000509000000000000" pitchFamily="49" charset="0"/>
          <a:ea typeface="Courier Code" panose="02000509000000000000" pitchFamily="49" charset="0"/>
          <a:cs typeface="Courier Code" panose="02000509000000000000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ourier Code" panose="02000509000000000000" pitchFamily="49" charset="0"/>
        <a:buChar char="-"/>
        <a:defRPr sz="2800" b="0" i="0" kern="1200" spc="-100" baseline="0">
          <a:solidFill>
            <a:schemeClr val="bg1"/>
          </a:solidFill>
          <a:latin typeface="Courier Code" panose="02000509000000000000" pitchFamily="49" charset="0"/>
          <a:ea typeface="Courier Code" panose="02000509000000000000" pitchFamily="49" charset="0"/>
          <a:cs typeface="Courier Code" panose="02000509000000000000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849" y="1032734"/>
            <a:ext cx="11213951" cy="15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i-FI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849" y="2818505"/>
            <a:ext cx="11213951" cy="3358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Master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2"/>
          </p:nvPr>
        </p:nvSpPr>
        <p:spPr>
          <a:xfrm>
            <a:off x="146455" y="117000"/>
            <a:ext cx="2743200" cy="28206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D0A1322-EE81-4CAA-9999-90F2C8CDC043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038600" y="116999"/>
            <a:ext cx="4114800" cy="282064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622546" y="117000"/>
            <a:ext cx="1422999" cy="282064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solidFill>
                  <a:schemeClr val="accent1"/>
                </a:solidFill>
                <a:latin typeface="Courier Code" panose="02000509000000000000" pitchFamily="49" charset="0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fld id="{CAD38196-C4FD-A941-9F4F-93927EEE2B9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5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i="0" kern="1200" spc="-350" baseline="0">
          <a:solidFill>
            <a:schemeClr val="tx1"/>
          </a:solidFill>
          <a:latin typeface="+mj-lt"/>
          <a:ea typeface="Courier Code" panose="02000509000000000000" pitchFamily="49" charset="0"/>
          <a:cs typeface="Courier Code" panose="02000509000000000000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ourier Code" panose="02000509000000000000" pitchFamily="49" charset="0"/>
        <a:buChar char="-"/>
        <a:defRPr sz="2800" b="0" i="0" kern="1200" spc="-100" baseline="0">
          <a:solidFill>
            <a:schemeClr val="tx1"/>
          </a:solidFill>
          <a:latin typeface="Courier Code" panose="02000509000000000000" pitchFamily="49" charset="0"/>
          <a:ea typeface="Courier Code" panose="02000509000000000000" pitchFamily="49" charset="0"/>
          <a:cs typeface="Courier Code" panose="02000509000000000000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Code" panose="02000509000000000000" pitchFamily="49" charset="0"/>
        <a:buChar char="-"/>
        <a:defRPr sz="2800" b="0" i="0" kern="1200" spc="-100" baseline="0">
          <a:solidFill>
            <a:schemeClr val="tx1"/>
          </a:solidFill>
          <a:latin typeface="Courier Code" panose="02000509000000000000" pitchFamily="49" charset="0"/>
          <a:ea typeface="Courier Code" panose="02000509000000000000" pitchFamily="49" charset="0"/>
          <a:cs typeface="Courier Code" panose="02000509000000000000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ourier Code" panose="02000509000000000000" pitchFamily="49" charset="0"/>
        <a:buChar char="-"/>
        <a:defRPr sz="2800" b="0" i="0" kern="1200" spc="-100" baseline="0">
          <a:solidFill>
            <a:schemeClr val="tx1"/>
          </a:solidFill>
          <a:latin typeface="Courier Code" panose="02000509000000000000" pitchFamily="49" charset="0"/>
          <a:ea typeface="Courier Code" panose="02000509000000000000" pitchFamily="49" charset="0"/>
          <a:cs typeface="Courier Code" panose="02000509000000000000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Code" panose="02000509000000000000" pitchFamily="49" charset="0"/>
        <a:buChar char="-"/>
        <a:defRPr sz="2800" b="0" i="0" kern="1200" spc="-100" baseline="0">
          <a:solidFill>
            <a:schemeClr val="tx1"/>
          </a:solidFill>
          <a:latin typeface="Courier Code" panose="02000509000000000000" pitchFamily="49" charset="0"/>
          <a:ea typeface="Courier Code" panose="02000509000000000000" pitchFamily="49" charset="0"/>
          <a:cs typeface="Courier Code" panose="02000509000000000000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ourier Code" panose="02000509000000000000" pitchFamily="49" charset="0"/>
        <a:buChar char="-"/>
        <a:defRPr sz="2800" b="0" i="0" kern="1200" spc="-100" baseline="0">
          <a:solidFill>
            <a:schemeClr val="tx1"/>
          </a:solidFill>
          <a:latin typeface="Courier Code" panose="02000509000000000000" pitchFamily="49" charset="0"/>
          <a:ea typeface="Courier Code" panose="02000509000000000000" pitchFamily="49" charset="0"/>
          <a:cs typeface="Courier Code" panose="02000509000000000000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19.svg"/><Relationship Id="rId4" Type="http://schemas.openxmlformats.org/officeDocument/2006/relationships/image" Target="../media/image6.sv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7.png"/><Relationship Id="rId1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openxmlformats.org/officeDocument/2006/relationships/image" Target="../media/image6.sv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openxmlformats.org/officeDocument/2006/relationships/image" Target="../media/image16.svg"/><Relationship Id="rId4" Type="http://schemas.openxmlformats.org/officeDocument/2006/relationships/image" Target="../media/image12.svg"/><Relationship Id="rId9" Type="http://schemas.openxmlformats.org/officeDocument/2006/relationships/image" Target="../media/image15.png"/><Relationship Id="rId1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openxmlformats.org/officeDocument/2006/relationships/image" Target="../media/image6.sv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0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openxmlformats.org/officeDocument/2006/relationships/image" Target="../media/image16.svg"/><Relationship Id="rId19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5.png"/><Relationship Id="rId1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openxmlformats.org/officeDocument/2006/relationships/image" Target="../media/image11.png"/><Relationship Id="rId21" Type="http://schemas.openxmlformats.org/officeDocument/2006/relationships/image" Target="../media/image21.png"/><Relationship Id="rId7" Type="http://schemas.openxmlformats.org/officeDocument/2006/relationships/image" Target="../media/image3.png"/><Relationship Id="rId12" Type="http://schemas.openxmlformats.org/officeDocument/2006/relationships/image" Target="../media/image6.sv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0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openxmlformats.org/officeDocument/2006/relationships/image" Target="../media/image16.svg"/><Relationship Id="rId19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5.png"/><Relationship Id="rId1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openxmlformats.org/officeDocument/2006/relationships/image" Target="../media/image11.png"/><Relationship Id="rId21" Type="http://schemas.openxmlformats.org/officeDocument/2006/relationships/image" Target="../media/image21.png"/><Relationship Id="rId7" Type="http://schemas.openxmlformats.org/officeDocument/2006/relationships/image" Target="../media/image3.png"/><Relationship Id="rId12" Type="http://schemas.openxmlformats.org/officeDocument/2006/relationships/image" Target="../media/image6.sv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0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openxmlformats.org/officeDocument/2006/relationships/image" Target="../media/image16.svg"/><Relationship Id="rId19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5.png"/><Relationship Id="rId1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openxmlformats.org/officeDocument/2006/relationships/image" Target="../media/image6.sv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0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openxmlformats.org/officeDocument/2006/relationships/image" Target="../media/image16.svg"/><Relationship Id="rId19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5.png"/><Relationship Id="rId1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openxmlformats.org/officeDocument/2006/relationships/image" Target="../media/image6.sv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0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openxmlformats.org/officeDocument/2006/relationships/image" Target="../media/image16.svg"/><Relationship Id="rId19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5.png"/><Relationship Id="rId14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openxmlformats.org/officeDocument/2006/relationships/image" Target="../media/image11.png"/><Relationship Id="rId21" Type="http://schemas.openxmlformats.org/officeDocument/2006/relationships/image" Target="../media/image22.png"/><Relationship Id="rId7" Type="http://schemas.openxmlformats.org/officeDocument/2006/relationships/image" Target="../media/image3.png"/><Relationship Id="rId12" Type="http://schemas.openxmlformats.org/officeDocument/2006/relationships/image" Target="../media/image6.sv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0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openxmlformats.org/officeDocument/2006/relationships/image" Target="../media/image16.svg"/><Relationship Id="rId19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5.png"/><Relationship Id="rId14" Type="http://schemas.openxmlformats.org/officeDocument/2006/relationships/image" Target="../media/image8.svg"/><Relationship Id="rId2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openxmlformats.org/officeDocument/2006/relationships/image" Target="../media/image11.png"/><Relationship Id="rId21" Type="http://schemas.openxmlformats.org/officeDocument/2006/relationships/image" Target="../media/image22.png"/><Relationship Id="rId7" Type="http://schemas.openxmlformats.org/officeDocument/2006/relationships/image" Target="../media/image3.png"/><Relationship Id="rId12" Type="http://schemas.openxmlformats.org/officeDocument/2006/relationships/image" Target="../media/image6.sv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0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openxmlformats.org/officeDocument/2006/relationships/image" Target="../media/image16.svg"/><Relationship Id="rId19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5.png"/><Relationship Id="rId14" Type="http://schemas.openxmlformats.org/officeDocument/2006/relationships/image" Target="../media/image8.svg"/><Relationship Id="rId2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openxmlformats.org/officeDocument/2006/relationships/image" Target="../media/image11.png"/><Relationship Id="rId21" Type="http://schemas.openxmlformats.org/officeDocument/2006/relationships/image" Target="../media/image22.png"/><Relationship Id="rId7" Type="http://schemas.openxmlformats.org/officeDocument/2006/relationships/image" Target="../media/image3.png"/><Relationship Id="rId12" Type="http://schemas.openxmlformats.org/officeDocument/2006/relationships/image" Target="../media/image6.sv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0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openxmlformats.org/officeDocument/2006/relationships/image" Target="../media/image16.svg"/><Relationship Id="rId19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5.png"/><Relationship Id="rId14" Type="http://schemas.openxmlformats.org/officeDocument/2006/relationships/image" Target="../media/image8.svg"/><Relationship Id="rId2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sv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7.png"/><Relationship Id="rId1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12" Type="http://schemas.openxmlformats.org/officeDocument/2006/relationships/image" Target="../media/image6.sv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openxmlformats.org/officeDocument/2006/relationships/image" Target="../media/image16.svg"/><Relationship Id="rId19" Type="http://schemas.openxmlformats.org/officeDocument/2006/relationships/image" Target="../media/image19.svg"/><Relationship Id="rId4" Type="http://schemas.openxmlformats.org/officeDocument/2006/relationships/image" Target="../media/image12.svg"/><Relationship Id="rId9" Type="http://schemas.openxmlformats.org/officeDocument/2006/relationships/image" Target="../media/image15.png"/><Relationship Id="rId1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19.svg"/><Relationship Id="rId4" Type="http://schemas.openxmlformats.org/officeDocument/2006/relationships/image" Target="../media/image6.sv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7A854-CC0F-F1B7-8E80-41B45BA95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Robot Framework Browser</a:t>
            </a:r>
            <a:br>
              <a:rPr lang="en-GB" dirty="0"/>
            </a:br>
            <a:r>
              <a:rPr lang="en-GB" dirty="0"/>
              <a:t>Advanced Workshop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9314EF-8090-F9E9-9437-20F9A6B54D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Tatu Aalto</a:t>
            </a:r>
          </a:p>
          <a:p>
            <a:r>
              <a:rPr lang="en-GB" dirty="0"/>
              <a:t>René Rohner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1F3C1B8-3442-4DDC-B6BF-B76CD82F3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1E8C116-379E-497A-A6F5-97FFDD5807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31B837-5C91-4F58-8CC9-61A9878D34DD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C39F6F-F353-407C-BF8B-628AC21F6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61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364C4-2799-BBE6-74F4-1D1CF8BB0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25F334B9-E1F0-18CE-0A56-5539B1CAA854}"/>
              </a:ext>
            </a:extLst>
          </p:cNvPr>
          <p:cNvGrpSpPr/>
          <p:nvPr/>
        </p:nvGrpSpPr>
        <p:grpSpPr>
          <a:xfrm>
            <a:off x="2751872" y="1400668"/>
            <a:ext cx="2160668" cy="1434695"/>
            <a:chOff x="2751872" y="1400668"/>
            <a:chExt cx="2160668" cy="1434695"/>
          </a:xfrm>
        </p:grpSpPr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A3C049A9-4BE0-41DD-A1B6-A5DFBB65D105}"/>
                </a:ext>
              </a:extLst>
            </p:cNvPr>
            <p:cNvGrpSpPr/>
            <p:nvPr/>
          </p:nvGrpSpPr>
          <p:grpSpPr>
            <a:xfrm>
              <a:off x="2751872" y="1400668"/>
              <a:ext cx="550139" cy="556349"/>
              <a:chOff x="5511800" y="2787650"/>
              <a:chExt cx="1055940" cy="1067859"/>
            </a:xfrm>
          </p:grpSpPr>
          <p:sp>
            <p:nvSpPr>
              <p:cNvPr id="59" name="Freihandform 58">
                <a:extLst>
                  <a:ext uri="{FF2B5EF4-FFF2-40B4-BE49-F238E27FC236}">
                    <a16:creationId xmlns:a16="http://schemas.microsoft.com/office/drawing/2014/main" id="{BA222C8E-2F15-B067-CC1E-C090FE2B2432}"/>
                  </a:ext>
                </a:extLst>
              </p:cNvPr>
              <p:cNvSpPr/>
              <p:nvPr/>
            </p:nvSpPr>
            <p:spPr>
              <a:xfrm>
                <a:off x="5511800" y="2787650"/>
                <a:ext cx="781724" cy="789522"/>
              </a:xfrm>
              <a:custGeom>
                <a:avLst/>
                <a:gdLst>
                  <a:gd name="connsiteX0" fmla="*/ 521684 w 781724"/>
                  <a:gd name="connsiteY0" fmla="*/ 9 h 789522"/>
                  <a:gd name="connsiteX1" fmla="*/ 399976 w 781724"/>
                  <a:gd name="connsiteY1" fmla="*/ 10401 h 789522"/>
                  <a:gd name="connsiteX2" fmla="*/ 272627 w 781724"/>
                  <a:gd name="connsiteY2" fmla="*/ 142828 h 789522"/>
                  <a:gd name="connsiteX3" fmla="*/ 272627 w 781724"/>
                  <a:gd name="connsiteY3" fmla="*/ 239921 h 789522"/>
                  <a:gd name="connsiteX4" fmla="*/ 527324 w 781724"/>
                  <a:gd name="connsiteY4" fmla="*/ 239921 h 789522"/>
                  <a:gd name="connsiteX5" fmla="*/ 527324 w 781724"/>
                  <a:gd name="connsiteY5" fmla="*/ 272286 h 789522"/>
                  <a:gd name="connsiteX6" fmla="*/ 272627 w 781724"/>
                  <a:gd name="connsiteY6" fmla="*/ 272286 h 789522"/>
                  <a:gd name="connsiteX7" fmla="*/ 177041 w 781724"/>
                  <a:gd name="connsiteY7" fmla="*/ 272286 h 789522"/>
                  <a:gd name="connsiteX8" fmla="*/ 17930 w 781724"/>
                  <a:gd name="connsiteY8" fmla="*/ 401446 h 789522"/>
                  <a:gd name="connsiteX9" fmla="*/ 17930 w 781724"/>
                  <a:gd name="connsiteY9" fmla="*/ 660362 h 789522"/>
                  <a:gd name="connsiteX10" fmla="*/ 153293 w 781724"/>
                  <a:gd name="connsiteY10" fmla="*/ 789523 h 789522"/>
                  <a:gd name="connsiteX11" fmla="*/ 240864 w 781724"/>
                  <a:gd name="connsiteY11" fmla="*/ 789523 h 789522"/>
                  <a:gd name="connsiteX12" fmla="*/ 240864 w 781724"/>
                  <a:gd name="connsiteY12" fmla="*/ 673130 h 789522"/>
                  <a:gd name="connsiteX13" fmla="*/ 399976 w 781724"/>
                  <a:gd name="connsiteY13" fmla="*/ 514870 h 789522"/>
                  <a:gd name="connsiteX14" fmla="*/ 654375 w 781724"/>
                  <a:gd name="connsiteY14" fmla="*/ 514870 h 789522"/>
                  <a:gd name="connsiteX15" fmla="*/ 781724 w 781724"/>
                  <a:gd name="connsiteY15" fmla="*/ 385412 h 789522"/>
                  <a:gd name="connsiteX16" fmla="*/ 781724 w 781724"/>
                  <a:gd name="connsiteY16" fmla="*/ 142828 h 789522"/>
                  <a:gd name="connsiteX17" fmla="*/ 654375 w 781724"/>
                  <a:gd name="connsiteY17" fmla="*/ 10401 h 789522"/>
                  <a:gd name="connsiteX18" fmla="*/ 521684 w 781724"/>
                  <a:gd name="connsiteY18" fmla="*/ 9 h 789522"/>
                  <a:gd name="connsiteX19" fmla="*/ 383946 w 781724"/>
                  <a:gd name="connsiteY19" fmla="*/ 78099 h 789522"/>
                  <a:gd name="connsiteX20" fmla="*/ 431738 w 781724"/>
                  <a:gd name="connsiteY20" fmla="*/ 126794 h 789522"/>
                  <a:gd name="connsiteX21" fmla="*/ 383946 w 781724"/>
                  <a:gd name="connsiteY21" fmla="*/ 175192 h 789522"/>
                  <a:gd name="connsiteX22" fmla="*/ 336152 w 781724"/>
                  <a:gd name="connsiteY22" fmla="*/ 126794 h 789522"/>
                  <a:gd name="connsiteX23" fmla="*/ 383946 w 781724"/>
                  <a:gd name="connsiteY23" fmla="*/ 78099 h 78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81724" h="789522">
                    <a:moveTo>
                      <a:pt x="521684" y="9"/>
                    </a:moveTo>
                    <a:cubicBezTo>
                      <a:pt x="478143" y="211"/>
                      <a:pt x="436562" y="3925"/>
                      <a:pt x="399976" y="10401"/>
                    </a:cubicBezTo>
                    <a:cubicBezTo>
                      <a:pt x="292196" y="29447"/>
                      <a:pt x="272627" y="69311"/>
                      <a:pt x="272627" y="142828"/>
                    </a:cubicBezTo>
                    <a:lnTo>
                      <a:pt x="272627" y="239921"/>
                    </a:lnTo>
                    <a:lnTo>
                      <a:pt x="527324" y="239921"/>
                    </a:lnTo>
                    <a:lnTo>
                      <a:pt x="527324" y="272286"/>
                    </a:lnTo>
                    <a:lnTo>
                      <a:pt x="272627" y="272286"/>
                    </a:lnTo>
                    <a:lnTo>
                      <a:pt x="177041" y="272286"/>
                    </a:lnTo>
                    <a:cubicBezTo>
                      <a:pt x="103020" y="272286"/>
                      <a:pt x="38204" y="316788"/>
                      <a:pt x="17930" y="401446"/>
                    </a:cubicBezTo>
                    <a:cubicBezTo>
                      <a:pt x="-5455" y="498485"/>
                      <a:pt x="-6493" y="559038"/>
                      <a:pt x="17930" y="660362"/>
                    </a:cubicBezTo>
                    <a:cubicBezTo>
                      <a:pt x="36035" y="735783"/>
                      <a:pt x="79271" y="789523"/>
                      <a:pt x="153293" y="789523"/>
                    </a:cubicBezTo>
                    <a:lnTo>
                      <a:pt x="240864" y="789523"/>
                    </a:lnTo>
                    <a:lnTo>
                      <a:pt x="240864" y="673130"/>
                    </a:lnTo>
                    <a:cubicBezTo>
                      <a:pt x="240864" y="589042"/>
                      <a:pt x="313600" y="514870"/>
                      <a:pt x="399976" y="514870"/>
                    </a:cubicBezTo>
                    <a:lnTo>
                      <a:pt x="654375" y="514870"/>
                    </a:lnTo>
                    <a:cubicBezTo>
                      <a:pt x="725192" y="514870"/>
                      <a:pt x="781724" y="456549"/>
                      <a:pt x="781724" y="385412"/>
                    </a:cubicBezTo>
                    <a:lnTo>
                      <a:pt x="781724" y="142828"/>
                    </a:lnTo>
                    <a:cubicBezTo>
                      <a:pt x="781724" y="73787"/>
                      <a:pt x="723494" y="21924"/>
                      <a:pt x="654375" y="10401"/>
                    </a:cubicBezTo>
                    <a:cubicBezTo>
                      <a:pt x="610622" y="3116"/>
                      <a:pt x="565224" y="-194"/>
                      <a:pt x="521684" y="9"/>
                    </a:cubicBezTo>
                    <a:close/>
                    <a:moveTo>
                      <a:pt x="383946" y="78099"/>
                    </a:moveTo>
                    <a:cubicBezTo>
                      <a:pt x="410254" y="78099"/>
                      <a:pt x="431738" y="99939"/>
                      <a:pt x="431738" y="126794"/>
                    </a:cubicBezTo>
                    <a:cubicBezTo>
                      <a:pt x="431738" y="153553"/>
                      <a:pt x="410254" y="175192"/>
                      <a:pt x="383946" y="175192"/>
                    </a:cubicBezTo>
                    <a:cubicBezTo>
                      <a:pt x="357543" y="175192"/>
                      <a:pt x="336152" y="153553"/>
                      <a:pt x="336152" y="126794"/>
                    </a:cubicBezTo>
                    <a:cubicBezTo>
                      <a:pt x="336152" y="99939"/>
                      <a:pt x="357543" y="78099"/>
                      <a:pt x="383946" y="780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9FD4"/>
                  </a:gs>
                  <a:gs pos="50000">
                    <a:srgbClr val="4584B6"/>
                  </a:gs>
                  <a:gs pos="100000">
                    <a:srgbClr val="306998"/>
                  </a:gs>
                </a:gsLst>
                <a:lin ang="2458805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" name="Freihandform 59">
                <a:extLst>
                  <a:ext uri="{FF2B5EF4-FFF2-40B4-BE49-F238E27FC236}">
                    <a16:creationId xmlns:a16="http://schemas.microsoft.com/office/drawing/2014/main" id="{39B8A58B-AAB8-353E-A0E0-5F3153D08973}"/>
                  </a:ext>
                </a:extLst>
              </p:cNvPr>
              <p:cNvSpPr/>
              <p:nvPr/>
            </p:nvSpPr>
            <p:spPr>
              <a:xfrm>
                <a:off x="5784426" y="3059935"/>
                <a:ext cx="783314" cy="795574"/>
              </a:xfrm>
              <a:custGeom>
                <a:avLst/>
                <a:gdLst>
                  <a:gd name="connsiteX0" fmla="*/ 540860 w 783314"/>
                  <a:gd name="connsiteY0" fmla="*/ 0 h 795574"/>
                  <a:gd name="connsiteX1" fmla="*/ 540860 w 783314"/>
                  <a:gd name="connsiteY1" fmla="*/ 113127 h 795574"/>
                  <a:gd name="connsiteX2" fmla="*/ 381749 w 783314"/>
                  <a:gd name="connsiteY2" fmla="*/ 274652 h 795574"/>
                  <a:gd name="connsiteX3" fmla="*/ 127349 w 783314"/>
                  <a:gd name="connsiteY3" fmla="*/ 274652 h 795574"/>
                  <a:gd name="connsiteX4" fmla="*/ 0 w 783314"/>
                  <a:gd name="connsiteY4" fmla="*/ 404109 h 795574"/>
                  <a:gd name="connsiteX5" fmla="*/ 0 w 783314"/>
                  <a:gd name="connsiteY5" fmla="*/ 646695 h 795574"/>
                  <a:gd name="connsiteX6" fmla="*/ 127349 w 783314"/>
                  <a:gd name="connsiteY6" fmla="*/ 776155 h 795574"/>
                  <a:gd name="connsiteX7" fmla="*/ 381749 w 783314"/>
                  <a:gd name="connsiteY7" fmla="*/ 776155 h 795574"/>
                  <a:gd name="connsiteX8" fmla="*/ 509098 w 783314"/>
                  <a:gd name="connsiteY8" fmla="*/ 646695 h 795574"/>
                  <a:gd name="connsiteX9" fmla="*/ 509098 w 783314"/>
                  <a:gd name="connsiteY9" fmla="*/ 549601 h 795574"/>
                  <a:gd name="connsiteX10" fmla="*/ 254697 w 783314"/>
                  <a:gd name="connsiteY10" fmla="*/ 549601 h 795574"/>
                  <a:gd name="connsiteX11" fmla="*/ 254697 w 783314"/>
                  <a:gd name="connsiteY11" fmla="*/ 517237 h 795574"/>
                  <a:gd name="connsiteX12" fmla="*/ 509098 w 783314"/>
                  <a:gd name="connsiteY12" fmla="*/ 517237 h 795574"/>
                  <a:gd name="connsiteX13" fmla="*/ 636446 w 783314"/>
                  <a:gd name="connsiteY13" fmla="*/ 517237 h 795574"/>
                  <a:gd name="connsiteX14" fmla="*/ 763792 w 783314"/>
                  <a:gd name="connsiteY14" fmla="*/ 388076 h 795574"/>
                  <a:gd name="connsiteX15" fmla="*/ 763792 w 783314"/>
                  <a:gd name="connsiteY15" fmla="*/ 129160 h 795574"/>
                  <a:gd name="connsiteX16" fmla="*/ 636446 w 783314"/>
                  <a:gd name="connsiteY16" fmla="*/ 0 h 795574"/>
                  <a:gd name="connsiteX17" fmla="*/ 397778 w 783314"/>
                  <a:gd name="connsiteY17" fmla="*/ 614330 h 795574"/>
                  <a:gd name="connsiteX18" fmla="*/ 445572 w 783314"/>
                  <a:gd name="connsiteY18" fmla="*/ 662728 h 795574"/>
                  <a:gd name="connsiteX19" fmla="*/ 397778 w 783314"/>
                  <a:gd name="connsiteY19" fmla="*/ 711422 h 795574"/>
                  <a:gd name="connsiteX20" fmla="*/ 349986 w 783314"/>
                  <a:gd name="connsiteY20" fmla="*/ 662728 h 795574"/>
                  <a:gd name="connsiteX21" fmla="*/ 397778 w 783314"/>
                  <a:gd name="connsiteY21" fmla="*/ 614330 h 79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3314" h="795574">
                    <a:moveTo>
                      <a:pt x="540860" y="0"/>
                    </a:moveTo>
                    <a:lnTo>
                      <a:pt x="540860" y="113127"/>
                    </a:lnTo>
                    <a:cubicBezTo>
                      <a:pt x="540860" y="200833"/>
                      <a:pt x="466520" y="274652"/>
                      <a:pt x="381749" y="274652"/>
                    </a:cubicBezTo>
                    <a:lnTo>
                      <a:pt x="127349" y="274652"/>
                    </a:lnTo>
                    <a:cubicBezTo>
                      <a:pt x="57665" y="274652"/>
                      <a:pt x="0" y="334307"/>
                      <a:pt x="0" y="404109"/>
                    </a:cubicBezTo>
                    <a:lnTo>
                      <a:pt x="0" y="646695"/>
                    </a:lnTo>
                    <a:cubicBezTo>
                      <a:pt x="0" y="715735"/>
                      <a:pt x="60022" y="756345"/>
                      <a:pt x="127349" y="776155"/>
                    </a:cubicBezTo>
                    <a:cubicBezTo>
                      <a:pt x="207971" y="799861"/>
                      <a:pt x="285284" y="804147"/>
                      <a:pt x="381749" y="776155"/>
                    </a:cubicBezTo>
                    <a:cubicBezTo>
                      <a:pt x="445870" y="757580"/>
                      <a:pt x="509098" y="720210"/>
                      <a:pt x="509098" y="646695"/>
                    </a:cubicBezTo>
                    <a:lnTo>
                      <a:pt x="509098" y="549601"/>
                    </a:lnTo>
                    <a:lnTo>
                      <a:pt x="254697" y="549601"/>
                    </a:lnTo>
                    <a:lnTo>
                      <a:pt x="254697" y="517237"/>
                    </a:lnTo>
                    <a:lnTo>
                      <a:pt x="509098" y="517237"/>
                    </a:lnTo>
                    <a:lnTo>
                      <a:pt x="636446" y="517237"/>
                    </a:lnTo>
                    <a:cubicBezTo>
                      <a:pt x="710473" y="517237"/>
                      <a:pt x="738049" y="465593"/>
                      <a:pt x="763792" y="388076"/>
                    </a:cubicBezTo>
                    <a:cubicBezTo>
                      <a:pt x="790389" y="308274"/>
                      <a:pt x="789250" y="231531"/>
                      <a:pt x="763792" y="129160"/>
                    </a:cubicBezTo>
                    <a:cubicBezTo>
                      <a:pt x="745496" y="55453"/>
                      <a:pt x="710558" y="0"/>
                      <a:pt x="636446" y="0"/>
                    </a:cubicBezTo>
                    <a:close/>
                    <a:moveTo>
                      <a:pt x="397778" y="614330"/>
                    </a:moveTo>
                    <a:cubicBezTo>
                      <a:pt x="424181" y="614330"/>
                      <a:pt x="445572" y="635968"/>
                      <a:pt x="445572" y="662728"/>
                    </a:cubicBezTo>
                    <a:cubicBezTo>
                      <a:pt x="445572" y="689587"/>
                      <a:pt x="424181" y="711422"/>
                      <a:pt x="397778" y="711422"/>
                    </a:cubicBezTo>
                    <a:cubicBezTo>
                      <a:pt x="371470" y="711422"/>
                      <a:pt x="349986" y="689587"/>
                      <a:pt x="349986" y="662728"/>
                    </a:cubicBezTo>
                    <a:cubicBezTo>
                      <a:pt x="349986" y="635968"/>
                      <a:pt x="371470" y="614330"/>
                      <a:pt x="397778" y="6143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D43B"/>
                  </a:gs>
                  <a:gs pos="50000">
                    <a:srgbClr val="FFDE57"/>
                  </a:gs>
                  <a:gs pos="100000">
                    <a:srgbClr val="FFE873"/>
                  </a:gs>
                </a:gsLst>
                <a:lin ang="14100376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5" name="Abgerundetes Rechteck 54">
              <a:extLst>
                <a:ext uri="{FF2B5EF4-FFF2-40B4-BE49-F238E27FC236}">
                  <a16:creationId xmlns:a16="http://schemas.microsoft.com/office/drawing/2014/main" id="{1192474D-1AD5-2CDB-69F7-113BA99EFD6C}"/>
                </a:ext>
              </a:extLst>
            </p:cNvPr>
            <p:cNvSpPr/>
            <p:nvPr/>
          </p:nvSpPr>
          <p:spPr>
            <a:xfrm>
              <a:off x="3000000" y="1668701"/>
              <a:ext cx="1912540" cy="116666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    Robot</a:t>
              </a:r>
            </a:p>
          </p:txBody>
        </p:sp>
        <p:pic>
          <p:nvPicPr>
            <p:cNvPr id="116" name="Grafik 115">
              <a:extLst>
                <a:ext uri="{FF2B5EF4-FFF2-40B4-BE49-F238E27FC236}">
                  <a16:creationId xmlns:a16="http://schemas.microsoft.com/office/drawing/2014/main" id="{28B2A010-A05B-BB3F-7AD9-31D1E9B1B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3305" y="1650337"/>
              <a:ext cx="613416" cy="613416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FD64D04-B484-F460-792E-D630DB93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Pabot</a:t>
            </a:r>
            <a:r>
              <a:rPr lang="en-GB" dirty="0"/>
              <a:t> With Connect to Browser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65EEA84-DD5E-6FBE-A3BA-74689F1C1ED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4416A9-0D6A-27BD-7EC8-03FAFA06B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8DCADE-115D-4013-4526-B5753E600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677A2C69-CB74-47D8-060F-A489D3CD6556}"/>
              </a:ext>
            </a:extLst>
          </p:cNvPr>
          <p:cNvSpPr/>
          <p:nvPr/>
        </p:nvSpPr>
        <p:spPr>
          <a:xfrm>
            <a:off x="506863" y="3116424"/>
            <a:ext cx="1404559" cy="61341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err="1"/>
              <a:t>Pabot</a:t>
            </a:r>
            <a:br>
              <a:rPr lang="en-GB" dirty="0"/>
            </a:br>
            <a:r>
              <a:rPr lang="en-GB" dirty="0"/>
              <a:t>Main</a:t>
            </a:r>
          </a:p>
        </p:txBody>
      </p: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27836FA3-73BF-68AF-C348-155D6F628488}"/>
              </a:ext>
            </a:extLst>
          </p:cNvPr>
          <p:cNvGrpSpPr/>
          <p:nvPr/>
        </p:nvGrpSpPr>
        <p:grpSpPr>
          <a:xfrm>
            <a:off x="5621952" y="1406342"/>
            <a:ext cx="1938462" cy="1398304"/>
            <a:chOff x="5621952" y="1406342"/>
            <a:chExt cx="1938462" cy="1398304"/>
          </a:xfrm>
        </p:grpSpPr>
        <p:sp>
          <p:nvSpPr>
            <p:cNvPr id="57" name="Abgerundetes Rechteck 56">
              <a:extLst>
                <a:ext uri="{FF2B5EF4-FFF2-40B4-BE49-F238E27FC236}">
                  <a16:creationId xmlns:a16="http://schemas.microsoft.com/office/drawing/2014/main" id="{F15DEC2D-0821-4645-35EC-7C6BF51770ED}"/>
                </a:ext>
              </a:extLst>
            </p:cNvPr>
            <p:cNvSpPr/>
            <p:nvPr/>
          </p:nvSpPr>
          <p:spPr>
            <a:xfrm>
              <a:off x="5633691" y="1691460"/>
              <a:ext cx="1926723" cy="111318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87CB5BBF-F8D8-B465-0961-51B1CC3AB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21952" y="1406342"/>
              <a:ext cx="1229050" cy="330151"/>
            </a:xfrm>
            <a:prstGeom prst="rect">
              <a:avLst/>
            </a:prstGeom>
          </p:spPr>
        </p:pic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AC185EEE-EBB9-C7DA-D395-AAD4EBAB7B6B}"/>
              </a:ext>
            </a:extLst>
          </p:cNvPr>
          <p:cNvGrpSpPr/>
          <p:nvPr/>
        </p:nvGrpSpPr>
        <p:grpSpPr>
          <a:xfrm>
            <a:off x="268712" y="2701394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16083F03-EAAD-1D18-478C-0707002EB4A4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65AE1B92-7F11-7C0C-DEB9-62E0AE2C63B6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3251ECBC-A925-E619-A9F6-71A31C70694D}"/>
              </a:ext>
            </a:extLst>
          </p:cNvPr>
          <p:cNvGrpSpPr/>
          <p:nvPr/>
        </p:nvGrpSpPr>
        <p:grpSpPr>
          <a:xfrm>
            <a:off x="3261406" y="2041630"/>
            <a:ext cx="1550299" cy="592716"/>
            <a:chOff x="3261406" y="2041630"/>
            <a:chExt cx="1550299" cy="592716"/>
          </a:xfrm>
        </p:grpSpPr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2FD1FEE3-18BA-9A52-273E-4326644F64B1}"/>
                </a:ext>
              </a:extLst>
            </p:cNvPr>
            <p:cNvSpPr/>
            <p:nvPr/>
          </p:nvSpPr>
          <p:spPr>
            <a:xfrm>
              <a:off x="3261406" y="2325673"/>
              <a:ext cx="1503099" cy="308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dirty="0"/>
                <a:t>Browser</a:t>
              </a:r>
            </a:p>
          </p:txBody>
        </p:sp>
        <p:grpSp>
          <p:nvGrpSpPr>
            <p:cNvPr id="88" name="Grafik 85">
              <a:extLst>
                <a:ext uri="{FF2B5EF4-FFF2-40B4-BE49-F238E27FC236}">
                  <a16:creationId xmlns:a16="http://schemas.microsoft.com/office/drawing/2014/main" id="{BABB77AC-CF45-02D7-F900-ECFCB6B386F3}"/>
                </a:ext>
              </a:extLst>
            </p:cNvPr>
            <p:cNvGrpSpPr/>
            <p:nvPr/>
          </p:nvGrpSpPr>
          <p:grpSpPr>
            <a:xfrm>
              <a:off x="4223935" y="2041630"/>
              <a:ext cx="587770" cy="429196"/>
              <a:chOff x="3844829" y="1295020"/>
              <a:chExt cx="4526472" cy="3305275"/>
            </a:xfrm>
          </p:grpSpPr>
          <p:grpSp>
            <p:nvGrpSpPr>
              <p:cNvPr id="89" name="Grafik 85">
                <a:extLst>
                  <a:ext uri="{FF2B5EF4-FFF2-40B4-BE49-F238E27FC236}">
                    <a16:creationId xmlns:a16="http://schemas.microsoft.com/office/drawing/2014/main" id="{701AB801-5AD8-9BF0-EC9B-E67C3BA41565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90" name="Freihandform 89">
                  <a:extLst>
                    <a:ext uri="{FF2B5EF4-FFF2-40B4-BE49-F238E27FC236}">
                      <a16:creationId xmlns:a16="http://schemas.microsoft.com/office/drawing/2014/main" id="{0D9F1257-1BA5-BF90-C31F-39A524EB7A65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1" name="Freihandform 90">
                  <a:extLst>
                    <a:ext uri="{FF2B5EF4-FFF2-40B4-BE49-F238E27FC236}">
                      <a16:creationId xmlns:a16="http://schemas.microsoft.com/office/drawing/2014/main" id="{BA4C9C69-424E-5C5E-FAF3-BB6654575D0A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2" name="Freihandform 91">
                  <a:extLst>
                    <a:ext uri="{FF2B5EF4-FFF2-40B4-BE49-F238E27FC236}">
                      <a16:creationId xmlns:a16="http://schemas.microsoft.com/office/drawing/2014/main" id="{B0D9EB9F-35D1-7DF9-8191-53833C124922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3" name="Freihandform 92">
                  <a:extLst>
                    <a:ext uri="{FF2B5EF4-FFF2-40B4-BE49-F238E27FC236}">
                      <a16:creationId xmlns:a16="http://schemas.microsoft.com/office/drawing/2014/main" id="{57497C49-F6E4-FC6A-268F-770D0BC286F1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4" name="Freihandform 93">
                  <a:extLst>
                    <a:ext uri="{FF2B5EF4-FFF2-40B4-BE49-F238E27FC236}">
                      <a16:creationId xmlns:a16="http://schemas.microsoft.com/office/drawing/2014/main" id="{1C10D229-D956-2868-4F12-1B000E5099FA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5" name="Freihandform 94">
                  <a:extLst>
                    <a:ext uri="{FF2B5EF4-FFF2-40B4-BE49-F238E27FC236}">
                      <a16:creationId xmlns:a16="http://schemas.microsoft.com/office/drawing/2014/main" id="{9D9B079B-B08F-3A16-FCEE-FC52F1F0A75A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6" name="Grafik 85">
                <a:extLst>
                  <a:ext uri="{FF2B5EF4-FFF2-40B4-BE49-F238E27FC236}">
                    <a16:creationId xmlns:a16="http://schemas.microsoft.com/office/drawing/2014/main" id="{E9BCD5CA-B17A-11AA-3855-EC5A1E73E074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97" name="Freihandform 96">
                  <a:extLst>
                    <a:ext uri="{FF2B5EF4-FFF2-40B4-BE49-F238E27FC236}">
                      <a16:creationId xmlns:a16="http://schemas.microsoft.com/office/drawing/2014/main" id="{87DF631B-4670-7466-B096-5EC0AFB5AD97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8" name="Freihandform 97">
                  <a:extLst>
                    <a:ext uri="{FF2B5EF4-FFF2-40B4-BE49-F238E27FC236}">
                      <a16:creationId xmlns:a16="http://schemas.microsoft.com/office/drawing/2014/main" id="{18A8C898-E74F-3B78-AC60-6458D7533A4A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9" name="Freihandform 98">
                  <a:extLst>
                    <a:ext uri="{FF2B5EF4-FFF2-40B4-BE49-F238E27FC236}">
                      <a16:creationId xmlns:a16="http://schemas.microsoft.com/office/drawing/2014/main" id="{8F32FBB1-F09E-CC80-55BB-DA894C40D873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0" name="Freihandform 99">
                  <a:extLst>
                    <a:ext uri="{FF2B5EF4-FFF2-40B4-BE49-F238E27FC236}">
                      <a16:creationId xmlns:a16="http://schemas.microsoft.com/office/drawing/2014/main" id="{1DD40486-CA0D-CECC-6B4F-0B5179365797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1" name="Freihandform 100">
                  <a:extLst>
                    <a:ext uri="{FF2B5EF4-FFF2-40B4-BE49-F238E27FC236}">
                      <a16:creationId xmlns:a16="http://schemas.microsoft.com/office/drawing/2014/main" id="{FB544859-905A-75D5-AAB2-2A18871EEF1C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2" name="Freihandform 101">
                  <a:extLst>
                    <a:ext uri="{FF2B5EF4-FFF2-40B4-BE49-F238E27FC236}">
                      <a16:creationId xmlns:a16="http://schemas.microsoft.com/office/drawing/2014/main" id="{FF0C8CC6-D297-92DC-63E0-766CCF43CA17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604C2996-5431-71C8-095A-79B90F07332A}"/>
              </a:ext>
            </a:extLst>
          </p:cNvPr>
          <p:cNvGrpSpPr/>
          <p:nvPr/>
        </p:nvGrpSpPr>
        <p:grpSpPr>
          <a:xfrm>
            <a:off x="5686851" y="1749772"/>
            <a:ext cx="1703398" cy="974697"/>
            <a:chOff x="5686851" y="1749772"/>
            <a:chExt cx="1703398" cy="974697"/>
          </a:xfrm>
        </p:grpSpPr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3C6FCE96-49AB-F3E5-92E1-CAFCDCDF97C5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121" name="Grafik 85">
              <a:extLst>
                <a:ext uri="{FF2B5EF4-FFF2-40B4-BE49-F238E27FC236}">
                  <a16:creationId xmlns:a16="http://schemas.microsoft.com/office/drawing/2014/main" id="{7BB7D09C-FE0A-A6D0-3367-03C0D6276DFD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122" name="Grafik 85">
                <a:extLst>
                  <a:ext uri="{FF2B5EF4-FFF2-40B4-BE49-F238E27FC236}">
                    <a16:creationId xmlns:a16="http://schemas.microsoft.com/office/drawing/2014/main" id="{A81805F4-BAB9-2FBB-71B8-BE688CA2421E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130" name="Freihandform 129">
                  <a:extLst>
                    <a:ext uri="{FF2B5EF4-FFF2-40B4-BE49-F238E27FC236}">
                      <a16:creationId xmlns:a16="http://schemas.microsoft.com/office/drawing/2014/main" id="{1D2A0958-782C-E988-9190-0312135FA1A6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1" name="Freihandform 130">
                  <a:extLst>
                    <a:ext uri="{FF2B5EF4-FFF2-40B4-BE49-F238E27FC236}">
                      <a16:creationId xmlns:a16="http://schemas.microsoft.com/office/drawing/2014/main" id="{B956D652-8D6E-13AF-6F5C-BD1ACF2BC7A6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2" name="Freihandform 131">
                  <a:extLst>
                    <a:ext uri="{FF2B5EF4-FFF2-40B4-BE49-F238E27FC236}">
                      <a16:creationId xmlns:a16="http://schemas.microsoft.com/office/drawing/2014/main" id="{A525D1A0-B899-189F-302C-871187007226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3" name="Freihandform 132">
                  <a:extLst>
                    <a:ext uri="{FF2B5EF4-FFF2-40B4-BE49-F238E27FC236}">
                      <a16:creationId xmlns:a16="http://schemas.microsoft.com/office/drawing/2014/main" id="{AB17E74C-9288-BF9D-2BB3-33FB8168B5CB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4" name="Freihandform 133">
                  <a:extLst>
                    <a:ext uri="{FF2B5EF4-FFF2-40B4-BE49-F238E27FC236}">
                      <a16:creationId xmlns:a16="http://schemas.microsoft.com/office/drawing/2014/main" id="{14C3ADD4-194F-9108-2505-BAB613CC2EC9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5" name="Freihandform 134">
                  <a:extLst>
                    <a:ext uri="{FF2B5EF4-FFF2-40B4-BE49-F238E27FC236}">
                      <a16:creationId xmlns:a16="http://schemas.microsoft.com/office/drawing/2014/main" id="{CE4A85C2-2A1A-2515-684F-489A23D11B1C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23" name="Grafik 85">
                <a:extLst>
                  <a:ext uri="{FF2B5EF4-FFF2-40B4-BE49-F238E27FC236}">
                    <a16:creationId xmlns:a16="http://schemas.microsoft.com/office/drawing/2014/main" id="{097380CF-E4E9-844A-DE9F-441F12D051B6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124" name="Freihandform 123">
                  <a:extLst>
                    <a:ext uri="{FF2B5EF4-FFF2-40B4-BE49-F238E27FC236}">
                      <a16:creationId xmlns:a16="http://schemas.microsoft.com/office/drawing/2014/main" id="{BE0D29D1-D01C-F95D-FFCA-91865DCD02BE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5" name="Freihandform 124">
                  <a:extLst>
                    <a:ext uri="{FF2B5EF4-FFF2-40B4-BE49-F238E27FC236}">
                      <a16:creationId xmlns:a16="http://schemas.microsoft.com/office/drawing/2014/main" id="{388ADEFE-0DE9-0747-503D-9FE206C4BE52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6" name="Freihandform 125">
                  <a:extLst>
                    <a:ext uri="{FF2B5EF4-FFF2-40B4-BE49-F238E27FC236}">
                      <a16:creationId xmlns:a16="http://schemas.microsoft.com/office/drawing/2014/main" id="{C9CE28B1-DA62-A777-BD74-45C62A3945FE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7" name="Freihandform 126">
                  <a:extLst>
                    <a:ext uri="{FF2B5EF4-FFF2-40B4-BE49-F238E27FC236}">
                      <a16:creationId xmlns:a16="http://schemas.microsoft.com/office/drawing/2014/main" id="{F9C409F3-925F-603B-7E54-838336616236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8" name="Freihandform 127">
                  <a:extLst>
                    <a:ext uri="{FF2B5EF4-FFF2-40B4-BE49-F238E27FC236}">
                      <a16:creationId xmlns:a16="http://schemas.microsoft.com/office/drawing/2014/main" id="{AD44B333-2DB4-1699-A1AB-D604B4DEB3B0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9" name="Freihandform 128">
                  <a:extLst>
                    <a:ext uri="{FF2B5EF4-FFF2-40B4-BE49-F238E27FC236}">
                      <a16:creationId xmlns:a16="http://schemas.microsoft.com/office/drawing/2014/main" id="{CB1A5E98-4F7D-D74A-349B-68B01EF5853A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2B6018B2-0C8C-D35A-EED9-58C82C0E44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1158" y="2025552"/>
            <a:ext cx="732991" cy="732991"/>
          </a:xfrm>
          <a:prstGeom prst="rect">
            <a:avLst/>
          </a:prstGeom>
        </p:spPr>
      </p:pic>
      <p:sp>
        <p:nvSpPr>
          <p:cNvPr id="144" name="Pfeil nach links und rechts 143">
            <a:extLst>
              <a:ext uri="{FF2B5EF4-FFF2-40B4-BE49-F238E27FC236}">
                <a16:creationId xmlns:a16="http://schemas.microsoft.com/office/drawing/2014/main" id="{FCF9E0D7-587A-C30A-0576-EDB55216EC68}"/>
              </a:ext>
            </a:extLst>
          </p:cNvPr>
          <p:cNvSpPr/>
          <p:nvPr/>
        </p:nvSpPr>
        <p:spPr>
          <a:xfrm>
            <a:off x="7270518" y="2270270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491A1733-F0B3-AC0F-FCCA-5A8B7D5C2644}"/>
              </a:ext>
            </a:extLst>
          </p:cNvPr>
          <p:cNvGrpSpPr/>
          <p:nvPr/>
        </p:nvGrpSpPr>
        <p:grpSpPr>
          <a:xfrm>
            <a:off x="5887091" y="1784851"/>
            <a:ext cx="1431015" cy="775491"/>
            <a:chOff x="5887091" y="1784851"/>
            <a:chExt cx="1431015" cy="775491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40156FA9-03E0-3608-53E3-86D7358A9848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3A369EA1-E4CB-3850-5468-BD3CFDC4C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5D4F2D52-40CF-601D-3CD8-73CADB5081AF}"/>
              </a:ext>
            </a:extLst>
          </p:cNvPr>
          <p:cNvGrpSpPr/>
          <p:nvPr/>
        </p:nvGrpSpPr>
        <p:grpSpPr>
          <a:xfrm>
            <a:off x="4682851" y="2320048"/>
            <a:ext cx="1296000" cy="360923"/>
            <a:chOff x="3936000" y="5139968"/>
            <a:chExt cx="1296000" cy="360923"/>
          </a:xfrm>
        </p:grpSpPr>
        <p:sp>
          <p:nvSpPr>
            <p:cNvPr id="138" name="Pfeil nach links und rechts 137">
              <a:extLst>
                <a:ext uri="{FF2B5EF4-FFF2-40B4-BE49-F238E27FC236}">
                  <a16:creationId xmlns:a16="http://schemas.microsoft.com/office/drawing/2014/main" id="{915655CE-A518-0859-9F02-D33CEA8EAD47}"/>
                </a:ext>
              </a:extLst>
            </p:cNvPr>
            <p:cNvSpPr/>
            <p:nvPr/>
          </p:nvSpPr>
          <p:spPr>
            <a:xfrm>
              <a:off x="3936000" y="5139968"/>
              <a:ext cx="1296000" cy="144000"/>
            </a:xfrm>
            <a:prstGeom prst="leftRightArrow">
              <a:avLst>
                <a:gd name="adj1" fmla="val 14950"/>
                <a:gd name="adj2" fmla="val 14253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7" name="Grafik 136">
              <a:extLst>
                <a:ext uri="{FF2B5EF4-FFF2-40B4-BE49-F238E27FC236}">
                  <a16:creationId xmlns:a16="http://schemas.microsoft.com/office/drawing/2014/main" id="{A35524C1-B951-5F52-239C-D7B59DD87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1656" y="5143640"/>
              <a:ext cx="847980" cy="357251"/>
            </a:xfrm>
            <a:prstGeom prst="rect">
              <a:avLst/>
            </a:prstGeom>
          </p:spPr>
        </p:pic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18D3BBB7-96D4-5598-5015-7EE6528C184C}"/>
              </a:ext>
            </a:extLst>
          </p:cNvPr>
          <p:cNvGrpSpPr/>
          <p:nvPr/>
        </p:nvGrpSpPr>
        <p:grpSpPr>
          <a:xfrm>
            <a:off x="178492" y="2843945"/>
            <a:ext cx="964603" cy="1072216"/>
            <a:chOff x="178492" y="2843945"/>
            <a:chExt cx="964603" cy="1072216"/>
          </a:xfrm>
        </p:grpSpPr>
        <p:sp>
          <p:nvSpPr>
            <p:cNvPr id="53" name="Freihandform 52">
              <a:extLst>
                <a:ext uri="{FF2B5EF4-FFF2-40B4-BE49-F238E27FC236}">
                  <a16:creationId xmlns:a16="http://schemas.microsoft.com/office/drawing/2014/main" id="{1170CDC3-BB85-A2D3-4087-C86E72E79C0B}"/>
                </a:ext>
              </a:extLst>
            </p:cNvPr>
            <p:cNvSpPr/>
            <p:nvPr/>
          </p:nvSpPr>
          <p:spPr>
            <a:xfrm>
              <a:off x="178492" y="2843945"/>
              <a:ext cx="964603" cy="1072216"/>
            </a:xfrm>
            <a:custGeom>
              <a:avLst/>
              <a:gdLst>
                <a:gd name="connsiteX0" fmla="*/ 764975 w 964603"/>
                <a:gd name="connsiteY0" fmla="*/ 0 h 1072216"/>
                <a:gd name="connsiteX1" fmla="*/ 964603 w 964603"/>
                <a:gd name="connsiteY1" fmla="*/ 199445 h 1072216"/>
                <a:gd name="connsiteX2" fmla="*/ 805207 w 964603"/>
                <a:gd name="connsiteY2" fmla="*/ 394838 h 1072216"/>
                <a:gd name="connsiteX3" fmla="*/ 779396 w 964603"/>
                <a:gd name="connsiteY3" fmla="*/ 397438 h 1072216"/>
                <a:gd name="connsiteX4" fmla="*/ 795770 w 964603"/>
                <a:gd name="connsiteY4" fmla="*/ 450138 h 1072216"/>
                <a:gd name="connsiteX5" fmla="*/ 801708 w 964603"/>
                <a:gd name="connsiteY5" fmla="*/ 508983 h 1072216"/>
                <a:gd name="connsiteX6" fmla="*/ 751795 w 964603"/>
                <a:gd name="connsiteY6" fmla="*/ 672236 h 1072216"/>
                <a:gd name="connsiteX7" fmla="*/ 744696 w 964603"/>
                <a:gd name="connsiteY7" fmla="*/ 680832 h 1072216"/>
                <a:gd name="connsiteX8" fmla="*/ 785187 w 964603"/>
                <a:gd name="connsiteY8" fmla="*/ 689000 h 1072216"/>
                <a:gd name="connsiteX9" fmla="*/ 907111 w 964603"/>
                <a:gd name="connsiteY9" fmla="*/ 872771 h 1072216"/>
                <a:gd name="connsiteX10" fmla="*/ 707483 w 964603"/>
                <a:gd name="connsiteY10" fmla="*/ 1072216 h 1072216"/>
                <a:gd name="connsiteX11" fmla="*/ 507855 w 964603"/>
                <a:gd name="connsiteY11" fmla="*/ 872771 h 1072216"/>
                <a:gd name="connsiteX12" fmla="*/ 511911 w 964603"/>
                <a:gd name="connsiteY12" fmla="*/ 832576 h 1072216"/>
                <a:gd name="connsiteX13" fmla="*/ 522127 w 964603"/>
                <a:gd name="connsiteY13" fmla="*/ 799694 h 1072216"/>
                <a:gd name="connsiteX14" fmla="*/ 509452 w 964603"/>
                <a:gd name="connsiteY14" fmla="*/ 800970 h 1072216"/>
                <a:gd name="connsiteX15" fmla="*/ 395693 w 964603"/>
                <a:gd name="connsiteY15" fmla="*/ 778024 h 1072216"/>
                <a:gd name="connsiteX16" fmla="*/ 356891 w 964603"/>
                <a:gd name="connsiteY16" fmla="*/ 756983 h 1072216"/>
                <a:gd name="connsiteX17" fmla="*/ 340787 w 964603"/>
                <a:gd name="connsiteY17" fmla="*/ 780848 h 1072216"/>
                <a:gd name="connsiteX18" fmla="*/ 199628 w 964603"/>
                <a:gd name="connsiteY18" fmla="*/ 839264 h 1072216"/>
                <a:gd name="connsiteX19" fmla="*/ 0 w 964603"/>
                <a:gd name="connsiteY19" fmla="*/ 639819 h 1072216"/>
                <a:gd name="connsiteX20" fmla="*/ 199628 w 964603"/>
                <a:gd name="connsiteY20" fmla="*/ 440374 h 1072216"/>
                <a:gd name="connsiteX21" fmla="*/ 225362 w 964603"/>
                <a:gd name="connsiteY21" fmla="*/ 442966 h 1072216"/>
                <a:gd name="connsiteX22" fmla="*/ 240163 w 964603"/>
                <a:gd name="connsiteY22" fmla="*/ 395329 h 1072216"/>
                <a:gd name="connsiteX23" fmla="*/ 509452 w 964603"/>
                <a:gd name="connsiteY23" fmla="*/ 216996 h 1072216"/>
                <a:gd name="connsiteX24" fmla="*/ 567710 w 964603"/>
                <a:gd name="connsiteY24" fmla="*/ 222864 h 1072216"/>
                <a:gd name="connsiteX25" fmla="*/ 565347 w 964603"/>
                <a:gd name="connsiteY25" fmla="*/ 199445 h 1072216"/>
                <a:gd name="connsiteX26" fmla="*/ 764975 w 964603"/>
                <a:gd name="connsiteY26" fmla="*/ 0 h 107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64603" h="1072216">
                  <a:moveTo>
                    <a:pt x="764975" y="0"/>
                  </a:moveTo>
                  <a:cubicBezTo>
                    <a:pt x="875227" y="0"/>
                    <a:pt x="964603" y="89295"/>
                    <a:pt x="964603" y="199445"/>
                  </a:cubicBezTo>
                  <a:cubicBezTo>
                    <a:pt x="964603" y="295826"/>
                    <a:pt x="896175" y="376241"/>
                    <a:pt x="805207" y="394838"/>
                  </a:cubicBezTo>
                  <a:lnTo>
                    <a:pt x="779396" y="397438"/>
                  </a:lnTo>
                  <a:lnTo>
                    <a:pt x="795770" y="450138"/>
                  </a:lnTo>
                  <a:cubicBezTo>
                    <a:pt x="799664" y="469145"/>
                    <a:pt x="801708" y="488826"/>
                    <a:pt x="801708" y="508983"/>
                  </a:cubicBezTo>
                  <a:cubicBezTo>
                    <a:pt x="801708" y="569456"/>
                    <a:pt x="783308" y="625634"/>
                    <a:pt x="751795" y="672236"/>
                  </a:cubicBezTo>
                  <a:lnTo>
                    <a:pt x="744696" y="680832"/>
                  </a:lnTo>
                  <a:lnTo>
                    <a:pt x="785187" y="689000"/>
                  </a:lnTo>
                  <a:cubicBezTo>
                    <a:pt x="856837" y="719277"/>
                    <a:pt x="907111" y="790159"/>
                    <a:pt x="907111" y="872771"/>
                  </a:cubicBezTo>
                  <a:cubicBezTo>
                    <a:pt x="907111" y="982921"/>
                    <a:pt x="817735" y="1072216"/>
                    <a:pt x="707483" y="1072216"/>
                  </a:cubicBezTo>
                  <a:cubicBezTo>
                    <a:pt x="597231" y="1072216"/>
                    <a:pt x="507855" y="982921"/>
                    <a:pt x="507855" y="872771"/>
                  </a:cubicBezTo>
                  <a:cubicBezTo>
                    <a:pt x="507855" y="859002"/>
                    <a:pt x="509251" y="845559"/>
                    <a:pt x="511911" y="832576"/>
                  </a:cubicBezTo>
                  <a:lnTo>
                    <a:pt x="522127" y="799694"/>
                  </a:lnTo>
                  <a:lnTo>
                    <a:pt x="509452" y="800970"/>
                  </a:lnTo>
                  <a:cubicBezTo>
                    <a:pt x="469100" y="800970"/>
                    <a:pt x="430658" y="792800"/>
                    <a:pt x="395693" y="778024"/>
                  </a:cubicBezTo>
                  <a:lnTo>
                    <a:pt x="356891" y="756983"/>
                  </a:lnTo>
                  <a:lnTo>
                    <a:pt x="340787" y="780848"/>
                  </a:lnTo>
                  <a:cubicBezTo>
                    <a:pt x="304661" y="816940"/>
                    <a:pt x="254754" y="839264"/>
                    <a:pt x="199628" y="839264"/>
                  </a:cubicBezTo>
                  <a:cubicBezTo>
                    <a:pt x="89376" y="839264"/>
                    <a:pt x="0" y="749969"/>
                    <a:pt x="0" y="639819"/>
                  </a:cubicBezTo>
                  <a:cubicBezTo>
                    <a:pt x="0" y="529669"/>
                    <a:pt x="89376" y="440374"/>
                    <a:pt x="199628" y="440374"/>
                  </a:cubicBezTo>
                  <a:lnTo>
                    <a:pt x="225362" y="442966"/>
                  </a:lnTo>
                  <a:lnTo>
                    <a:pt x="240163" y="395329"/>
                  </a:lnTo>
                  <a:cubicBezTo>
                    <a:pt x="284530" y="290530"/>
                    <a:pt x="388395" y="216996"/>
                    <a:pt x="509452" y="216996"/>
                  </a:cubicBezTo>
                  <a:lnTo>
                    <a:pt x="567710" y="222864"/>
                  </a:lnTo>
                  <a:lnTo>
                    <a:pt x="565347" y="199445"/>
                  </a:lnTo>
                  <a:cubicBezTo>
                    <a:pt x="565347" y="89295"/>
                    <a:pt x="654723" y="0"/>
                    <a:pt x="764975" y="0"/>
                  </a:cubicBez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Abgerundetes Rechteck 30">
              <a:extLst>
                <a:ext uri="{FF2B5EF4-FFF2-40B4-BE49-F238E27FC236}">
                  <a16:creationId xmlns:a16="http://schemas.microsoft.com/office/drawing/2014/main" id="{3E724C64-D78F-DF1C-5B0B-C552E1B9283F}"/>
                </a:ext>
              </a:extLst>
            </p:cNvPr>
            <p:cNvSpPr/>
            <p:nvPr/>
          </p:nvSpPr>
          <p:spPr>
            <a:xfrm>
              <a:off x="558584" y="3226880"/>
              <a:ext cx="255524" cy="255289"/>
            </a:xfrm>
            <a:prstGeom prst="round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ihandform 31">
              <a:extLst>
                <a:ext uri="{FF2B5EF4-FFF2-40B4-BE49-F238E27FC236}">
                  <a16:creationId xmlns:a16="http://schemas.microsoft.com/office/drawing/2014/main" id="{BB5E5973-2EC5-553E-2B97-808CE3F3431E}"/>
                </a:ext>
              </a:extLst>
            </p:cNvPr>
            <p:cNvSpPr/>
            <p:nvPr/>
          </p:nvSpPr>
          <p:spPr>
            <a:xfrm>
              <a:off x="664847" y="3275704"/>
              <a:ext cx="3194" cy="15476"/>
            </a:xfrm>
            <a:custGeom>
              <a:avLst/>
              <a:gdLst>
                <a:gd name="connsiteX0" fmla="*/ 0 w 3194"/>
                <a:gd name="connsiteY0" fmla="*/ 0 h 15476"/>
                <a:gd name="connsiteX1" fmla="*/ 0 w 3194"/>
                <a:gd name="connsiteY1" fmla="*/ 15477 h 1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4" h="15476">
                  <a:moveTo>
                    <a:pt x="0" y="0"/>
                  </a:moveTo>
                  <a:lnTo>
                    <a:pt x="0" y="15477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ihandform 32">
              <a:extLst>
                <a:ext uri="{FF2B5EF4-FFF2-40B4-BE49-F238E27FC236}">
                  <a16:creationId xmlns:a16="http://schemas.microsoft.com/office/drawing/2014/main" id="{8381A392-E323-D740-3482-9AF779E9E180}"/>
                </a:ext>
              </a:extLst>
            </p:cNvPr>
            <p:cNvSpPr/>
            <p:nvPr/>
          </p:nvSpPr>
          <p:spPr>
            <a:xfrm rot="10800000" flipV="1">
              <a:off x="755756" y="3275704"/>
              <a:ext cx="3194" cy="15476"/>
            </a:xfrm>
            <a:custGeom>
              <a:avLst/>
              <a:gdLst>
                <a:gd name="connsiteX0" fmla="*/ -1 w 3194"/>
                <a:gd name="connsiteY0" fmla="*/ 0 h 15476"/>
                <a:gd name="connsiteX1" fmla="*/ -1 w 3194"/>
                <a:gd name="connsiteY1" fmla="*/ 15477 h 1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4" h="15476">
                  <a:moveTo>
                    <a:pt x="-1" y="0"/>
                  </a:moveTo>
                  <a:lnTo>
                    <a:pt x="-1" y="15477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34" name="Grafik 19">
              <a:extLst>
                <a:ext uri="{FF2B5EF4-FFF2-40B4-BE49-F238E27FC236}">
                  <a16:creationId xmlns:a16="http://schemas.microsoft.com/office/drawing/2014/main" id="{E2F34BC1-11F4-262C-05B8-5B4E2C3F1BC8}"/>
                </a:ext>
              </a:extLst>
            </p:cNvPr>
            <p:cNvGrpSpPr/>
            <p:nvPr/>
          </p:nvGrpSpPr>
          <p:grpSpPr>
            <a:xfrm>
              <a:off x="303060" y="3411965"/>
              <a:ext cx="140538" cy="140409"/>
              <a:chOff x="303060" y="3411965"/>
              <a:chExt cx="140538" cy="140409"/>
            </a:xfrm>
          </p:grpSpPr>
          <p:sp>
            <p:nvSpPr>
              <p:cNvPr id="35" name="Abgerundetes Rechteck 34">
                <a:extLst>
                  <a:ext uri="{FF2B5EF4-FFF2-40B4-BE49-F238E27FC236}">
                    <a16:creationId xmlns:a16="http://schemas.microsoft.com/office/drawing/2014/main" id="{F74C6BA4-5F97-3533-73A7-F8C41415920C}"/>
                  </a:ext>
                </a:extLst>
              </p:cNvPr>
              <p:cNvSpPr/>
              <p:nvPr/>
            </p:nvSpPr>
            <p:spPr>
              <a:xfrm>
                <a:off x="303060" y="3411965"/>
                <a:ext cx="140538" cy="140409"/>
              </a:xfrm>
              <a:prstGeom prst="roundRect">
                <a:avLst/>
              </a:prstGeom>
              <a:solidFill>
                <a:srgbClr val="FFFFFF"/>
              </a:solidFill>
              <a:ln w="254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Freihandform 35">
                <a:extLst>
                  <a:ext uri="{FF2B5EF4-FFF2-40B4-BE49-F238E27FC236}">
                    <a16:creationId xmlns:a16="http://schemas.microsoft.com/office/drawing/2014/main" id="{8865C74B-FA28-5C41-A939-DE82454B1B72}"/>
                  </a:ext>
                </a:extLst>
              </p:cNvPr>
              <p:cNvSpPr/>
              <p:nvPr/>
            </p:nvSpPr>
            <p:spPr>
              <a:xfrm>
                <a:off x="315836" y="3528441"/>
                <a:ext cx="92627" cy="3191"/>
              </a:xfrm>
              <a:custGeom>
                <a:avLst/>
                <a:gdLst>
                  <a:gd name="connsiteX0" fmla="*/ 69 w 92627"/>
                  <a:gd name="connsiteY0" fmla="*/ 206 h 3191"/>
                  <a:gd name="connsiteX1" fmla="*/ 92697 w 92627"/>
                  <a:gd name="connsiteY1" fmla="*/ 206 h 3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627" h="3191">
                    <a:moveTo>
                      <a:pt x="69" y="206"/>
                    </a:moveTo>
                    <a:lnTo>
                      <a:pt x="92697" y="206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Freihandform 36">
                <a:extLst>
                  <a:ext uri="{FF2B5EF4-FFF2-40B4-BE49-F238E27FC236}">
                    <a16:creationId xmlns:a16="http://schemas.microsoft.com/office/drawing/2014/main" id="{262319C5-4524-AB4F-B868-9319F9B8BB76}"/>
                  </a:ext>
                </a:extLst>
              </p:cNvPr>
              <p:cNvSpPr/>
              <p:nvPr/>
            </p:nvSpPr>
            <p:spPr>
              <a:xfrm>
                <a:off x="316696" y="3467171"/>
                <a:ext cx="3194" cy="15476"/>
              </a:xfrm>
              <a:custGeom>
                <a:avLst/>
                <a:gdLst>
                  <a:gd name="connsiteX0" fmla="*/ 69 w 3194"/>
                  <a:gd name="connsiteY0" fmla="*/ 206 h 15476"/>
                  <a:gd name="connsiteX1" fmla="*/ 69 w 3194"/>
                  <a:gd name="connsiteY1" fmla="*/ 15683 h 15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5476">
                    <a:moveTo>
                      <a:pt x="69" y="206"/>
                    </a:moveTo>
                    <a:lnTo>
                      <a:pt x="69" y="15683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Freihandform 37">
                <a:extLst>
                  <a:ext uri="{FF2B5EF4-FFF2-40B4-BE49-F238E27FC236}">
                    <a16:creationId xmlns:a16="http://schemas.microsoft.com/office/drawing/2014/main" id="{4003F7DE-A46A-B7D1-49E1-0BA69A7A3DE1}"/>
                  </a:ext>
                </a:extLst>
              </p:cNvPr>
              <p:cNvSpPr/>
              <p:nvPr/>
            </p:nvSpPr>
            <p:spPr>
              <a:xfrm rot="10800000" flipV="1">
                <a:off x="407604" y="3467171"/>
                <a:ext cx="3194" cy="15476"/>
              </a:xfrm>
              <a:custGeom>
                <a:avLst/>
                <a:gdLst>
                  <a:gd name="connsiteX0" fmla="*/ 68 w 3194"/>
                  <a:gd name="connsiteY0" fmla="*/ 206 h 15476"/>
                  <a:gd name="connsiteX1" fmla="*/ 68 w 3194"/>
                  <a:gd name="connsiteY1" fmla="*/ 15683 h 15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5476">
                    <a:moveTo>
                      <a:pt x="68" y="206"/>
                    </a:moveTo>
                    <a:lnTo>
                      <a:pt x="68" y="15683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39" name="Grafik 19">
              <a:extLst>
                <a:ext uri="{FF2B5EF4-FFF2-40B4-BE49-F238E27FC236}">
                  <a16:creationId xmlns:a16="http://schemas.microsoft.com/office/drawing/2014/main" id="{46169EFC-A600-B285-041F-4A51B5D5123B}"/>
                </a:ext>
              </a:extLst>
            </p:cNvPr>
            <p:cNvGrpSpPr/>
            <p:nvPr/>
          </p:nvGrpSpPr>
          <p:grpSpPr>
            <a:xfrm>
              <a:off x="814109" y="3644916"/>
              <a:ext cx="140538" cy="140409"/>
              <a:chOff x="814109" y="3644916"/>
              <a:chExt cx="140538" cy="140409"/>
            </a:xfrm>
          </p:grpSpPr>
          <p:sp>
            <p:nvSpPr>
              <p:cNvPr id="40" name="Abgerundetes Rechteck 39">
                <a:extLst>
                  <a:ext uri="{FF2B5EF4-FFF2-40B4-BE49-F238E27FC236}">
                    <a16:creationId xmlns:a16="http://schemas.microsoft.com/office/drawing/2014/main" id="{719D8B05-EBEC-3C8A-B159-2FCDDEDE4009}"/>
                  </a:ext>
                </a:extLst>
              </p:cNvPr>
              <p:cNvSpPr/>
              <p:nvPr/>
            </p:nvSpPr>
            <p:spPr>
              <a:xfrm>
                <a:off x="814109" y="3644916"/>
                <a:ext cx="140538" cy="140409"/>
              </a:xfrm>
              <a:prstGeom prst="roundRect">
                <a:avLst/>
              </a:prstGeom>
              <a:solidFill>
                <a:srgbClr val="FFFFFF"/>
              </a:solidFill>
              <a:ln w="254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Freihandform 40">
                <a:extLst>
                  <a:ext uri="{FF2B5EF4-FFF2-40B4-BE49-F238E27FC236}">
                    <a16:creationId xmlns:a16="http://schemas.microsoft.com/office/drawing/2014/main" id="{C977F5B5-6DD0-0BB5-E9B7-BEED179F60BF}"/>
                  </a:ext>
                </a:extLst>
              </p:cNvPr>
              <p:cNvSpPr/>
              <p:nvPr/>
            </p:nvSpPr>
            <p:spPr>
              <a:xfrm>
                <a:off x="836467" y="3745437"/>
                <a:ext cx="92627" cy="3191"/>
              </a:xfrm>
              <a:custGeom>
                <a:avLst/>
                <a:gdLst>
                  <a:gd name="connsiteX0" fmla="*/ 229 w 92627"/>
                  <a:gd name="connsiteY0" fmla="*/ 279 h 3191"/>
                  <a:gd name="connsiteX1" fmla="*/ 92857 w 92627"/>
                  <a:gd name="connsiteY1" fmla="*/ 279 h 3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627" h="3191">
                    <a:moveTo>
                      <a:pt x="229" y="279"/>
                    </a:moveTo>
                    <a:lnTo>
                      <a:pt x="92857" y="279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ihandform 41">
                <a:extLst>
                  <a:ext uri="{FF2B5EF4-FFF2-40B4-BE49-F238E27FC236}">
                    <a16:creationId xmlns:a16="http://schemas.microsoft.com/office/drawing/2014/main" id="{E13C03C7-8DD9-EC14-08B9-03ABB2A04BC0}"/>
                  </a:ext>
                </a:extLst>
              </p:cNvPr>
              <p:cNvSpPr/>
              <p:nvPr/>
            </p:nvSpPr>
            <p:spPr>
              <a:xfrm>
                <a:off x="837327" y="3684167"/>
                <a:ext cx="3194" cy="18189"/>
              </a:xfrm>
              <a:custGeom>
                <a:avLst/>
                <a:gdLst>
                  <a:gd name="connsiteX0" fmla="*/ 229 w 3194"/>
                  <a:gd name="connsiteY0" fmla="*/ 279 h 18189"/>
                  <a:gd name="connsiteX1" fmla="*/ 229 w 3194"/>
                  <a:gd name="connsiteY1" fmla="*/ 18468 h 1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8189">
                    <a:moveTo>
                      <a:pt x="229" y="279"/>
                    </a:moveTo>
                    <a:lnTo>
                      <a:pt x="229" y="18468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ihandform 42">
                <a:extLst>
                  <a:ext uri="{FF2B5EF4-FFF2-40B4-BE49-F238E27FC236}">
                    <a16:creationId xmlns:a16="http://schemas.microsoft.com/office/drawing/2014/main" id="{5D771FA4-CEB5-EA90-55B2-2520C57891AA}"/>
                  </a:ext>
                </a:extLst>
              </p:cNvPr>
              <p:cNvSpPr/>
              <p:nvPr/>
            </p:nvSpPr>
            <p:spPr>
              <a:xfrm rot="10800000" flipV="1">
                <a:off x="928235" y="3684167"/>
                <a:ext cx="3194" cy="18189"/>
              </a:xfrm>
              <a:custGeom>
                <a:avLst/>
                <a:gdLst>
                  <a:gd name="connsiteX0" fmla="*/ 228 w 3194"/>
                  <a:gd name="connsiteY0" fmla="*/ 279 h 18189"/>
                  <a:gd name="connsiteX1" fmla="*/ 228 w 3194"/>
                  <a:gd name="connsiteY1" fmla="*/ 18468 h 1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8189">
                    <a:moveTo>
                      <a:pt x="228" y="279"/>
                    </a:moveTo>
                    <a:lnTo>
                      <a:pt x="228" y="18468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44" name="Grafik 19">
              <a:extLst>
                <a:ext uri="{FF2B5EF4-FFF2-40B4-BE49-F238E27FC236}">
                  <a16:creationId xmlns:a16="http://schemas.microsoft.com/office/drawing/2014/main" id="{96ABE6D8-718C-DA5D-34D1-911DCD8B20B8}"/>
                </a:ext>
              </a:extLst>
            </p:cNvPr>
            <p:cNvGrpSpPr/>
            <p:nvPr/>
          </p:nvGrpSpPr>
          <p:grpSpPr>
            <a:xfrm>
              <a:off x="871602" y="2971591"/>
              <a:ext cx="140538" cy="140409"/>
              <a:chOff x="871602" y="2971591"/>
              <a:chExt cx="140538" cy="140409"/>
            </a:xfrm>
          </p:grpSpPr>
          <p:sp>
            <p:nvSpPr>
              <p:cNvPr id="45" name="Abgerundetes Rechteck 44">
                <a:extLst>
                  <a:ext uri="{FF2B5EF4-FFF2-40B4-BE49-F238E27FC236}">
                    <a16:creationId xmlns:a16="http://schemas.microsoft.com/office/drawing/2014/main" id="{BA575AE4-ECFB-DCA9-B03F-E74E28D0348E}"/>
                  </a:ext>
                </a:extLst>
              </p:cNvPr>
              <p:cNvSpPr/>
              <p:nvPr/>
            </p:nvSpPr>
            <p:spPr>
              <a:xfrm>
                <a:off x="871602" y="2971591"/>
                <a:ext cx="140538" cy="140409"/>
              </a:xfrm>
              <a:prstGeom prst="roundRect">
                <a:avLst/>
              </a:prstGeom>
              <a:solidFill>
                <a:srgbClr val="FFFFFF"/>
              </a:solidFill>
              <a:ln w="254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ihandform 45">
                <a:extLst>
                  <a:ext uri="{FF2B5EF4-FFF2-40B4-BE49-F238E27FC236}">
                    <a16:creationId xmlns:a16="http://schemas.microsoft.com/office/drawing/2014/main" id="{5C0D6D5D-D8DD-863B-0329-06C0EAEE97F9}"/>
                  </a:ext>
                </a:extLst>
              </p:cNvPr>
              <p:cNvSpPr/>
              <p:nvPr/>
            </p:nvSpPr>
            <p:spPr>
              <a:xfrm>
                <a:off x="900348" y="3059346"/>
                <a:ext cx="92627" cy="3191"/>
              </a:xfrm>
              <a:custGeom>
                <a:avLst/>
                <a:gdLst>
                  <a:gd name="connsiteX0" fmla="*/ 247 w 92627"/>
                  <a:gd name="connsiteY0" fmla="*/ 68 h 3191"/>
                  <a:gd name="connsiteX1" fmla="*/ 92875 w 92627"/>
                  <a:gd name="connsiteY1" fmla="*/ 68 h 3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627" h="3191">
                    <a:moveTo>
                      <a:pt x="247" y="68"/>
                    </a:moveTo>
                    <a:lnTo>
                      <a:pt x="92875" y="68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Freihandform 46">
                <a:extLst>
                  <a:ext uri="{FF2B5EF4-FFF2-40B4-BE49-F238E27FC236}">
                    <a16:creationId xmlns:a16="http://schemas.microsoft.com/office/drawing/2014/main" id="{7D5B5446-A928-D54D-FE4E-BFC86FD3416C}"/>
                  </a:ext>
                </a:extLst>
              </p:cNvPr>
              <p:cNvSpPr/>
              <p:nvPr/>
            </p:nvSpPr>
            <p:spPr>
              <a:xfrm>
                <a:off x="901208" y="2994886"/>
                <a:ext cx="3194" cy="18189"/>
              </a:xfrm>
              <a:custGeom>
                <a:avLst/>
                <a:gdLst>
                  <a:gd name="connsiteX0" fmla="*/ 247 w 3194"/>
                  <a:gd name="connsiteY0" fmla="*/ 68 h 18189"/>
                  <a:gd name="connsiteX1" fmla="*/ 247 w 3194"/>
                  <a:gd name="connsiteY1" fmla="*/ 18257 h 1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8189">
                    <a:moveTo>
                      <a:pt x="247" y="68"/>
                    </a:moveTo>
                    <a:lnTo>
                      <a:pt x="247" y="18257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Freihandform 47">
                <a:extLst>
                  <a:ext uri="{FF2B5EF4-FFF2-40B4-BE49-F238E27FC236}">
                    <a16:creationId xmlns:a16="http://schemas.microsoft.com/office/drawing/2014/main" id="{FC698AEB-ADD0-EC65-EFC1-ECFEC24C2327}"/>
                  </a:ext>
                </a:extLst>
              </p:cNvPr>
              <p:cNvSpPr/>
              <p:nvPr/>
            </p:nvSpPr>
            <p:spPr>
              <a:xfrm rot="10800000" flipV="1">
                <a:off x="992116" y="2994886"/>
                <a:ext cx="3194" cy="18189"/>
              </a:xfrm>
              <a:custGeom>
                <a:avLst/>
                <a:gdLst>
                  <a:gd name="connsiteX0" fmla="*/ 246 w 3194"/>
                  <a:gd name="connsiteY0" fmla="*/ 68 h 18189"/>
                  <a:gd name="connsiteX1" fmla="*/ 246 w 3194"/>
                  <a:gd name="connsiteY1" fmla="*/ 18257 h 1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8189">
                    <a:moveTo>
                      <a:pt x="246" y="68"/>
                    </a:moveTo>
                    <a:lnTo>
                      <a:pt x="246" y="18257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49" name="Freihandform 48">
              <a:extLst>
                <a:ext uri="{FF2B5EF4-FFF2-40B4-BE49-F238E27FC236}">
                  <a16:creationId xmlns:a16="http://schemas.microsoft.com/office/drawing/2014/main" id="{9C58C0C0-8297-1146-5D44-2F50B0ED6335}"/>
                </a:ext>
              </a:extLst>
            </p:cNvPr>
            <p:cNvSpPr/>
            <p:nvPr/>
          </p:nvSpPr>
          <p:spPr>
            <a:xfrm>
              <a:off x="434016" y="3450258"/>
              <a:ext cx="124568" cy="47866"/>
            </a:xfrm>
            <a:custGeom>
              <a:avLst/>
              <a:gdLst>
                <a:gd name="connsiteX0" fmla="*/ 0 w 124568"/>
                <a:gd name="connsiteY0" fmla="*/ 47867 h 47866"/>
                <a:gd name="connsiteX1" fmla="*/ 124568 w 124568"/>
                <a:gd name="connsiteY1" fmla="*/ 0 h 4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68" h="47866">
                  <a:moveTo>
                    <a:pt x="0" y="47867"/>
                  </a:moveTo>
                  <a:lnTo>
                    <a:pt x="124568" y="0"/>
                  </a:lnTo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ihandform 49">
              <a:extLst>
                <a:ext uri="{FF2B5EF4-FFF2-40B4-BE49-F238E27FC236}">
                  <a16:creationId xmlns:a16="http://schemas.microsoft.com/office/drawing/2014/main" id="{34B45DFF-B842-8436-88F7-BDAF16FF6133}"/>
                </a:ext>
              </a:extLst>
            </p:cNvPr>
            <p:cNvSpPr/>
            <p:nvPr/>
          </p:nvSpPr>
          <p:spPr>
            <a:xfrm>
              <a:off x="786959" y="3099235"/>
              <a:ext cx="110194" cy="161151"/>
            </a:xfrm>
            <a:custGeom>
              <a:avLst/>
              <a:gdLst>
                <a:gd name="connsiteX0" fmla="*/ 0 w 110194"/>
                <a:gd name="connsiteY0" fmla="*/ 161151 h 161151"/>
                <a:gd name="connsiteX1" fmla="*/ 110195 w 110194"/>
                <a:gd name="connsiteY1" fmla="*/ 0 h 16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194" h="161151">
                  <a:moveTo>
                    <a:pt x="0" y="161151"/>
                  </a:moveTo>
                  <a:lnTo>
                    <a:pt x="110195" y="0"/>
                  </a:lnTo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ihandform 50">
              <a:extLst>
                <a:ext uri="{FF2B5EF4-FFF2-40B4-BE49-F238E27FC236}">
                  <a16:creationId xmlns:a16="http://schemas.microsoft.com/office/drawing/2014/main" id="{C006DE29-A91B-7837-B49F-BC8E7CD8C0CE}"/>
                </a:ext>
              </a:extLst>
            </p:cNvPr>
            <p:cNvSpPr/>
            <p:nvPr/>
          </p:nvSpPr>
          <p:spPr>
            <a:xfrm>
              <a:off x="769392" y="3466214"/>
              <a:ext cx="89433" cy="178702"/>
            </a:xfrm>
            <a:custGeom>
              <a:avLst/>
              <a:gdLst>
                <a:gd name="connsiteX0" fmla="*/ 0 w 89433"/>
                <a:gd name="connsiteY0" fmla="*/ 0 h 178702"/>
                <a:gd name="connsiteX1" fmla="*/ 89433 w 89433"/>
                <a:gd name="connsiteY1" fmla="*/ 178703 h 17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433" h="178702">
                  <a:moveTo>
                    <a:pt x="0" y="0"/>
                  </a:moveTo>
                  <a:lnTo>
                    <a:pt x="89433" y="178703"/>
                  </a:lnTo>
                </a:path>
              </a:pathLst>
            </a:custGeom>
            <a:noFill/>
            <a:ln w="25400" cap="sq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ihandform 51">
              <a:extLst>
                <a:ext uri="{FF2B5EF4-FFF2-40B4-BE49-F238E27FC236}">
                  <a16:creationId xmlns:a16="http://schemas.microsoft.com/office/drawing/2014/main" id="{59D48FE8-D781-475A-6EFB-31856532E580}"/>
                </a:ext>
              </a:extLst>
            </p:cNvPr>
            <p:cNvSpPr/>
            <p:nvPr/>
          </p:nvSpPr>
          <p:spPr>
            <a:xfrm>
              <a:off x="664847" y="3448663"/>
              <a:ext cx="91768" cy="1595"/>
            </a:xfrm>
            <a:custGeom>
              <a:avLst/>
              <a:gdLst>
                <a:gd name="connsiteX0" fmla="*/ 0 w 91768"/>
                <a:gd name="connsiteY0" fmla="*/ 1596 h 1595"/>
                <a:gd name="connsiteX1" fmla="*/ 91768 w 91768"/>
                <a:gd name="connsiteY1" fmla="*/ 0 h 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768" h="1595">
                  <a:moveTo>
                    <a:pt x="0" y="1596"/>
                  </a:moveTo>
                  <a:lnTo>
                    <a:pt x="9176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96F8C7BE-0948-16D9-5476-288538DB52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99173" y="4173724"/>
            <a:ext cx="732991" cy="732991"/>
          </a:xfrm>
          <a:prstGeom prst="rect">
            <a:avLst/>
          </a:prstGeom>
        </p:spPr>
      </p:pic>
      <p:grpSp>
        <p:nvGrpSpPr>
          <p:cNvPr id="648" name="Gruppieren 647">
            <a:extLst>
              <a:ext uri="{FF2B5EF4-FFF2-40B4-BE49-F238E27FC236}">
                <a16:creationId xmlns:a16="http://schemas.microsoft.com/office/drawing/2014/main" id="{50211C18-9C24-0FA7-7D83-80ADD1372F5C}"/>
              </a:ext>
            </a:extLst>
          </p:cNvPr>
          <p:cNvGrpSpPr/>
          <p:nvPr/>
        </p:nvGrpSpPr>
        <p:grpSpPr>
          <a:xfrm>
            <a:off x="2751872" y="3492335"/>
            <a:ext cx="2160668" cy="1434695"/>
            <a:chOff x="2751872" y="1400668"/>
            <a:chExt cx="2160668" cy="1434695"/>
          </a:xfrm>
        </p:grpSpPr>
        <p:grpSp>
          <p:nvGrpSpPr>
            <p:cNvPr id="649" name="Gruppieren 648">
              <a:extLst>
                <a:ext uri="{FF2B5EF4-FFF2-40B4-BE49-F238E27FC236}">
                  <a16:creationId xmlns:a16="http://schemas.microsoft.com/office/drawing/2014/main" id="{4515551D-0DE0-AE86-BE65-B3D09B6507A1}"/>
                </a:ext>
              </a:extLst>
            </p:cNvPr>
            <p:cNvGrpSpPr/>
            <p:nvPr/>
          </p:nvGrpSpPr>
          <p:grpSpPr>
            <a:xfrm>
              <a:off x="2751872" y="1400668"/>
              <a:ext cx="550139" cy="556349"/>
              <a:chOff x="5511800" y="2787650"/>
              <a:chExt cx="1055940" cy="1067859"/>
            </a:xfrm>
          </p:grpSpPr>
          <p:sp>
            <p:nvSpPr>
              <p:cNvPr id="652" name="Freihandform 651">
                <a:extLst>
                  <a:ext uri="{FF2B5EF4-FFF2-40B4-BE49-F238E27FC236}">
                    <a16:creationId xmlns:a16="http://schemas.microsoft.com/office/drawing/2014/main" id="{76AE5F34-72D4-52C0-617F-724A41F4CE78}"/>
                  </a:ext>
                </a:extLst>
              </p:cNvPr>
              <p:cNvSpPr/>
              <p:nvPr/>
            </p:nvSpPr>
            <p:spPr>
              <a:xfrm>
                <a:off x="5511800" y="2787650"/>
                <a:ext cx="781724" cy="789522"/>
              </a:xfrm>
              <a:custGeom>
                <a:avLst/>
                <a:gdLst>
                  <a:gd name="connsiteX0" fmla="*/ 521684 w 781724"/>
                  <a:gd name="connsiteY0" fmla="*/ 9 h 789522"/>
                  <a:gd name="connsiteX1" fmla="*/ 399976 w 781724"/>
                  <a:gd name="connsiteY1" fmla="*/ 10401 h 789522"/>
                  <a:gd name="connsiteX2" fmla="*/ 272627 w 781724"/>
                  <a:gd name="connsiteY2" fmla="*/ 142828 h 789522"/>
                  <a:gd name="connsiteX3" fmla="*/ 272627 w 781724"/>
                  <a:gd name="connsiteY3" fmla="*/ 239921 h 789522"/>
                  <a:gd name="connsiteX4" fmla="*/ 527324 w 781724"/>
                  <a:gd name="connsiteY4" fmla="*/ 239921 h 789522"/>
                  <a:gd name="connsiteX5" fmla="*/ 527324 w 781724"/>
                  <a:gd name="connsiteY5" fmla="*/ 272286 h 789522"/>
                  <a:gd name="connsiteX6" fmla="*/ 272627 w 781724"/>
                  <a:gd name="connsiteY6" fmla="*/ 272286 h 789522"/>
                  <a:gd name="connsiteX7" fmla="*/ 177041 w 781724"/>
                  <a:gd name="connsiteY7" fmla="*/ 272286 h 789522"/>
                  <a:gd name="connsiteX8" fmla="*/ 17930 w 781724"/>
                  <a:gd name="connsiteY8" fmla="*/ 401446 h 789522"/>
                  <a:gd name="connsiteX9" fmla="*/ 17930 w 781724"/>
                  <a:gd name="connsiteY9" fmla="*/ 660362 h 789522"/>
                  <a:gd name="connsiteX10" fmla="*/ 153293 w 781724"/>
                  <a:gd name="connsiteY10" fmla="*/ 789523 h 789522"/>
                  <a:gd name="connsiteX11" fmla="*/ 240864 w 781724"/>
                  <a:gd name="connsiteY11" fmla="*/ 789523 h 789522"/>
                  <a:gd name="connsiteX12" fmla="*/ 240864 w 781724"/>
                  <a:gd name="connsiteY12" fmla="*/ 673130 h 789522"/>
                  <a:gd name="connsiteX13" fmla="*/ 399976 w 781724"/>
                  <a:gd name="connsiteY13" fmla="*/ 514870 h 789522"/>
                  <a:gd name="connsiteX14" fmla="*/ 654375 w 781724"/>
                  <a:gd name="connsiteY14" fmla="*/ 514870 h 789522"/>
                  <a:gd name="connsiteX15" fmla="*/ 781724 w 781724"/>
                  <a:gd name="connsiteY15" fmla="*/ 385412 h 789522"/>
                  <a:gd name="connsiteX16" fmla="*/ 781724 w 781724"/>
                  <a:gd name="connsiteY16" fmla="*/ 142828 h 789522"/>
                  <a:gd name="connsiteX17" fmla="*/ 654375 w 781724"/>
                  <a:gd name="connsiteY17" fmla="*/ 10401 h 789522"/>
                  <a:gd name="connsiteX18" fmla="*/ 521684 w 781724"/>
                  <a:gd name="connsiteY18" fmla="*/ 9 h 789522"/>
                  <a:gd name="connsiteX19" fmla="*/ 383946 w 781724"/>
                  <a:gd name="connsiteY19" fmla="*/ 78099 h 789522"/>
                  <a:gd name="connsiteX20" fmla="*/ 431738 w 781724"/>
                  <a:gd name="connsiteY20" fmla="*/ 126794 h 789522"/>
                  <a:gd name="connsiteX21" fmla="*/ 383946 w 781724"/>
                  <a:gd name="connsiteY21" fmla="*/ 175192 h 789522"/>
                  <a:gd name="connsiteX22" fmla="*/ 336152 w 781724"/>
                  <a:gd name="connsiteY22" fmla="*/ 126794 h 789522"/>
                  <a:gd name="connsiteX23" fmla="*/ 383946 w 781724"/>
                  <a:gd name="connsiteY23" fmla="*/ 78099 h 78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81724" h="789522">
                    <a:moveTo>
                      <a:pt x="521684" y="9"/>
                    </a:moveTo>
                    <a:cubicBezTo>
                      <a:pt x="478143" y="211"/>
                      <a:pt x="436562" y="3925"/>
                      <a:pt x="399976" y="10401"/>
                    </a:cubicBezTo>
                    <a:cubicBezTo>
                      <a:pt x="292196" y="29447"/>
                      <a:pt x="272627" y="69311"/>
                      <a:pt x="272627" y="142828"/>
                    </a:cubicBezTo>
                    <a:lnTo>
                      <a:pt x="272627" y="239921"/>
                    </a:lnTo>
                    <a:lnTo>
                      <a:pt x="527324" y="239921"/>
                    </a:lnTo>
                    <a:lnTo>
                      <a:pt x="527324" y="272286"/>
                    </a:lnTo>
                    <a:lnTo>
                      <a:pt x="272627" y="272286"/>
                    </a:lnTo>
                    <a:lnTo>
                      <a:pt x="177041" y="272286"/>
                    </a:lnTo>
                    <a:cubicBezTo>
                      <a:pt x="103020" y="272286"/>
                      <a:pt x="38204" y="316788"/>
                      <a:pt x="17930" y="401446"/>
                    </a:cubicBezTo>
                    <a:cubicBezTo>
                      <a:pt x="-5455" y="498485"/>
                      <a:pt x="-6493" y="559038"/>
                      <a:pt x="17930" y="660362"/>
                    </a:cubicBezTo>
                    <a:cubicBezTo>
                      <a:pt x="36035" y="735783"/>
                      <a:pt x="79271" y="789523"/>
                      <a:pt x="153293" y="789523"/>
                    </a:cubicBezTo>
                    <a:lnTo>
                      <a:pt x="240864" y="789523"/>
                    </a:lnTo>
                    <a:lnTo>
                      <a:pt x="240864" y="673130"/>
                    </a:lnTo>
                    <a:cubicBezTo>
                      <a:pt x="240864" y="589042"/>
                      <a:pt x="313600" y="514870"/>
                      <a:pt x="399976" y="514870"/>
                    </a:cubicBezTo>
                    <a:lnTo>
                      <a:pt x="654375" y="514870"/>
                    </a:lnTo>
                    <a:cubicBezTo>
                      <a:pt x="725192" y="514870"/>
                      <a:pt x="781724" y="456549"/>
                      <a:pt x="781724" y="385412"/>
                    </a:cubicBezTo>
                    <a:lnTo>
                      <a:pt x="781724" y="142828"/>
                    </a:lnTo>
                    <a:cubicBezTo>
                      <a:pt x="781724" y="73787"/>
                      <a:pt x="723494" y="21924"/>
                      <a:pt x="654375" y="10401"/>
                    </a:cubicBezTo>
                    <a:cubicBezTo>
                      <a:pt x="610622" y="3116"/>
                      <a:pt x="565224" y="-194"/>
                      <a:pt x="521684" y="9"/>
                    </a:cubicBezTo>
                    <a:close/>
                    <a:moveTo>
                      <a:pt x="383946" y="78099"/>
                    </a:moveTo>
                    <a:cubicBezTo>
                      <a:pt x="410254" y="78099"/>
                      <a:pt x="431738" y="99939"/>
                      <a:pt x="431738" y="126794"/>
                    </a:cubicBezTo>
                    <a:cubicBezTo>
                      <a:pt x="431738" y="153553"/>
                      <a:pt x="410254" y="175192"/>
                      <a:pt x="383946" y="175192"/>
                    </a:cubicBezTo>
                    <a:cubicBezTo>
                      <a:pt x="357543" y="175192"/>
                      <a:pt x="336152" y="153553"/>
                      <a:pt x="336152" y="126794"/>
                    </a:cubicBezTo>
                    <a:cubicBezTo>
                      <a:pt x="336152" y="99939"/>
                      <a:pt x="357543" y="78099"/>
                      <a:pt x="383946" y="780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9FD4"/>
                  </a:gs>
                  <a:gs pos="50000">
                    <a:srgbClr val="4584B6"/>
                  </a:gs>
                  <a:gs pos="100000">
                    <a:srgbClr val="306998"/>
                  </a:gs>
                </a:gsLst>
                <a:lin ang="2458805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53" name="Freihandform 652">
                <a:extLst>
                  <a:ext uri="{FF2B5EF4-FFF2-40B4-BE49-F238E27FC236}">
                    <a16:creationId xmlns:a16="http://schemas.microsoft.com/office/drawing/2014/main" id="{B160FA9F-D64D-FC59-822F-6B929314DEBF}"/>
                  </a:ext>
                </a:extLst>
              </p:cNvPr>
              <p:cNvSpPr/>
              <p:nvPr/>
            </p:nvSpPr>
            <p:spPr>
              <a:xfrm>
                <a:off x="5784426" y="3059935"/>
                <a:ext cx="783314" cy="795574"/>
              </a:xfrm>
              <a:custGeom>
                <a:avLst/>
                <a:gdLst>
                  <a:gd name="connsiteX0" fmla="*/ 540860 w 783314"/>
                  <a:gd name="connsiteY0" fmla="*/ 0 h 795574"/>
                  <a:gd name="connsiteX1" fmla="*/ 540860 w 783314"/>
                  <a:gd name="connsiteY1" fmla="*/ 113127 h 795574"/>
                  <a:gd name="connsiteX2" fmla="*/ 381749 w 783314"/>
                  <a:gd name="connsiteY2" fmla="*/ 274652 h 795574"/>
                  <a:gd name="connsiteX3" fmla="*/ 127349 w 783314"/>
                  <a:gd name="connsiteY3" fmla="*/ 274652 h 795574"/>
                  <a:gd name="connsiteX4" fmla="*/ 0 w 783314"/>
                  <a:gd name="connsiteY4" fmla="*/ 404109 h 795574"/>
                  <a:gd name="connsiteX5" fmla="*/ 0 w 783314"/>
                  <a:gd name="connsiteY5" fmla="*/ 646695 h 795574"/>
                  <a:gd name="connsiteX6" fmla="*/ 127349 w 783314"/>
                  <a:gd name="connsiteY6" fmla="*/ 776155 h 795574"/>
                  <a:gd name="connsiteX7" fmla="*/ 381749 w 783314"/>
                  <a:gd name="connsiteY7" fmla="*/ 776155 h 795574"/>
                  <a:gd name="connsiteX8" fmla="*/ 509098 w 783314"/>
                  <a:gd name="connsiteY8" fmla="*/ 646695 h 795574"/>
                  <a:gd name="connsiteX9" fmla="*/ 509098 w 783314"/>
                  <a:gd name="connsiteY9" fmla="*/ 549601 h 795574"/>
                  <a:gd name="connsiteX10" fmla="*/ 254697 w 783314"/>
                  <a:gd name="connsiteY10" fmla="*/ 549601 h 795574"/>
                  <a:gd name="connsiteX11" fmla="*/ 254697 w 783314"/>
                  <a:gd name="connsiteY11" fmla="*/ 517237 h 795574"/>
                  <a:gd name="connsiteX12" fmla="*/ 509098 w 783314"/>
                  <a:gd name="connsiteY12" fmla="*/ 517237 h 795574"/>
                  <a:gd name="connsiteX13" fmla="*/ 636446 w 783314"/>
                  <a:gd name="connsiteY13" fmla="*/ 517237 h 795574"/>
                  <a:gd name="connsiteX14" fmla="*/ 763792 w 783314"/>
                  <a:gd name="connsiteY14" fmla="*/ 388076 h 795574"/>
                  <a:gd name="connsiteX15" fmla="*/ 763792 w 783314"/>
                  <a:gd name="connsiteY15" fmla="*/ 129160 h 795574"/>
                  <a:gd name="connsiteX16" fmla="*/ 636446 w 783314"/>
                  <a:gd name="connsiteY16" fmla="*/ 0 h 795574"/>
                  <a:gd name="connsiteX17" fmla="*/ 397778 w 783314"/>
                  <a:gd name="connsiteY17" fmla="*/ 614330 h 795574"/>
                  <a:gd name="connsiteX18" fmla="*/ 445572 w 783314"/>
                  <a:gd name="connsiteY18" fmla="*/ 662728 h 795574"/>
                  <a:gd name="connsiteX19" fmla="*/ 397778 w 783314"/>
                  <a:gd name="connsiteY19" fmla="*/ 711422 h 795574"/>
                  <a:gd name="connsiteX20" fmla="*/ 349986 w 783314"/>
                  <a:gd name="connsiteY20" fmla="*/ 662728 h 795574"/>
                  <a:gd name="connsiteX21" fmla="*/ 397778 w 783314"/>
                  <a:gd name="connsiteY21" fmla="*/ 614330 h 79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3314" h="795574">
                    <a:moveTo>
                      <a:pt x="540860" y="0"/>
                    </a:moveTo>
                    <a:lnTo>
                      <a:pt x="540860" y="113127"/>
                    </a:lnTo>
                    <a:cubicBezTo>
                      <a:pt x="540860" y="200833"/>
                      <a:pt x="466520" y="274652"/>
                      <a:pt x="381749" y="274652"/>
                    </a:cubicBezTo>
                    <a:lnTo>
                      <a:pt x="127349" y="274652"/>
                    </a:lnTo>
                    <a:cubicBezTo>
                      <a:pt x="57665" y="274652"/>
                      <a:pt x="0" y="334307"/>
                      <a:pt x="0" y="404109"/>
                    </a:cubicBezTo>
                    <a:lnTo>
                      <a:pt x="0" y="646695"/>
                    </a:lnTo>
                    <a:cubicBezTo>
                      <a:pt x="0" y="715735"/>
                      <a:pt x="60022" y="756345"/>
                      <a:pt x="127349" y="776155"/>
                    </a:cubicBezTo>
                    <a:cubicBezTo>
                      <a:pt x="207971" y="799861"/>
                      <a:pt x="285284" y="804147"/>
                      <a:pt x="381749" y="776155"/>
                    </a:cubicBezTo>
                    <a:cubicBezTo>
                      <a:pt x="445870" y="757580"/>
                      <a:pt x="509098" y="720210"/>
                      <a:pt x="509098" y="646695"/>
                    </a:cubicBezTo>
                    <a:lnTo>
                      <a:pt x="509098" y="549601"/>
                    </a:lnTo>
                    <a:lnTo>
                      <a:pt x="254697" y="549601"/>
                    </a:lnTo>
                    <a:lnTo>
                      <a:pt x="254697" y="517237"/>
                    </a:lnTo>
                    <a:lnTo>
                      <a:pt x="509098" y="517237"/>
                    </a:lnTo>
                    <a:lnTo>
                      <a:pt x="636446" y="517237"/>
                    </a:lnTo>
                    <a:cubicBezTo>
                      <a:pt x="710473" y="517237"/>
                      <a:pt x="738049" y="465593"/>
                      <a:pt x="763792" y="388076"/>
                    </a:cubicBezTo>
                    <a:cubicBezTo>
                      <a:pt x="790389" y="308274"/>
                      <a:pt x="789250" y="231531"/>
                      <a:pt x="763792" y="129160"/>
                    </a:cubicBezTo>
                    <a:cubicBezTo>
                      <a:pt x="745496" y="55453"/>
                      <a:pt x="710558" y="0"/>
                      <a:pt x="636446" y="0"/>
                    </a:cubicBezTo>
                    <a:close/>
                    <a:moveTo>
                      <a:pt x="397778" y="614330"/>
                    </a:moveTo>
                    <a:cubicBezTo>
                      <a:pt x="424181" y="614330"/>
                      <a:pt x="445572" y="635968"/>
                      <a:pt x="445572" y="662728"/>
                    </a:cubicBezTo>
                    <a:cubicBezTo>
                      <a:pt x="445572" y="689587"/>
                      <a:pt x="424181" y="711422"/>
                      <a:pt x="397778" y="711422"/>
                    </a:cubicBezTo>
                    <a:cubicBezTo>
                      <a:pt x="371470" y="711422"/>
                      <a:pt x="349986" y="689587"/>
                      <a:pt x="349986" y="662728"/>
                    </a:cubicBezTo>
                    <a:cubicBezTo>
                      <a:pt x="349986" y="635968"/>
                      <a:pt x="371470" y="614330"/>
                      <a:pt x="397778" y="6143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D43B"/>
                  </a:gs>
                  <a:gs pos="50000">
                    <a:srgbClr val="FFDE57"/>
                  </a:gs>
                  <a:gs pos="100000">
                    <a:srgbClr val="FFE873"/>
                  </a:gs>
                </a:gsLst>
                <a:lin ang="14100376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650" name="Abgerundetes Rechteck 649">
              <a:extLst>
                <a:ext uri="{FF2B5EF4-FFF2-40B4-BE49-F238E27FC236}">
                  <a16:creationId xmlns:a16="http://schemas.microsoft.com/office/drawing/2014/main" id="{A3268BDC-5F14-6174-D491-0D938369B5D9}"/>
                </a:ext>
              </a:extLst>
            </p:cNvPr>
            <p:cNvSpPr/>
            <p:nvPr/>
          </p:nvSpPr>
          <p:spPr>
            <a:xfrm>
              <a:off x="3000000" y="1668701"/>
              <a:ext cx="1912540" cy="116666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    Robot</a:t>
              </a:r>
            </a:p>
          </p:txBody>
        </p:sp>
        <p:pic>
          <p:nvPicPr>
            <p:cNvPr id="651" name="Grafik 650">
              <a:extLst>
                <a:ext uri="{FF2B5EF4-FFF2-40B4-BE49-F238E27FC236}">
                  <a16:creationId xmlns:a16="http://schemas.microsoft.com/office/drawing/2014/main" id="{356EF9DD-BBF2-FE55-7E63-EDD955583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3305" y="1650337"/>
              <a:ext cx="613416" cy="613416"/>
            </a:xfrm>
            <a:prstGeom prst="rect">
              <a:avLst/>
            </a:prstGeom>
          </p:spPr>
        </p:pic>
      </p:grpSp>
      <p:grpSp>
        <p:nvGrpSpPr>
          <p:cNvPr id="654" name="Gruppieren 653">
            <a:extLst>
              <a:ext uri="{FF2B5EF4-FFF2-40B4-BE49-F238E27FC236}">
                <a16:creationId xmlns:a16="http://schemas.microsoft.com/office/drawing/2014/main" id="{6F85D35F-9E86-1412-4513-0027A3F6FB6D}"/>
              </a:ext>
            </a:extLst>
          </p:cNvPr>
          <p:cNvGrpSpPr/>
          <p:nvPr/>
        </p:nvGrpSpPr>
        <p:grpSpPr>
          <a:xfrm>
            <a:off x="5621952" y="3498009"/>
            <a:ext cx="1938462" cy="1398304"/>
            <a:chOff x="5621952" y="1406342"/>
            <a:chExt cx="1938462" cy="1398304"/>
          </a:xfrm>
        </p:grpSpPr>
        <p:sp>
          <p:nvSpPr>
            <p:cNvPr id="655" name="Abgerundetes Rechteck 654">
              <a:extLst>
                <a:ext uri="{FF2B5EF4-FFF2-40B4-BE49-F238E27FC236}">
                  <a16:creationId xmlns:a16="http://schemas.microsoft.com/office/drawing/2014/main" id="{EABA000B-7E5E-AA2B-9302-5AF23C9EF03C}"/>
                </a:ext>
              </a:extLst>
            </p:cNvPr>
            <p:cNvSpPr/>
            <p:nvPr/>
          </p:nvSpPr>
          <p:spPr>
            <a:xfrm>
              <a:off x="5633691" y="1691460"/>
              <a:ext cx="1926723" cy="111318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56" name="Grafik 655">
              <a:extLst>
                <a:ext uri="{FF2B5EF4-FFF2-40B4-BE49-F238E27FC236}">
                  <a16:creationId xmlns:a16="http://schemas.microsoft.com/office/drawing/2014/main" id="{2094B52D-8474-12AA-0E02-1CFD3C1CB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21952" y="1406342"/>
              <a:ext cx="1229050" cy="330151"/>
            </a:xfrm>
            <a:prstGeom prst="rect">
              <a:avLst/>
            </a:prstGeom>
          </p:spPr>
        </p:pic>
      </p:grpSp>
      <p:grpSp>
        <p:nvGrpSpPr>
          <p:cNvPr id="657" name="Gruppieren 656">
            <a:extLst>
              <a:ext uri="{FF2B5EF4-FFF2-40B4-BE49-F238E27FC236}">
                <a16:creationId xmlns:a16="http://schemas.microsoft.com/office/drawing/2014/main" id="{D636C142-1F3C-7996-0CD9-C6C2BAA3B68E}"/>
              </a:ext>
            </a:extLst>
          </p:cNvPr>
          <p:cNvGrpSpPr/>
          <p:nvPr/>
        </p:nvGrpSpPr>
        <p:grpSpPr>
          <a:xfrm>
            <a:off x="3261406" y="4133297"/>
            <a:ext cx="1550299" cy="592716"/>
            <a:chOff x="3261406" y="2041630"/>
            <a:chExt cx="1550299" cy="592716"/>
          </a:xfrm>
        </p:grpSpPr>
        <p:sp>
          <p:nvSpPr>
            <p:cNvPr id="658" name="Rechteck 657">
              <a:extLst>
                <a:ext uri="{FF2B5EF4-FFF2-40B4-BE49-F238E27FC236}">
                  <a16:creationId xmlns:a16="http://schemas.microsoft.com/office/drawing/2014/main" id="{A04B5F4D-5D62-9D64-B96A-8FE177116800}"/>
                </a:ext>
              </a:extLst>
            </p:cNvPr>
            <p:cNvSpPr/>
            <p:nvPr/>
          </p:nvSpPr>
          <p:spPr>
            <a:xfrm>
              <a:off x="3261406" y="2325673"/>
              <a:ext cx="1503099" cy="308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dirty="0"/>
                <a:t>Browser</a:t>
              </a:r>
            </a:p>
          </p:txBody>
        </p:sp>
        <p:grpSp>
          <p:nvGrpSpPr>
            <p:cNvPr id="659" name="Grafik 85">
              <a:extLst>
                <a:ext uri="{FF2B5EF4-FFF2-40B4-BE49-F238E27FC236}">
                  <a16:creationId xmlns:a16="http://schemas.microsoft.com/office/drawing/2014/main" id="{5548EF09-3C3E-20A1-BFF9-E2816CAB7B46}"/>
                </a:ext>
              </a:extLst>
            </p:cNvPr>
            <p:cNvGrpSpPr/>
            <p:nvPr/>
          </p:nvGrpSpPr>
          <p:grpSpPr>
            <a:xfrm>
              <a:off x="4223935" y="2041630"/>
              <a:ext cx="587770" cy="429196"/>
              <a:chOff x="3844829" y="1295020"/>
              <a:chExt cx="4526472" cy="3305275"/>
            </a:xfrm>
          </p:grpSpPr>
          <p:grpSp>
            <p:nvGrpSpPr>
              <p:cNvPr id="660" name="Grafik 85">
                <a:extLst>
                  <a:ext uri="{FF2B5EF4-FFF2-40B4-BE49-F238E27FC236}">
                    <a16:creationId xmlns:a16="http://schemas.microsoft.com/office/drawing/2014/main" id="{6CEEA383-819D-F96F-CC15-36B0667C86BA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668" name="Freihandform 667">
                  <a:extLst>
                    <a:ext uri="{FF2B5EF4-FFF2-40B4-BE49-F238E27FC236}">
                      <a16:creationId xmlns:a16="http://schemas.microsoft.com/office/drawing/2014/main" id="{C5636134-9385-9F9B-8FE2-DB640CFBB168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69" name="Freihandform 668">
                  <a:extLst>
                    <a:ext uri="{FF2B5EF4-FFF2-40B4-BE49-F238E27FC236}">
                      <a16:creationId xmlns:a16="http://schemas.microsoft.com/office/drawing/2014/main" id="{84E75937-4F51-2685-81F7-5E1641559893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70" name="Freihandform 669">
                  <a:extLst>
                    <a:ext uri="{FF2B5EF4-FFF2-40B4-BE49-F238E27FC236}">
                      <a16:creationId xmlns:a16="http://schemas.microsoft.com/office/drawing/2014/main" id="{3E247F70-C4A4-6C7F-0074-A0951EEF7BFE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71" name="Freihandform 670">
                  <a:extLst>
                    <a:ext uri="{FF2B5EF4-FFF2-40B4-BE49-F238E27FC236}">
                      <a16:creationId xmlns:a16="http://schemas.microsoft.com/office/drawing/2014/main" id="{CFEEF464-29B1-F5A8-F940-6C276615D9F4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72" name="Freihandform 671">
                  <a:extLst>
                    <a:ext uri="{FF2B5EF4-FFF2-40B4-BE49-F238E27FC236}">
                      <a16:creationId xmlns:a16="http://schemas.microsoft.com/office/drawing/2014/main" id="{F3B8C8A6-ED52-49C4-4AEF-C4F78B446CB4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73" name="Freihandform 672">
                  <a:extLst>
                    <a:ext uri="{FF2B5EF4-FFF2-40B4-BE49-F238E27FC236}">
                      <a16:creationId xmlns:a16="http://schemas.microsoft.com/office/drawing/2014/main" id="{45BAB852-C8BD-A674-4D05-A90165B172FD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61" name="Grafik 85">
                <a:extLst>
                  <a:ext uri="{FF2B5EF4-FFF2-40B4-BE49-F238E27FC236}">
                    <a16:creationId xmlns:a16="http://schemas.microsoft.com/office/drawing/2014/main" id="{721FC494-F885-F4CD-CE5B-EFD17DB17EFF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662" name="Freihandform 661">
                  <a:extLst>
                    <a:ext uri="{FF2B5EF4-FFF2-40B4-BE49-F238E27FC236}">
                      <a16:creationId xmlns:a16="http://schemas.microsoft.com/office/drawing/2014/main" id="{A7F88176-39E8-24E0-D73F-75BDF941858D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63" name="Freihandform 662">
                  <a:extLst>
                    <a:ext uri="{FF2B5EF4-FFF2-40B4-BE49-F238E27FC236}">
                      <a16:creationId xmlns:a16="http://schemas.microsoft.com/office/drawing/2014/main" id="{5EC5AC82-68FF-C68B-27B8-7FD51A932145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64" name="Freihandform 663">
                  <a:extLst>
                    <a:ext uri="{FF2B5EF4-FFF2-40B4-BE49-F238E27FC236}">
                      <a16:creationId xmlns:a16="http://schemas.microsoft.com/office/drawing/2014/main" id="{F4732E3E-0DCD-02DE-5E2C-49E321186467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65" name="Freihandform 664">
                  <a:extLst>
                    <a:ext uri="{FF2B5EF4-FFF2-40B4-BE49-F238E27FC236}">
                      <a16:creationId xmlns:a16="http://schemas.microsoft.com/office/drawing/2014/main" id="{A375C727-1005-C27E-5B70-2CE0EFD94BD1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66" name="Freihandform 665">
                  <a:extLst>
                    <a:ext uri="{FF2B5EF4-FFF2-40B4-BE49-F238E27FC236}">
                      <a16:creationId xmlns:a16="http://schemas.microsoft.com/office/drawing/2014/main" id="{58E121CC-0093-BAF4-0463-5BA03E5B29BF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67" name="Freihandform 666">
                  <a:extLst>
                    <a:ext uri="{FF2B5EF4-FFF2-40B4-BE49-F238E27FC236}">
                      <a16:creationId xmlns:a16="http://schemas.microsoft.com/office/drawing/2014/main" id="{C98E6060-5E96-93CB-36D1-BDD368A1F7F3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674" name="Gruppieren 673">
            <a:extLst>
              <a:ext uri="{FF2B5EF4-FFF2-40B4-BE49-F238E27FC236}">
                <a16:creationId xmlns:a16="http://schemas.microsoft.com/office/drawing/2014/main" id="{FB2F7834-B910-E30C-6B3A-0B748CB2DD70}"/>
              </a:ext>
            </a:extLst>
          </p:cNvPr>
          <p:cNvGrpSpPr/>
          <p:nvPr/>
        </p:nvGrpSpPr>
        <p:grpSpPr>
          <a:xfrm>
            <a:off x="5686851" y="3841439"/>
            <a:ext cx="1703398" cy="974697"/>
            <a:chOff x="5686851" y="1749772"/>
            <a:chExt cx="1703398" cy="974697"/>
          </a:xfrm>
        </p:grpSpPr>
        <p:sp>
          <p:nvSpPr>
            <p:cNvPr id="675" name="Rechteck 674">
              <a:extLst>
                <a:ext uri="{FF2B5EF4-FFF2-40B4-BE49-F238E27FC236}">
                  <a16:creationId xmlns:a16="http://schemas.microsoft.com/office/drawing/2014/main" id="{319A403F-0A6C-56B8-25D2-AEEF10A29DB3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676" name="Grafik 85">
              <a:extLst>
                <a:ext uri="{FF2B5EF4-FFF2-40B4-BE49-F238E27FC236}">
                  <a16:creationId xmlns:a16="http://schemas.microsoft.com/office/drawing/2014/main" id="{E3C1E34B-A947-DCD7-6E9E-AB814137B095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677" name="Grafik 85">
                <a:extLst>
                  <a:ext uri="{FF2B5EF4-FFF2-40B4-BE49-F238E27FC236}">
                    <a16:creationId xmlns:a16="http://schemas.microsoft.com/office/drawing/2014/main" id="{53962F1B-EC43-B080-9E67-DADB8445B439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685" name="Freihandform 684">
                  <a:extLst>
                    <a:ext uri="{FF2B5EF4-FFF2-40B4-BE49-F238E27FC236}">
                      <a16:creationId xmlns:a16="http://schemas.microsoft.com/office/drawing/2014/main" id="{D4251CE3-FFA8-8FD2-3D5C-2CB0CB5AD95E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86" name="Freihandform 685">
                  <a:extLst>
                    <a:ext uri="{FF2B5EF4-FFF2-40B4-BE49-F238E27FC236}">
                      <a16:creationId xmlns:a16="http://schemas.microsoft.com/office/drawing/2014/main" id="{6C42F671-7C41-69BF-7937-FCB9268FA8BA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87" name="Freihandform 686">
                  <a:extLst>
                    <a:ext uri="{FF2B5EF4-FFF2-40B4-BE49-F238E27FC236}">
                      <a16:creationId xmlns:a16="http://schemas.microsoft.com/office/drawing/2014/main" id="{D797E596-9891-7BEF-A7DC-DCD47FD8683F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88" name="Freihandform 687">
                  <a:extLst>
                    <a:ext uri="{FF2B5EF4-FFF2-40B4-BE49-F238E27FC236}">
                      <a16:creationId xmlns:a16="http://schemas.microsoft.com/office/drawing/2014/main" id="{84A5FBA0-72CD-B3D7-EF54-15BCF0219A7C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89" name="Freihandform 688">
                  <a:extLst>
                    <a:ext uri="{FF2B5EF4-FFF2-40B4-BE49-F238E27FC236}">
                      <a16:creationId xmlns:a16="http://schemas.microsoft.com/office/drawing/2014/main" id="{73B16E53-34FD-E5C8-EB41-B2E5AD90EF33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90" name="Freihandform 689">
                  <a:extLst>
                    <a:ext uri="{FF2B5EF4-FFF2-40B4-BE49-F238E27FC236}">
                      <a16:creationId xmlns:a16="http://schemas.microsoft.com/office/drawing/2014/main" id="{275BA372-42B7-76B6-6EC6-8F9948D01695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78" name="Grafik 85">
                <a:extLst>
                  <a:ext uri="{FF2B5EF4-FFF2-40B4-BE49-F238E27FC236}">
                    <a16:creationId xmlns:a16="http://schemas.microsoft.com/office/drawing/2014/main" id="{DACF5475-223D-81AD-2104-0D198BE5FEED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679" name="Freihandform 678">
                  <a:extLst>
                    <a:ext uri="{FF2B5EF4-FFF2-40B4-BE49-F238E27FC236}">
                      <a16:creationId xmlns:a16="http://schemas.microsoft.com/office/drawing/2014/main" id="{277AD92D-D1A0-99B8-412E-EA6F820E7CE7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80" name="Freihandform 679">
                  <a:extLst>
                    <a:ext uri="{FF2B5EF4-FFF2-40B4-BE49-F238E27FC236}">
                      <a16:creationId xmlns:a16="http://schemas.microsoft.com/office/drawing/2014/main" id="{E50CC8B2-C572-E188-A86D-2BBB3EB0DE3F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81" name="Freihandform 680">
                  <a:extLst>
                    <a:ext uri="{FF2B5EF4-FFF2-40B4-BE49-F238E27FC236}">
                      <a16:creationId xmlns:a16="http://schemas.microsoft.com/office/drawing/2014/main" id="{1C4F764E-8145-CBBD-9CE6-3BBCEFADF7BC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82" name="Freihandform 681">
                  <a:extLst>
                    <a:ext uri="{FF2B5EF4-FFF2-40B4-BE49-F238E27FC236}">
                      <a16:creationId xmlns:a16="http://schemas.microsoft.com/office/drawing/2014/main" id="{1BD118C9-96A0-C99A-859E-4ABC055DD34B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83" name="Freihandform 682">
                  <a:extLst>
                    <a:ext uri="{FF2B5EF4-FFF2-40B4-BE49-F238E27FC236}">
                      <a16:creationId xmlns:a16="http://schemas.microsoft.com/office/drawing/2014/main" id="{B7AE7F99-F08A-5A12-5BA4-9C23D11822C3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84" name="Freihandform 683">
                  <a:extLst>
                    <a:ext uri="{FF2B5EF4-FFF2-40B4-BE49-F238E27FC236}">
                      <a16:creationId xmlns:a16="http://schemas.microsoft.com/office/drawing/2014/main" id="{6C0B00ED-3CE6-B02E-131A-CA0902A74373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691" name="Pfeil nach links und rechts 690">
            <a:extLst>
              <a:ext uri="{FF2B5EF4-FFF2-40B4-BE49-F238E27FC236}">
                <a16:creationId xmlns:a16="http://schemas.microsoft.com/office/drawing/2014/main" id="{B5D98D39-6A7A-9102-688A-0F6C4CE6FE93}"/>
              </a:ext>
            </a:extLst>
          </p:cNvPr>
          <p:cNvSpPr/>
          <p:nvPr/>
        </p:nvSpPr>
        <p:spPr>
          <a:xfrm>
            <a:off x="7270518" y="4361937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E081A221-30D9-D191-546F-D60DD9B58355}"/>
              </a:ext>
            </a:extLst>
          </p:cNvPr>
          <p:cNvGrpSpPr/>
          <p:nvPr/>
        </p:nvGrpSpPr>
        <p:grpSpPr>
          <a:xfrm>
            <a:off x="5887091" y="3876518"/>
            <a:ext cx="1431015" cy="775491"/>
            <a:chOff x="5887091" y="1784851"/>
            <a:chExt cx="1431015" cy="775491"/>
          </a:xfrm>
        </p:grpSpPr>
        <p:sp>
          <p:nvSpPr>
            <p:cNvPr id="693" name="Rechteck 692">
              <a:extLst>
                <a:ext uri="{FF2B5EF4-FFF2-40B4-BE49-F238E27FC236}">
                  <a16:creationId xmlns:a16="http://schemas.microsoft.com/office/drawing/2014/main" id="{FF29C646-4624-4616-9792-9C0F527A7A23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694" name="Grafik 693">
              <a:extLst>
                <a:ext uri="{FF2B5EF4-FFF2-40B4-BE49-F238E27FC236}">
                  <a16:creationId xmlns:a16="http://schemas.microsoft.com/office/drawing/2014/main" id="{0C38777E-DFD6-5580-3AD6-BA3BA6FD8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695" name="Gruppieren 694">
            <a:extLst>
              <a:ext uri="{FF2B5EF4-FFF2-40B4-BE49-F238E27FC236}">
                <a16:creationId xmlns:a16="http://schemas.microsoft.com/office/drawing/2014/main" id="{793A3483-587B-7F3F-7D25-6D19F2464D9F}"/>
              </a:ext>
            </a:extLst>
          </p:cNvPr>
          <p:cNvGrpSpPr/>
          <p:nvPr/>
        </p:nvGrpSpPr>
        <p:grpSpPr>
          <a:xfrm>
            <a:off x="4682851" y="4411715"/>
            <a:ext cx="1296000" cy="360923"/>
            <a:chOff x="3936000" y="5139968"/>
            <a:chExt cx="1296000" cy="360923"/>
          </a:xfrm>
        </p:grpSpPr>
        <p:sp>
          <p:nvSpPr>
            <p:cNvPr id="696" name="Pfeil nach links und rechts 695">
              <a:extLst>
                <a:ext uri="{FF2B5EF4-FFF2-40B4-BE49-F238E27FC236}">
                  <a16:creationId xmlns:a16="http://schemas.microsoft.com/office/drawing/2014/main" id="{79D08505-07E1-242A-4618-CBF89D1B1DDD}"/>
                </a:ext>
              </a:extLst>
            </p:cNvPr>
            <p:cNvSpPr/>
            <p:nvPr/>
          </p:nvSpPr>
          <p:spPr>
            <a:xfrm>
              <a:off x="3936000" y="5139968"/>
              <a:ext cx="1296000" cy="144000"/>
            </a:xfrm>
            <a:prstGeom prst="leftRightArrow">
              <a:avLst>
                <a:gd name="adj1" fmla="val 14950"/>
                <a:gd name="adj2" fmla="val 14253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97" name="Grafik 696">
              <a:extLst>
                <a:ext uri="{FF2B5EF4-FFF2-40B4-BE49-F238E27FC236}">
                  <a16:creationId xmlns:a16="http://schemas.microsoft.com/office/drawing/2014/main" id="{1C9DFBA1-9E62-6FF4-B14D-94468C8BF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1656" y="5143640"/>
              <a:ext cx="847980" cy="357251"/>
            </a:xfrm>
            <a:prstGeom prst="rect">
              <a:avLst/>
            </a:prstGeom>
          </p:spPr>
        </p:pic>
      </p:grpSp>
      <p:grpSp>
        <p:nvGrpSpPr>
          <p:cNvPr id="698" name="Gruppieren 697">
            <a:extLst>
              <a:ext uri="{FF2B5EF4-FFF2-40B4-BE49-F238E27FC236}">
                <a16:creationId xmlns:a16="http://schemas.microsoft.com/office/drawing/2014/main" id="{CEF6B679-A73A-670A-9D84-9030C3D1B28B}"/>
              </a:ext>
            </a:extLst>
          </p:cNvPr>
          <p:cNvGrpSpPr/>
          <p:nvPr/>
        </p:nvGrpSpPr>
        <p:grpSpPr>
          <a:xfrm>
            <a:off x="2751872" y="1401698"/>
            <a:ext cx="2160668" cy="1434695"/>
            <a:chOff x="2751872" y="1400668"/>
            <a:chExt cx="2160668" cy="1434695"/>
          </a:xfrm>
        </p:grpSpPr>
        <p:grpSp>
          <p:nvGrpSpPr>
            <p:cNvPr id="699" name="Gruppieren 698">
              <a:extLst>
                <a:ext uri="{FF2B5EF4-FFF2-40B4-BE49-F238E27FC236}">
                  <a16:creationId xmlns:a16="http://schemas.microsoft.com/office/drawing/2014/main" id="{C1BF157A-C18C-BF08-7B53-4F1539FAA4C3}"/>
                </a:ext>
              </a:extLst>
            </p:cNvPr>
            <p:cNvGrpSpPr/>
            <p:nvPr/>
          </p:nvGrpSpPr>
          <p:grpSpPr>
            <a:xfrm>
              <a:off x="2751872" y="1400668"/>
              <a:ext cx="550139" cy="556349"/>
              <a:chOff x="5511800" y="2787650"/>
              <a:chExt cx="1055940" cy="1067859"/>
            </a:xfrm>
          </p:grpSpPr>
          <p:sp>
            <p:nvSpPr>
              <p:cNvPr id="702" name="Freihandform 701">
                <a:extLst>
                  <a:ext uri="{FF2B5EF4-FFF2-40B4-BE49-F238E27FC236}">
                    <a16:creationId xmlns:a16="http://schemas.microsoft.com/office/drawing/2014/main" id="{28FFD1D3-0201-E8FB-3410-4D7B4B44EC9A}"/>
                  </a:ext>
                </a:extLst>
              </p:cNvPr>
              <p:cNvSpPr/>
              <p:nvPr/>
            </p:nvSpPr>
            <p:spPr>
              <a:xfrm>
                <a:off x="5511800" y="2787650"/>
                <a:ext cx="781724" cy="789522"/>
              </a:xfrm>
              <a:custGeom>
                <a:avLst/>
                <a:gdLst>
                  <a:gd name="connsiteX0" fmla="*/ 521684 w 781724"/>
                  <a:gd name="connsiteY0" fmla="*/ 9 h 789522"/>
                  <a:gd name="connsiteX1" fmla="*/ 399976 w 781724"/>
                  <a:gd name="connsiteY1" fmla="*/ 10401 h 789522"/>
                  <a:gd name="connsiteX2" fmla="*/ 272627 w 781724"/>
                  <a:gd name="connsiteY2" fmla="*/ 142828 h 789522"/>
                  <a:gd name="connsiteX3" fmla="*/ 272627 w 781724"/>
                  <a:gd name="connsiteY3" fmla="*/ 239921 h 789522"/>
                  <a:gd name="connsiteX4" fmla="*/ 527324 w 781724"/>
                  <a:gd name="connsiteY4" fmla="*/ 239921 h 789522"/>
                  <a:gd name="connsiteX5" fmla="*/ 527324 w 781724"/>
                  <a:gd name="connsiteY5" fmla="*/ 272286 h 789522"/>
                  <a:gd name="connsiteX6" fmla="*/ 272627 w 781724"/>
                  <a:gd name="connsiteY6" fmla="*/ 272286 h 789522"/>
                  <a:gd name="connsiteX7" fmla="*/ 177041 w 781724"/>
                  <a:gd name="connsiteY7" fmla="*/ 272286 h 789522"/>
                  <a:gd name="connsiteX8" fmla="*/ 17930 w 781724"/>
                  <a:gd name="connsiteY8" fmla="*/ 401446 h 789522"/>
                  <a:gd name="connsiteX9" fmla="*/ 17930 w 781724"/>
                  <a:gd name="connsiteY9" fmla="*/ 660362 h 789522"/>
                  <a:gd name="connsiteX10" fmla="*/ 153293 w 781724"/>
                  <a:gd name="connsiteY10" fmla="*/ 789523 h 789522"/>
                  <a:gd name="connsiteX11" fmla="*/ 240864 w 781724"/>
                  <a:gd name="connsiteY11" fmla="*/ 789523 h 789522"/>
                  <a:gd name="connsiteX12" fmla="*/ 240864 w 781724"/>
                  <a:gd name="connsiteY12" fmla="*/ 673130 h 789522"/>
                  <a:gd name="connsiteX13" fmla="*/ 399976 w 781724"/>
                  <a:gd name="connsiteY13" fmla="*/ 514870 h 789522"/>
                  <a:gd name="connsiteX14" fmla="*/ 654375 w 781724"/>
                  <a:gd name="connsiteY14" fmla="*/ 514870 h 789522"/>
                  <a:gd name="connsiteX15" fmla="*/ 781724 w 781724"/>
                  <a:gd name="connsiteY15" fmla="*/ 385412 h 789522"/>
                  <a:gd name="connsiteX16" fmla="*/ 781724 w 781724"/>
                  <a:gd name="connsiteY16" fmla="*/ 142828 h 789522"/>
                  <a:gd name="connsiteX17" fmla="*/ 654375 w 781724"/>
                  <a:gd name="connsiteY17" fmla="*/ 10401 h 789522"/>
                  <a:gd name="connsiteX18" fmla="*/ 521684 w 781724"/>
                  <a:gd name="connsiteY18" fmla="*/ 9 h 789522"/>
                  <a:gd name="connsiteX19" fmla="*/ 383946 w 781724"/>
                  <a:gd name="connsiteY19" fmla="*/ 78099 h 789522"/>
                  <a:gd name="connsiteX20" fmla="*/ 431738 w 781724"/>
                  <a:gd name="connsiteY20" fmla="*/ 126794 h 789522"/>
                  <a:gd name="connsiteX21" fmla="*/ 383946 w 781724"/>
                  <a:gd name="connsiteY21" fmla="*/ 175192 h 789522"/>
                  <a:gd name="connsiteX22" fmla="*/ 336152 w 781724"/>
                  <a:gd name="connsiteY22" fmla="*/ 126794 h 789522"/>
                  <a:gd name="connsiteX23" fmla="*/ 383946 w 781724"/>
                  <a:gd name="connsiteY23" fmla="*/ 78099 h 78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81724" h="789522">
                    <a:moveTo>
                      <a:pt x="521684" y="9"/>
                    </a:moveTo>
                    <a:cubicBezTo>
                      <a:pt x="478143" y="211"/>
                      <a:pt x="436562" y="3925"/>
                      <a:pt x="399976" y="10401"/>
                    </a:cubicBezTo>
                    <a:cubicBezTo>
                      <a:pt x="292196" y="29447"/>
                      <a:pt x="272627" y="69311"/>
                      <a:pt x="272627" y="142828"/>
                    </a:cubicBezTo>
                    <a:lnTo>
                      <a:pt x="272627" y="239921"/>
                    </a:lnTo>
                    <a:lnTo>
                      <a:pt x="527324" y="239921"/>
                    </a:lnTo>
                    <a:lnTo>
                      <a:pt x="527324" y="272286"/>
                    </a:lnTo>
                    <a:lnTo>
                      <a:pt x="272627" y="272286"/>
                    </a:lnTo>
                    <a:lnTo>
                      <a:pt x="177041" y="272286"/>
                    </a:lnTo>
                    <a:cubicBezTo>
                      <a:pt x="103020" y="272286"/>
                      <a:pt x="38204" y="316788"/>
                      <a:pt x="17930" y="401446"/>
                    </a:cubicBezTo>
                    <a:cubicBezTo>
                      <a:pt x="-5455" y="498485"/>
                      <a:pt x="-6493" y="559038"/>
                      <a:pt x="17930" y="660362"/>
                    </a:cubicBezTo>
                    <a:cubicBezTo>
                      <a:pt x="36035" y="735783"/>
                      <a:pt x="79271" y="789523"/>
                      <a:pt x="153293" y="789523"/>
                    </a:cubicBezTo>
                    <a:lnTo>
                      <a:pt x="240864" y="789523"/>
                    </a:lnTo>
                    <a:lnTo>
                      <a:pt x="240864" y="673130"/>
                    </a:lnTo>
                    <a:cubicBezTo>
                      <a:pt x="240864" y="589042"/>
                      <a:pt x="313600" y="514870"/>
                      <a:pt x="399976" y="514870"/>
                    </a:cubicBezTo>
                    <a:lnTo>
                      <a:pt x="654375" y="514870"/>
                    </a:lnTo>
                    <a:cubicBezTo>
                      <a:pt x="725192" y="514870"/>
                      <a:pt x="781724" y="456549"/>
                      <a:pt x="781724" y="385412"/>
                    </a:cubicBezTo>
                    <a:lnTo>
                      <a:pt x="781724" y="142828"/>
                    </a:lnTo>
                    <a:cubicBezTo>
                      <a:pt x="781724" y="73787"/>
                      <a:pt x="723494" y="21924"/>
                      <a:pt x="654375" y="10401"/>
                    </a:cubicBezTo>
                    <a:cubicBezTo>
                      <a:pt x="610622" y="3116"/>
                      <a:pt x="565224" y="-194"/>
                      <a:pt x="521684" y="9"/>
                    </a:cubicBezTo>
                    <a:close/>
                    <a:moveTo>
                      <a:pt x="383946" y="78099"/>
                    </a:moveTo>
                    <a:cubicBezTo>
                      <a:pt x="410254" y="78099"/>
                      <a:pt x="431738" y="99939"/>
                      <a:pt x="431738" y="126794"/>
                    </a:cubicBezTo>
                    <a:cubicBezTo>
                      <a:pt x="431738" y="153553"/>
                      <a:pt x="410254" y="175192"/>
                      <a:pt x="383946" y="175192"/>
                    </a:cubicBezTo>
                    <a:cubicBezTo>
                      <a:pt x="357543" y="175192"/>
                      <a:pt x="336152" y="153553"/>
                      <a:pt x="336152" y="126794"/>
                    </a:cubicBezTo>
                    <a:cubicBezTo>
                      <a:pt x="336152" y="99939"/>
                      <a:pt x="357543" y="78099"/>
                      <a:pt x="383946" y="780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9FD4"/>
                  </a:gs>
                  <a:gs pos="50000">
                    <a:srgbClr val="4584B6"/>
                  </a:gs>
                  <a:gs pos="100000">
                    <a:srgbClr val="306998"/>
                  </a:gs>
                </a:gsLst>
                <a:lin ang="2458805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03" name="Freihandform 702">
                <a:extLst>
                  <a:ext uri="{FF2B5EF4-FFF2-40B4-BE49-F238E27FC236}">
                    <a16:creationId xmlns:a16="http://schemas.microsoft.com/office/drawing/2014/main" id="{06FA5188-F2F8-334F-3616-4A2A3DD5F72B}"/>
                  </a:ext>
                </a:extLst>
              </p:cNvPr>
              <p:cNvSpPr/>
              <p:nvPr/>
            </p:nvSpPr>
            <p:spPr>
              <a:xfrm>
                <a:off x="5784426" y="3059935"/>
                <a:ext cx="783314" cy="795574"/>
              </a:xfrm>
              <a:custGeom>
                <a:avLst/>
                <a:gdLst>
                  <a:gd name="connsiteX0" fmla="*/ 540860 w 783314"/>
                  <a:gd name="connsiteY0" fmla="*/ 0 h 795574"/>
                  <a:gd name="connsiteX1" fmla="*/ 540860 w 783314"/>
                  <a:gd name="connsiteY1" fmla="*/ 113127 h 795574"/>
                  <a:gd name="connsiteX2" fmla="*/ 381749 w 783314"/>
                  <a:gd name="connsiteY2" fmla="*/ 274652 h 795574"/>
                  <a:gd name="connsiteX3" fmla="*/ 127349 w 783314"/>
                  <a:gd name="connsiteY3" fmla="*/ 274652 h 795574"/>
                  <a:gd name="connsiteX4" fmla="*/ 0 w 783314"/>
                  <a:gd name="connsiteY4" fmla="*/ 404109 h 795574"/>
                  <a:gd name="connsiteX5" fmla="*/ 0 w 783314"/>
                  <a:gd name="connsiteY5" fmla="*/ 646695 h 795574"/>
                  <a:gd name="connsiteX6" fmla="*/ 127349 w 783314"/>
                  <a:gd name="connsiteY6" fmla="*/ 776155 h 795574"/>
                  <a:gd name="connsiteX7" fmla="*/ 381749 w 783314"/>
                  <a:gd name="connsiteY7" fmla="*/ 776155 h 795574"/>
                  <a:gd name="connsiteX8" fmla="*/ 509098 w 783314"/>
                  <a:gd name="connsiteY8" fmla="*/ 646695 h 795574"/>
                  <a:gd name="connsiteX9" fmla="*/ 509098 w 783314"/>
                  <a:gd name="connsiteY9" fmla="*/ 549601 h 795574"/>
                  <a:gd name="connsiteX10" fmla="*/ 254697 w 783314"/>
                  <a:gd name="connsiteY10" fmla="*/ 549601 h 795574"/>
                  <a:gd name="connsiteX11" fmla="*/ 254697 w 783314"/>
                  <a:gd name="connsiteY11" fmla="*/ 517237 h 795574"/>
                  <a:gd name="connsiteX12" fmla="*/ 509098 w 783314"/>
                  <a:gd name="connsiteY12" fmla="*/ 517237 h 795574"/>
                  <a:gd name="connsiteX13" fmla="*/ 636446 w 783314"/>
                  <a:gd name="connsiteY13" fmla="*/ 517237 h 795574"/>
                  <a:gd name="connsiteX14" fmla="*/ 763792 w 783314"/>
                  <a:gd name="connsiteY14" fmla="*/ 388076 h 795574"/>
                  <a:gd name="connsiteX15" fmla="*/ 763792 w 783314"/>
                  <a:gd name="connsiteY15" fmla="*/ 129160 h 795574"/>
                  <a:gd name="connsiteX16" fmla="*/ 636446 w 783314"/>
                  <a:gd name="connsiteY16" fmla="*/ 0 h 795574"/>
                  <a:gd name="connsiteX17" fmla="*/ 397778 w 783314"/>
                  <a:gd name="connsiteY17" fmla="*/ 614330 h 795574"/>
                  <a:gd name="connsiteX18" fmla="*/ 445572 w 783314"/>
                  <a:gd name="connsiteY18" fmla="*/ 662728 h 795574"/>
                  <a:gd name="connsiteX19" fmla="*/ 397778 w 783314"/>
                  <a:gd name="connsiteY19" fmla="*/ 711422 h 795574"/>
                  <a:gd name="connsiteX20" fmla="*/ 349986 w 783314"/>
                  <a:gd name="connsiteY20" fmla="*/ 662728 h 795574"/>
                  <a:gd name="connsiteX21" fmla="*/ 397778 w 783314"/>
                  <a:gd name="connsiteY21" fmla="*/ 614330 h 79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3314" h="795574">
                    <a:moveTo>
                      <a:pt x="540860" y="0"/>
                    </a:moveTo>
                    <a:lnTo>
                      <a:pt x="540860" y="113127"/>
                    </a:lnTo>
                    <a:cubicBezTo>
                      <a:pt x="540860" y="200833"/>
                      <a:pt x="466520" y="274652"/>
                      <a:pt x="381749" y="274652"/>
                    </a:cubicBezTo>
                    <a:lnTo>
                      <a:pt x="127349" y="274652"/>
                    </a:lnTo>
                    <a:cubicBezTo>
                      <a:pt x="57665" y="274652"/>
                      <a:pt x="0" y="334307"/>
                      <a:pt x="0" y="404109"/>
                    </a:cubicBezTo>
                    <a:lnTo>
                      <a:pt x="0" y="646695"/>
                    </a:lnTo>
                    <a:cubicBezTo>
                      <a:pt x="0" y="715735"/>
                      <a:pt x="60022" y="756345"/>
                      <a:pt x="127349" y="776155"/>
                    </a:cubicBezTo>
                    <a:cubicBezTo>
                      <a:pt x="207971" y="799861"/>
                      <a:pt x="285284" y="804147"/>
                      <a:pt x="381749" y="776155"/>
                    </a:cubicBezTo>
                    <a:cubicBezTo>
                      <a:pt x="445870" y="757580"/>
                      <a:pt x="509098" y="720210"/>
                      <a:pt x="509098" y="646695"/>
                    </a:cubicBezTo>
                    <a:lnTo>
                      <a:pt x="509098" y="549601"/>
                    </a:lnTo>
                    <a:lnTo>
                      <a:pt x="254697" y="549601"/>
                    </a:lnTo>
                    <a:lnTo>
                      <a:pt x="254697" y="517237"/>
                    </a:lnTo>
                    <a:lnTo>
                      <a:pt x="509098" y="517237"/>
                    </a:lnTo>
                    <a:lnTo>
                      <a:pt x="636446" y="517237"/>
                    </a:lnTo>
                    <a:cubicBezTo>
                      <a:pt x="710473" y="517237"/>
                      <a:pt x="738049" y="465593"/>
                      <a:pt x="763792" y="388076"/>
                    </a:cubicBezTo>
                    <a:cubicBezTo>
                      <a:pt x="790389" y="308274"/>
                      <a:pt x="789250" y="231531"/>
                      <a:pt x="763792" y="129160"/>
                    </a:cubicBezTo>
                    <a:cubicBezTo>
                      <a:pt x="745496" y="55453"/>
                      <a:pt x="710558" y="0"/>
                      <a:pt x="636446" y="0"/>
                    </a:cubicBezTo>
                    <a:close/>
                    <a:moveTo>
                      <a:pt x="397778" y="614330"/>
                    </a:moveTo>
                    <a:cubicBezTo>
                      <a:pt x="424181" y="614330"/>
                      <a:pt x="445572" y="635968"/>
                      <a:pt x="445572" y="662728"/>
                    </a:cubicBezTo>
                    <a:cubicBezTo>
                      <a:pt x="445572" y="689587"/>
                      <a:pt x="424181" y="711422"/>
                      <a:pt x="397778" y="711422"/>
                    </a:cubicBezTo>
                    <a:cubicBezTo>
                      <a:pt x="371470" y="711422"/>
                      <a:pt x="349986" y="689587"/>
                      <a:pt x="349986" y="662728"/>
                    </a:cubicBezTo>
                    <a:cubicBezTo>
                      <a:pt x="349986" y="635968"/>
                      <a:pt x="371470" y="614330"/>
                      <a:pt x="397778" y="6143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D43B"/>
                  </a:gs>
                  <a:gs pos="50000">
                    <a:srgbClr val="FFDE57"/>
                  </a:gs>
                  <a:gs pos="100000">
                    <a:srgbClr val="FFE873"/>
                  </a:gs>
                </a:gsLst>
                <a:lin ang="14100376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700" name="Abgerundetes Rechteck 699">
              <a:extLst>
                <a:ext uri="{FF2B5EF4-FFF2-40B4-BE49-F238E27FC236}">
                  <a16:creationId xmlns:a16="http://schemas.microsoft.com/office/drawing/2014/main" id="{93A4F055-C36D-68F1-2924-02B30171A69D}"/>
                </a:ext>
              </a:extLst>
            </p:cNvPr>
            <p:cNvSpPr/>
            <p:nvPr/>
          </p:nvSpPr>
          <p:spPr>
            <a:xfrm>
              <a:off x="3000000" y="1668701"/>
              <a:ext cx="1912540" cy="116666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    Robot</a:t>
              </a:r>
            </a:p>
          </p:txBody>
        </p:sp>
        <p:pic>
          <p:nvPicPr>
            <p:cNvPr id="701" name="Grafik 700">
              <a:extLst>
                <a:ext uri="{FF2B5EF4-FFF2-40B4-BE49-F238E27FC236}">
                  <a16:creationId xmlns:a16="http://schemas.microsoft.com/office/drawing/2014/main" id="{6DE59D87-D17C-8148-DE2A-DE9AAA521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3305" y="1650337"/>
              <a:ext cx="613416" cy="613416"/>
            </a:xfrm>
            <a:prstGeom prst="rect">
              <a:avLst/>
            </a:prstGeom>
          </p:spPr>
        </p:pic>
      </p:grpSp>
      <p:grpSp>
        <p:nvGrpSpPr>
          <p:cNvPr id="704" name="Gruppieren 703">
            <a:extLst>
              <a:ext uri="{FF2B5EF4-FFF2-40B4-BE49-F238E27FC236}">
                <a16:creationId xmlns:a16="http://schemas.microsoft.com/office/drawing/2014/main" id="{876CAAEC-3C8F-E375-AFDB-8C032DC6C4DC}"/>
              </a:ext>
            </a:extLst>
          </p:cNvPr>
          <p:cNvGrpSpPr/>
          <p:nvPr/>
        </p:nvGrpSpPr>
        <p:grpSpPr>
          <a:xfrm>
            <a:off x="5621952" y="1407372"/>
            <a:ext cx="1938462" cy="1398304"/>
            <a:chOff x="5621952" y="1406342"/>
            <a:chExt cx="1938462" cy="1398304"/>
          </a:xfrm>
        </p:grpSpPr>
        <p:sp>
          <p:nvSpPr>
            <p:cNvPr id="705" name="Abgerundetes Rechteck 704">
              <a:extLst>
                <a:ext uri="{FF2B5EF4-FFF2-40B4-BE49-F238E27FC236}">
                  <a16:creationId xmlns:a16="http://schemas.microsoft.com/office/drawing/2014/main" id="{094109AF-D638-5524-8ACF-700F22D2C6C3}"/>
                </a:ext>
              </a:extLst>
            </p:cNvPr>
            <p:cNvSpPr/>
            <p:nvPr/>
          </p:nvSpPr>
          <p:spPr>
            <a:xfrm>
              <a:off x="5633691" y="1691460"/>
              <a:ext cx="1926723" cy="111318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06" name="Grafik 705">
              <a:extLst>
                <a:ext uri="{FF2B5EF4-FFF2-40B4-BE49-F238E27FC236}">
                  <a16:creationId xmlns:a16="http://schemas.microsoft.com/office/drawing/2014/main" id="{5869D1B4-EE52-1C3C-0BFD-3417BDE17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21952" y="1406342"/>
              <a:ext cx="1229050" cy="330151"/>
            </a:xfrm>
            <a:prstGeom prst="rect">
              <a:avLst/>
            </a:prstGeom>
          </p:spPr>
        </p:pic>
      </p:grpSp>
      <p:grpSp>
        <p:nvGrpSpPr>
          <p:cNvPr id="707" name="Gruppieren 706">
            <a:extLst>
              <a:ext uri="{FF2B5EF4-FFF2-40B4-BE49-F238E27FC236}">
                <a16:creationId xmlns:a16="http://schemas.microsoft.com/office/drawing/2014/main" id="{96F24272-6B81-6E18-6993-F66EEB7F8A6E}"/>
              </a:ext>
            </a:extLst>
          </p:cNvPr>
          <p:cNvGrpSpPr/>
          <p:nvPr/>
        </p:nvGrpSpPr>
        <p:grpSpPr>
          <a:xfrm>
            <a:off x="3261406" y="2042660"/>
            <a:ext cx="1550299" cy="592716"/>
            <a:chOff x="3261406" y="2041630"/>
            <a:chExt cx="1550299" cy="592716"/>
          </a:xfrm>
        </p:grpSpPr>
        <p:sp>
          <p:nvSpPr>
            <p:cNvPr id="708" name="Rechteck 707">
              <a:extLst>
                <a:ext uri="{FF2B5EF4-FFF2-40B4-BE49-F238E27FC236}">
                  <a16:creationId xmlns:a16="http://schemas.microsoft.com/office/drawing/2014/main" id="{FE72DE89-6AB2-6CCC-171C-AABF0EE46F07}"/>
                </a:ext>
              </a:extLst>
            </p:cNvPr>
            <p:cNvSpPr/>
            <p:nvPr/>
          </p:nvSpPr>
          <p:spPr>
            <a:xfrm>
              <a:off x="3261406" y="2325673"/>
              <a:ext cx="1503099" cy="308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dirty="0"/>
                <a:t>Browser</a:t>
              </a:r>
            </a:p>
          </p:txBody>
        </p:sp>
        <p:grpSp>
          <p:nvGrpSpPr>
            <p:cNvPr id="709" name="Grafik 85">
              <a:extLst>
                <a:ext uri="{FF2B5EF4-FFF2-40B4-BE49-F238E27FC236}">
                  <a16:creationId xmlns:a16="http://schemas.microsoft.com/office/drawing/2014/main" id="{A951A286-BF0C-1625-1E69-978981FAD359}"/>
                </a:ext>
              </a:extLst>
            </p:cNvPr>
            <p:cNvGrpSpPr/>
            <p:nvPr/>
          </p:nvGrpSpPr>
          <p:grpSpPr>
            <a:xfrm>
              <a:off x="4223935" y="2041630"/>
              <a:ext cx="587770" cy="429196"/>
              <a:chOff x="3844829" y="1295020"/>
              <a:chExt cx="4526472" cy="3305275"/>
            </a:xfrm>
          </p:grpSpPr>
          <p:grpSp>
            <p:nvGrpSpPr>
              <p:cNvPr id="710" name="Grafik 85">
                <a:extLst>
                  <a:ext uri="{FF2B5EF4-FFF2-40B4-BE49-F238E27FC236}">
                    <a16:creationId xmlns:a16="http://schemas.microsoft.com/office/drawing/2014/main" id="{6794FC2D-64F7-1947-2E42-01B446792E79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718" name="Freihandform 717">
                  <a:extLst>
                    <a:ext uri="{FF2B5EF4-FFF2-40B4-BE49-F238E27FC236}">
                      <a16:creationId xmlns:a16="http://schemas.microsoft.com/office/drawing/2014/main" id="{6D60A440-A656-5DC5-24A6-0F59FBCADCBE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9" name="Freihandform 718">
                  <a:extLst>
                    <a:ext uri="{FF2B5EF4-FFF2-40B4-BE49-F238E27FC236}">
                      <a16:creationId xmlns:a16="http://schemas.microsoft.com/office/drawing/2014/main" id="{A6AFF200-CC67-20FC-66D0-35BF4F4E0080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0" name="Freihandform 719">
                  <a:extLst>
                    <a:ext uri="{FF2B5EF4-FFF2-40B4-BE49-F238E27FC236}">
                      <a16:creationId xmlns:a16="http://schemas.microsoft.com/office/drawing/2014/main" id="{5EC42D9D-3580-DA68-04D8-AF7337FA820B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1" name="Freihandform 720">
                  <a:extLst>
                    <a:ext uri="{FF2B5EF4-FFF2-40B4-BE49-F238E27FC236}">
                      <a16:creationId xmlns:a16="http://schemas.microsoft.com/office/drawing/2014/main" id="{2F4C3D54-0ECF-B06B-0364-4C8EBFD08BAA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2" name="Freihandform 721">
                  <a:extLst>
                    <a:ext uri="{FF2B5EF4-FFF2-40B4-BE49-F238E27FC236}">
                      <a16:creationId xmlns:a16="http://schemas.microsoft.com/office/drawing/2014/main" id="{7B8BCBE3-3D4A-703D-9EDE-05C79DD661B6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3" name="Freihandform 722">
                  <a:extLst>
                    <a:ext uri="{FF2B5EF4-FFF2-40B4-BE49-F238E27FC236}">
                      <a16:creationId xmlns:a16="http://schemas.microsoft.com/office/drawing/2014/main" id="{5883DF3C-4773-06DE-02C2-66C7DB1B053F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711" name="Grafik 85">
                <a:extLst>
                  <a:ext uri="{FF2B5EF4-FFF2-40B4-BE49-F238E27FC236}">
                    <a16:creationId xmlns:a16="http://schemas.microsoft.com/office/drawing/2014/main" id="{4D125389-5947-035D-E9FF-31C0F46E74A2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712" name="Freihandform 711">
                  <a:extLst>
                    <a:ext uri="{FF2B5EF4-FFF2-40B4-BE49-F238E27FC236}">
                      <a16:creationId xmlns:a16="http://schemas.microsoft.com/office/drawing/2014/main" id="{14CD5010-04DA-353D-DFEF-88A736250ED4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3" name="Freihandform 712">
                  <a:extLst>
                    <a:ext uri="{FF2B5EF4-FFF2-40B4-BE49-F238E27FC236}">
                      <a16:creationId xmlns:a16="http://schemas.microsoft.com/office/drawing/2014/main" id="{136D0A81-FB90-9C1D-935D-474634DEB8EC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4" name="Freihandform 713">
                  <a:extLst>
                    <a:ext uri="{FF2B5EF4-FFF2-40B4-BE49-F238E27FC236}">
                      <a16:creationId xmlns:a16="http://schemas.microsoft.com/office/drawing/2014/main" id="{D5663CFA-F948-C245-06D0-0834578D2DDE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5" name="Freihandform 714">
                  <a:extLst>
                    <a:ext uri="{FF2B5EF4-FFF2-40B4-BE49-F238E27FC236}">
                      <a16:creationId xmlns:a16="http://schemas.microsoft.com/office/drawing/2014/main" id="{C656F045-57FE-8172-966E-FF7CFC20BC47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6" name="Freihandform 715">
                  <a:extLst>
                    <a:ext uri="{FF2B5EF4-FFF2-40B4-BE49-F238E27FC236}">
                      <a16:creationId xmlns:a16="http://schemas.microsoft.com/office/drawing/2014/main" id="{9FF876DF-3B46-6450-22F2-7FC90B26F65D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7" name="Freihandform 716">
                  <a:extLst>
                    <a:ext uri="{FF2B5EF4-FFF2-40B4-BE49-F238E27FC236}">
                      <a16:creationId xmlns:a16="http://schemas.microsoft.com/office/drawing/2014/main" id="{72154557-2EA3-F2C5-E01F-7D5B20B39307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724" name="Gruppieren 723">
            <a:extLst>
              <a:ext uri="{FF2B5EF4-FFF2-40B4-BE49-F238E27FC236}">
                <a16:creationId xmlns:a16="http://schemas.microsoft.com/office/drawing/2014/main" id="{5302B6EE-5C5D-D1F4-4CA0-9CAB80965EB8}"/>
              </a:ext>
            </a:extLst>
          </p:cNvPr>
          <p:cNvGrpSpPr/>
          <p:nvPr/>
        </p:nvGrpSpPr>
        <p:grpSpPr>
          <a:xfrm>
            <a:off x="5686851" y="1750802"/>
            <a:ext cx="1703398" cy="974697"/>
            <a:chOff x="5686851" y="1749772"/>
            <a:chExt cx="1703398" cy="974697"/>
          </a:xfrm>
        </p:grpSpPr>
        <p:sp>
          <p:nvSpPr>
            <p:cNvPr id="725" name="Rechteck 724">
              <a:extLst>
                <a:ext uri="{FF2B5EF4-FFF2-40B4-BE49-F238E27FC236}">
                  <a16:creationId xmlns:a16="http://schemas.microsoft.com/office/drawing/2014/main" id="{CACD6861-1040-B75C-2AAE-46F8CF4D1E3E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726" name="Grafik 85">
              <a:extLst>
                <a:ext uri="{FF2B5EF4-FFF2-40B4-BE49-F238E27FC236}">
                  <a16:creationId xmlns:a16="http://schemas.microsoft.com/office/drawing/2014/main" id="{2A976A08-5063-1D4B-28BA-4CF9C71C10CC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727" name="Grafik 85">
                <a:extLst>
                  <a:ext uri="{FF2B5EF4-FFF2-40B4-BE49-F238E27FC236}">
                    <a16:creationId xmlns:a16="http://schemas.microsoft.com/office/drawing/2014/main" id="{A9081BB3-DB97-ED4A-5FA3-617F70A69495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735" name="Freihandform 734">
                  <a:extLst>
                    <a:ext uri="{FF2B5EF4-FFF2-40B4-BE49-F238E27FC236}">
                      <a16:creationId xmlns:a16="http://schemas.microsoft.com/office/drawing/2014/main" id="{C00D220A-7297-FDE4-789B-7B7200E7AF49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6" name="Freihandform 735">
                  <a:extLst>
                    <a:ext uri="{FF2B5EF4-FFF2-40B4-BE49-F238E27FC236}">
                      <a16:creationId xmlns:a16="http://schemas.microsoft.com/office/drawing/2014/main" id="{86629418-7337-2253-AA0E-3A64E35D9E5F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7" name="Freihandform 736">
                  <a:extLst>
                    <a:ext uri="{FF2B5EF4-FFF2-40B4-BE49-F238E27FC236}">
                      <a16:creationId xmlns:a16="http://schemas.microsoft.com/office/drawing/2014/main" id="{E8A25689-A4D6-1275-AEB8-4A1FB55265A2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8" name="Freihandform 737">
                  <a:extLst>
                    <a:ext uri="{FF2B5EF4-FFF2-40B4-BE49-F238E27FC236}">
                      <a16:creationId xmlns:a16="http://schemas.microsoft.com/office/drawing/2014/main" id="{58F92983-9F48-B6F0-36BC-FF84FD0FACDD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9" name="Freihandform 738">
                  <a:extLst>
                    <a:ext uri="{FF2B5EF4-FFF2-40B4-BE49-F238E27FC236}">
                      <a16:creationId xmlns:a16="http://schemas.microsoft.com/office/drawing/2014/main" id="{30EF3C85-C53C-31F3-6DFC-3095A969D53A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0" name="Freihandform 739">
                  <a:extLst>
                    <a:ext uri="{FF2B5EF4-FFF2-40B4-BE49-F238E27FC236}">
                      <a16:creationId xmlns:a16="http://schemas.microsoft.com/office/drawing/2014/main" id="{AB091229-B812-DF41-95B0-F6E3FBAC0693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728" name="Grafik 85">
                <a:extLst>
                  <a:ext uri="{FF2B5EF4-FFF2-40B4-BE49-F238E27FC236}">
                    <a16:creationId xmlns:a16="http://schemas.microsoft.com/office/drawing/2014/main" id="{E8184D5A-6C16-49DE-52EE-D49FCE8CD338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729" name="Freihandform 728">
                  <a:extLst>
                    <a:ext uri="{FF2B5EF4-FFF2-40B4-BE49-F238E27FC236}">
                      <a16:creationId xmlns:a16="http://schemas.microsoft.com/office/drawing/2014/main" id="{94A8379E-5C8C-12CD-8AAF-8927350B45F3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0" name="Freihandform 729">
                  <a:extLst>
                    <a:ext uri="{FF2B5EF4-FFF2-40B4-BE49-F238E27FC236}">
                      <a16:creationId xmlns:a16="http://schemas.microsoft.com/office/drawing/2014/main" id="{AD271064-84A8-3486-F737-30E45DB4DE08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1" name="Freihandform 730">
                  <a:extLst>
                    <a:ext uri="{FF2B5EF4-FFF2-40B4-BE49-F238E27FC236}">
                      <a16:creationId xmlns:a16="http://schemas.microsoft.com/office/drawing/2014/main" id="{A70E71E5-0ACA-5703-10FE-2DE092868FEA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2" name="Freihandform 731">
                  <a:extLst>
                    <a:ext uri="{FF2B5EF4-FFF2-40B4-BE49-F238E27FC236}">
                      <a16:creationId xmlns:a16="http://schemas.microsoft.com/office/drawing/2014/main" id="{4E0A7630-3843-0229-A3A7-F24715E60E20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3" name="Freihandform 732">
                  <a:extLst>
                    <a:ext uri="{FF2B5EF4-FFF2-40B4-BE49-F238E27FC236}">
                      <a16:creationId xmlns:a16="http://schemas.microsoft.com/office/drawing/2014/main" id="{5712458D-A617-838C-6C52-860CF209044A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4" name="Freihandform 733">
                  <a:extLst>
                    <a:ext uri="{FF2B5EF4-FFF2-40B4-BE49-F238E27FC236}">
                      <a16:creationId xmlns:a16="http://schemas.microsoft.com/office/drawing/2014/main" id="{657DA8AB-77FB-8DC2-7F99-529BCD76D067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741" name="Pfeil nach links und rechts 740">
            <a:extLst>
              <a:ext uri="{FF2B5EF4-FFF2-40B4-BE49-F238E27FC236}">
                <a16:creationId xmlns:a16="http://schemas.microsoft.com/office/drawing/2014/main" id="{0F1CC582-69E3-4032-62F4-29F017A217DB}"/>
              </a:ext>
            </a:extLst>
          </p:cNvPr>
          <p:cNvSpPr/>
          <p:nvPr/>
        </p:nvSpPr>
        <p:spPr>
          <a:xfrm>
            <a:off x="7270518" y="2271300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grpSp>
        <p:nvGrpSpPr>
          <p:cNvPr id="742" name="Gruppieren 741">
            <a:extLst>
              <a:ext uri="{FF2B5EF4-FFF2-40B4-BE49-F238E27FC236}">
                <a16:creationId xmlns:a16="http://schemas.microsoft.com/office/drawing/2014/main" id="{F86091CF-4CB7-6810-0618-E04315BB9898}"/>
              </a:ext>
            </a:extLst>
          </p:cNvPr>
          <p:cNvGrpSpPr/>
          <p:nvPr/>
        </p:nvGrpSpPr>
        <p:grpSpPr>
          <a:xfrm>
            <a:off x="5887091" y="1785881"/>
            <a:ext cx="1431015" cy="775491"/>
            <a:chOff x="5887091" y="1784851"/>
            <a:chExt cx="1431015" cy="775491"/>
          </a:xfrm>
        </p:grpSpPr>
        <p:sp>
          <p:nvSpPr>
            <p:cNvPr id="743" name="Rechteck 742">
              <a:extLst>
                <a:ext uri="{FF2B5EF4-FFF2-40B4-BE49-F238E27FC236}">
                  <a16:creationId xmlns:a16="http://schemas.microsoft.com/office/drawing/2014/main" id="{65E9BC0B-4239-E014-B38E-DE777D7CA260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744" name="Grafik 743">
              <a:extLst>
                <a:ext uri="{FF2B5EF4-FFF2-40B4-BE49-F238E27FC236}">
                  <a16:creationId xmlns:a16="http://schemas.microsoft.com/office/drawing/2014/main" id="{98F7E96B-FF63-AFFD-0406-0B40CF4C8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745" name="Gruppieren 744">
            <a:extLst>
              <a:ext uri="{FF2B5EF4-FFF2-40B4-BE49-F238E27FC236}">
                <a16:creationId xmlns:a16="http://schemas.microsoft.com/office/drawing/2014/main" id="{DAF58CA7-C8DD-BFB4-CC32-2B8AECB6ECE3}"/>
              </a:ext>
            </a:extLst>
          </p:cNvPr>
          <p:cNvGrpSpPr/>
          <p:nvPr/>
        </p:nvGrpSpPr>
        <p:grpSpPr>
          <a:xfrm>
            <a:off x="4682851" y="2321078"/>
            <a:ext cx="1296000" cy="360923"/>
            <a:chOff x="3936000" y="5139968"/>
            <a:chExt cx="1296000" cy="360923"/>
          </a:xfrm>
        </p:grpSpPr>
        <p:sp>
          <p:nvSpPr>
            <p:cNvPr id="746" name="Pfeil nach links und rechts 745">
              <a:extLst>
                <a:ext uri="{FF2B5EF4-FFF2-40B4-BE49-F238E27FC236}">
                  <a16:creationId xmlns:a16="http://schemas.microsoft.com/office/drawing/2014/main" id="{542B2AFB-0543-5B0D-F5B0-EF80FE342A35}"/>
                </a:ext>
              </a:extLst>
            </p:cNvPr>
            <p:cNvSpPr/>
            <p:nvPr/>
          </p:nvSpPr>
          <p:spPr>
            <a:xfrm>
              <a:off x="3936000" y="5139968"/>
              <a:ext cx="1296000" cy="144000"/>
            </a:xfrm>
            <a:prstGeom prst="leftRightArrow">
              <a:avLst>
                <a:gd name="adj1" fmla="val 14950"/>
                <a:gd name="adj2" fmla="val 14253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47" name="Grafik 746">
              <a:extLst>
                <a:ext uri="{FF2B5EF4-FFF2-40B4-BE49-F238E27FC236}">
                  <a16:creationId xmlns:a16="http://schemas.microsoft.com/office/drawing/2014/main" id="{D4341DA1-C6D9-7CCC-DCC0-DEC3AAE65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1656" y="5143640"/>
              <a:ext cx="847980" cy="357251"/>
            </a:xfrm>
            <a:prstGeom prst="rect">
              <a:avLst/>
            </a:prstGeom>
          </p:spPr>
        </p:pic>
      </p:grpSp>
      <p:grpSp>
        <p:nvGrpSpPr>
          <p:cNvPr id="748" name="Gruppieren 747">
            <a:extLst>
              <a:ext uri="{FF2B5EF4-FFF2-40B4-BE49-F238E27FC236}">
                <a16:creationId xmlns:a16="http://schemas.microsoft.com/office/drawing/2014/main" id="{768F1931-75C0-FC01-B7DF-D97900674294}"/>
              </a:ext>
            </a:extLst>
          </p:cNvPr>
          <p:cNvGrpSpPr/>
          <p:nvPr/>
        </p:nvGrpSpPr>
        <p:grpSpPr>
          <a:xfrm>
            <a:off x="2751872" y="3492703"/>
            <a:ext cx="2160668" cy="1434695"/>
            <a:chOff x="2751872" y="1400668"/>
            <a:chExt cx="2160668" cy="1434695"/>
          </a:xfrm>
        </p:grpSpPr>
        <p:grpSp>
          <p:nvGrpSpPr>
            <p:cNvPr id="749" name="Gruppieren 748">
              <a:extLst>
                <a:ext uri="{FF2B5EF4-FFF2-40B4-BE49-F238E27FC236}">
                  <a16:creationId xmlns:a16="http://schemas.microsoft.com/office/drawing/2014/main" id="{F95AC54D-1C55-0226-352E-BAB66B62EEB7}"/>
                </a:ext>
              </a:extLst>
            </p:cNvPr>
            <p:cNvGrpSpPr/>
            <p:nvPr/>
          </p:nvGrpSpPr>
          <p:grpSpPr>
            <a:xfrm>
              <a:off x="2751872" y="1400668"/>
              <a:ext cx="550139" cy="556349"/>
              <a:chOff x="5511800" y="2787650"/>
              <a:chExt cx="1055940" cy="1067859"/>
            </a:xfrm>
          </p:grpSpPr>
          <p:sp>
            <p:nvSpPr>
              <p:cNvPr id="752" name="Freihandform 751">
                <a:extLst>
                  <a:ext uri="{FF2B5EF4-FFF2-40B4-BE49-F238E27FC236}">
                    <a16:creationId xmlns:a16="http://schemas.microsoft.com/office/drawing/2014/main" id="{23E3AD6B-75EC-9B97-1653-AC2900561ED3}"/>
                  </a:ext>
                </a:extLst>
              </p:cNvPr>
              <p:cNvSpPr/>
              <p:nvPr/>
            </p:nvSpPr>
            <p:spPr>
              <a:xfrm>
                <a:off x="5511800" y="2787650"/>
                <a:ext cx="781724" cy="789522"/>
              </a:xfrm>
              <a:custGeom>
                <a:avLst/>
                <a:gdLst>
                  <a:gd name="connsiteX0" fmla="*/ 521684 w 781724"/>
                  <a:gd name="connsiteY0" fmla="*/ 9 h 789522"/>
                  <a:gd name="connsiteX1" fmla="*/ 399976 w 781724"/>
                  <a:gd name="connsiteY1" fmla="*/ 10401 h 789522"/>
                  <a:gd name="connsiteX2" fmla="*/ 272627 w 781724"/>
                  <a:gd name="connsiteY2" fmla="*/ 142828 h 789522"/>
                  <a:gd name="connsiteX3" fmla="*/ 272627 w 781724"/>
                  <a:gd name="connsiteY3" fmla="*/ 239921 h 789522"/>
                  <a:gd name="connsiteX4" fmla="*/ 527324 w 781724"/>
                  <a:gd name="connsiteY4" fmla="*/ 239921 h 789522"/>
                  <a:gd name="connsiteX5" fmla="*/ 527324 w 781724"/>
                  <a:gd name="connsiteY5" fmla="*/ 272286 h 789522"/>
                  <a:gd name="connsiteX6" fmla="*/ 272627 w 781724"/>
                  <a:gd name="connsiteY6" fmla="*/ 272286 h 789522"/>
                  <a:gd name="connsiteX7" fmla="*/ 177041 w 781724"/>
                  <a:gd name="connsiteY7" fmla="*/ 272286 h 789522"/>
                  <a:gd name="connsiteX8" fmla="*/ 17930 w 781724"/>
                  <a:gd name="connsiteY8" fmla="*/ 401446 h 789522"/>
                  <a:gd name="connsiteX9" fmla="*/ 17930 w 781724"/>
                  <a:gd name="connsiteY9" fmla="*/ 660362 h 789522"/>
                  <a:gd name="connsiteX10" fmla="*/ 153293 w 781724"/>
                  <a:gd name="connsiteY10" fmla="*/ 789523 h 789522"/>
                  <a:gd name="connsiteX11" fmla="*/ 240864 w 781724"/>
                  <a:gd name="connsiteY11" fmla="*/ 789523 h 789522"/>
                  <a:gd name="connsiteX12" fmla="*/ 240864 w 781724"/>
                  <a:gd name="connsiteY12" fmla="*/ 673130 h 789522"/>
                  <a:gd name="connsiteX13" fmla="*/ 399976 w 781724"/>
                  <a:gd name="connsiteY13" fmla="*/ 514870 h 789522"/>
                  <a:gd name="connsiteX14" fmla="*/ 654375 w 781724"/>
                  <a:gd name="connsiteY14" fmla="*/ 514870 h 789522"/>
                  <a:gd name="connsiteX15" fmla="*/ 781724 w 781724"/>
                  <a:gd name="connsiteY15" fmla="*/ 385412 h 789522"/>
                  <a:gd name="connsiteX16" fmla="*/ 781724 w 781724"/>
                  <a:gd name="connsiteY16" fmla="*/ 142828 h 789522"/>
                  <a:gd name="connsiteX17" fmla="*/ 654375 w 781724"/>
                  <a:gd name="connsiteY17" fmla="*/ 10401 h 789522"/>
                  <a:gd name="connsiteX18" fmla="*/ 521684 w 781724"/>
                  <a:gd name="connsiteY18" fmla="*/ 9 h 789522"/>
                  <a:gd name="connsiteX19" fmla="*/ 383946 w 781724"/>
                  <a:gd name="connsiteY19" fmla="*/ 78099 h 789522"/>
                  <a:gd name="connsiteX20" fmla="*/ 431738 w 781724"/>
                  <a:gd name="connsiteY20" fmla="*/ 126794 h 789522"/>
                  <a:gd name="connsiteX21" fmla="*/ 383946 w 781724"/>
                  <a:gd name="connsiteY21" fmla="*/ 175192 h 789522"/>
                  <a:gd name="connsiteX22" fmla="*/ 336152 w 781724"/>
                  <a:gd name="connsiteY22" fmla="*/ 126794 h 789522"/>
                  <a:gd name="connsiteX23" fmla="*/ 383946 w 781724"/>
                  <a:gd name="connsiteY23" fmla="*/ 78099 h 78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81724" h="789522">
                    <a:moveTo>
                      <a:pt x="521684" y="9"/>
                    </a:moveTo>
                    <a:cubicBezTo>
                      <a:pt x="478143" y="211"/>
                      <a:pt x="436562" y="3925"/>
                      <a:pt x="399976" y="10401"/>
                    </a:cubicBezTo>
                    <a:cubicBezTo>
                      <a:pt x="292196" y="29447"/>
                      <a:pt x="272627" y="69311"/>
                      <a:pt x="272627" y="142828"/>
                    </a:cubicBezTo>
                    <a:lnTo>
                      <a:pt x="272627" y="239921"/>
                    </a:lnTo>
                    <a:lnTo>
                      <a:pt x="527324" y="239921"/>
                    </a:lnTo>
                    <a:lnTo>
                      <a:pt x="527324" y="272286"/>
                    </a:lnTo>
                    <a:lnTo>
                      <a:pt x="272627" y="272286"/>
                    </a:lnTo>
                    <a:lnTo>
                      <a:pt x="177041" y="272286"/>
                    </a:lnTo>
                    <a:cubicBezTo>
                      <a:pt x="103020" y="272286"/>
                      <a:pt x="38204" y="316788"/>
                      <a:pt x="17930" y="401446"/>
                    </a:cubicBezTo>
                    <a:cubicBezTo>
                      <a:pt x="-5455" y="498485"/>
                      <a:pt x="-6493" y="559038"/>
                      <a:pt x="17930" y="660362"/>
                    </a:cubicBezTo>
                    <a:cubicBezTo>
                      <a:pt x="36035" y="735783"/>
                      <a:pt x="79271" y="789523"/>
                      <a:pt x="153293" y="789523"/>
                    </a:cubicBezTo>
                    <a:lnTo>
                      <a:pt x="240864" y="789523"/>
                    </a:lnTo>
                    <a:lnTo>
                      <a:pt x="240864" y="673130"/>
                    </a:lnTo>
                    <a:cubicBezTo>
                      <a:pt x="240864" y="589042"/>
                      <a:pt x="313600" y="514870"/>
                      <a:pt x="399976" y="514870"/>
                    </a:cubicBezTo>
                    <a:lnTo>
                      <a:pt x="654375" y="514870"/>
                    </a:lnTo>
                    <a:cubicBezTo>
                      <a:pt x="725192" y="514870"/>
                      <a:pt x="781724" y="456549"/>
                      <a:pt x="781724" y="385412"/>
                    </a:cubicBezTo>
                    <a:lnTo>
                      <a:pt x="781724" y="142828"/>
                    </a:lnTo>
                    <a:cubicBezTo>
                      <a:pt x="781724" y="73787"/>
                      <a:pt x="723494" y="21924"/>
                      <a:pt x="654375" y="10401"/>
                    </a:cubicBezTo>
                    <a:cubicBezTo>
                      <a:pt x="610622" y="3116"/>
                      <a:pt x="565224" y="-194"/>
                      <a:pt x="521684" y="9"/>
                    </a:cubicBezTo>
                    <a:close/>
                    <a:moveTo>
                      <a:pt x="383946" y="78099"/>
                    </a:moveTo>
                    <a:cubicBezTo>
                      <a:pt x="410254" y="78099"/>
                      <a:pt x="431738" y="99939"/>
                      <a:pt x="431738" y="126794"/>
                    </a:cubicBezTo>
                    <a:cubicBezTo>
                      <a:pt x="431738" y="153553"/>
                      <a:pt x="410254" y="175192"/>
                      <a:pt x="383946" y="175192"/>
                    </a:cubicBezTo>
                    <a:cubicBezTo>
                      <a:pt x="357543" y="175192"/>
                      <a:pt x="336152" y="153553"/>
                      <a:pt x="336152" y="126794"/>
                    </a:cubicBezTo>
                    <a:cubicBezTo>
                      <a:pt x="336152" y="99939"/>
                      <a:pt x="357543" y="78099"/>
                      <a:pt x="383946" y="780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9FD4"/>
                  </a:gs>
                  <a:gs pos="50000">
                    <a:srgbClr val="4584B6"/>
                  </a:gs>
                  <a:gs pos="100000">
                    <a:srgbClr val="306998"/>
                  </a:gs>
                </a:gsLst>
                <a:lin ang="2458805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3" name="Freihandform 752">
                <a:extLst>
                  <a:ext uri="{FF2B5EF4-FFF2-40B4-BE49-F238E27FC236}">
                    <a16:creationId xmlns:a16="http://schemas.microsoft.com/office/drawing/2014/main" id="{449889A3-093A-031A-714E-EB35C790AFED}"/>
                  </a:ext>
                </a:extLst>
              </p:cNvPr>
              <p:cNvSpPr/>
              <p:nvPr/>
            </p:nvSpPr>
            <p:spPr>
              <a:xfrm>
                <a:off x="5784426" y="3059935"/>
                <a:ext cx="783314" cy="795574"/>
              </a:xfrm>
              <a:custGeom>
                <a:avLst/>
                <a:gdLst>
                  <a:gd name="connsiteX0" fmla="*/ 540860 w 783314"/>
                  <a:gd name="connsiteY0" fmla="*/ 0 h 795574"/>
                  <a:gd name="connsiteX1" fmla="*/ 540860 w 783314"/>
                  <a:gd name="connsiteY1" fmla="*/ 113127 h 795574"/>
                  <a:gd name="connsiteX2" fmla="*/ 381749 w 783314"/>
                  <a:gd name="connsiteY2" fmla="*/ 274652 h 795574"/>
                  <a:gd name="connsiteX3" fmla="*/ 127349 w 783314"/>
                  <a:gd name="connsiteY3" fmla="*/ 274652 h 795574"/>
                  <a:gd name="connsiteX4" fmla="*/ 0 w 783314"/>
                  <a:gd name="connsiteY4" fmla="*/ 404109 h 795574"/>
                  <a:gd name="connsiteX5" fmla="*/ 0 w 783314"/>
                  <a:gd name="connsiteY5" fmla="*/ 646695 h 795574"/>
                  <a:gd name="connsiteX6" fmla="*/ 127349 w 783314"/>
                  <a:gd name="connsiteY6" fmla="*/ 776155 h 795574"/>
                  <a:gd name="connsiteX7" fmla="*/ 381749 w 783314"/>
                  <a:gd name="connsiteY7" fmla="*/ 776155 h 795574"/>
                  <a:gd name="connsiteX8" fmla="*/ 509098 w 783314"/>
                  <a:gd name="connsiteY8" fmla="*/ 646695 h 795574"/>
                  <a:gd name="connsiteX9" fmla="*/ 509098 w 783314"/>
                  <a:gd name="connsiteY9" fmla="*/ 549601 h 795574"/>
                  <a:gd name="connsiteX10" fmla="*/ 254697 w 783314"/>
                  <a:gd name="connsiteY10" fmla="*/ 549601 h 795574"/>
                  <a:gd name="connsiteX11" fmla="*/ 254697 w 783314"/>
                  <a:gd name="connsiteY11" fmla="*/ 517237 h 795574"/>
                  <a:gd name="connsiteX12" fmla="*/ 509098 w 783314"/>
                  <a:gd name="connsiteY12" fmla="*/ 517237 h 795574"/>
                  <a:gd name="connsiteX13" fmla="*/ 636446 w 783314"/>
                  <a:gd name="connsiteY13" fmla="*/ 517237 h 795574"/>
                  <a:gd name="connsiteX14" fmla="*/ 763792 w 783314"/>
                  <a:gd name="connsiteY14" fmla="*/ 388076 h 795574"/>
                  <a:gd name="connsiteX15" fmla="*/ 763792 w 783314"/>
                  <a:gd name="connsiteY15" fmla="*/ 129160 h 795574"/>
                  <a:gd name="connsiteX16" fmla="*/ 636446 w 783314"/>
                  <a:gd name="connsiteY16" fmla="*/ 0 h 795574"/>
                  <a:gd name="connsiteX17" fmla="*/ 397778 w 783314"/>
                  <a:gd name="connsiteY17" fmla="*/ 614330 h 795574"/>
                  <a:gd name="connsiteX18" fmla="*/ 445572 w 783314"/>
                  <a:gd name="connsiteY18" fmla="*/ 662728 h 795574"/>
                  <a:gd name="connsiteX19" fmla="*/ 397778 w 783314"/>
                  <a:gd name="connsiteY19" fmla="*/ 711422 h 795574"/>
                  <a:gd name="connsiteX20" fmla="*/ 349986 w 783314"/>
                  <a:gd name="connsiteY20" fmla="*/ 662728 h 795574"/>
                  <a:gd name="connsiteX21" fmla="*/ 397778 w 783314"/>
                  <a:gd name="connsiteY21" fmla="*/ 614330 h 79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3314" h="795574">
                    <a:moveTo>
                      <a:pt x="540860" y="0"/>
                    </a:moveTo>
                    <a:lnTo>
                      <a:pt x="540860" y="113127"/>
                    </a:lnTo>
                    <a:cubicBezTo>
                      <a:pt x="540860" y="200833"/>
                      <a:pt x="466520" y="274652"/>
                      <a:pt x="381749" y="274652"/>
                    </a:cubicBezTo>
                    <a:lnTo>
                      <a:pt x="127349" y="274652"/>
                    </a:lnTo>
                    <a:cubicBezTo>
                      <a:pt x="57665" y="274652"/>
                      <a:pt x="0" y="334307"/>
                      <a:pt x="0" y="404109"/>
                    </a:cubicBezTo>
                    <a:lnTo>
                      <a:pt x="0" y="646695"/>
                    </a:lnTo>
                    <a:cubicBezTo>
                      <a:pt x="0" y="715735"/>
                      <a:pt x="60022" y="756345"/>
                      <a:pt x="127349" y="776155"/>
                    </a:cubicBezTo>
                    <a:cubicBezTo>
                      <a:pt x="207971" y="799861"/>
                      <a:pt x="285284" y="804147"/>
                      <a:pt x="381749" y="776155"/>
                    </a:cubicBezTo>
                    <a:cubicBezTo>
                      <a:pt x="445870" y="757580"/>
                      <a:pt x="509098" y="720210"/>
                      <a:pt x="509098" y="646695"/>
                    </a:cubicBezTo>
                    <a:lnTo>
                      <a:pt x="509098" y="549601"/>
                    </a:lnTo>
                    <a:lnTo>
                      <a:pt x="254697" y="549601"/>
                    </a:lnTo>
                    <a:lnTo>
                      <a:pt x="254697" y="517237"/>
                    </a:lnTo>
                    <a:lnTo>
                      <a:pt x="509098" y="517237"/>
                    </a:lnTo>
                    <a:lnTo>
                      <a:pt x="636446" y="517237"/>
                    </a:lnTo>
                    <a:cubicBezTo>
                      <a:pt x="710473" y="517237"/>
                      <a:pt x="738049" y="465593"/>
                      <a:pt x="763792" y="388076"/>
                    </a:cubicBezTo>
                    <a:cubicBezTo>
                      <a:pt x="790389" y="308274"/>
                      <a:pt x="789250" y="231531"/>
                      <a:pt x="763792" y="129160"/>
                    </a:cubicBezTo>
                    <a:cubicBezTo>
                      <a:pt x="745496" y="55453"/>
                      <a:pt x="710558" y="0"/>
                      <a:pt x="636446" y="0"/>
                    </a:cubicBezTo>
                    <a:close/>
                    <a:moveTo>
                      <a:pt x="397778" y="614330"/>
                    </a:moveTo>
                    <a:cubicBezTo>
                      <a:pt x="424181" y="614330"/>
                      <a:pt x="445572" y="635968"/>
                      <a:pt x="445572" y="662728"/>
                    </a:cubicBezTo>
                    <a:cubicBezTo>
                      <a:pt x="445572" y="689587"/>
                      <a:pt x="424181" y="711422"/>
                      <a:pt x="397778" y="711422"/>
                    </a:cubicBezTo>
                    <a:cubicBezTo>
                      <a:pt x="371470" y="711422"/>
                      <a:pt x="349986" y="689587"/>
                      <a:pt x="349986" y="662728"/>
                    </a:cubicBezTo>
                    <a:cubicBezTo>
                      <a:pt x="349986" y="635968"/>
                      <a:pt x="371470" y="614330"/>
                      <a:pt x="397778" y="6143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D43B"/>
                  </a:gs>
                  <a:gs pos="50000">
                    <a:srgbClr val="FFDE57"/>
                  </a:gs>
                  <a:gs pos="100000">
                    <a:srgbClr val="FFE873"/>
                  </a:gs>
                </a:gsLst>
                <a:lin ang="14100376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750" name="Abgerundetes Rechteck 749">
              <a:extLst>
                <a:ext uri="{FF2B5EF4-FFF2-40B4-BE49-F238E27FC236}">
                  <a16:creationId xmlns:a16="http://schemas.microsoft.com/office/drawing/2014/main" id="{1A86B0B1-80D5-5481-BE14-F1CCC165409F}"/>
                </a:ext>
              </a:extLst>
            </p:cNvPr>
            <p:cNvSpPr/>
            <p:nvPr/>
          </p:nvSpPr>
          <p:spPr>
            <a:xfrm>
              <a:off x="3000000" y="1668701"/>
              <a:ext cx="1912540" cy="116666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    Robot</a:t>
              </a:r>
            </a:p>
          </p:txBody>
        </p:sp>
        <p:pic>
          <p:nvPicPr>
            <p:cNvPr id="751" name="Grafik 750">
              <a:extLst>
                <a:ext uri="{FF2B5EF4-FFF2-40B4-BE49-F238E27FC236}">
                  <a16:creationId xmlns:a16="http://schemas.microsoft.com/office/drawing/2014/main" id="{55FBFE36-A571-8E7F-E52C-0EF1175B0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3305" y="1650337"/>
              <a:ext cx="613416" cy="613416"/>
            </a:xfrm>
            <a:prstGeom prst="rect">
              <a:avLst/>
            </a:prstGeom>
          </p:spPr>
        </p:pic>
      </p:grpSp>
      <p:grpSp>
        <p:nvGrpSpPr>
          <p:cNvPr id="754" name="Gruppieren 753">
            <a:extLst>
              <a:ext uri="{FF2B5EF4-FFF2-40B4-BE49-F238E27FC236}">
                <a16:creationId xmlns:a16="http://schemas.microsoft.com/office/drawing/2014/main" id="{E209FF11-AC28-AD85-9EB6-9742413A6921}"/>
              </a:ext>
            </a:extLst>
          </p:cNvPr>
          <p:cNvGrpSpPr/>
          <p:nvPr/>
        </p:nvGrpSpPr>
        <p:grpSpPr>
          <a:xfrm>
            <a:off x="5621952" y="3498377"/>
            <a:ext cx="1938462" cy="1398304"/>
            <a:chOff x="5621952" y="1406342"/>
            <a:chExt cx="1938462" cy="1398304"/>
          </a:xfrm>
        </p:grpSpPr>
        <p:sp>
          <p:nvSpPr>
            <p:cNvPr id="755" name="Abgerundetes Rechteck 754">
              <a:extLst>
                <a:ext uri="{FF2B5EF4-FFF2-40B4-BE49-F238E27FC236}">
                  <a16:creationId xmlns:a16="http://schemas.microsoft.com/office/drawing/2014/main" id="{F2859BD1-F474-AB8A-E911-B76350B7C46E}"/>
                </a:ext>
              </a:extLst>
            </p:cNvPr>
            <p:cNvSpPr/>
            <p:nvPr/>
          </p:nvSpPr>
          <p:spPr>
            <a:xfrm>
              <a:off x="5633691" y="1691460"/>
              <a:ext cx="1926723" cy="111318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56" name="Grafik 755">
              <a:extLst>
                <a:ext uri="{FF2B5EF4-FFF2-40B4-BE49-F238E27FC236}">
                  <a16:creationId xmlns:a16="http://schemas.microsoft.com/office/drawing/2014/main" id="{5DD67EEC-055E-557B-7A14-063897273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21952" y="1406342"/>
              <a:ext cx="1229050" cy="330151"/>
            </a:xfrm>
            <a:prstGeom prst="rect">
              <a:avLst/>
            </a:prstGeom>
          </p:spPr>
        </p:pic>
      </p:grpSp>
      <p:grpSp>
        <p:nvGrpSpPr>
          <p:cNvPr id="757" name="Gruppieren 756">
            <a:extLst>
              <a:ext uri="{FF2B5EF4-FFF2-40B4-BE49-F238E27FC236}">
                <a16:creationId xmlns:a16="http://schemas.microsoft.com/office/drawing/2014/main" id="{A66A03CC-7A52-E2CE-BEAB-4B3A5A947A81}"/>
              </a:ext>
            </a:extLst>
          </p:cNvPr>
          <p:cNvGrpSpPr/>
          <p:nvPr/>
        </p:nvGrpSpPr>
        <p:grpSpPr>
          <a:xfrm>
            <a:off x="3261406" y="4133665"/>
            <a:ext cx="1550299" cy="592716"/>
            <a:chOff x="3261406" y="2041630"/>
            <a:chExt cx="1550299" cy="592716"/>
          </a:xfrm>
        </p:grpSpPr>
        <p:sp>
          <p:nvSpPr>
            <p:cNvPr id="758" name="Rechteck 757">
              <a:extLst>
                <a:ext uri="{FF2B5EF4-FFF2-40B4-BE49-F238E27FC236}">
                  <a16:creationId xmlns:a16="http://schemas.microsoft.com/office/drawing/2014/main" id="{76BB1DAA-DF73-3445-065A-008D814D52C2}"/>
                </a:ext>
              </a:extLst>
            </p:cNvPr>
            <p:cNvSpPr/>
            <p:nvPr/>
          </p:nvSpPr>
          <p:spPr>
            <a:xfrm>
              <a:off x="3261406" y="2325673"/>
              <a:ext cx="1503099" cy="308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dirty="0"/>
                <a:t>Browser</a:t>
              </a:r>
            </a:p>
          </p:txBody>
        </p:sp>
        <p:grpSp>
          <p:nvGrpSpPr>
            <p:cNvPr id="759" name="Grafik 85">
              <a:extLst>
                <a:ext uri="{FF2B5EF4-FFF2-40B4-BE49-F238E27FC236}">
                  <a16:creationId xmlns:a16="http://schemas.microsoft.com/office/drawing/2014/main" id="{A3935783-8256-F1B8-B051-F83A46E3F76B}"/>
                </a:ext>
              </a:extLst>
            </p:cNvPr>
            <p:cNvGrpSpPr/>
            <p:nvPr/>
          </p:nvGrpSpPr>
          <p:grpSpPr>
            <a:xfrm>
              <a:off x="4223935" y="2041630"/>
              <a:ext cx="587770" cy="429196"/>
              <a:chOff x="3844829" y="1295020"/>
              <a:chExt cx="4526472" cy="3305275"/>
            </a:xfrm>
          </p:grpSpPr>
          <p:grpSp>
            <p:nvGrpSpPr>
              <p:cNvPr id="760" name="Grafik 85">
                <a:extLst>
                  <a:ext uri="{FF2B5EF4-FFF2-40B4-BE49-F238E27FC236}">
                    <a16:creationId xmlns:a16="http://schemas.microsoft.com/office/drawing/2014/main" id="{05142A3D-AAB5-FA0C-E57D-299E033E5227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768" name="Freihandform 767">
                  <a:extLst>
                    <a:ext uri="{FF2B5EF4-FFF2-40B4-BE49-F238E27FC236}">
                      <a16:creationId xmlns:a16="http://schemas.microsoft.com/office/drawing/2014/main" id="{EED3D05A-493E-7D4F-C2AF-317BBDA43E43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9" name="Freihandform 768">
                  <a:extLst>
                    <a:ext uri="{FF2B5EF4-FFF2-40B4-BE49-F238E27FC236}">
                      <a16:creationId xmlns:a16="http://schemas.microsoft.com/office/drawing/2014/main" id="{F5482A52-4AD5-5480-BCD4-50E796C6BBBC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0" name="Freihandform 769">
                  <a:extLst>
                    <a:ext uri="{FF2B5EF4-FFF2-40B4-BE49-F238E27FC236}">
                      <a16:creationId xmlns:a16="http://schemas.microsoft.com/office/drawing/2014/main" id="{49869E57-F3F7-7557-241C-780EDA7A8210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1" name="Freihandform 770">
                  <a:extLst>
                    <a:ext uri="{FF2B5EF4-FFF2-40B4-BE49-F238E27FC236}">
                      <a16:creationId xmlns:a16="http://schemas.microsoft.com/office/drawing/2014/main" id="{A9EE40F7-BA51-CC04-282E-519B930BFC96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2" name="Freihandform 771">
                  <a:extLst>
                    <a:ext uri="{FF2B5EF4-FFF2-40B4-BE49-F238E27FC236}">
                      <a16:creationId xmlns:a16="http://schemas.microsoft.com/office/drawing/2014/main" id="{1FD8B3FE-5F57-576D-AC15-C6956EC189F5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3" name="Freihandform 772">
                  <a:extLst>
                    <a:ext uri="{FF2B5EF4-FFF2-40B4-BE49-F238E27FC236}">
                      <a16:creationId xmlns:a16="http://schemas.microsoft.com/office/drawing/2014/main" id="{61E39F53-EA31-D6D0-9838-FAC77A48257E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761" name="Grafik 85">
                <a:extLst>
                  <a:ext uri="{FF2B5EF4-FFF2-40B4-BE49-F238E27FC236}">
                    <a16:creationId xmlns:a16="http://schemas.microsoft.com/office/drawing/2014/main" id="{288857B3-1B0D-0082-1DFD-6D14A5AD3170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762" name="Freihandform 761">
                  <a:extLst>
                    <a:ext uri="{FF2B5EF4-FFF2-40B4-BE49-F238E27FC236}">
                      <a16:creationId xmlns:a16="http://schemas.microsoft.com/office/drawing/2014/main" id="{6A18C7C5-4104-34D7-2CB3-8C5190069459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3" name="Freihandform 762">
                  <a:extLst>
                    <a:ext uri="{FF2B5EF4-FFF2-40B4-BE49-F238E27FC236}">
                      <a16:creationId xmlns:a16="http://schemas.microsoft.com/office/drawing/2014/main" id="{328D88A2-0CBA-8A75-B6B1-6D16DEBFAF94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4" name="Freihandform 763">
                  <a:extLst>
                    <a:ext uri="{FF2B5EF4-FFF2-40B4-BE49-F238E27FC236}">
                      <a16:creationId xmlns:a16="http://schemas.microsoft.com/office/drawing/2014/main" id="{5CFBDEA2-0F27-CECA-572F-30932DF04F4D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5" name="Freihandform 764">
                  <a:extLst>
                    <a:ext uri="{FF2B5EF4-FFF2-40B4-BE49-F238E27FC236}">
                      <a16:creationId xmlns:a16="http://schemas.microsoft.com/office/drawing/2014/main" id="{0F9521FF-F6BF-4420-3AA9-ACF6C6E8576B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6" name="Freihandform 765">
                  <a:extLst>
                    <a:ext uri="{FF2B5EF4-FFF2-40B4-BE49-F238E27FC236}">
                      <a16:creationId xmlns:a16="http://schemas.microsoft.com/office/drawing/2014/main" id="{86F1F7A3-C292-2788-6F37-E32A43111D8E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7" name="Freihandform 766">
                  <a:extLst>
                    <a:ext uri="{FF2B5EF4-FFF2-40B4-BE49-F238E27FC236}">
                      <a16:creationId xmlns:a16="http://schemas.microsoft.com/office/drawing/2014/main" id="{395682B4-D9E9-1522-A4B5-7D3CDE892FDB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774" name="Gruppieren 773">
            <a:extLst>
              <a:ext uri="{FF2B5EF4-FFF2-40B4-BE49-F238E27FC236}">
                <a16:creationId xmlns:a16="http://schemas.microsoft.com/office/drawing/2014/main" id="{C1C6AE47-9889-F46B-74E8-8E45CA58C6BE}"/>
              </a:ext>
            </a:extLst>
          </p:cNvPr>
          <p:cNvGrpSpPr/>
          <p:nvPr/>
        </p:nvGrpSpPr>
        <p:grpSpPr>
          <a:xfrm>
            <a:off x="5686851" y="3841807"/>
            <a:ext cx="1703398" cy="974697"/>
            <a:chOff x="5686851" y="1749772"/>
            <a:chExt cx="1703398" cy="974697"/>
          </a:xfrm>
        </p:grpSpPr>
        <p:sp>
          <p:nvSpPr>
            <p:cNvPr id="775" name="Rechteck 774">
              <a:extLst>
                <a:ext uri="{FF2B5EF4-FFF2-40B4-BE49-F238E27FC236}">
                  <a16:creationId xmlns:a16="http://schemas.microsoft.com/office/drawing/2014/main" id="{B7F06EFC-77F2-9C0F-B3B4-E57FCC8BE4AA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776" name="Grafik 85">
              <a:extLst>
                <a:ext uri="{FF2B5EF4-FFF2-40B4-BE49-F238E27FC236}">
                  <a16:creationId xmlns:a16="http://schemas.microsoft.com/office/drawing/2014/main" id="{3BFBC168-5028-46DF-5732-930C90312FA2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777" name="Grafik 85">
                <a:extLst>
                  <a:ext uri="{FF2B5EF4-FFF2-40B4-BE49-F238E27FC236}">
                    <a16:creationId xmlns:a16="http://schemas.microsoft.com/office/drawing/2014/main" id="{8B314B89-26AF-F5F3-8618-25374A0298E2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785" name="Freihandform 784">
                  <a:extLst>
                    <a:ext uri="{FF2B5EF4-FFF2-40B4-BE49-F238E27FC236}">
                      <a16:creationId xmlns:a16="http://schemas.microsoft.com/office/drawing/2014/main" id="{7665CCEC-1D22-B1FC-C359-E61FF1531733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6" name="Freihandform 785">
                  <a:extLst>
                    <a:ext uri="{FF2B5EF4-FFF2-40B4-BE49-F238E27FC236}">
                      <a16:creationId xmlns:a16="http://schemas.microsoft.com/office/drawing/2014/main" id="{3385C8FA-9DDF-1AC6-3DA4-7975EAE6CA74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7" name="Freihandform 786">
                  <a:extLst>
                    <a:ext uri="{FF2B5EF4-FFF2-40B4-BE49-F238E27FC236}">
                      <a16:creationId xmlns:a16="http://schemas.microsoft.com/office/drawing/2014/main" id="{9B95D1BA-647B-267B-313D-B81BE6B7B630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8" name="Freihandform 787">
                  <a:extLst>
                    <a:ext uri="{FF2B5EF4-FFF2-40B4-BE49-F238E27FC236}">
                      <a16:creationId xmlns:a16="http://schemas.microsoft.com/office/drawing/2014/main" id="{91069094-E872-4B73-9A8F-553182EC2B1F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9" name="Freihandform 788">
                  <a:extLst>
                    <a:ext uri="{FF2B5EF4-FFF2-40B4-BE49-F238E27FC236}">
                      <a16:creationId xmlns:a16="http://schemas.microsoft.com/office/drawing/2014/main" id="{A953B4FB-075E-C3D5-7E95-35D1AF7719B8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0" name="Freihandform 789">
                  <a:extLst>
                    <a:ext uri="{FF2B5EF4-FFF2-40B4-BE49-F238E27FC236}">
                      <a16:creationId xmlns:a16="http://schemas.microsoft.com/office/drawing/2014/main" id="{6523D1C0-C9F2-88EE-1B76-8143BC119BDE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778" name="Grafik 85">
                <a:extLst>
                  <a:ext uri="{FF2B5EF4-FFF2-40B4-BE49-F238E27FC236}">
                    <a16:creationId xmlns:a16="http://schemas.microsoft.com/office/drawing/2014/main" id="{6B4CE23A-DBE3-4192-8DFA-434880F2C2E4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779" name="Freihandform 778">
                  <a:extLst>
                    <a:ext uri="{FF2B5EF4-FFF2-40B4-BE49-F238E27FC236}">
                      <a16:creationId xmlns:a16="http://schemas.microsoft.com/office/drawing/2014/main" id="{101A926D-2A7D-640D-FFE1-947DE95142CD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0" name="Freihandform 779">
                  <a:extLst>
                    <a:ext uri="{FF2B5EF4-FFF2-40B4-BE49-F238E27FC236}">
                      <a16:creationId xmlns:a16="http://schemas.microsoft.com/office/drawing/2014/main" id="{29A33133-3E62-550D-0665-6C022F402BA5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1" name="Freihandform 780">
                  <a:extLst>
                    <a:ext uri="{FF2B5EF4-FFF2-40B4-BE49-F238E27FC236}">
                      <a16:creationId xmlns:a16="http://schemas.microsoft.com/office/drawing/2014/main" id="{4FB35AB5-5817-5461-A7FE-B7D3ED450B67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2" name="Freihandform 781">
                  <a:extLst>
                    <a:ext uri="{FF2B5EF4-FFF2-40B4-BE49-F238E27FC236}">
                      <a16:creationId xmlns:a16="http://schemas.microsoft.com/office/drawing/2014/main" id="{BCA46344-7119-E0E1-DA6E-95740110637D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3" name="Freihandform 782">
                  <a:extLst>
                    <a:ext uri="{FF2B5EF4-FFF2-40B4-BE49-F238E27FC236}">
                      <a16:creationId xmlns:a16="http://schemas.microsoft.com/office/drawing/2014/main" id="{6A53BADE-3B03-C34C-E923-030DB6A39DF8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4" name="Freihandform 783">
                  <a:extLst>
                    <a:ext uri="{FF2B5EF4-FFF2-40B4-BE49-F238E27FC236}">
                      <a16:creationId xmlns:a16="http://schemas.microsoft.com/office/drawing/2014/main" id="{48B6752C-D37D-7E2C-6268-A10D01F04C29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791" name="Pfeil nach links und rechts 790">
            <a:extLst>
              <a:ext uri="{FF2B5EF4-FFF2-40B4-BE49-F238E27FC236}">
                <a16:creationId xmlns:a16="http://schemas.microsoft.com/office/drawing/2014/main" id="{6C62C161-ADDF-3DA8-EA60-7BFCDC978ABB}"/>
              </a:ext>
            </a:extLst>
          </p:cNvPr>
          <p:cNvSpPr/>
          <p:nvPr/>
        </p:nvSpPr>
        <p:spPr>
          <a:xfrm>
            <a:off x="7270518" y="4362305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198377B2-D86A-857E-F174-7675794A77FB}"/>
              </a:ext>
            </a:extLst>
          </p:cNvPr>
          <p:cNvGrpSpPr/>
          <p:nvPr/>
        </p:nvGrpSpPr>
        <p:grpSpPr>
          <a:xfrm>
            <a:off x="5887091" y="3876886"/>
            <a:ext cx="1431015" cy="775491"/>
            <a:chOff x="5887091" y="1784851"/>
            <a:chExt cx="1431015" cy="775491"/>
          </a:xfrm>
        </p:grpSpPr>
        <p:sp>
          <p:nvSpPr>
            <p:cNvPr id="793" name="Rechteck 792">
              <a:extLst>
                <a:ext uri="{FF2B5EF4-FFF2-40B4-BE49-F238E27FC236}">
                  <a16:creationId xmlns:a16="http://schemas.microsoft.com/office/drawing/2014/main" id="{2A50D2BC-5E59-43EE-A1D9-B833B2034460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794" name="Grafik 793">
              <a:extLst>
                <a:ext uri="{FF2B5EF4-FFF2-40B4-BE49-F238E27FC236}">
                  <a16:creationId xmlns:a16="http://schemas.microsoft.com/office/drawing/2014/main" id="{71656F01-CE4E-B019-3B2F-F96ACD33E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795" name="Gruppieren 794">
            <a:extLst>
              <a:ext uri="{FF2B5EF4-FFF2-40B4-BE49-F238E27FC236}">
                <a16:creationId xmlns:a16="http://schemas.microsoft.com/office/drawing/2014/main" id="{0B965FCF-C2DD-DDA6-4432-E33870EB1C1A}"/>
              </a:ext>
            </a:extLst>
          </p:cNvPr>
          <p:cNvGrpSpPr/>
          <p:nvPr/>
        </p:nvGrpSpPr>
        <p:grpSpPr>
          <a:xfrm>
            <a:off x="4682851" y="4412083"/>
            <a:ext cx="1296000" cy="360923"/>
            <a:chOff x="3936000" y="5139968"/>
            <a:chExt cx="1296000" cy="360923"/>
          </a:xfrm>
        </p:grpSpPr>
        <p:sp>
          <p:nvSpPr>
            <p:cNvPr id="796" name="Pfeil nach links und rechts 795">
              <a:extLst>
                <a:ext uri="{FF2B5EF4-FFF2-40B4-BE49-F238E27FC236}">
                  <a16:creationId xmlns:a16="http://schemas.microsoft.com/office/drawing/2014/main" id="{F1A2385D-4202-D82F-5B19-DCE42FC8461D}"/>
                </a:ext>
              </a:extLst>
            </p:cNvPr>
            <p:cNvSpPr/>
            <p:nvPr/>
          </p:nvSpPr>
          <p:spPr>
            <a:xfrm>
              <a:off x="3936000" y="5139968"/>
              <a:ext cx="1296000" cy="144000"/>
            </a:xfrm>
            <a:prstGeom prst="leftRightArrow">
              <a:avLst>
                <a:gd name="adj1" fmla="val 14950"/>
                <a:gd name="adj2" fmla="val 14253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97" name="Grafik 796">
              <a:extLst>
                <a:ext uri="{FF2B5EF4-FFF2-40B4-BE49-F238E27FC236}">
                  <a16:creationId xmlns:a16="http://schemas.microsoft.com/office/drawing/2014/main" id="{9691DFF9-C254-19E5-F3B6-7772A11B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1656" y="5143640"/>
              <a:ext cx="847980" cy="357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6878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2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2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2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4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2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2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200"/>
                            </p:stCondLst>
                            <p:childTnLst>
                              <p:par>
                                <p:cTn id="1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2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2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2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200"/>
                            </p:stCondLst>
                            <p:childTnLst>
                              <p:par>
                                <p:cTn id="1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2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400"/>
                            </p:stCondLst>
                            <p:childTnLst>
                              <p:par>
                                <p:cTn id="1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2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0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6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2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5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0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3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6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5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8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691" grpId="0" animBg="1"/>
      <p:bldP spid="691" grpId="1" animBg="1"/>
      <p:bldP spid="741" grpId="0" animBg="1"/>
      <p:bldP spid="741" grpId="1" animBg="1"/>
      <p:bldP spid="791" grpId="0" animBg="1"/>
      <p:bldP spid="79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BAC38-C439-C6EE-FAD2-A4375F91B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E671A9E6-A7E8-32AF-67DF-4FC952447523}"/>
              </a:ext>
            </a:extLst>
          </p:cNvPr>
          <p:cNvGrpSpPr/>
          <p:nvPr/>
        </p:nvGrpSpPr>
        <p:grpSpPr>
          <a:xfrm>
            <a:off x="2677947" y="1864173"/>
            <a:ext cx="2160668" cy="1434695"/>
            <a:chOff x="2751872" y="1400668"/>
            <a:chExt cx="2160668" cy="1434695"/>
          </a:xfrm>
        </p:grpSpPr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961A0AD5-82CE-2D31-426F-0FAB9ACC3FF2}"/>
                </a:ext>
              </a:extLst>
            </p:cNvPr>
            <p:cNvGrpSpPr/>
            <p:nvPr/>
          </p:nvGrpSpPr>
          <p:grpSpPr>
            <a:xfrm>
              <a:off x="2751872" y="1400668"/>
              <a:ext cx="550139" cy="556349"/>
              <a:chOff x="5511800" y="2787650"/>
              <a:chExt cx="1055940" cy="1067859"/>
            </a:xfrm>
          </p:grpSpPr>
          <p:sp>
            <p:nvSpPr>
              <p:cNvPr id="59" name="Freihandform 58">
                <a:extLst>
                  <a:ext uri="{FF2B5EF4-FFF2-40B4-BE49-F238E27FC236}">
                    <a16:creationId xmlns:a16="http://schemas.microsoft.com/office/drawing/2014/main" id="{AC271E65-9BF0-18A7-E7F1-ABB1B2BB2A4C}"/>
                  </a:ext>
                </a:extLst>
              </p:cNvPr>
              <p:cNvSpPr/>
              <p:nvPr/>
            </p:nvSpPr>
            <p:spPr>
              <a:xfrm>
                <a:off x="5511800" y="2787650"/>
                <a:ext cx="781724" cy="789522"/>
              </a:xfrm>
              <a:custGeom>
                <a:avLst/>
                <a:gdLst>
                  <a:gd name="connsiteX0" fmla="*/ 521684 w 781724"/>
                  <a:gd name="connsiteY0" fmla="*/ 9 h 789522"/>
                  <a:gd name="connsiteX1" fmla="*/ 399976 w 781724"/>
                  <a:gd name="connsiteY1" fmla="*/ 10401 h 789522"/>
                  <a:gd name="connsiteX2" fmla="*/ 272627 w 781724"/>
                  <a:gd name="connsiteY2" fmla="*/ 142828 h 789522"/>
                  <a:gd name="connsiteX3" fmla="*/ 272627 w 781724"/>
                  <a:gd name="connsiteY3" fmla="*/ 239921 h 789522"/>
                  <a:gd name="connsiteX4" fmla="*/ 527324 w 781724"/>
                  <a:gd name="connsiteY4" fmla="*/ 239921 h 789522"/>
                  <a:gd name="connsiteX5" fmla="*/ 527324 w 781724"/>
                  <a:gd name="connsiteY5" fmla="*/ 272286 h 789522"/>
                  <a:gd name="connsiteX6" fmla="*/ 272627 w 781724"/>
                  <a:gd name="connsiteY6" fmla="*/ 272286 h 789522"/>
                  <a:gd name="connsiteX7" fmla="*/ 177041 w 781724"/>
                  <a:gd name="connsiteY7" fmla="*/ 272286 h 789522"/>
                  <a:gd name="connsiteX8" fmla="*/ 17930 w 781724"/>
                  <a:gd name="connsiteY8" fmla="*/ 401446 h 789522"/>
                  <a:gd name="connsiteX9" fmla="*/ 17930 w 781724"/>
                  <a:gd name="connsiteY9" fmla="*/ 660362 h 789522"/>
                  <a:gd name="connsiteX10" fmla="*/ 153293 w 781724"/>
                  <a:gd name="connsiteY10" fmla="*/ 789523 h 789522"/>
                  <a:gd name="connsiteX11" fmla="*/ 240864 w 781724"/>
                  <a:gd name="connsiteY11" fmla="*/ 789523 h 789522"/>
                  <a:gd name="connsiteX12" fmla="*/ 240864 w 781724"/>
                  <a:gd name="connsiteY12" fmla="*/ 673130 h 789522"/>
                  <a:gd name="connsiteX13" fmla="*/ 399976 w 781724"/>
                  <a:gd name="connsiteY13" fmla="*/ 514870 h 789522"/>
                  <a:gd name="connsiteX14" fmla="*/ 654375 w 781724"/>
                  <a:gd name="connsiteY14" fmla="*/ 514870 h 789522"/>
                  <a:gd name="connsiteX15" fmla="*/ 781724 w 781724"/>
                  <a:gd name="connsiteY15" fmla="*/ 385412 h 789522"/>
                  <a:gd name="connsiteX16" fmla="*/ 781724 w 781724"/>
                  <a:gd name="connsiteY16" fmla="*/ 142828 h 789522"/>
                  <a:gd name="connsiteX17" fmla="*/ 654375 w 781724"/>
                  <a:gd name="connsiteY17" fmla="*/ 10401 h 789522"/>
                  <a:gd name="connsiteX18" fmla="*/ 521684 w 781724"/>
                  <a:gd name="connsiteY18" fmla="*/ 9 h 789522"/>
                  <a:gd name="connsiteX19" fmla="*/ 383946 w 781724"/>
                  <a:gd name="connsiteY19" fmla="*/ 78099 h 789522"/>
                  <a:gd name="connsiteX20" fmla="*/ 431738 w 781724"/>
                  <a:gd name="connsiteY20" fmla="*/ 126794 h 789522"/>
                  <a:gd name="connsiteX21" fmla="*/ 383946 w 781724"/>
                  <a:gd name="connsiteY21" fmla="*/ 175192 h 789522"/>
                  <a:gd name="connsiteX22" fmla="*/ 336152 w 781724"/>
                  <a:gd name="connsiteY22" fmla="*/ 126794 h 789522"/>
                  <a:gd name="connsiteX23" fmla="*/ 383946 w 781724"/>
                  <a:gd name="connsiteY23" fmla="*/ 78099 h 78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81724" h="789522">
                    <a:moveTo>
                      <a:pt x="521684" y="9"/>
                    </a:moveTo>
                    <a:cubicBezTo>
                      <a:pt x="478143" y="211"/>
                      <a:pt x="436562" y="3925"/>
                      <a:pt x="399976" y="10401"/>
                    </a:cubicBezTo>
                    <a:cubicBezTo>
                      <a:pt x="292196" y="29447"/>
                      <a:pt x="272627" y="69311"/>
                      <a:pt x="272627" y="142828"/>
                    </a:cubicBezTo>
                    <a:lnTo>
                      <a:pt x="272627" y="239921"/>
                    </a:lnTo>
                    <a:lnTo>
                      <a:pt x="527324" y="239921"/>
                    </a:lnTo>
                    <a:lnTo>
                      <a:pt x="527324" y="272286"/>
                    </a:lnTo>
                    <a:lnTo>
                      <a:pt x="272627" y="272286"/>
                    </a:lnTo>
                    <a:lnTo>
                      <a:pt x="177041" y="272286"/>
                    </a:lnTo>
                    <a:cubicBezTo>
                      <a:pt x="103020" y="272286"/>
                      <a:pt x="38204" y="316788"/>
                      <a:pt x="17930" y="401446"/>
                    </a:cubicBezTo>
                    <a:cubicBezTo>
                      <a:pt x="-5455" y="498485"/>
                      <a:pt x="-6493" y="559038"/>
                      <a:pt x="17930" y="660362"/>
                    </a:cubicBezTo>
                    <a:cubicBezTo>
                      <a:pt x="36035" y="735783"/>
                      <a:pt x="79271" y="789523"/>
                      <a:pt x="153293" y="789523"/>
                    </a:cubicBezTo>
                    <a:lnTo>
                      <a:pt x="240864" y="789523"/>
                    </a:lnTo>
                    <a:lnTo>
                      <a:pt x="240864" y="673130"/>
                    </a:lnTo>
                    <a:cubicBezTo>
                      <a:pt x="240864" y="589042"/>
                      <a:pt x="313600" y="514870"/>
                      <a:pt x="399976" y="514870"/>
                    </a:cubicBezTo>
                    <a:lnTo>
                      <a:pt x="654375" y="514870"/>
                    </a:lnTo>
                    <a:cubicBezTo>
                      <a:pt x="725192" y="514870"/>
                      <a:pt x="781724" y="456549"/>
                      <a:pt x="781724" y="385412"/>
                    </a:cubicBezTo>
                    <a:lnTo>
                      <a:pt x="781724" y="142828"/>
                    </a:lnTo>
                    <a:cubicBezTo>
                      <a:pt x="781724" y="73787"/>
                      <a:pt x="723494" y="21924"/>
                      <a:pt x="654375" y="10401"/>
                    </a:cubicBezTo>
                    <a:cubicBezTo>
                      <a:pt x="610622" y="3116"/>
                      <a:pt x="565224" y="-194"/>
                      <a:pt x="521684" y="9"/>
                    </a:cubicBezTo>
                    <a:close/>
                    <a:moveTo>
                      <a:pt x="383946" y="78099"/>
                    </a:moveTo>
                    <a:cubicBezTo>
                      <a:pt x="410254" y="78099"/>
                      <a:pt x="431738" y="99939"/>
                      <a:pt x="431738" y="126794"/>
                    </a:cubicBezTo>
                    <a:cubicBezTo>
                      <a:pt x="431738" y="153553"/>
                      <a:pt x="410254" y="175192"/>
                      <a:pt x="383946" y="175192"/>
                    </a:cubicBezTo>
                    <a:cubicBezTo>
                      <a:pt x="357543" y="175192"/>
                      <a:pt x="336152" y="153553"/>
                      <a:pt x="336152" y="126794"/>
                    </a:cubicBezTo>
                    <a:cubicBezTo>
                      <a:pt x="336152" y="99939"/>
                      <a:pt x="357543" y="78099"/>
                      <a:pt x="383946" y="780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9FD4"/>
                  </a:gs>
                  <a:gs pos="50000">
                    <a:srgbClr val="4584B6"/>
                  </a:gs>
                  <a:gs pos="100000">
                    <a:srgbClr val="306998"/>
                  </a:gs>
                </a:gsLst>
                <a:lin ang="2458805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" name="Freihandform 59">
                <a:extLst>
                  <a:ext uri="{FF2B5EF4-FFF2-40B4-BE49-F238E27FC236}">
                    <a16:creationId xmlns:a16="http://schemas.microsoft.com/office/drawing/2014/main" id="{22D1CDBB-9F50-A6DA-111E-53F74D44250F}"/>
                  </a:ext>
                </a:extLst>
              </p:cNvPr>
              <p:cNvSpPr/>
              <p:nvPr/>
            </p:nvSpPr>
            <p:spPr>
              <a:xfrm>
                <a:off x="5784426" y="3059935"/>
                <a:ext cx="783314" cy="795574"/>
              </a:xfrm>
              <a:custGeom>
                <a:avLst/>
                <a:gdLst>
                  <a:gd name="connsiteX0" fmla="*/ 540860 w 783314"/>
                  <a:gd name="connsiteY0" fmla="*/ 0 h 795574"/>
                  <a:gd name="connsiteX1" fmla="*/ 540860 w 783314"/>
                  <a:gd name="connsiteY1" fmla="*/ 113127 h 795574"/>
                  <a:gd name="connsiteX2" fmla="*/ 381749 w 783314"/>
                  <a:gd name="connsiteY2" fmla="*/ 274652 h 795574"/>
                  <a:gd name="connsiteX3" fmla="*/ 127349 w 783314"/>
                  <a:gd name="connsiteY3" fmla="*/ 274652 h 795574"/>
                  <a:gd name="connsiteX4" fmla="*/ 0 w 783314"/>
                  <a:gd name="connsiteY4" fmla="*/ 404109 h 795574"/>
                  <a:gd name="connsiteX5" fmla="*/ 0 w 783314"/>
                  <a:gd name="connsiteY5" fmla="*/ 646695 h 795574"/>
                  <a:gd name="connsiteX6" fmla="*/ 127349 w 783314"/>
                  <a:gd name="connsiteY6" fmla="*/ 776155 h 795574"/>
                  <a:gd name="connsiteX7" fmla="*/ 381749 w 783314"/>
                  <a:gd name="connsiteY7" fmla="*/ 776155 h 795574"/>
                  <a:gd name="connsiteX8" fmla="*/ 509098 w 783314"/>
                  <a:gd name="connsiteY8" fmla="*/ 646695 h 795574"/>
                  <a:gd name="connsiteX9" fmla="*/ 509098 w 783314"/>
                  <a:gd name="connsiteY9" fmla="*/ 549601 h 795574"/>
                  <a:gd name="connsiteX10" fmla="*/ 254697 w 783314"/>
                  <a:gd name="connsiteY10" fmla="*/ 549601 h 795574"/>
                  <a:gd name="connsiteX11" fmla="*/ 254697 w 783314"/>
                  <a:gd name="connsiteY11" fmla="*/ 517237 h 795574"/>
                  <a:gd name="connsiteX12" fmla="*/ 509098 w 783314"/>
                  <a:gd name="connsiteY12" fmla="*/ 517237 h 795574"/>
                  <a:gd name="connsiteX13" fmla="*/ 636446 w 783314"/>
                  <a:gd name="connsiteY13" fmla="*/ 517237 h 795574"/>
                  <a:gd name="connsiteX14" fmla="*/ 763792 w 783314"/>
                  <a:gd name="connsiteY14" fmla="*/ 388076 h 795574"/>
                  <a:gd name="connsiteX15" fmla="*/ 763792 w 783314"/>
                  <a:gd name="connsiteY15" fmla="*/ 129160 h 795574"/>
                  <a:gd name="connsiteX16" fmla="*/ 636446 w 783314"/>
                  <a:gd name="connsiteY16" fmla="*/ 0 h 795574"/>
                  <a:gd name="connsiteX17" fmla="*/ 397778 w 783314"/>
                  <a:gd name="connsiteY17" fmla="*/ 614330 h 795574"/>
                  <a:gd name="connsiteX18" fmla="*/ 445572 w 783314"/>
                  <a:gd name="connsiteY18" fmla="*/ 662728 h 795574"/>
                  <a:gd name="connsiteX19" fmla="*/ 397778 w 783314"/>
                  <a:gd name="connsiteY19" fmla="*/ 711422 h 795574"/>
                  <a:gd name="connsiteX20" fmla="*/ 349986 w 783314"/>
                  <a:gd name="connsiteY20" fmla="*/ 662728 h 795574"/>
                  <a:gd name="connsiteX21" fmla="*/ 397778 w 783314"/>
                  <a:gd name="connsiteY21" fmla="*/ 614330 h 79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3314" h="795574">
                    <a:moveTo>
                      <a:pt x="540860" y="0"/>
                    </a:moveTo>
                    <a:lnTo>
                      <a:pt x="540860" y="113127"/>
                    </a:lnTo>
                    <a:cubicBezTo>
                      <a:pt x="540860" y="200833"/>
                      <a:pt x="466520" y="274652"/>
                      <a:pt x="381749" y="274652"/>
                    </a:cubicBezTo>
                    <a:lnTo>
                      <a:pt x="127349" y="274652"/>
                    </a:lnTo>
                    <a:cubicBezTo>
                      <a:pt x="57665" y="274652"/>
                      <a:pt x="0" y="334307"/>
                      <a:pt x="0" y="404109"/>
                    </a:cubicBezTo>
                    <a:lnTo>
                      <a:pt x="0" y="646695"/>
                    </a:lnTo>
                    <a:cubicBezTo>
                      <a:pt x="0" y="715735"/>
                      <a:pt x="60022" y="756345"/>
                      <a:pt x="127349" y="776155"/>
                    </a:cubicBezTo>
                    <a:cubicBezTo>
                      <a:pt x="207971" y="799861"/>
                      <a:pt x="285284" y="804147"/>
                      <a:pt x="381749" y="776155"/>
                    </a:cubicBezTo>
                    <a:cubicBezTo>
                      <a:pt x="445870" y="757580"/>
                      <a:pt x="509098" y="720210"/>
                      <a:pt x="509098" y="646695"/>
                    </a:cubicBezTo>
                    <a:lnTo>
                      <a:pt x="509098" y="549601"/>
                    </a:lnTo>
                    <a:lnTo>
                      <a:pt x="254697" y="549601"/>
                    </a:lnTo>
                    <a:lnTo>
                      <a:pt x="254697" y="517237"/>
                    </a:lnTo>
                    <a:lnTo>
                      <a:pt x="509098" y="517237"/>
                    </a:lnTo>
                    <a:lnTo>
                      <a:pt x="636446" y="517237"/>
                    </a:lnTo>
                    <a:cubicBezTo>
                      <a:pt x="710473" y="517237"/>
                      <a:pt x="738049" y="465593"/>
                      <a:pt x="763792" y="388076"/>
                    </a:cubicBezTo>
                    <a:cubicBezTo>
                      <a:pt x="790389" y="308274"/>
                      <a:pt x="789250" y="231531"/>
                      <a:pt x="763792" y="129160"/>
                    </a:cubicBezTo>
                    <a:cubicBezTo>
                      <a:pt x="745496" y="55453"/>
                      <a:pt x="710558" y="0"/>
                      <a:pt x="636446" y="0"/>
                    </a:cubicBezTo>
                    <a:close/>
                    <a:moveTo>
                      <a:pt x="397778" y="614330"/>
                    </a:moveTo>
                    <a:cubicBezTo>
                      <a:pt x="424181" y="614330"/>
                      <a:pt x="445572" y="635968"/>
                      <a:pt x="445572" y="662728"/>
                    </a:cubicBezTo>
                    <a:cubicBezTo>
                      <a:pt x="445572" y="689587"/>
                      <a:pt x="424181" y="711422"/>
                      <a:pt x="397778" y="711422"/>
                    </a:cubicBezTo>
                    <a:cubicBezTo>
                      <a:pt x="371470" y="711422"/>
                      <a:pt x="349986" y="689587"/>
                      <a:pt x="349986" y="662728"/>
                    </a:cubicBezTo>
                    <a:cubicBezTo>
                      <a:pt x="349986" y="635968"/>
                      <a:pt x="371470" y="614330"/>
                      <a:pt x="397778" y="6143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D43B"/>
                  </a:gs>
                  <a:gs pos="50000">
                    <a:srgbClr val="FFDE57"/>
                  </a:gs>
                  <a:gs pos="100000">
                    <a:srgbClr val="FFE873"/>
                  </a:gs>
                </a:gsLst>
                <a:lin ang="14100376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5" name="Abgerundetes Rechteck 54">
              <a:extLst>
                <a:ext uri="{FF2B5EF4-FFF2-40B4-BE49-F238E27FC236}">
                  <a16:creationId xmlns:a16="http://schemas.microsoft.com/office/drawing/2014/main" id="{28329189-5A81-76F3-9CAA-44070C914E5C}"/>
                </a:ext>
              </a:extLst>
            </p:cNvPr>
            <p:cNvSpPr/>
            <p:nvPr/>
          </p:nvSpPr>
          <p:spPr>
            <a:xfrm>
              <a:off x="3000000" y="1668701"/>
              <a:ext cx="1912540" cy="116666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    Robot</a:t>
              </a:r>
            </a:p>
          </p:txBody>
        </p:sp>
        <p:pic>
          <p:nvPicPr>
            <p:cNvPr id="116" name="Grafik 115">
              <a:extLst>
                <a:ext uri="{FF2B5EF4-FFF2-40B4-BE49-F238E27FC236}">
                  <a16:creationId xmlns:a16="http://schemas.microsoft.com/office/drawing/2014/main" id="{E182695C-BE0F-B11F-8BAB-59A89E52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3305" y="1650337"/>
              <a:ext cx="613416" cy="613416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B39CD62-C239-7652-7E93-BF92298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Pabot</a:t>
            </a:r>
            <a:r>
              <a:rPr lang="en-GB" sz="4000" dirty="0"/>
              <a:t> Shared Node           </a:t>
            </a:r>
            <a:r>
              <a:rPr lang="en-GB" sz="4000" dirty="0" err="1"/>
              <a:t>Process&amp;Browser</a:t>
            </a:r>
            <a:endParaRPr lang="en-GB" sz="4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6AE96D5-57F8-302E-CF57-981ED3078F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06EFEA-961C-94CF-EBF8-A60AC8DCE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26328A-D292-3EA3-7130-5B206F1C0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E596EFF6-F207-A80D-4192-BD6BC7718E32}"/>
              </a:ext>
            </a:extLst>
          </p:cNvPr>
          <p:cNvSpPr/>
          <p:nvPr/>
        </p:nvSpPr>
        <p:spPr>
          <a:xfrm>
            <a:off x="506863" y="3116424"/>
            <a:ext cx="1404559" cy="61341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err="1"/>
              <a:t>Pabot</a:t>
            </a:r>
            <a:br>
              <a:rPr lang="en-GB" dirty="0"/>
            </a:br>
            <a:r>
              <a:rPr lang="en-GB" dirty="0"/>
              <a:t>Main</a:t>
            </a:r>
          </a:p>
        </p:txBody>
      </p: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8207C8A1-803D-F2F3-B74B-85E8749A1970}"/>
              </a:ext>
            </a:extLst>
          </p:cNvPr>
          <p:cNvGrpSpPr/>
          <p:nvPr/>
        </p:nvGrpSpPr>
        <p:grpSpPr>
          <a:xfrm>
            <a:off x="5633691" y="555522"/>
            <a:ext cx="1926723" cy="5897479"/>
            <a:chOff x="5633691" y="573811"/>
            <a:chExt cx="1926723" cy="5770712"/>
          </a:xfrm>
        </p:grpSpPr>
        <p:sp>
          <p:nvSpPr>
            <p:cNvPr id="57" name="Abgerundetes Rechteck 56">
              <a:extLst>
                <a:ext uri="{FF2B5EF4-FFF2-40B4-BE49-F238E27FC236}">
                  <a16:creationId xmlns:a16="http://schemas.microsoft.com/office/drawing/2014/main" id="{CF4F2BD3-03DE-086C-8DCA-CECA50570963}"/>
                </a:ext>
              </a:extLst>
            </p:cNvPr>
            <p:cNvSpPr/>
            <p:nvPr/>
          </p:nvSpPr>
          <p:spPr>
            <a:xfrm>
              <a:off x="5633691" y="849239"/>
              <a:ext cx="1926723" cy="5495284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600F03D0-1631-235D-AEB6-C2CA318B3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49284" y="573811"/>
              <a:ext cx="1229050" cy="330151"/>
            </a:xfrm>
            <a:prstGeom prst="rect">
              <a:avLst/>
            </a:prstGeom>
          </p:spPr>
        </p:pic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3A3434F3-752C-E013-5F57-41107C7539C8}"/>
              </a:ext>
            </a:extLst>
          </p:cNvPr>
          <p:cNvGrpSpPr/>
          <p:nvPr/>
        </p:nvGrpSpPr>
        <p:grpSpPr>
          <a:xfrm>
            <a:off x="268712" y="2701394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11F200A0-FCE0-1F65-C2EB-B1700F83438B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CC7DD498-D828-3C6C-3C12-6C3F7B8CA551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C525520-2154-80C4-4141-AE491B47E182}"/>
              </a:ext>
            </a:extLst>
          </p:cNvPr>
          <p:cNvGrpSpPr/>
          <p:nvPr/>
        </p:nvGrpSpPr>
        <p:grpSpPr>
          <a:xfrm>
            <a:off x="5776556" y="2301007"/>
            <a:ext cx="1703398" cy="974697"/>
            <a:chOff x="5686851" y="1749772"/>
            <a:chExt cx="1703398" cy="974697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76689A50-C08A-34E5-AA73-8713667EB310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13" name="Grafik 85">
              <a:extLst>
                <a:ext uri="{FF2B5EF4-FFF2-40B4-BE49-F238E27FC236}">
                  <a16:creationId xmlns:a16="http://schemas.microsoft.com/office/drawing/2014/main" id="{DECBB73C-7739-641C-6EE2-5EA5890AD2A3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14" name="Grafik 85">
                <a:extLst>
                  <a:ext uri="{FF2B5EF4-FFF2-40B4-BE49-F238E27FC236}">
                    <a16:creationId xmlns:a16="http://schemas.microsoft.com/office/drawing/2014/main" id="{EC48D1CC-4DA1-884E-F217-5EE5B6F21E12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24" name="Freihandform 23">
                  <a:extLst>
                    <a:ext uri="{FF2B5EF4-FFF2-40B4-BE49-F238E27FC236}">
                      <a16:creationId xmlns:a16="http://schemas.microsoft.com/office/drawing/2014/main" id="{7D0015FE-D57A-E67B-5983-DF0E60452548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" name="Freihandform 25">
                  <a:extLst>
                    <a:ext uri="{FF2B5EF4-FFF2-40B4-BE49-F238E27FC236}">
                      <a16:creationId xmlns:a16="http://schemas.microsoft.com/office/drawing/2014/main" id="{34F1A71A-ABAB-2EB4-1F3E-6FA79933341D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7" name="Freihandform 26">
                  <a:extLst>
                    <a:ext uri="{FF2B5EF4-FFF2-40B4-BE49-F238E27FC236}">
                      <a16:creationId xmlns:a16="http://schemas.microsoft.com/office/drawing/2014/main" id="{DC4A4AC9-A836-469F-7EB8-12BB64256564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" name="Freihandform 27">
                  <a:extLst>
                    <a:ext uri="{FF2B5EF4-FFF2-40B4-BE49-F238E27FC236}">
                      <a16:creationId xmlns:a16="http://schemas.microsoft.com/office/drawing/2014/main" id="{D6D3D406-2A7A-C7E0-211B-3203A0F6915D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" name="Freihandform 28">
                  <a:extLst>
                    <a:ext uri="{FF2B5EF4-FFF2-40B4-BE49-F238E27FC236}">
                      <a16:creationId xmlns:a16="http://schemas.microsoft.com/office/drawing/2014/main" id="{3C2134CD-9E3A-FF0F-B224-B9172718D413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" name="Freihandform 29">
                  <a:extLst>
                    <a:ext uri="{FF2B5EF4-FFF2-40B4-BE49-F238E27FC236}">
                      <a16:creationId xmlns:a16="http://schemas.microsoft.com/office/drawing/2014/main" id="{0D8313EF-8606-BB5A-5C3B-7004235732A1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5" name="Grafik 85">
                <a:extLst>
                  <a:ext uri="{FF2B5EF4-FFF2-40B4-BE49-F238E27FC236}">
                    <a16:creationId xmlns:a16="http://schemas.microsoft.com/office/drawing/2014/main" id="{80E20FDC-589E-6C3A-5CFE-84642AEF4AE5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16" name="Freihandform 15">
                  <a:extLst>
                    <a:ext uri="{FF2B5EF4-FFF2-40B4-BE49-F238E27FC236}">
                      <a16:creationId xmlns:a16="http://schemas.microsoft.com/office/drawing/2014/main" id="{82586573-AA5F-C549-3F25-A3AC635B018D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" name="Freihandform 16">
                  <a:extLst>
                    <a:ext uri="{FF2B5EF4-FFF2-40B4-BE49-F238E27FC236}">
                      <a16:creationId xmlns:a16="http://schemas.microsoft.com/office/drawing/2014/main" id="{C545BA8A-7BE2-1CA0-375F-A73967D6745B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" name="Freihandform 17">
                  <a:extLst>
                    <a:ext uri="{FF2B5EF4-FFF2-40B4-BE49-F238E27FC236}">
                      <a16:creationId xmlns:a16="http://schemas.microsoft.com/office/drawing/2014/main" id="{AFE9D768-9168-21E6-E236-8FE2B2D42A22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" name="Freihandform 19">
                  <a:extLst>
                    <a:ext uri="{FF2B5EF4-FFF2-40B4-BE49-F238E27FC236}">
                      <a16:creationId xmlns:a16="http://schemas.microsoft.com/office/drawing/2014/main" id="{3B975E4C-3A59-A024-EF7D-F9F0B8BB2773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" name="Freihandform 20">
                  <a:extLst>
                    <a:ext uri="{FF2B5EF4-FFF2-40B4-BE49-F238E27FC236}">
                      <a16:creationId xmlns:a16="http://schemas.microsoft.com/office/drawing/2014/main" id="{98719835-81A4-1802-31B3-ED32D5A95C0D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" name="Freihandform 21">
                  <a:extLst>
                    <a:ext uri="{FF2B5EF4-FFF2-40B4-BE49-F238E27FC236}">
                      <a16:creationId xmlns:a16="http://schemas.microsoft.com/office/drawing/2014/main" id="{AA263B77-1D13-8E56-8D94-825CB4C53F15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72AA5B54-27E8-45D4-871F-09501D62A4CE}"/>
              </a:ext>
            </a:extLst>
          </p:cNvPr>
          <p:cNvGrpSpPr/>
          <p:nvPr/>
        </p:nvGrpSpPr>
        <p:grpSpPr>
          <a:xfrm>
            <a:off x="5958009" y="2401558"/>
            <a:ext cx="1431015" cy="775491"/>
            <a:chOff x="5887091" y="1784851"/>
            <a:chExt cx="1431015" cy="775491"/>
          </a:xfrm>
        </p:grpSpPr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069847AF-7B5D-0BEB-2C85-F03240F00250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68" name="Grafik 67">
              <a:extLst>
                <a:ext uri="{FF2B5EF4-FFF2-40B4-BE49-F238E27FC236}">
                  <a16:creationId xmlns:a16="http://schemas.microsoft.com/office/drawing/2014/main" id="{9C832478-60CE-B355-C63B-6CDAB9C35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9FB34B9-1887-7435-A087-3A67D283ACD9}"/>
              </a:ext>
            </a:extLst>
          </p:cNvPr>
          <p:cNvGrpSpPr/>
          <p:nvPr/>
        </p:nvGrpSpPr>
        <p:grpSpPr>
          <a:xfrm>
            <a:off x="3187481" y="2505135"/>
            <a:ext cx="1550299" cy="592716"/>
            <a:chOff x="3261406" y="2041630"/>
            <a:chExt cx="1550299" cy="592716"/>
          </a:xfrm>
        </p:grpSpPr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013D8D40-E04E-36F2-2CB7-B38801ECDF28}"/>
                </a:ext>
              </a:extLst>
            </p:cNvPr>
            <p:cNvSpPr/>
            <p:nvPr/>
          </p:nvSpPr>
          <p:spPr>
            <a:xfrm>
              <a:off x="3261406" y="2325673"/>
              <a:ext cx="1503099" cy="308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dirty="0"/>
                <a:t>Browser</a:t>
              </a:r>
            </a:p>
          </p:txBody>
        </p:sp>
        <p:grpSp>
          <p:nvGrpSpPr>
            <p:cNvPr id="88" name="Grafik 85">
              <a:extLst>
                <a:ext uri="{FF2B5EF4-FFF2-40B4-BE49-F238E27FC236}">
                  <a16:creationId xmlns:a16="http://schemas.microsoft.com/office/drawing/2014/main" id="{87993907-D276-7330-DFE4-8C764FBD37BF}"/>
                </a:ext>
              </a:extLst>
            </p:cNvPr>
            <p:cNvGrpSpPr/>
            <p:nvPr/>
          </p:nvGrpSpPr>
          <p:grpSpPr>
            <a:xfrm>
              <a:off x="4223935" y="2041630"/>
              <a:ext cx="587770" cy="429196"/>
              <a:chOff x="3844829" y="1295020"/>
              <a:chExt cx="4526472" cy="3305275"/>
            </a:xfrm>
          </p:grpSpPr>
          <p:grpSp>
            <p:nvGrpSpPr>
              <p:cNvPr id="89" name="Grafik 85">
                <a:extLst>
                  <a:ext uri="{FF2B5EF4-FFF2-40B4-BE49-F238E27FC236}">
                    <a16:creationId xmlns:a16="http://schemas.microsoft.com/office/drawing/2014/main" id="{3C77BA53-6834-A5C4-8C94-8D734BE2B073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90" name="Freihandform 89">
                  <a:extLst>
                    <a:ext uri="{FF2B5EF4-FFF2-40B4-BE49-F238E27FC236}">
                      <a16:creationId xmlns:a16="http://schemas.microsoft.com/office/drawing/2014/main" id="{7334DCC1-5E84-39E1-9FA7-C51DACFD9F4E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1" name="Freihandform 90">
                  <a:extLst>
                    <a:ext uri="{FF2B5EF4-FFF2-40B4-BE49-F238E27FC236}">
                      <a16:creationId xmlns:a16="http://schemas.microsoft.com/office/drawing/2014/main" id="{C126D124-44A2-5DD9-E3E7-9CB0FEE77B86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2" name="Freihandform 91">
                  <a:extLst>
                    <a:ext uri="{FF2B5EF4-FFF2-40B4-BE49-F238E27FC236}">
                      <a16:creationId xmlns:a16="http://schemas.microsoft.com/office/drawing/2014/main" id="{24D3321C-E7C9-80DD-FA18-74DA153E8B84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3" name="Freihandform 92">
                  <a:extLst>
                    <a:ext uri="{FF2B5EF4-FFF2-40B4-BE49-F238E27FC236}">
                      <a16:creationId xmlns:a16="http://schemas.microsoft.com/office/drawing/2014/main" id="{68DEC9C1-5C7F-0C0D-DD37-05294506B0E6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4" name="Freihandform 93">
                  <a:extLst>
                    <a:ext uri="{FF2B5EF4-FFF2-40B4-BE49-F238E27FC236}">
                      <a16:creationId xmlns:a16="http://schemas.microsoft.com/office/drawing/2014/main" id="{6D722918-1CF6-F1D3-86FF-A9E24F4F2654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5" name="Freihandform 94">
                  <a:extLst>
                    <a:ext uri="{FF2B5EF4-FFF2-40B4-BE49-F238E27FC236}">
                      <a16:creationId xmlns:a16="http://schemas.microsoft.com/office/drawing/2014/main" id="{E43C9431-D73B-30E2-B997-5994B2B2FD45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6" name="Grafik 85">
                <a:extLst>
                  <a:ext uri="{FF2B5EF4-FFF2-40B4-BE49-F238E27FC236}">
                    <a16:creationId xmlns:a16="http://schemas.microsoft.com/office/drawing/2014/main" id="{682B114C-D236-64D2-2E2A-1678EB633797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97" name="Freihandform 96">
                  <a:extLst>
                    <a:ext uri="{FF2B5EF4-FFF2-40B4-BE49-F238E27FC236}">
                      <a16:creationId xmlns:a16="http://schemas.microsoft.com/office/drawing/2014/main" id="{E7D44CE9-D398-0333-8DFA-9E4C99524774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8" name="Freihandform 97">
                  <a:extLst>
                    <a:ext uri="{FF2B5EF4-FFF2-40B4-BE49-F238E27FC236}">
                      <a16:creationId xmlns:a16="http://schemas.microsoft.com/office/drawing/2014/main" id="{6B2F54AA-0DC0-C29E-C786-2EFE80793534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9" name="Freihandform 98">
                  <a:extLst>
                    <a:ext uri="{FF2B5EF4-FFF2-40B4-BE49-F238E27FC236}">
                      <a16:creationId xmlns:a16="http://schemas.microsoft.com/office/drawing/2014/main" id="{B8CAD72E-DE52-50C3-C0B2-C7CFDDBE60F0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0" name="Freihandform 99">
                  <a:extLst>
                    <a:ext uri="{FF2B5EF4-FFF2-40B4-BE49-F238E27FC236}">
                      <a16:creationId xmlns:a16="http://schemas.microsoft.com/office/drawing/2014/main" id="{2AF2815B-7D81-BCC0-8B85-107605C93C96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1" name="Freihandform 100">
                  <a:extLst>
                    <a:ext uri="{FF2B5EF4-FFF2-40B4-BE49-F238E27FC236}">
                      <a16:creationId xmlns:a16="http://schemas.microsoft.com/office/drawing/2014/main" id="{7438C08D-6E3D-D2E9-92FD-99FCF1E6D9DB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2" name="Freihandform 101">
                  <a:extLst>
                    <a:ext uri="{FF2B5EF4-FFF2-40B4-BE49-F238E27FC236}">
                      <a16:creationId xmlns:a16="http://schemas.microsoft.com/office/drawing/2014/main" id="{379C049C-BBB8-F559-2CFA-DBD5B44F3918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DDB008E2-48EE-84F2-301B-8B8C3F4251EB}"/>
              </a:ext>
            </a:extLst>
          </p:cNvPr>
          <p:cNvGrpSpPr/>
          <p:nvPr/>
        </p:nvGrpSpPr>
        <p:grpSpPr>
          <a:xfrm>
            <a:off x="5776556" y="988131"/>
            <a:ext cx="1703398" cy="974697"/>
            <a:chOff x="5686851" y="1749772"/>
            <a:chExt cx="1703398" cy="974697"/>
          </a:xfrm>
        </p:grpSpPr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1EB5FAEC-29B9-0B1A-1136-F04E9F5C78BC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121" name="Grafik 85">
              <a:extLst>
                <a:ext uri="{FF2B5EF4-FFF2-40B4-BE49-F238E27FC236}">
                  <a16:creationId xmlns:a16="http://schemas.microsoft.com/office/drawing/2014/main" id="{63FD61C4-9DEC-001E-05A5-AC00B209A5A2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122" name="Grafik 85">
                <a:extLst>
                  <a:ext uri="{FF2B5EF4-FFF2-40B4-BE49-F238E27FC236}">
                    <a16:creationId xmlns:a16="http://schemas.microsoft.com/office/drawing/2014/main" id="{62264E3F-AE46-8180-A8D6-7832A61AB792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130" name="Freihandform 129">
                  <a:extLst>
                    <a:ext uri="{FF2B5EF4-FFF2-40B4-BE49-F238E27FC236}">
                      <a16:creationId xmlns:a16="http://schemas.microsoft.com/office/drawing/2014/main" id="{68500403-2FFC-BB5D-E3A9-5EE9A729AACF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1" name="Freihandform 130">
                  <a:extLst>
                    <a:ext uri="{FF2B5EF4-FFF2-40B4-BE49-F238E27FC236}">
                      <a16:creationId xmlns:a16="http://schemas.microsoft.com/office/drawing/2014/main" id="{A08C99E6-43F1-D2CD-D12C-23DF4E011913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2" name="Freihandform 131">
                  <a:extLst>
                    <a:ext uri="{FF2B5EF4-FFF2-40B4-BE49-F238E27FC236}">
                      <a16:creationId xmlns:a16="http://schemas.microsoft.com/office/drawing/2014/main" id="{CC47AFD4-9676-FFC2-BC9F-54635AF431E6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3" name="Freihandform 132">
                  <a:extLst>
                    <a:ext uri="{FF2B5EF4-FFF2-40B4-BE49-F238E27FC236}">
                      <a16:creationId xmlns:a16="http://schemas.microsoft.com/office/drawing/2014/main" id="{0D7FBD10-237A-0583-DDC9-372F55FAD764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4" name="Freihandform 133">
                  <a:extLst>
                    <a:ext uri="{FF2B5EF4-FFF2-40B4-BE49-F238E27FC236}">
                      <a16:creationId xmlns:a16="http://schemas.microsoft.com/office/drawing/2014/main" id="{89D05FEF-D0C3-483B-A809-E7005E5200CF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5" name="Freihandform 134">
                  <a:extLst>
                    <a:ext uri="{FF2B5EF4-FFF2-40B4-BE49-F238E27FC236}">
                      <a16:creationId xmlns:a16="http://schemas.microsoft.com/office/drawing/2014/main" id="{DC1F9AD5-5D6A-2699-FC49-93AD515C1E29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23" name="Grafik 85">
                <a:extLst>
                  <a:ext uri="{FF2B5EF4-FFF2-40B4-BE49-F238E27FC236}">
                    <a16:creationId xmlns:a16="http://schemas.microsoft.com/office/drawing/2014/main" id="{19B05511-1D05-558C-55AE-EC546B919155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124" name="Freihandform 123">
                  <a:extLst>
                    <a:ext uri="{FF2B5EF4-FFF2-40B4-BE49-F238E27FC236}">
                      <a16:creationId xmlns:a16="http://schemas.microsoft.com/office/drawing/2014/main" id="{413F961C-210C-CB3B-691E-DA1E10E41EE4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5" name="Freihandform 124">
                  <a:extLst>
                    <a:ext uri="{FF2B5EF4-FFF2-40B4-BE49-F238E27FC236}">
                      <a16:creationId xmlns:a16="http://schemas.microsoft.com/office/drawing/2014/main" id="{DE1B5BDF-AB90-1892-755A-0C1DB5737208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6" name="Freihandform 125">
                  <a:extLst>
                    <a:ext uri="{FF2B5EF4-FFF2-40B4-BE49-F238E27FC236}">
                      <a16:creationId xmlns:a16="http://schemas.microsoft.com/office/drawing/2014/main" id="{6F6E5574-0B56-A082-0024-A49A9D420D22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7" name="Freihandform 126">
                  <a:extLst>
                    <a:ext uri="{FF2B5EF4-FFF2-40B4-BE49-F238E27FC236}">
                      <a16:creationId xmlns:a16="http://schemas.microsoft.com/office/drawing/2014/main" id="{C2427A58-6C4E-B151-1CC2-6BC83979DB87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8" name="Freihandform 127">
                  <a:extLst>
                    <a:ext uri="{FF2B5EF4-FFF2-40B4-BE49-F238E27FC236}">
                      <a16:creationId xmlns:a16="http://schemas.microsoft.com/office/drawing/2014/main" id="{5DC7FEF8-0034-642D-6EE4-D55EB142F8D8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9" name="Freihandform 128">
                  <a:extLst>
                    <a:ext uri="{FF2B5EF4-FFF2-40B4-BE49-F238E27FC236}">
                      <a16:creationId xmlns:a16="http://schemas.microsoft.com/office/drawing/2014/main" id="{AC1E8750-435E-9E42-4EAC-3CC782982DF3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0C36F1F4-8196-EB6C-7249-5DAEA3F231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12849" y="2476757"/>
            <a:ext cx="732991" cy="732991"/>
          </a:xfrm>
          <a:prstGeom prst="rect">
            <a:avLst/>
          </a:prstGeom>
        </p:spPr>
      </p:pic>
      <p:sp>
        <p:nvSpPr>
          <p:cNvPr id="144" name="Pfeil nach links und rechts 143">
            <a:extLst>
              <a:ext uri="{FF2B5EF4-FFF2-40B4-BE49-F238E27FC236}">
                <a16:creationId xmlns:a16="http://schemas.microsoft.com/office/drawing/2014/main" id="{3F3A6C3F-2BED-DE09-18BB-9F3CF240114A}"/>
              </a:ext>
            </a:extLst>
          </p:cNvPr>
          <p:cNvSpPr/>
          <p:nvPr/>
        </p:nvSpPr>
        <p:spPr>
          <a:xfrm>
            <a:off x="7397720" y="2655639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05E5DF87-70CD-ED78-C7F7-98E83C4B0E3B}"/>
              </a:ext>
            </a:extLst>
          </p:cNvPr>
          <p:cNvGrpSpPr/>
          <p:nvPr/>
        </p:nvGrpSpPr>
        <p:grpSpPr>
          <a:xfrm>
            <a:off x="5958009" y="1088682"/>
            <a:ext cx="1431015" cy="775491"/>
            <a:chOff x="5887091" y="1784851"/>
            <a:chExt cx="1431015" cy="775491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D740A136-7290-5C65-89BA-33BAE94301E9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44DF5DDB-C432-CC79-689A-ECCEDBE75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69AA1820-8B02-43A0-F13D-935EF683336B}"/>
              </a:ext>
            </a:extLst>
          </p:cNvPr>
          <p:cNvGrpSpPr/>
          <p:nvPr/>
        </p:nvGrpSpPr>
        <p:grpSpPr>
          <a:xfrm>
            <a:off x="4608926" y="2783553"/>
            <a:ext cx="1296000" cy="360923"/>
            <a:chOff x="3936000" y="5139968"/>
            <a:chExt cx="1296000" cy="360923"/>
          </a:xfrm>
        </p:grpSpPr>
        <p:sp>
          <p:nvSpPr>
            <p:cNvPr id="138" name="Pfeil nach links und rechts 137">
              <a:extLst>
                <a:ext uri="{FF2B5EF4-FFF2-40B4-BE49-F238E27FC236}">
                  <a16:creationId xmlns:a16="http://schemas.microsoft.com/office/drawing/2014/main" id="{79589939-9895-E739-4226-78521D46F8F2}"/>
                </a:ext>
              </a:extLst>
            </p:cNvPr>
            <p:cNvSpPr/>
            <p:nvPr/>
          </p:nvSpPr>
          <p:spPr>
            <a:xfrm>
              <a:off x="3936000" y="5139968"/>
              <a:ext cx="1296000" cy="144000"/>
            </a:xfrm>
            <a:prstGeom prst="leftRightArrow">
              <a:avLst>
                <a:gd name="adj1" fmla="val 14950"/>
                <a:gd name="adj2" fmla="val 14253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7" name="Grafik 136">
              <a:extLst>
                <a:ext uri="{FF2B5EF4-FFF2-40B4-BE49-F238E27FC236}">
                  <a16:creationId xmlns:a16="http://schemas.microsoft.com/office/drawing/2014/main" id="{A09FBB78-0961-E6DF-ADA3-6DAFE754B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1656" y="5143640"/>
              <a:ext cx="847980" cy="357251"/>
            </a:xfrm>
            <a:prstGeom prst="rect">
              <a:avLst/>
            </a:prstGeom>
          </p:spPr>
        </p:pic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264B1622-5EA2-8CDE-0ECC-528B1AAE997A}"/>
              </a:ext>
            </a:extLst>
          </p:cNvPr>
          <p:cNvGrpSpPr/>
          <p:nvPr/>
        </p:nvGrpSpPr>
        <p:grpSpPr>
          <a:xfrm>
            <a:off x="178492" y="2843945"/>
            <a:ext cx="964603" cy="1072216"/>
            <a:chOff x="178492" y="2843945"/>
            <a:chExt cx="964603" cy="1072216"/>
          </a:xfrm>
        </p:grpSpPr>
        <p:sp>
          <p:nvSpPr>
            <p:cNvPr id="53" name="Freihandform 52">
              <a:extLst>
                <a:ext uri="{FF2B5EF4-FFF2-40B4-BE49-F238E27FC236}">
                  <a16:creationId xmlns:a16="http://schemas.microsoft.com/office/drawing/2014/main" id="{4C1EDAE7-AD43-F439-3E62-31DA1A0BEDC2}"/>
                </a:ext>
              </a:extLst>
            </p:cNvPr>
            <p:cNvSpPr/>
            <p:nvPr/>
          </p:nvSpPr>
          <p:spPr>
            <a:xfrm>
              <a:off x="178492" y="2843945"/>
              <a:ext cx="964603" cy="1072216"/>
            </a:xfrm>
            <a:custGeom>
              <a:avLst/>
              <a:gdLst>
                <a:gd name="connsiteX0" fmla="*/ 764975 w 964603"/>
                <a:gd name="connsiteY0" fmla="*/ 0 h 1072216"/>
                <a:gd name="connsiteX1" fmla="*/ 964603 w 964603"/>
                <a:gd name="connsiteY1" fmla="*/ 199445 h 1072216"/>
                <a:gd name="connsiteX2" fmla="*/ 805207 w 964603"/>
                <a:gd name="connsiteY2" fmla="*/ 394838 h 1072216"/>
                <a:gd name="connsiteX3" fmla="*/ 779396 w 964603"/>
                <a:gd name="connsiteY3" fmla="*/ 397438 h 1072216"/>
                <a:gd name="connsiteX4" fmla="*/ 795770 w 964603"/>
                <a:gd name="connsiteY4" fmla="*/ 450138 h 1072216"/>
                <a:gd name="connsiteX5" fmla="*/ 801708 w 964603"/>
                <a:gd name="connsiteY5" fmla="*/ 508983 h 1072216"/>
                <a:gd name="connsiteX6" fmla="*/ 751795 w 964603"/>
                <a:gd name="connsiteY6" fmla="*/ 672236 h 1072216"/>
                <a:gd name="connsiteX7" fmla="*/ 744696 w 964603"/>
                <a:gd name="connsiteY7" fmla="*/ 680832 h 1072216"/>
                <a:gd name="connsiteX8" fmla="*/ 785187 w 964603"/>
                <a:gd name="connsiteY8" fmla="*/ 689000 h 1072216"/>
                <a:gd name="connsiteX9" fmla="*/ 907111 w 964603"/>
                <a:gd name="connsiteY9" fmla="*/ 872771 h 1072216"/>
                <a:gd name="connsiteX10" fmla="*/ 707483 w 964603"/>
                <a:gd name="connsiteY10" fmla="*/ 1072216 h 1072216"/>
                <a:gd name="connsiteX11" fmla="*/ 507855 w 964603"/>
                <a:gd name="connsiteY11" fmla="*/ 872771 h 1072216"/>
                <a:gd name="connsiteX12" fmla="*/ 511911 w 964603"/>
                <a:gd name="connsiteY12" fmla="*/ 832576 h 1072216"/>
                <a:gd name="connsiteX13" fmla="*/ 522127 w 964603"/>
                <a:gd name="connsiteY13" fmla="*/ 799694 h 1072216"/>
                <a:gd name="connsiteX14" fmla="*/ 509452 w 964603"/>
                <a:gd name="connsiteY14" fmla="*/ 800970 h 1072216"/>
                <a:gd name="connsiteX15" fmla="*/ 395693 w 964603"/>
                <a:gd name="connsiteY15" fmla="*/ 778024 h 1072216"/>
                <a:gd name="connsiteX16" fmla="*/ 356891 w 964603"/>
                <a:gd name="connsiteY16" fmla="*/ 756983 h 1072216"/>
                <a:gd name="connsiteX17" fmla="*/ 340787 w 964603"/>
                <a:gd name="connsiteY17" fmla="*/ 780848 h 1072216"/>
                <a:gd name="connsiteX18" fmla="*/ 199628 w 964603"/>
                <a:gd name="connsiteY18" fmla="*/ 839264 h 1072216"/>
                <a:gd name="connsiteX19" fmla="*/ 0 w 964603"/>
                <a:gd name="connsiteY19" fmla="*/ 639819 h 1072216"/>
                <a:gd name="connsiteX20" fmla="*/ 199628 w 964603"/>
                <a:gd name="connsiteY20" fmla="*/ 440374 h 1072216"/>
                <a:gd name="connsiteX21" fmla="*/ 225362 w 964603"/>
                <a:gd name="connsiteY21" fmla="*/ 442966 h 1072216"/>
                <a:gd name="connsiteX22" fmla="*/ 240163 w 964603"/>
                <a:gd name="connsiteY22" fmla="*/ 395329 h 1072216"/>
                <a:gd name="connsiteX23" fmla="*/ 509452 w 964603"/>
                <a:gd name="connsiteY23" fmla="*/ 216996 h 1072216"/>
                <a:gd name="connsiteX24" fmla="*/ 567710 w 964603"/>
                <a:gd name="connsiteY24" fmla="*/ 222864 h 1072216"/>
                <a:gd name="connsiteX25" fmla="*/ 565347 w 964603"/>
                <a:gd name="connsiteY25" fmla="*/ 199445 h 1072216"/>
                <a:gd name="connsiteX26" fmla="*/ 764975 w 964603"/>
                <a:gd name="connsiteY26" fmla="*/ 0 h 107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64603" h="1072216">
                  <a:moveTo>
                    <a:pt x="764975" y="0"/>
                  </a:moveTo>
                  <a:cubicBezTo>
                    <a:pt x="875227" y="0"/>
                    <a:pt x="964603" y="89295"/>
                    <a:pt x="964603" y="199445"/>
                  </a:cubicBezTo>
                  <a:cubicBezTo>
                    <a:pt x="964603" y="295826"/>
                    <a:pt x="896175" y="376241"/>
                    <a:pt x="805207" y="394838"/>
                  </a:cubicBezTo>
                  <a:lnTo>
                    <a:pt x="779396" y="397438"/>
                  </a:lnTo>
                  <a:lnTo>
                    <a:pt x="795770" y="450138"/>
                  </a:lnTo>
                  <a:cubicBezTo>
                    <a:pt x="799664" y="469145"/>
                    <a:pt x="801708" y="488826"/>
                    <a:pt x="801708" y="508983"/>
                  </a:cubicBezTo>
                  <a:cubicBezTo>
                    <a:pt x="801708" y="569456"/>
                    <a:pt x="783308" y="625634"/>
                    <a:pt x="751795" y="672236"/>
                  </a:cubicBezTo>
                  <a:lnTo>
                    <a:pt x="744696" y="680832"/>
                  </a:lnTo>
                  <a:lnTo>
                    <a:pt x="785187" y="689000"/>
                  </a:lnTo>
                  <a:cubicBezTo>
                    <a:pt x="856837" y="719277"/>
                    <a:pt x="907111" y="790159"/>
                    <a:pt x="907111" y="872771"/>
                  </a:cubicBezTo>
                  <a:cubicBezTo>
                    <a:pt x="907111" y="982921"/>
                    <a:pt x="817735" y="1072216"/>
                    <a:pt x="707483" y="1072216"/>
                  </a:cubicBezTo>
                  <a:cubicBezTo>
                    <a:pt x="597231" y="1072216"/>
                    <a:pt x="507855" y="982921"/>
                    <a:pt x="507855" y="872771"/>
                  </a:cubicBezTo>
                  <a:cubicBezTo>
                    <a:pt x="507855" y="859002"/>
                    <a:pt x="509251" y="845559"/>
                    <a:pt x="511911" y="832576"/>
                  </a:cubicBezTo>
                  <a:lnTo>
                    <a:pt x="522127" y="799694"/>
                  </a:lnTo>
                  <a:lnTo>
                    <a:pt x="509452" y="800970"/>
                  </a:lnTo>
                  <a:cubicBezTo>
                    <a:pt x="469100" y="800970"/>
                    <a:pt x="430658" y="792800"/>
                    <a:pt x="395693" y="778024"/>
                  </a:cubicBezTo>
                  <a:lnTo>
                    <a:pt x="356891" y="756983"/>
                  </a:lnTo>
                  <a:lnTo>
                    <a:pt x="340787" y="780848"/>
                  </a:lnTo>
                  <a:cubicBezTo>
                    <a:pt x="304661" y="816940"/>
                    <a:pt x="254754" y="839264"/>
                    <a:pt x="199628" y="839264"/>
                  </a:cubicBezTo>
                  <a:cubicBezTo>
                    <a:pt x="89376" y="839264"/>
                    <a:pt x="0" y="749969"/>
                    <a:pt x="0" y="639819"/>
                  </a:cubicBezTo>
                  <a:cubicBezTo>
                    <a:pt x="0" y="529669"/>
                    <a:pt x="89376" y="440374"/>
                    <a:pt x="199628" y="440374"/>
                  </a:cubicBezTo>
                  <a:lnTo>
                    <a:pt x="225362" y="442966"/>
                  </a:lnTo>
                  <a:lnTo>
                    <a:pt x="240163" y="395329"/>
                  </a:lnTo>
                  <a:cubicBezTo>
                    <a:pt x="284530" y="290530"/>
                    <a:pt x="388395" y="216996"/>
                    <a:pt x="509452" y="216996"/>
                  </a:cubicBezTo>
                  <a:lnTo>
                    <a:pt x="567710" y="222864"/>
                  </a:lnTo>
                  <a:lnTo>
                    <a:pt x="565347" y="199445"/>
                  </a:lnTo>
                  <a:cubicBezTo>
                    <a:pt x="565347" y="89295"/>
                    <a:pt x="654723" y="0"/>
                    <a:pt x="764975" y="0"/>
                  </a:cubicBez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Abgerundetes Rechteck 30">
              <a:extLst>
                <a:ext uri="{FF2B5EF4-FFF2-40B4-BE49-F238E27FC236}">
                  <a16:creationId xmlns:a16="http://schemas.microsoft.com/office/drawing/2014/main" id="{C4837987-729D-22C6-E1B2-F1D7D5160CA3}"/>
                </a:ext>
              </a:extLst>
            </p:cNvPr>
            <p:cNvSpPr/>
            <p:nvPr/>
          </p:nvSpPr>
          <p:spPr>
            <a:xfrm>
              <a:off x="558584" y="3226880"/>
              <a:ext cx="255524" cy="255289"/>
            </a:xfrm>
            <a:prstGeom prst="round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ihandform 31">
              <a:extLst>
                <a:ext uri="{FF2B5EF4-FFF2-40B4-BE49-F238E27FC236}">
                  <a16:creationId xmlns:a16="http://schemas.microsoft.com/office/drawing/2014/main" id="{2E0C6421-CB36-8274-F15B-080CE075FEF4}"/>
                </a:ext>
              </a:extLst>
            </p:cNvPr>
            <p:cNvSpPr/>
            <p:nvPr/>
          </p:nvSpPr>
          <p:spPr>
            <a:xfrm>
              <a:off x="664847" y="3275704"/>
              <a:ext cx="3194" cy="15476"/>
            </a:xfrm>
            <a:custGeom>
              <a:avLst/>
              <a:gdLst>
                <a:gd name="connsiteX0" fmla="*/ 0 w 3194"/>
                <a:gd name="connsiteY0" fmla="*/ 0 h 15476"/>
                <a:gd name="connsiteX1" fmla="*/ 0 w 3194"/>
                <a:gd name="connsiteY1" fmla="*/ 15477 h 1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4" h="15476">
                  <a:moveTo>
                    <a:pt x="0" y="0"/>
                  </a:moveTo>
                  <a:lnTo>
                    <a:pt x="0" y="15477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ihandform 32">
              <a:extLst>
                <a:ext uri="{FF2B5EF4-FFF2-40B4-BE49-F238E27FC236}">
                  <a16:creationId xmlns:a16="http://schemas.microsoft.com/office/drawing/2014/main" id="{2E7D953B-2D53-F959-9707-5C5C9023FD45}"/>
                </a:ext>
              </a:extLst>
            </p:cNvPr>
            <p:cNvSpPr/>
            <p:nvPr/>
          </p:nvSpPr>
          <p:spPr>
            <a:xfrm rot="10800000" flipV="1">
              <a:off x="755756" y="3275704"/>
              <a:ext cx="3194" cy="15476"/>
            </a:xfrm>
            <a:custGeom>
              <a:avLst/>
              <a:gdLst>
                <a:gd name="connsiteX0" fmla="*/ -1 w 3194"/>
                <a:gd name="connsiteY0" fmla="*/ 0 h 15476"/>
                <a:gd name="connsiteX1" fmla="*/ -1 w 3194"/>
                <a:gd name="connsiteY1" fmla="*/ 15477 h 1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4" h="15476">
                  <a:moveTo>
                    <a:pt x="-1" y="0"/>
                  </a:moveTo>
                  <a:lnTo>
                    <a:pt x="-1" y="15477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34" name="Grafik 19">
              <a:extLst>
                <a:ext uri="{FF2B5EF4-FFF2-40B4-BE49-F238E27FC236}">
                  <a16:creationId xmlns:a16="http://schemas.microsoft.com/office/drawing/2014/main" id="{E51FB8C3-CBF6-ABAD-704D-D07D62AD8F1D}"/>
                </a:ext>
              </a:extLst>
            </p:cNvPr>
            <p:cNvGrpSpPr/>
            <p:nvPr/>
          </p:nvGrpSpPr>
          <p:grpSpPr>
            <a:xfrm>
              <a:off x="303060" y="3411965"/>
              <a:ext cx="140538" cy="140409"/>
              <a:chOff x="303060" y="3411965"/>
              <a:chExt cx="140538" cy="140409"/>
            </a:xfrm>
          </p:grpSpPr>
          <p:sp>
            <p:nvSpPr>
              <p:cNvPr id="35" name="Abgerundetes Rechteck 34">
                <a:extLst>
                  <a:ext uri="{FF2B5EF4-FFF2-40B4-BE49-F238E27FC236}">
                    <a16:creationId xmlns:a16="http://schemas.microsoft.com/office/drawing/2014/main" id="{83CD32F4-6C53-9402-24F3-A70EF773832A}"/>
                  </a:ext>
                </a:extLst>
              </p:cNvPr>
              <p:cNvSpPr/>
              <p:nvPr/>
            </p:nvSpPr>
            <p:spPr>
              <a:xfrm>
                <a:off x="303060" y="3411965"/>
                <a:ext cx="140538" cy="140409"/>
              </a:xfrm>
              <a:prstGeom prst="roundRect">
                <a:avLst/>
              </a:prstGeom>
              <a:solidFill>
                <a:srgbClr val="FFFFFF"/>
              </a:solidFill>
              <a:ln w="254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Freihandform 35">
                <a:extLst>
                  <a:ext uri="{FF2B5EF4-FFF2-40B4-BE49-F238E27FC236}">
                    <a16:creationId xmlns:a16="http://schemas.microsoft.com/office/drawing/2014/main" id="{F10D5272-A7AC-4CD8-98AC-F306140F209A}"/>
                  </a:ext>
                </a:extLst>
              </p:cNvPr>
              <p:cNvSpPr/>
              <p:nvPr/>
            </p:nvSpPr>
            <p:spPr>
              <a:xfrm>
                <a:off x="315836" y="3528441"/>
                <a:ext cx="92627" cy="3191"/>
              </a:xfrm>
              <a:custGeom>
                <a:avLst/>
                <a:gdLst>
                  <a:gd name="connsiteX0" fmla="*/ 69 w 92627"/>
                  <a:gd name="connsiteY0" fmla="*/ 206 h 3191"/>
                  <a:gd name="connsiteX1" fmla="*/ 92697 w 92627"/>
                  <a:gd name="connsiteY1" fmla="*/ 206 h 3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627" h="3191">
                    <a:moveTo>
                      <a:pt x="69" y="206"/>
                    </a:moveTo>
                    <a:lnTo>
                      <a:pt x="92697" y="206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Freihandform 36">
                <a:extLst>
                  <a:ext uri="{FF2B5EF4-FFF2-40B4-BE49-F238E27FC236}">
                    <a16:creationId xmlns:a16="http://schemas.microsoft.com/office/drawing/2014/main" id="{366410A8-C78D-AE54-D600-717E24EB08BD}"/>
                  </a:ext>
                </a:extLst>
              </p:cNvPr>
              <p:cNvSpPr/>
              <p:nvPr/>
            </p:nvSpPr>
            <p:spPr>
              <a:xfrm>
                <a:off x="316696" y="3467171"/>
                <a:ext cx="3194" cy="15476"/>
              </a:xfrm>
              <a:custGeom>
                <a:avLst/>
                <a:gdLst>
                  <a:gd name="connsiteX0" fmla="*/ 69 w 3194"/>
                  <a:gd name="connsiteY0" fmla="*/ 206 h 15476"/>
                  <a:gd name="connsiteX1" fmla="*/ 69 w 3194"/>
                  <a:gd name="connsiteY1" fmla="*/ 15683 h 15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5476">
                    <a:moveTo>
                      <a:pt x="69" y="206"/>
                    </a:moveTo>
                    <a:lnTo>
                      <a:pt x="69" y="15683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Freihandform 37">
                <a:extLst>
                  <a:ext uri="{FF2B5EF4-FFF2-40B4-BE49-F238E27FC236}">
                    <a16:creationId xmlns:a16="http://schemas.microsoft.com/office/drawing/2014/main" id="{1930318F-1101-24E6-29D0-8C43A9C512B8}"/>
                  </a:ext>
                </a:extLst>
              </p:cNvPr>
              <p:cNvSpPr/>
              <p:nvPr/>
            </p:nvSpPr>
            <p:spPr>
              <a:xfrm rot="10800000" flipV="1">
                <a:off x="407604" y="3467171"/>
                <a:ext cx="3194" cy="15476"/>
              </a:xfrm>
              <a:custGeom>
                <a:avLst/>
                <a:gdLst>
                  <a:gd name="connsiteX0" fmla="*/ 68 w 3194"/>
                  <a:gd name="connsiteY0" fmla="*/ 206 h 15476"/>
                  <a:gd name="connsiteX1" fmla="*/ 68 w 3194"/>
                  <a:gd name="connsiteY1" fmla="*/ 15683 h 15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5476">
                    <a:moveTo>
                      <a:pt x="68" y="206"/>
                    </a:moveTo>
                    <a:lnTo>
                      <a:pt x="68" y="15683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39" name="Grafik 19">
              <a:extLst>
                <a:ext uri="{FF2B5EF4-FFF2-40B4-BE49-F238E27FC236}">
                  <a16:creationId xmlns:a16="http://schemas.microsoft.com/office/drawing/2014/main" id="{DCC7A574-E5DC-6535-4F0B-7E1D0B1EB369}"/>
                </a:ext>
              </a:extLst>
            </p:cNvPr>
            <p:cNvGrpSpPr/>
            <p:nvPr/>
          </p:nvGrpSpPr>
          <p:grpSpPr>
            <a:xfrm>
              <a:off x="814109" y="3644916"/>
              <a:ext cx="140538" cy="140409"/>
              <a:chOff x="814109" y="3644916"/>
              <a:chExt cx="140538" cy="140409"/>
            </a:xfrm>
          </p:grpSpPr>
          <p:sp>
            <p:nvSpPr>
              <p:cNvPr id="40" name="Abgerundetes Rechteck 39">
                <a:extLst>
                  <a:ext uri="{FF2B5EF4-FFF2-40B4-BE49-F238E27FC236}">
                    <a16:creationId xmlns:a16="http://schemas.microsoft.com/office/drawing/2014/main" id="{FD51F8F6-BC0E-F8BD-AE00-C62A096745A3}"/>
                  </a:ext>
                </a:extLst>
              </p:cNvPr>
              <p:cNvSpPr/>
              <p:nvPr/>
            </p:nvSpPr>
            <p:spPr>
              <a:xfrm>
                <a:off x="814109" y="3644916"/>
                <a:ext cx="140538" cy="140409"/>
              </a:xfrm>
              <a:prstGeom prst="roundRect">
                <a:avLst/>
              </a:prstGeom>
              <a:solidFill>
                <a:srgbClr val="FFFFFF"/>
              </a:solidFill>
              <a:ln w="254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Freihandform 40">
                <a:extLst>
                  <a:ext uri="{FF2B5EF4-FFF2-40B4-BE49-F238E27FC236}">
                    <a16:creationId xmlns:a16="http://schemas.microsoft.com/office/drawing/2014/main" id="{E0C52263-0025-1F2F-402B-425D967F36B8}"/>
                  </a:ext>
                </a:extLst>
              </p:cNvPr>
              <p:cNvSpPr/>
              <p:nvPr/>
            </p:nvSpPr>
            <p:spPr>
              <a:xfrm>
                <a:off x="836467" y="3745437"/>
                <a:ext cx="92627" cy="3191"/>
              </a:xfrm>
              <a:custGeom>
                <a:avLst/>
                <a:gdLst>
                  <a:gd name="connsiteX0" fmla="*/ 229 w 92627"/>
                  <a:gd name="connsiteY0" fmla="*/ 279 h 3191"/>
                  <a:gd name="connsiteX1" fmla="*/ 92857 w 92627"/>
                  <a:gd name="connsiteY1" fmla="*/ 279 h 3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627" h="3191">
                    <a:moveTo>
                      <a:pt x="229" y="279"/>
                    </a:moveTo>
                    <a:lnTo>
                      <a:pt x="92857" y="279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ihandform 41">
                <a:extLst>
                  <a:ext uri="{FF2B5EF4-FFF2-40B4-BE49-F238E27FC236}">
                    <a16:creationId xmlns:a16="http://schemas.microsoft.com/office/drawing/2014/main" id="{494C933D-F040-BF86-BFE1-1FB667F4050C}"/>
                  </a:ext>
                </a:extLst>
              </p:cNvPr>
              <p:cNvSpPr/>
              <p:nvPr/>
            </p:nvSpPr>
            <p:spPr>
              <a:xfrm>
                <a:off x="837327" y="3684167"/>
                <a:ext cx="3194" cy="18189"/>
              </a:xfrm>
              <a:custGeom>
                <a:avLst/>
                <a:gdLst>
                  <a:gd name="connsiteX0" fmla="*/ 229 w 3194"/>
                  <a:gd name="connsiteY0" fmla="*/ 279 h 18189"/>
                  <a:gd name="connsiteX1" fmla="*/ 229 w 3194"/>
                  <a:gd name="connsiteY1" fmla="*/ 18468 h 1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8189">
                    <a:moveTo>
                      <a:pt x="229" y="279"/>
                    </a:moveTo>
                    <a:lnTo>
                      <a:pt x="229" y="18468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ihandform 42">
                <a:extLst>
                  <a:ext uri="{FF2B5EF4-FFF2-40B4-BE49-F238E27FC236}">
                    <a16:creationId xmlns:a16="http://schemas.microsoft.com/office/drawing/2014/main" id="{FA3EBCB7-13CB-A7C9-7084-694EBCF58A16}"/>
                  </a:ext>
                </a:extLst>
              </p:cNvPr>
              <p:cNvSpPr/>
              <p:nvPr/>
            </p:nvSpPr>
            <p:spPr>
              <a:xfrm rot="10800000" flipV="1">
                <a:off x="928235" y="3684167"/>
                <a:ext cx="3194" cy="18189"/>
              </a:xfrm>
              <a:custGeom>
                <a:avLst/>
                <a:gdLst>
                  <a:gd name="connsiteX0" fmla="*/ 228 w 3194"/>
                  <a:gd name="connsiteY0" fmla="*/ 279 h 18189"/>
                  <a:gd name="connsiteX1" fmla="*/ 228 w 3194"/>
                  <a:gd name="connsiteY1" fmla="*/ 18468 h 1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8189">
                    <a:moveTo>
                      <a:pt x="228" y="279"/>
                    </a:moveTo>
                    <a:lnTo>
                      <a:pt x="228" y="18468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44" name="Grafik 19">
              <a:extLst>
                <a:ext uri="{FF2B5EF4-FFF2-40B4-BE49-F238E27FC236}">
                  <a16:creationId xmlns:a16="http://schemas.microsoft.com/office/drawing/2014/main" id="{C446595C-99B2-BC02-A23A-6B2A3466D7F8}"/>
                </a:ext>
              </a:extLst>
            </p:cNvPr>
            <p:cNvGrpSpPr/>
            <p:nvPr/>
          </p:nvGrpSpPr>
          <p:grpSpPr>
            <a:xfrm>
              <a:off x="871602" y="2971591"/>
              <a:ext cx="140538" cy="140409"/>
              <a:chOff x="871602" y="2971591"/>
              <a:chExt cx="140538" cy="140409"/>
            </a:xfrm>
          </p:grpSpPr>
          <p:sp>
            <p:nvSpPr>
              <p:cNvPr id="45" name="Abgerundetes Rechteck 44">
                <a:extLst>
                  <a:ext uri="{FF2B5EF4-FFF2-40B4-BE49-F238E27FC236}">
                    <a16:creationId xmlns:a16="http://schemas.microsoft.com/office/drawing/2014/main" id="{6D6F3291-3ACE-B488-3BA3-417662BC77B6}"/>
                  </a:ext>
                </a:extLst>
              </p:cNvPr>
              <p:cNvSpPr/>
              <p:nvPr/>
            </p:nvSpPr>
            <p:spPr>
              <a:xfrm>
                <a:off x="871602" y="2971591"/>
                <a:ext cx="140538" cy="140409"/>
              </a:xfrm>
              <a:prstGeom prst="roundRect">
                <a:avLst/>
              </a:prstGeom>
              <a:solidFill>
                <a:srgbClr val="FFFFFF"/>
              </a:solidFill>
              <a:ln w="254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ihandform 45">
                <a:extLst>
                  <a:ext uri="{FF2B5EF4-FFF2-40B4-BE49-F238E27FC236}">
                    <a16:creationId xmlns:a16="http://schemas.microsoft.com/office/drawing/2014/main" id="{812CD4C1-0A6E-D700-08F5-181D2759693E}"/>
                  </a:ext>
                </a:extLst>
              </p:cNvPr>
              <p:cNvSpPr/>
              <p:nvPr/>
            </p:nvSpPr>
            <p:spPr>
              <a:xfrm>
                <a:off x="900348" y="3059346"/>
                <a:ext cx="92627" cy="3191"/>
              </a:xfrm>
              <a:custGeom>
                <a:avLst/>
                <a:gdLst>
                  <a:gd name="connsiteX0" fmla="*/ 247 w 92627"/>
                  <a:gd name="connsiteY0" fmla="*/ 68 h 3191"/>
                  <a:gd name="connsiteX1" fmla="*/ 92875 w 92627"/>
                  <a:gd name="connsiteY1" fmla="*/ 68 h 3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627" h="3191">
                    <a:moveTo>
                      <a:pt x="247" y="68"/>
                    </a:moveTo>
                    <a:lnTo>
                      <a:pt x="92875" y="68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Freihandform 46">
                <a:extLst>
                  <a:ext uri="{FF2B5EF4-FFF2-40B4-BE49-F238E27FC236}">
                    <a16:creationId xmlns:a16="http://schemas.microsoft.com/office/drawing/2014/main" id="{750F1114-AE2A-6D88-2190-0252D42F9952}"/>
                  </a:ext>
                </a:extLst>
              </p:cNvPr>
              <p:cNvSpPr/>
              <p:nvPr/>
            </p:nvSpPr>
            <p:spPr>
              <a:xfrm>
                <a:off x="901208" y="2994886"/>
                <a:ext cx="3194" cy="18189"/>
              </a:xfrm>
              <a:custGeom>
                <a:avLst/>
                <a:gdLst>
                  <a:gd name="connsiteX0" fmla="*/ 247 w 3194"/>
                  <a:gd name="connsiteY0" fmla="*/ 68 h 18189"/>
                  <a:gd name="connsiteX1" fmla="*/ 247 w 3194"/>
                  <a:gd name="connsiteY1" fmla="*/ 18257 h 1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8189">
                    <a:moveTo>
                      <a:pt x="247" y="68"/>
                    </a:moveTo>
                    <a:lnTo>
                      <a:pt x="247" y="18257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Freihandform 47">
                <a:extLst>
                  <a:ext uri="{FF2B5EF4-FFF2-40B4-BE49-F238E27FC236}">
                    <a16:creationId xmlns:a16="http://schemas.microsoft.com/office/drawing/2014/main" id="{C7957877-7460-6011-205F-7902DA590817}"/>
                  </a:ext>
                </a:extLst>
              </p:cNvPr>
              <p:cNvSpPr/>
              <p:nvPr/>
            </p:nvSpPr>
            <p:spPr>
              <a:xfrm rot="10800000" flipV="1">
                <a:off x="992116" y="2994886"/>
                <a:ext cx="3194" cy="18189"/>
              </a:xfrm>
              <a:custGeom>
                <a:avLst/>
                <a:gdLst>
                  <a:gd name="connsiteX0" fmla="*/ 246 w 3194"/>
                  <a:gd name="connsiteY0" fmla="*/ 68 h 18189"/>
                  <a:gd name="connsiteX1" fmla="*/ 246 w 3194"/>
                  <a:gd name="connsiteY1" fmla="*/ 18257 h 1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8189">
                    <a:moveTo>
                      <a:pt x="246" y="68"/>
                    </a:moveTo>
                    <a:lnTo>
                      <a:pt x="246" y="18257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49" name="Freihandform 48">
              <a:extLst>
                <a:ext uri="{FF2B5EF4-FFF2-40B4-BE49-F238E27FC236}">
                  <a16:creationId xmlns:a16="http://schemas.microsoft.com/office/drawing/2014/main" id="{BCC536E0-2A61-AD61-B974-BA80199D62DC}"/>
                </a:ext>
              </a:extLst>
            </p:cNvPr>
            <p:cNvSpPr/>
            <p:nvPr/>
          </p:nvSpPr>
          <p:spPr>
            <a:xfrm>
              <a:off x="434016" y="3450258"/>
              <a:ext cx="124568" cy="47866"/>
            </a:xfrm>
            <a:custGeom>
              <a:avLst/>
              <a:gdLst>
                <a:gd name="connsiteX0" fmla="*/ 0 w 124568"/>
                <a:gd name="connsiteY0" fmla="*/ 47867 h 47866"/>
                <a:gd name="connsiteX1" fmla="*/ 124568 w 124568"/>
                <a:gd name="connsiteY1" fmla="*/ 0 h 4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68" h="47866">
                  <a:moveTo>
                    <a:pt x="0" y="47867"/>
                  </a:moveTo>
                  <a:lnTo>
                    <a:pt x="124568" y="0"/>
                  </a:lnTo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ihandform 49">
              <a:extLst>
                <a:ext uri="{FF2B5EF4-FFF2-40B4-BE49-F238E27FC236}">
                  <a16:creationId xmlns:a16="http://schemas.microsoft.com/office/drawing/2014/main" id="{060E8715-4053-8DB5-5C09-45C9584EE7BB}"/>
                </a:ext>
              </a:extLst>
            </p:cNvPr>
            <p:cNvSpPr/>
            <p:nvPr/>
          </p:nvSpPr>
          <p:spPr>
            <a:xfrm>
              <a:off x="786959" y="3099235"/>
              <a:ext cx="110194" cy="161151"/>
            </a:xfrm>
            <a:custGeom>
              <a:avLst/>
              <a:gdLst>
                <a:gd name="connsiteX0" fmla="*/ 0 w 110194"/>
                <a:gd name="connsiteY0" fmla="*/ 161151 h 161151"/>
                <a:gd name="connsiteX1" fmla="*/ 110195 w 110194"/>
                <a:gd name="connsiteY1" fmla="*/ 0 h 16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194" h="161151">
                  <a:moveTo>
                    <a:pt x="0" y="161151"/>
                  </a:moveTo>
                  <a:lnTo>
                    <a:pt x="110195" y="0"/>
                  </a:lnTo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ihandform 50">
              <a:extLst>
                <a:ext uri="{FF2B5EF4-FFF2-40B4-BE49-F238E27FC236}">
                  <a16:creationId xmlns:a16="http://schemas.microsoft.com/office/drawing/2014/main" id="{DF1029FD-EA55-BF2A-1435-5AB89B70CE33}"/>
                </a:ext>
              </a:extLst>
            </p:cNvPr>
            <p:cNvSpPr/>
            <p:nvPr/>
          </p:nvSpPr>
          <p:spPr>
            <a:xfrm>
              <a:off x="769392" y="3466214"/>
              <a:ext cx="89433" cy="178702"/>
            </a:xfrm>
            <a:custGeom>
              <a:avLst/>
              <a:gdLst>
                <a:gd name="connsiteX0" fmla="*/ 0 w 89433"/>
                <a:gd name="connsiteY0" fmla="*/ 0 h 178702"/>
                <a:gd name="connsiteX1" fmla="*/ 89433 w 89433"/>
                <a:gd name="connsiteY1" fmla="*/ 178703 h 17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433" h="178702">
                  <a:moveTo>
                    <a:pt x="0" y="0"/>
                  </a:moveTo>
                  <a:lnTo>
                    <a:pt x="89433" y="178703"/>
                  </a:lnTo>
                </a:path>
              </a:pathLst>
            </a:custGeom>
            <a:noFill/>
            <a:ln w="25400" cap="sq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ihandform 51">
              <a:extLst>
                <a:ext uri="{FF2B5EF4-FFF2-40B4-BE49-F238E27FC236}">
                  <a16:creationId xmlns:a16="http://schemas.microsoft.com/office/drawing/2014/main" id="{CA4948AD-9C75-1054-F18D-5A75FC52DB4D}"/>
                </a:ext>
              </a:extLst>
            </p:cNvPr>
            <p:cNvSpPr/>
            <p:nvPr/>
          </p:nvSpPr>
          <p:spPr>
            <a:xfrm>
              <a:off x="664847" y="3448663"/>
              <a:ext cx="91768" cy="1595"/>
            </a:xfrm>
            <a:custGeom>
              <a:avLst/>
              <a:gdLst>
                <a:gd name="connsiteX0" fmla="*/ 0 w 91768"/>
                <a:gd name="connsiteY0" fmla="*/ 1596 h 1595"/>
                <a:gd name="connsiteX1" fmla="*/ 91768 w 91768"/>
                <a:gd name="connsiteY1" fmla="*/ 0 h 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768" h="1595">
                  <a:moveTo>
                    <a:pt x="0" y="1596"/>
                  </a:moveTo>
                  <a:lnTo>
                    <a:pt x="9176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F619CA2D-D289-EFDE-0D8A-52F7180A5F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26798" y="3873186"/>
            <a:ext cx="732991" cy="73299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7ECF9AD-0654-C30A-045F-6A94AEFA9C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26798" y="5277968"/>
            <a:ext cx="732991" cy="732991"/>
          </a:xfrm>
          <a:prstGeom prst="rect">
            <a:avLst/>
          </a:prstGeom>
        </p:spPr>
      </p:pic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7A855D33-D552-725E-9A7F-C54A3862245D}"/>
              </a:ext>
            </a:extLst>
          </p:cNvPr>
          <p:cNvGrpSpPr/>
          <p:nvPr/>
        </p:nvGrpSpPr>
        <p:grpSpPr>
          <a:xfrm>
            <a:off x="2677947" y="3270650"/>
            <a:ext cx="2160668" cy="1434695"/>
            <a:chOff x="2751872" y="1400668"/>
            <a:chExt cx="2160668" cy="1434695"/>
          </a:xfrm>
        </p:grpSpPr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1E60BDB6-6248-6D1D-2824-A375A2675123}"/>
                </a:ext>
              </a:extLst>
            </p:cNvPr>
            <p:cNvGrpSpPr/>
            <p:nvPr/>
          </p:nvGrpSpPr>
          <p:grpSpPr>
            <a:xfrm>
              <a:off x="2751872" y="1400668"/>
              <a:ext cx="550139" cy="556349"/>
              <a:chOff x="5511800" y="2787650"/>
              <a:chExt cx="1055940" cy="1067859"/>
            </a:xfrm>
          </p:grpSpPr>
          <p:sp>
            <p:nvSpPr>
              <p:cNvPr id="73" name="Freihandform 72">
                <a:extLst>
                  <a:ext uri="{FF2B5EF4-FFF2-40B4-BE49-F238E27FC236}">
                    <a16:creationId xmlns:a16="http://schemas.microsoft.com/office/drawing/2014/main" id="{62F75F7D-1C99-2494-88AE-B8B118ED4E4D}"/>
                  </a:ext>
                </a:extLst>
              </p:cNvPr>
              <p:cNvSpPr/>
              <p:nvPr/>
            </p:nvSpPr>
            <p:spPr>
              <a:xfrm>
                <a:off x="5511800" y="2787650"/>
                <a:ext cx="781724" cy="789522"/>
              </a:xfrm>
              <a:custGeom>
                <a:avLst/>
                <a:gdLst>
                  <a:gd name="connsiteX0" fmla="*/ 521684 w 781724"/>
                  <a:gd name="connsiteY0" fmla="*/ 9 h 789522"/>
                  <a:gd name="connsiteX1" fmla="*/ 399976 w 781724"/>
                  <a:gd name="connsiteY1" fmla="*/ 10401 h 789522"/>
                  <a:gd name="connsiteX2" fmla="*/ 272627 w 781724"/>
                  <a:gd name="connsiteY2" fmla="*/ 142828 h 789522"/>
                  <a:gd name="connsiteX3" fmla="*/ 272627 w 781724"/>
                  <a:gd name="connsiteY3" fmla="*/ 239921 h 789522"/>
                  <a:gd name="connsiteX4" fmla="*/ 527324 w 781724"/>
                  <a:gd name="connsiteY4" fmla="*/ 239921 h 789522"/>
                  <a:gd name="connsiteX5" fmla="*/ 527324 w 781724"/>
                  <a:gd name="connsiteY5" fmla="*/ 272286 h 789522"/>
                  <a:gd name="connsiteX6" fmla="*/ 272627 w 781724"/>
                  <a:gd name="connsiteY6" fmla="*/ 272286 h 789522"/>
                  <a:gd name="connsiteX7" fmla="*/ 177041 w 781724"/>
                  <a:gd name="connsiteY7" fmla="*/ 272286 h 789522"/>
                  <a:gd name="connsiteX8" fmla="*/ 17930 w 781724"/>
                  <a:gd name="connsiteY8" fmla="*/ 401446 h 789522"/>
                  <a:gd name="connsiteX9" fmla="*/ 17930 w 781724"/>
                  <a:gd name="connsiteY9" fmla="*/ 660362 h 789522"/>
                  <a:gd name="connsiteX10" fmla="*/ 153293 w 781724"/>
                  <a:gd name="connsiteY10" fmla="*/ 789523 h 789522"/>
                  <a:gd name="connsiteX11" fmla="*/ 240864 w 781724"/>
                  <a:gd name="connsiteY11" fmla="*/ 789523 h 789522"/>
                  <a:gd name="connsiteX12" fmla="*/ 240864 w 781724"/>
                  <a:gd name="connsiteY12" fmla="*/ 673130 h 789522"/>
                  <a:gd name="connsiteX13" fmla="*/ 399976 w 781724"/>
                  <a:gd name="connsiteY13" fmla="*/ 514870 h 789522"/>
                  <a:gd name="connsiteX14" fmla="*/ 654375 w 781724"/>
                  <a:gd name="connsiteY14" fmla="*/ 514870 h 789522"/>
                  <a:gd name="connsiteX15" fmla="*/ 781724 w 781724"/>
                  <a:gd name="connsiteY15" fmla="*/ 385412 h 789522"/>
                  <a:gd name="connsiteX16" fmla="*/ 781724 w 781724"/>
                  <a:gd name="connsiteY16" fmla="*/ 142828 h 789522"/>
                  <a:gd name="connsiteX17" fmla="*/ 654375 w 781724"/>
                  <a:gd name="connsiteY17" fmla="*/ 10401 h 789522"/>
                  <a:gd name="connsiteX18" fmla="*/ 521684 w 781724"/>
                  <a:gd name="connsiteY18" fmla="*/ 9 h 789522"/>
                  <a:gd name="connsiteX19" fmla="*/ 383946 w 781724"/>
                  <a:gd name="connsiteY19" fmla="*/ 78099 h 789522"/>
                  <a:gd name="connsiteX20" fmla="*/ 431738 w 781724"/>
                  <a:gd name="connsiteY20" fmla="*/ 126794 h 789522"/>
                  <a:gd name="connsiteX21" fmla="*/ 383946 w 781724"/>
                  <a:gd name="connsiteY21" fmla="*/ 175192 h 789522"/>
                  <a:gd name="connsiteX22" fmla="*/ 336152 w 781724"/>
                  <a:gd name="connsiteY22" fmla="*/ 126794 h 789522"/>
                  <a:gd name="connsiteX23" fmla="*/ 383946 w 781724"/>
                  <a:gd name="connsiteY23" fmla="*/ 78099 h 78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81724" h="789522">
                    <a:moveTo>
                      <a:pt x="521684" y="9"/>
                    </a:moveTo>
                    <a:cubicBezTo>
                      <a:pt x="478143" y="211"/>
                      <a:pt x="436562" y="3925"/>
                      <a:pt x="399976" y="10401"/>
                    </a:cubicBezTo>
                    <a:cubicBezTo>
                      <a:pt x="292196" y="29447"/>
                      <a:pt x="272627" y="69311"/>
                      <a:pt x="272627" y="142828"/>
                    </a:cubicBezTo>
                    <a:lnTo>
                      <a:pt x="272627" y="239921"/>
                    </a:lnTo>
                    <a:lnTo>
                      <a:pt x="527324" y="239921"/>
                    </a:lnTo>
                    <a:lnTo>
                      <a:pt x="527324" y="272286"/>
                    </a:lnTo>
                    <a:lnTo>
                      <a:pt x="272627" y="272286"/>
                    </a:lnTo>
                    <a:lnTo>
                      <a:pt x="177041" y="272286"/>
                    </a:lnTo>
                    <a:cubicBezTo>
                      <a:pt x="103020" y="272286"/>
                      <a:pt x="38204" y="316788"/>
                      <a:pt x="17930" y="401446"/>
                    </a:cubicBezTo>
                    <a:cubicBezTo>
                      <a:pt x="-5455" y="498485"/>
                      <a:pt x="-6493" y="559038"/>
                      <a:pt x="17930" y="660362"/>
                    </a:cubicBezTo>
                    <a:cubicBezTo>
                      <a:pt x="36035" y="735783"/>
                      <a:pt x="79271" y="789523"/>
                      <a:pt x="153293" y="789523"/>
                    </a:cubicBezTo>
                    <a:lnTo>
                      <a:pt x="240864" y="789523"/>
                    </a:lnTo>
                    <a:lnTo>
                      <a:pt x="240864" y="673130"/>
                    </a:lnTo>
                    <a:cubicBezTo>
                      <a:pt x="240864" y="589042"/>
                      <a:pt x="313600" y="514870"/>
                      <a:pt x="399976" y="514870"/>
                    </a:cubicBezTo>
                    <a:lnTo>
                      <a:pt x="654375" y="514870"/>
                    </a:lnTo>
                    <a:cubicBezTo>
                      <a:pt x="725192" y="514870"/>
                      <a:pt x="781724" y="456549"/>
                      <a:pt x="781724" y="385412"/>
                    </a:cubicBezTo>
                    <a:lnTo>
                      <a:pt x="781724" y="142828"/>
                    </a:lnTo>
                    <a:cubicBezTo>
                      <a:pt x="781724" y="73787"/>
                      <a:pt x="723494" y="21924"/>
                      <a:pt x="654375" y="10401"/>
                    </a:cubicBezTo>
                    <a:cubicBezTo>
                      <a:pt x="610622" y="3116"/>
                      <a:pt x="565224" y="-194"/>
                      <a:pt x="521684" y="9"/>
                    </a:cubicBezTo>
                    <a:close/>
                    <a:moveTo>
                      <a:pt x="383946" y="78099"/>
                    </a:moveTo>
                    <a:cubicBezTo>
                      <a:pt x="410254" y="78099"/>
                      <a:pt x="431738" y="99939"/>
                      <a:pt x="431738" y="126794"/>
                    </a:cubicBezTo>
                    <a:cubicBezTo>
                      <a:pt x="431738" y="153553"/>
                      <a:pt x="410254" y="175192"/>
                      <a:pt x="383946" y="175192"/>
                    </a:cubicBezTo>
                    <a:cubicBezTo>
                      <a:pt x="357543" y="175192"/>
                      <a:pt x="336152" y="153553"/>
                      <a:pt x="336152" y="126794"/>
                    </a:cubicBezTo>
                    <a:cubicBezTo>
                      <a:pt x="336152" y="99939"/>
                      <a:pt x="357543" y="78099"/>
                      <a:pt x="383946" y="780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9FD4"/>
                  </a:gs>
                  <a:gs pos="50000">
                    <a:srgbClr val="4584B6"/>
                  </a:gs>
                  <a:gs pos="100000">
                    <a:srgbClr val="306998"/>
                  </a:gs>
                </a:gsLst>
                <a:lin ang="2458805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" name="Freihandform 73">
                <a:extLst>
                  <a:ext uri="{FF2B5EF4-FFF2-40B4-BE49-F238E27FC236}">
                    <a16:creationId xmlns:a16="http://schemas.microsoft.com/office/drawing/2014/main" id="{91A78F72-29C6-C43A-0101-4C8F84619B82}"/>
                  </a:ext>
                </a:extLst>
              </p:cNvPr>
              <p:cNvSpPr/>
              <p:nvPr/>
            </p:nvSpPr>
            <p:spPr>
              <a:xfrm>
                <a:off x="5784426" y="3059935"/>
                <a:ext cx="783314" cy="795574"/>
              </a:xfrm>
              <a:custGeom>
                <a:avLst/>
                <a:gdLst>
                  <a:gd name="connsiteX0" fmla="*/ 540860 w 783314"/>
                  <a:gd name="connsiteY0" fmla="*/ 0 h 795574"/>
                  <a:gd name="connsiteX1" fmla="*/ 540860 w 783314"/>
                  <a:gd name="connsiteY1" fmla="*/ 113127 h 795574"/>
                  <a:gd name="connsiteX2" fmla="*/ 381749 w 783314"/>
                  <a:gd name="connsiteY2" fmla="*/ 274652 h 795574"/>
                  <a:gd name="connsiteX3" fmla="*/ 127349 w 783314"/>
                  <a:gd name="connsiteY3" fmla="*/ 274652 h 795574"/>
                  <a:gd name="connsiteX4" fmla="*/ 0 w 783314"/>
                  <a:gd name="connsiteY4" fmla="*/ 404109 h 795574"/>
                  <a:gd name="connsiteX5" fmla="*/ 0 w 783314"/>
                  <a:gd name="connsiteY5" fmla="*/ 646695 h 795574"/>
                  <a:gd name="connsiteX6" fmla="*/ 127349 w 783314"/>
                  <a:gd name="connsiteY6" fmla="*/ 776155 h 795574"/>
                  <a:gd name="connsiteX7" fmla="*/ 381749 w 783314"/>
                  <a:gd name="connsiteY7" fmla="*/ 776155 h 795574"/>
                  <a:gd name="connsiteX8" fmla="*/ 509098 w 783314"/>
                  <a:gd name="connsiteY8" fmla="*/ 646695 h 795574"/>
                  <a:gd name="connsiteX9" fmla="*/ 509098 w 783314"/>
                  <a:gd name="connsiteY9" fmla="*/ 549601 h 795574"/>
                  <a:gd name="connsiteX10" fmla="*/ 254697 w 783314"/>
                  <a:gd name="connsiteY10" fmla="*/ 549601 h 795574"/>
                  <a:gd name="connsiteX11" fmla="*/ 254697 w 783314"/>
                  <a:gd name="connsiteY11" fmla="*/ 517237 h 795574"/>
                  <a:gd name="connsiteX12" fmla="*/ 509098 w 783314"/>
                  <a:gd name="connsiteY12" fmla="*/ 517237 h 795574"/>
                  <a:gd name="connsiteX13" fmla="*/ 636446 w 783314"/>
                  <a:gd name="connsiteY13" fmla="*/ 517237 h 795574"/>
                  <a:gd name="connsiteX14" fmla="*/ 763792 w 783314"/>
                  <a:gd name="connsiteY14" fmla="*/ 388076 h 795574"/>
                  <a:gd name="connsiteX15" fmla="*/ 763792 w 783314"/>
                  <a:gd name="connsiteY15" fmla="*/ 129160 h 795574"/>
                  <a:gd name="connsiteX16" fmla="*/ 636446 w 783314"/>
                  <a:gd name="connsiteY16" fmla="*/ 0 h 795574"/>
                  <a:gd name="connsiteX17" fmla="*/ 397778 w 783314"/>
                  <a:gd name="connsiteY17" fmla="*/ 614330 h 795574"/>
                  <a:gd name="connsiteX18" fmla="*/ 445572 w 783314"/>
                  <a:gd name="connsiteY18" fmla="*/ 662728 h 795574"/>
                  <a:gd name="connsiteX19" fmla="*/ 397778 w 783314"/>
                  <a:gd name="connsiteY19" fmla="*/ 711422 h 795574"/>
                  <a:gd name="connsiteX20" fmla="*/ 349986 w 783314"/>
                  <a:gd name="connsiteY20" fmla="*/ 662728 h 795574"/>
                  <a:gd name="connsiteX21" fmla="*/ 397778 w 783314"/>
                  <a:gd name="connsiteY21" fmla="*/ 614330 h 79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3314" h="795574">
                    <a:moveTo>
                      <a:pt x="540860" y="0"/>
                    </a:moveTo>
                    <a:lnTo>
                      <a:pt x="540860" y="113127"/>
                    </a:lnTo>
                    <a:cubicBezTo>
                      <a:pt x="540860" y="200833"/>
                      <a:pt x="466520" y="274652"/>
                      <a:pt x="381749" y="274652"/>
                    </a:cubicBezTo>
                    <a:lnTo>
                      <a:pt x="127349" y="274652"/>
                    </a:lnTo>
                    <a:cubicBezTo>
                      <a:pt x="57665" y="274652"/>
                      <a:pt x="0" y="334307"/>
                      <a:pt x="0" y="404109"/>
                    </a:cubicBezTo>
                    <a:lnTo>
                      <a:pt x="0" y="646695"/>
                    </a:lnTo>
                    <a:cubicBezTo>
                      <a:pt x="0" y="715735"/>
                      <a:pt x="60022" y="756345"/>
                      <a:pt x="127349" y="776155"/>
                    </a:cubicBezTo>
                    <a:cubicBezTo>
                      <a:pt x="207971" y="799861"/>
                      <a:pt x="285284" y="804147"/>
                      <a:pt x="381749" y="776155"/>
                    </a:cubicBezTo>
                    <a:cubicBezTo>
                      <a:pt x="445870" y="757580"/>
                      <a:pt x="509098" y="720210"/>
                      <a:pt x="509098" y="646695"/>
                    </a:cubicBezTo>
                    <a:lnTo>
                      <a:pt x="509098" y="549601"/>
                    </a:lnTo>
                    <a:lnTo>
                      <a:pt x="254697" y="549601"/>
                    </a:lnTo>
                    <a:lnTo>
                      <a:pt x="254697" y="517237"/>
                    </a:lnTo>
                    <a:lnTo>
                      <a:pt x="509098" y="517237"/>
                    </a:lnTo>
                    <a:lnTo>
                      <a:pt x="636446" y="517237"/>
                    </a:lnTo>
                    <a:cubicBezTo>
                      <a:pt x="710473" y="517237"/>
                      <a:pt x="738049" y="465593"/>
                      <a:pt x="763792" y="388076"/>
                    </a:cubicBezTo>
                    <a:cubicBezTo>
                      <a:pt x="790389" y="308274"/>
                      <a:pt x="789250" y="231531"/>
                      <a:pt x="763792" y="129160"/>
                    </a:cubicBezTo>
                    <a:cubicBezTo>
                      <a:pt x="745496" y="55453"/>
                      <a:pt x="710558" y="0"/>
                      <a:pt x="636446" y="0"/>
                    </a:cubicBezTo>
                    <a:close/>
                    <a:moveTo>
                      <a:pt x="397778" y="614330"/>
                    </a:moveTo>
                    <a:cubicBezTo>
                      <a:pt x="424181" y="614330"/>
                      <a:pt x="445572" y="635968"/>
                      <a:pt x="445572" y="662728"/>
                    </a:cubicBezTo>
                    <a:cubicBezTo>
                      <a:pt x="445572" y="689587"/>
                      <a:pt x="424181" y="711422"/>
                      <a:pt x="397778" y="711422"/>
                    </a:cubicBezTo>
                    <a:cubicBezTo>
                      <a:pt x="371470" y="711422"/>
                      <a:pt x="349986" y="689587"/>
                      <a:pt x="349986" y="662728"/>
                    </a:cubicBezTo>
                    <a:cubicBezTo>
                      <a:pt x="349986" y="635968"/>
                      <a:pt x="371470" y="614330"/>
                      <a:pt x="397778" y="6143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D43B"/>
                  </a:gs>
                  <a:gs pos="50000">
                    <a:srgbClr val="FFDE57"/>
                  </a:gs>
                  <a:gs pos="100000">
                    <a:srgbClr val="FFE873"/>
                  </a:gs>
                </a:gsLst>
                <a:lin ang="14100376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71" name="Abgerundetes Rechteck 70">
              <a:extLst>
                <a:ext uri="{FF2B5EF4-FFF2-40B4-BE49-F238E27FC236}">
                  <a16:creationId xmlns:a16="http://schemas.microsoft.com/office/drawing/2014/main" id="{82DEC6AC-F122-A1EB-A352-279140C636AC}"/>
                </a:ext>
              </a:extLst>
            </p:cNvPr>
            <p:cNvSpPr/>
            <p:nvPr/>
          </p:nvSpPr>
          <p:spPr>
            <a:xfrm>
              <a:off x="3000000" y="1668701"/>
              <a:ext cx="1912540" cy="116666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    Robot</a:t>
              </a:r>
            </a:p>
          </p:txBody>
        </p:sp>
        <p:pic>
          <p:nvPicPr>
            <p:cNvPr id="72" name="Grafik 71">
              <a:extLst>
                <a:ext uri="{FF2B5EF4-FFF2-40B4-BE49-F238E27FC236}">
                  <a16:creationId xmlns:a16="http://schemas.microsoft.com/office/drawing/2014/main" id="{50A5252E-C4D5-AE90-AD29-60D8A30CB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3305" y="1650337"/>
              <a:ext cx="613416" cy="613416"/>
            </a:xfrm>
            <a:prstGeom prst="rect">
              <a:avLst/>
            </a:prstGeom>
          </p:spPr>
        </p:pic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56B9A2AD-7629-8FB2-6347-6164614A3A0E}"/>
              </a:ext>
            </a:extLst>
          </p:cNvPr>
          <p:cNvGrpSpPr/>
          <p:nvPr/>
        </p:nvGrpSpPr>
        <p:grpSpPr>
          <a:xfrm>
            <a:off x="5776556" y="3707484"/>
            <a:ext cx="1703398" cy="974697"/>
            <a:chOff x="5686851" y="1749772"/>
            <a:chExt cx="1703398" cy="974697"/>
          </a:xfrm>
        </p:grpSpPr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5732DB3F-C469-2398-6ABC-33C2EBA2298F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77" name="Grafik 85">
              <a:extLst>
                <a:ext uri="{FF2B5EF4-FFF2-40B4-BE49-F238E27FC236}">
                  <a16:creationId xmlns:a16="http://schemas.microsoft.com/office/drawing/2014/main" id="{3318440E-009B-3BDA-D186-0BD76C0CF15E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78" name="Grafik 85">
                <a:extLst>
                  <a:ext uri="{FF2B5EF4-FFF2-40B4-BE49-F238E27FC236}">
                    <a16:creationId xmlns:a16="http://schemas.microsoft.com/office/drawing/2014/main" id="{989FA6DF-9082-0CE1-C5F1-0026B0B3F441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104" name="Freihandform 103">
                  <a:extLst>
                    <a:ext uri="{FF2B5EF4-FFF2-40B4-BE49-F238E27FC236}">
                      <a16:creationId xmlns:a16="http://schemas.microsoft.com/office/drawing/2014/main" id="{DFFEB93F-6542-AD9B-D7D6-20089D42260E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5" name="Freihandform 104">
                  <a:extLst>
                    <a:ext uri="{FF2B5EF4-FFF2-40B4-BE49-F238E27FC236}">
                      <a16:creationId xmlns:a16="http://schemas.microsoft.com/office/drawing/2014/main" id="{3875BA21-2065-A7B3-9897-32144100E132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6" name="Freihandform 105">
                  <a:extLst>
                    <a:ext uri="{FF2B5EF4-FFF2-40B4-BE49-F238E27FC236}">
                      <a16:creationId xmlns:a16="http://schemas.microsoft.com/office/drawing/2014/main" id="{F0E4F211-3D27-2A2C-0371-CE5E16212201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7" name="Freihandform 106">
                  <a:extLst>
                    <a:ext uri="{FF2B5EF4-FFF2-40B4-BE49-F238E27FC236}">
                      <a16:creationId xmlns:a16="http://schemas.microsoft.com/office/drawing/2014/main" id="{78354E57-4472-40E6-8FFA-D59697C93F63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8" name="Freihandform 107">
                  <a:extLst>
                    <a:ext uri="{FF2B5EF4-FFF2-40B4-BE49-F238E27FC236}">
                      <a16:creationId xmlns:a16="http://schemas.microsoft.com/office/drawing/2014/main" id="{6311075C-AA33-C2C6-6320-12D9D18689AA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9" name="Freihandform 108">
                  <a:extLst>
                    <a:ext uri="{FF2B5EF4-FFF2-40B4-BE49-F238E27FC236}">
                      <a16:creationId xmlns:a16="http://schemas.microsoft.com/office/drawing/2014/main" id="{552B07DA-4380-7227-2DCB-FCFDAE657551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79" name="Grafik 85">
                <a:extLst>
                  <a:ext uri="{FF2B5EF4-FFF2-40B4-BE49-F238E27FC236}">
                    <a16:creationId xmlns:a16="http://schemas.microsoft.com/office/drawing/2014/main" id="{670209AF-8BD0-0699-EDD3-A5AE4D2375F7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82" name="Freihandform 81">
                  <a:extLst>
                    <a:ext uri="{FF2B5EF4-FFF2-40B4-BE49-F238E27FC236}">
                      <a16:creationId xmlns:a16="http://schemas.microsoft.com/office/drawing/2014/main" id="{250F4A08-8595-4B1C-0903-C9727FBE62DA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4" name="Freihandform 83">
                  <a:extLst>
                    <a:ext uri="{FF2B5EF4-FFF2-40B4-BE49-F238E27FC236}">
                      <a16:creationId xmlns:a16="http://schemas.microsoft.com/office/drawing/2014/main" id="{4FD674AA-F662-8767-6127-4C701804028E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5" name="Freihandform 84">
                  <a:extLst>
                    <a:ext uri="{FF2B5EF4-FFF2-40B4-BE49-F238E27FC236}">
                      <a16:creationId xmlns:a16="http://schemas.microsoft.com/office/drawing/2014/main" id="{6AAAA287-227B-9C9B-A4B3-0FD4597C8B5A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6" name="Freihandform 85">
                  <a:extLst>
                    <a:ext uri="{FF2B5EF4-FFF2-40B4-BE49-F238E27FC236}">
                      <a16:creationId xmlns:a16="http://schemas.microsoft.com/office/drawing/2014/main" id="{2EFF53B2-FEF2-CD38-D455-015F3A210F9E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7" name="Freihandform 86">
                  <a:extLst>
                    <a:ext uri="{FF2B5EF4-FFF2-40B4-BE49-F238E27FC236}">
                      <a16:creationId xmlns:a16="http://schemas.microsoft.com/office/drawing/2014/main" id="{FB0235F3-3991-3EF1-5E21-5CF21DCE1C37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3" name="Freihandform 102">
                  <a:extLst>
                    <a:ext uri="{FF2B5EF4-FFF2-40B4-BE49-F238E27FC236}">
                      <a16:creationId xmlns:a16="http://schemas.microsoft.com/office/drawing/2014/main" id="{205116ED-3702-5F51-EFF8-E3D513446311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FE77E779-7252-EC3D-6C82-67973ACF116A}"/>
              </a:ext>
            </a:extLst>
          </p:cNvPr>
          <p:cNvGrpSpPr/>
          <p:nvPr/>
        </p:nvGrpSpPr>
        <p:grpSpPr>
          <a:xfrm>
            <a:off x="5958009" y="3808035"/>
            <a:ext cx="1431015" cy="775491"/>
            <a:chOff x="5887091" y="1784851"/>
            <a:chExt cx="1431015" cy="775491"/>
          </a:xfrm>
        </p:grpSpPr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7EBFC4B6-C2AB-BD2B-9745-ED6AC3478403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112" name="Grafik 111">
              <a:extLst>
                <a:ext uri="{FF2B5EF4-FFF2-40B4-BE49-F238E27FC236}">
                  <a16:creationId xmlns:a16="http://schemas.microsoft.com/office/drawing/2014/main" id="{3D9A70F7-DB4A-2A8A-87A0-C2F9F9C7F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15E9E073-7ECA-720D-B892-1814F2BA6176}"/>
              </a:ext>
            </a:extLst>
          </p:cNvPr>
          <p:cNvGrpSpPr/>
          <p:nvPr/>
        </p:nvGrpSpPr>
        <p:grpSpPr>
          <a:xfrm>
            <a:off x="3187481" y="3911612"/>
            <a:ext cx="1550299" cy="592716"/>
            <a:chOff x="3261406" y="2041630"/>
            <a:chExt cx="1550299" cy="592716"/>
          </a:xfrm>
        </p:grpSpPr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65FB2B58-F741-3B71-BD23-16B361623CA8}"/>
                </a:ext>
              </a:extLst>
            </p:cNvPr>
            <p:cNvSpPr/>
            <p:nvPr/>
          </p:nvSpPr>
          <p:spPr>
            <a:xfrm>
              <a:off x="3261406" y="2325673"/>
              <a:ext cx="1503099" cy="308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dirty="0"/>
                <a:t>Browser</a:t>
              </a:r>
            </a:p>
          </p:txBody>
        </p:sp>
        <p:grpSp>
          <p:nvGrpSpPr>
            <p:cNvPr id="115" name="Grafik 85">
              <a:extLst>
                <a:ext uri="{FF2B5EF4-FFF2-40B4-BE49-F238E27FC236}">
                  <a16:creationId xmlns:a16="http://schemas.microsoft.com/office/drawing/2014/main" id="{0F9EDF4E-8311-9E62-AC4C-1EE0F2D2A16B}"/>
                </a:ext>
              </a:extLst>
            </p:cNvPr>
            <p:cNvGrpSpPr/>
            <p:nvPr/>
          </p:nvGrpSpPr>
          <p:grpSpPr>
            <a:xfrm>
              <a:off x="4223935" y="2041630"/>
              <a:ext cx="587770" cy="429196"/>
              <a:chOff x="3844829" y="1295020"/>
              <a:chExt cx="4526472" cy="3305275"/>
            </a:xfrm>
          </p:grpSpPr>
          <p:grpSp>
            <p:nvGrpSpPr>
              <p:cNvPr id="117" name="Grafik 85">
                <a:extLst>
                  <a:ext uri="{FF2B5EF4-FFF2-40B4-BE49-F238E27FC236}">
                    <a16:creationId xmlns:a16="http://schemas.microsoft.com/office/drawing/2014/main" id="{211BE290-0B81-6797-EB71-A3DEBCF884A4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145" name="Freihandform 144">
                  <a:extLst>
                    <a:ext uri="{FF2B5EF4-FFF2-40B4-BE49-F238E27FC236}">
                      <a16:creationId xmlns:a16="http://schemas.microsoft.com/office/drawing/2014/main" id="{85B95A65-BF07-9997-F051-779F4037FC73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6" name="Freihandform 145">
                  <a:extLst>
                    <a:ext uri="{FF2B5EF4-FFF2-40B4-BE49-F238E27FC236}">
                      <a16:creationId xmlns:a16="http://schemas.microsoft.com/office/drawing/2014/main" id="{B8DA0927-84CD-AC30-E957-D7989A942CE9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7" name="Freihandform 146">
                  <a:extLst>
                    <a:ext uri="{FF2B5EF4-FFF2-40B4-BE49-F238E27FC236}">
                      <a16:creationId xmlns:a16="http://schemas.microsoft.com/office/drawing/2014/main" id="{084ED288-E838-AA26-35CB-FAF98233BEF9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8" name="Freihandform 147">
                  <a:extLst>
                    <a:ext uri="{FF2B5EF4-FFF2-40B4-BE49-F238E27FC236}">
                      <a16:creationId xmlns:a16="http://schemas.microsoft.com/office/drawing/2014/main" id="{6C6744E2-5171-30D6-66C8-A83A990B15E3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9" name="Freihandform 148">
                  <a:extLst>
                    <a:ext uri="{FF2B5EF4-FFF2-40B4-BE49-F238E27FC236}">
                      <a16:creationId xmlns:a16="http://schemas.microsoft.com/office/drawing/2014/main" id="{283DAB3F-99C3-DBA0-1406-EA32E416AA0E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0" name="Freihandform 149">
                  <a:extLst>
                    <a:ext uri="{FF2B5EF4-FFF2-40B4-BE49-F238E27FC236}">
                      <a16:creationId xmlns:a16="http://schemas.microsoft.com/office/drawing/2014/main" id="{C98BA908-F4DA-8FCD-784B-BD310215A9EC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19" name="Grafik 85">
                <a:extLst>
                  <a:ext uri="{FF2B5EF4-FFF2-40B4-BE49-F238E27FC236}">
                    <a16:creationId xmlns:a16="http://schemas.microsoft.com/office/drawing/2014/main" id="{B5F1FB29-FAC5-52EB-3F08-A63000A602F7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136" name="Freihandform 135">
                  <a:extLst>
                    <a:ext uri="{FF2B5EF4-FFF2-40B4-BE49-F238E27FC236}">
                      <a16:creationId xmlns:a16="http://schemas.microsoft.com/office/drawing/2014/main" id="{F1101657-61B1-62FC-FD5A-31FFD6FE04FE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9" name="Freihandform 138">
                  <a:extLst>
                    <a:ext uri="{FF2B5EF4-FFF2-40B4-BE49-F238E27FC236}">
                      <a16:creationId xmlns:a16="http://schemas.microsoft.com/office/drawing/2014/main" id="{D2A84842-FDEC-C834-AD4A-F098D7F05185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0" name="Freihandform 139">
                  <a:extLst>
                    <a:ext uri="{FF2B5EF4-FFF2-40B4-BE49-F238E27FC236}">
                      <a16:creationId xmlns:a16="http://schemas.microsoft.com/office/drawing/2014/main" id="{E7F10D2B-F11B-A566-ED82-837FBB77FB68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1" name="Freihandform 140">
                  <a:extLst>
                    <a:ext uri="{FF2B5EF4-FFF2-40B4-BE49-F238E27FC236}">
                      <a16:creationId xmlns:a16="http://schemas.microsoft.com/office/drawing/2014/main" id="{065710C5-11E1-22C1-DBA3-B6DC35A15168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2" name="Freihandform 141">
                  <a:extLst>
                    <a:ext uri="{FF2B5EF4-FFF2-40B4-BE49-F238E27FC236}">
                      <a16:creationId xmlns:a16="http://schemas.microsoft.com/office/drawing/2014/main" id="{8A7D1862-9E03-DD07-B718-727A89C74F7F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3" name="Freihandform 142">
                  <a:extLst>
                    <a:ext uri="{FF2B5EF4-FFF2-40B4-BE49-F238E27FC236}">
                      <a16:creationId xmlns:a16="http://schemas.microsoft.com/office/drawing/2014/main" id="{F3ED169F-CBC2-30AE-25B9-EFE4EF002E65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151" name="Pfeil nach links und rechts 150">
            <a:extLst>
              <a:ext uri="{FF2B5EF4-FFF2-40B4-BE49-F238E27FC236}">
                <a16:creationId xmlns:a16="http://schemas.microsoft.com/office/drawing/2014/main" id="{48F31237-F67B-B65B-3230-3D050E07AA73}"/>
              </a:ext>
            </a:extLst>
          </p:cNvPr>
          <p:cNvSpPr/>
          <p:nvPr/>
        </p:nvSpPr>
        <p:spPr>
          <a:xfrm>
            <a:off x="7397720" y="4062116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C16D2B05-2CD3-3794-E791-6E1DF2597B9F}"/>
              </a:ext>
            </a:extLst>
          </p:cNvPr>
          <p:cNvGrpSpPr/>
          <p:nvPr/>
        </p:nvGrpSpPr>
        <p:grpSpPr>
          <a:xfrm>
            <a:off x="4608926" y="4190030"/>
            <a:ext cx="1296000" cy="360923"/>
            <a:chOff x="3936000" y="5139968"/>
            <a:chExt cx="1296000" cy="360923"/>
          </a:xfrm>
        </p:grpSpPr>
        <p:sp>
          <p:nvSpPr>
            <p:cNvPr id="153" name="Pfeil nach links und rechts 152">
              <a:extLst>
                <a:ext uri="{FF2B5EF4-FFF2-40B4-BE49-F238E27FC236}">
                  <a16:creationId xmlns:a16="http://schemas.microsoft.com/office/drawing/2014/main" id="{0587C810-38D7-C5F3-CFE6-48BA77E16273}"/>
                </a:ext>
              </a:extLst>
            </p:cNvPr>
            <p:cNvSpPr/>
            <p:nvPr/>
          </p:nvSpPr>
          <p:spPr>
            <a:xfrm>
              <a:off x="3936000" y="5139968"/>
              <a:ext cx="1296000" cy="144000"/>
            </a:xfrm>
            <a:prstGeom prst="leftRightArrow">
              <a:avLst>
                <a:gd name="adj1" fmla="val 14950"/>
                <a:gd name="adj2" fmla="val 14253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4" name="Grafik 153">
              <a:extLst>
                <a:ext uri="{FF2B5EF4-FFF2-40B4-BE49-F238E27FC236}">
                  <a16:creationId xmlns:a16="http://schemas.microsoft.com/office/drawing/2014/main" id="{38911244-778A-B00A-8B30-E03075A01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1656" y="5143640"/>
              <a:ext cx="847980" cy="357251"/>
            </a:xfrm>
            <a:prstGeom prst="rect">
              <a:avLst/>
            </a:prstGeom>
          </p:spPr>
        </p:pic>
      </p:grp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972055FD-E83F-1522-0363-21D33EBF4DBE}"/>
              </a:ext>
            </a:extLst>
          </p:cNvPr>
          <p:cNvGrpSpPr/>
          <p:nvPr/>
        </p:nvGrpSpPr>
        <p:grpSpPr>
          <a:xfrm>
            <a:off x="2677947" y="4681726"/>
            <a:ext cx="2160668" cy="1434695"/>
            <a:chOff x="2751872" y="1400668"/>
            <a:chExt cx="2160668" cy="1434695"/>
          </a:xfrm>
        </p:grpSpPr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82164CFF-0010-51E5-D597-7E1442A9744A}"/>
                </a:ext>
              </a:extLst>
            </p:cNvPr>
            <p:cNvGrpSpPr/>
            <p:nvPr/>
          </p:nvGrpSpPr>
          <p:grpSpPr>
            <a:xfrm>
              <a:off x="2751872" y="1400668"/>
              <a:ext cx="550139" cy="556349"/>
              <a:chOff x="5511800" y="2787650"/>
              <a:chExt cx="1055940" cy="1067859"/>
            </a:xfrm>
          </p:grpSpPr>
          <p:sp>
            <p:nvSpPr>
              <p:cNvPr id="159" name="Freihandform 158">
                <a:extLst>
                  <a:ext uri="{FF2B5EF4-FFF2-40B4-BE49-F238E27FC236}">
                    <a16:creationId xmlns:a16="http://schemas.microsoft.com/office/drawing/2014/main" id="{F3DDA435-39C1-3C40-17B6-25EF382F5B48}"/>
                  </a:ext>
                </a:extLst>
              </p:cNvPr>
              <p:cNvSpPr/>
              <p:nvPr/>
            </p:nvSpPr>
            <p:spPr>
              <a:xfrm>
                <a:off x="5511800" y="2787650"/>
                <a:ext cx="781724" cy="789522"/>
              </a:xfrm>
              <a:custGeom>
                <a:avLst/>
                <a:gdLst>
                  <a:gd name="connsiteX0" fmla="*/ 521684 w 781724"/>
                  <a:gd name="connsiteY0" fmla="*/ 9 h 789522"/>
                  <a:gd name="connsiteX1" fmla="*/ 399976 w 781724"/>
                  <a:gd name="connsiteY1" fmla="*/ 10401 h 789522"/>
                  <a:gd name="connsiteX2" fmla="*/ 272627 w 781724"/>
                  <a:gd name="connsiteY2" fmla="*/ 142828 h 789522"/>
                  <a:gd name="connsiteX3" fmla="*/ 272627 w 781724"/>
                  <a:gd name="connsiteY3" fmla="*/ 239921 h 789522"/>
                  <a:gd name="connsiteX4" fmla="*/ 527324 w 781724"/>
                  <a:gd name="connsiteY4" fmla="*/ 239921 h 789522"/>
                  <a:gd name="connsiteX5" fmla="*/ 527324 w 781724"/>
                  <a:gd name="connsiteY5" fmla="*/ 272286 h 789522"/>
                  <a:gd name="connsiteX6" fmla="*/ 272627 w 781724"/>
                  <a:gd name="connsiteY6" fmla="*/ 272286 h 789522"/>
                  <a:gd name="connsiteX7" fmla="*/ 177041 w 781724"/>
                  <a:gd name="connsiteY7" fmla="*/ 272286 h 789522"/>
                  <a:gd name="connsiteX8" fmla="*/ 17930 w 781724"/>
                  <a:gd name="connsiteY8" fmla="*/ 401446 h 789522"/>
                  <a:gd name="connsiteX9" fmla="*/ 17930 w 781724"/>
                  <a:gd name="connsiteY9" fmla="*/ 660362 h 789522"/>
                  <a:gd name="connsiteX10" fmla="*/ 153293 w 781724"/>
                  <a:gd name="connsiteY10" fmla="*/ 789523 h 789522"/>
                  <a:gd name="connsiteX11" fmla="*/ 240864 w 781724"/>
                  <a:gd name="connsiteY11" fmla="*/ 789523 h 789522"/>
                  <a:gd name="connsiteX12" fmla="*/ 240864 w 781724"/>
                  <a:gd name="connsiteY12" fmla="*/ 673130 h 789522"/>
                  <a:gd name="connsiteX13" fmla="*/ 399976 w 781724"/>
                  <a:gd name="connsiteY13" fmla="*/ 514870 h 789522"/>
                  <a:gd name="connsiteX14" fmla="*/ 654375 w 781724"/>
                  <a:gd name="connsiteY14" fmla="*/ 514870 h 789522"/>
                  <a:gd name="connsiteX15" fmla="*/ 781724 w 781724"/>
                  <a:gd name="connsiteY15" fmla="*/ 385412 h 789522"/>
                  <a:gd name="connsiteX16" fmla="*/ 781724 w 781724"/>
                  <a:gd name="connsiteY16" fmla="*/ 142828 h 789522"/>
                  <a:gd name="connsiteX17" fmla="*/ 654375 w 781724"/>
                  <a:gd name="connsiteY17" fmla="*/ 10401 h 789522"/>
                  <a:gd name="connsiteX18" fmla="*/ 521684 w 781724"/>
                  <a:gd name="connsiteY18" fmla="*/ 9 h 789522"/>
                  <a:gd name="connsiteX19" fmla="*/ 383946 w 781724"/>
                  <a:gd name="connsiteY19" fmla="*/ 78099 h 789522"/>
                  <a:gd name="connsiteX20" fmla="*/ 431738 w 781724"/>
                  <a:gd name="connsiteY20" fmla="*/ 126794 h 789522"/>
                  <a:gd name="connsiteX21" fmla="*/ 383946 w 781724"/>
                  <a:gd name="connsiteY21" fmla="*/ 175192 h 789522"/>
                  <a:gd name="connsiteX22" fmla="*/ 336152 w 781724"/>
                  <a:gd name="connsiteY22" fmla="*/ 126794 h 789522"/>
                  <a:gd name="connsiteX23" fmla="*/ 383946 w 781724"/>
                  <a:gd name="connsiteY23" fmla="*/ 78099 h 78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81724" h="789522">
                    <a:moveTo>
                      <a:pt x="521684" y="9"/>
                    </a:moveTo>
                    <a:cubicBezTo>
                      <a:pt x="478143" y="211"/>
                      <a:pt x="436562" y="3925"/>
                      <a:pt x="399976" y="10401"/>
                    </a:cubicBezTo>
                    <a:cubicBezTo>
                      <a:pt x="292196" y="29447"/>
                      <a:pt x="272627" y="69311"/>
                      <a:pt x="272627" y="142828"/>
                    </a:cubicBezTo>
                    <a:lnTo>
                      <a:pt x="272627" y="239921"/>
                    </a:lnTo>
                    <a:lnTo>
                      <a:pt x="527324" y="239921"/>
                    </a:lnTo>
                    <a:lnTo>
                      <a:pt x="527324" y="272286"/>
                    </a:lnTo>
                    <a:lnTo>
                      <a:pt x="272627" y="272286"/>
                    </a:lnTo>
                    <a:lnTo>
                      <a:pt x="177041" y="272286"/>
                    </a:lnTo>
                    <a:cubicBezTo>
                      <a:pt x="103020" y="272286"/>
                      <a:pt x="38204" y="316788"/>
                      <a:pt x="17930" y="401446"/>
                    </a:cubicBezTo>
                    <a:cubicBezTo>
                      <a:pt x="-5455" y="498485"/>
                      <a:pt x="-6493" y="559038"/>
                      <a:pt x="17930" y="660362"/>
                    </a:cubicBezTo>
                    <a:cubicBezTo>
                      <a:pt x="36035" y="735783"/>
                      <a:pt x="79271" y="789523"/>
                      <a:pt x="153293" y="789523"/>
                    </a:cubicBezTo>
                    <a:lnTo>
                      <a:pt x="240864" y="789523"/>
                    </a:lnTo>
                    <a:lnTo>
                      <a:pt x="240864" y="673130"/>
                    </a:lnTo>
                    <a:cubicBezTo>
                      <a:pt x="240864" y="589042"/>
                      <a:pt x="313600" y="514870"/>
                      <a:pt x="399976" y="514870"/>
                    </a:cubicBezTo>
                    <a:lnTo>
                      <a:pt x="654375" y="514870"/>
                    </a:lnTo>
                    <a:cubicBezTo>
                      <a:pt x="725192" y="514870"/>
                      <a:pt x="781724" y="456549"/>
                      <a:pt x="781724" y="385412"/>
                    </a:cubicBezTo>
                    <a:lnTo>
                      <a:pt x="781724" y="142828"/>
                    </a:lnTo>
                    <a:cubicBezTo>
                      <a:pt x="781724" y="73787"/>
                      <a:pt x="723494" y="21924"/>
                      <a:pt x="654375" y="10401"/>
                    </a:cubicBezTo>
                    <a:cubicBezTo>
                      <a:pt x="610622" y="3116"/>
                      <a:pt x="565224" y="-194"/>
                      <a:pt x="521684" y="9"/>
                    </a:cubicBezTo>
                    <a:close/>
                    <a:moveTo>
                      <a:pt x="383946" y="78099"/>
                    </a:moveTo>
                    <a:cubicBezTo>
                      <a:pt x="410254" y="78099"/>
                      <a:pt x="431738" y="99939"/>
                      <a:pt x="431738" y="126794"/>
                    </a:cubicBezTo>
                    <a:cubicBezTo>
                      <a:pt x="431738" y="153553"/>
                      <a:pt x="410254" y="175192"/>
                      <a:pt x="383946" y="175192"/>
                    </a:cubicBezTo>
                    <a:cubicBezTo>
                      <a:pt x="357543" y="175192"/>
                      <a:pt x="336152" y="153553"/>
                      <a:pt x="336152" y="126794"/>
                    </a:cubicBezTo>
                    <a:cubicBezTo>
                      <a:pt x="336152" y="99939"/>
                      <a:pt x="357543" y="78099"/>
                      <a:pt x="383946" y="780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9FD4"/>
                  </a:gs>
                  <a:gs pos="50000">
                    <a:srgbClr val="4584B6"/>
                  </a:gs>
                  <a:gs pos="100000">
                    <a:srgbClr val="306998"/>
                  </a:gs>
                </a:gsLst>
                <a:lin ang="2458805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0" name="Freihandform 159">
                <a:extLst>
                  <a:ext uri="{FF2B5EF4-FFF2-40B4-BE49-F238E27FC236}">
                    <a16:creationId xmlns:a16="http://schemas.microsoft.com/office/drawing/2014/main" id="{F2978532-C4ED-E001-4D51-6D4269E5A042}"/>
                  </a:ext>
                </a:extLst>
              </p:cNvPr>
              <p:cNvSpPr/>
              <p:nvPr/>
            </p:nvSpPr>
            <p:spPr>
              <a:xfrm>
                <a:off x="5784426" y="3059935"/>
                <a:ext cx="783314" cy="795574"/>
              </a:xfrm>
              <a:custGeom>
                <a:avLst/>
                <a:gdLst>
                  <a:gd name="connsiteX0" fmla="*/ 540860 w 783314"/>
                  <a:gd name="connsiteY0" fmla="*/ 0 h 795574"/>
                  <a:gd name="connsiteX1" fmla="*/ 540860 w 783314"/>
                  <a:gd name="connsiteY1" fmla="*/ 113127 h 795574"/>
                  <a:gd name="connsiteX2" fmla="*/ 381749 w 783314"/>
                  <a:gd name="connsiteY2" fmla="*/ 274652 h 795574"/>
                  <a:gd name="connsiteX3" fmla="*/ 127349 w 783314"/>
                  <a:gd name="connsiteY3" fmla="*/ 274652 h 795574"/>
                  <a:gd name="connsiteX4" fmla="*/ 0 w 783314"/>
                  <a:gd name="connsiteY4" fmla="*/ 404109 h 795574"/>
                  <a:gd name="connsiteX5" fmla="*/ 0 w 783314"/>
                  <a:gd name="connsiteY5" fmla="*/ 646695 h 795574"/>
                  <a:gd name="connsiteX6" fmla="*/ 127349 w 783314"/>
                  <a:gd name="connsiteY6" fmla="*/ 776155 h 795574"/>
                  <a:gd name="connsiteX7" fmla="*/ 381749 w 783314"/>
                  <a:gd name="connsiteY7" fmla="*/ 776155 h 795574"/>
                  <a:gd name="connsiteX8" fmla="*/ 509098 w 783314"/>
                  <a:gd name="connsiteY8" fmla="*/ 646695 h 795574"/>
                  <a:gd name="connsiteX9" fmla="*/ 509098 w 783314"/>
                  <a:gd name="connsiteY9" fmla="*/ 549601 h 795574"/>
                  <a:gd name="connsiteX10" fmla="*/ 254697 w 783314"/>
                  <a:gd name="connsiteY10" fmla="*/ 549601 h 795574"/>
                  <a:gd name="connsiteX11" fmla="*/ 254697 w 783314"/>
                  <a:gd name="connsiteY11" fmla="*/ 517237 h 795574"/>
                  <a:gd name="connsiteX12" fmla="*/ 509098 w 783314"/>
                  <a:gd name="connsiteY12" fmla="*/ 517237 h 795574"/>
                  <a:gd name="connsiteX13" fmla="*/ 636446 w 783314"/>
                  <a:gd name="connsiteY13" fmla="*/ 517237 h 795574"/>
                  <a:gd name="connsiteX14" fmla="*/ 763792 w 783314"/>
                  <a:gd name="connsiteY14" fmla="*/ 388076 h 795574"/>
                  <a:gd name="connsiteX15" fmla="*/ 763792 w 783314"/>
                  <a:gd name="connsiteY15" fmla="*/ 129160 h 795574"/>
                  <a:gd name="connsiteX16" fmla="*/ 636446 w 783314"/>
                  <a:gd name="connsiteY16" fmla="*/ 0 h 795574"/>
                  <a:gd name="connsiteX17" fmla="*/ 397778 w 783314"/>
                  <a:gd name="connsiteY17" fmla="*/ 614330 h 795574"/>
                  <a:gd name="connsiteX18" fmla="*/ 445572 w 783314"/>
                  <a:gd name="connsiteY18" fmla="*/ 662728 h 795574"/>
                  <a:gd name="connsiteX19" fmla="*/ 397778 w 783314"/>
                  <a:gd name="connsiteY19" fmla="*/ 711422 h 795574"/>
                  <a:gd name="connsiteX20" fmla="*/ 349986 w 783314"/>
                  <a:gd name="connsiteY20" fmla="*/ 662728 h 795574"/>
                  <a:gd name="connsiteX21" fmla="*/ 397778 w 783314"/>
                  <a:gd name="connsiteY21" fmla="*/ 614330 h 79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3314" h="795574">
                    <a:moveTo>
                      <a:pt x="540860" y="0"/>
                    </a:moveTo>
                    <a:lnTo>
                      <a:pt x="540860" y="113127"/>
                    </a:lnTo>
                    <a:cubicBezTo>
                      <a:pt x="540860" y="200833"/>
                      <a:pt x="466520" y="274652"/>
                      <a:pt x="381749" y="274652"/>
                    </a:cubicBezTo>
                    <a:lnTo>
                      <a:pt x="127349" y="274652"/>
                    </a:lnTo>
                    <a:cubicBezTo>
                      <a:pt x="57665" y="274652"/>
                      <a:pt x="0" y="334307"/>
                      <a:pt x="0" y="404109"/>
                    </a:cubicBezTo>
                    <a:lnTo>
                      <a:pt x="0" y="646695"/>
                    </a:lnTo>
                    <a:cubicBezTo>
                      <a:pt x="0" y="715735"/>
                      <a:pt x="60022" y="756345"/>
                      <a:pt x="127349" y="776155"/>
                    </a:cubicBezTo>
                    <a:cubicBezTo>
                      <a:pt x="207971" y="799861"/>
                      <a:pt x="285284" y="804147"/>
                      <a:pt x="381749" y="776155"/>
                    </a:cubicBezTo>
                    <a:cubicBezTo>
                      <a:pt x="445870" y="757580"/>
                      <a:pt x="509098" y="720210"/>
                      <a:pt x="509098" y="646695"/>
                    </a:cubicBezTo>
                    <a:lnTo>
                      <a:pt x="509098" y="549601"/>
                    </a:lnTo>
                    <a:lnTo>
                      <a:pt x="254697" y="549601"/>
                    </a:lnTo>
                    <a:lnTo>
                      <a:pt x="254697" y="517237"/>
                    </a:lnTo>
                    <a:lnTo>
                      <a:pt x="509098" y="517237"/>
                    </a:lnTo>
                    <a:lnTo>
                      <a:pt x="636446" y="517237"/>
                    </a:lnTo>
                    <a:cubicBezTo>
                      <a:pt x="710473" y="517237"/>
                      <a:pt x="738049" y="465593"/>
                      <a:pt x="763792" y="388076"/>
                    </a:cubicBezTo>
                    <a:cubicBezTo>
                      <a:pt x="790389" y="308274"/>
                      <a:pt x="789250" y="231531"/>
                      <a:pt x="763792" y="129160"/>
                    </a:cubicBezTo>
                    <a:cubicBezTo>
                      <a:pt x="745496" y="55453"/>
                      <a:pt x="710558" y="0"/>
                      <a:pt x="636446" y="0"/>
                    </a:cubicBezTo>
                    <a:close/>
                    <a:moveTo>
                      <a:pt x="397778" y="614330"/>
                    </a:moveTo>
                    <a:cubicBezTo>
                      <a:pt x="424181" y="614330"/>
                      <a:pt x="445572" y="635968"/>
                      <a:pt x="445572" y="662728"/>
                    </a:cubicBezTo>
                    <a:cubicBezTo>
                      <a:pt x="445572" y="689587"/>
                      <a:pt x="424181" y="711422"/>
                      <a:pt x="397778" y="711422"/>
                    </a:cubicBezTo>
                    <a:cubicBezTo>
                      <a:pt x="371470" y="711422"/>
                      <a:pt x="349986" y="689587"/>
                      <a:pt x="349986" y="662728"/>
                    </a:cubicBezTo>
                    <a:cubicBezTo>
                      <a:pt x="349986" y="635968"/>
                      <a:pt x="371470" y="614330"/>
                      <a:pt x="397778" y="6143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D43B"/>
                  </a:gs>
                  <a:gs pos="50000">
                    <a:srgbClr val="FFDE57"/>
                  </a:gs>
                  <a:gs pos="100000">
                    <a:srgbClr val="FFE873"/>
                  </a:gs>
                </a:gsLst>
                <a:lin ang="14100376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57" name="Abgerundetes Rechteck 156">
              <a:extLst>
                <a:ext uri="{FF2B5EF4-FFF2-40B4-BE49-F238E27FC236}">
                  <a16:creationId xmlns:a16="http://schemas.microsoft.com/office/drawing/2014/main" id="{98F0742C-BD72-26F9-1852-F83E3A52BF46}"/>
                </a:ext>
              </a:extLst>
            </p:cNvPr>
            <p:cNvSpPr/>
            <p:nvPr/>
          </p:nvSpPr>
          <p:spPr>
            <a:xfrm>
              <a:off x="3000000" y="1668701"/>
              <a:ext cx="1912540" cy="116666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    Robot</a:t>
              </a:r>
            </a:p>
          </p:txBody>
        </p:sp>
        <p:pic>
          <p:nvPicPr>
            <p:cNvPr id="158" name="Grafik 157">
              <a:extLst>
                <a:ext uri="{FF2B5EF4-FFF2-40B4-BE49-F238E27FC236}">
                  <a16:creationId xmlns:a16="http://schemas.microsoft.com/office/drawing/2014/main" id="{57E55184-00E1-6508-33E5-287C69975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3305" y="1650337"/>
              <a:ext cx="613416" cy="613416"/>
            </a:xfrm>
            <a:prstGeom prst="rect">
              <a:avLst/>
            </a:prstGeom>
          </p:spPr>
        </p:pic>
      </p:grp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E75816C5-6FDB-FF3E-0DB3-7B7E9A6BB466}"/>
              </a:ext>
            </a:extLst>
          </p:cNvPr>
          <p:cNvGrpSpPr/>
          <p:nvPr/>
        </p:nvGrpSpPr>
        <p:grpSpPr>
          <a:xfrm>
            <a:off x="5776556" y="5118560"/>
            <a:ext cx="1703398" cy="974697"/>
            <a:chOff x="5686851" y="1749772"/>
            <a:chExt cx="1703398" cy="974697"/>
          </a:xfrm>
        </p:grpSpPr>
        <p:sp>
          <p:nvSpPr>
            <p:cNvPr id="162" name="Rechteck 161">
              <a:extLst>
                <a:ext uri="{FF2B5EF4-FFF2-40B4-BE49-F238E27FC236}">
                  <a16:creationId xmlns:a16="http://schemas.microsoft.com/office/drawing/2014/main" id="{F6271A67-11DA-EFEF-E97C-BE4DEAFCB32C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163" name="Grafik 85">
              <a:extLst>
                <a:ext uri="{FF2B5EF4-FFF2-40B4-BE49-F238E27FC236}">
                  <a16:creationId xmlns:a16="http://schemas.microsoft.com/office/drawing/2014/main" id="{01BA4F53-939E-72CF-2018-B392D4AF5B85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164" name="Grafik 85">
                <a:extLst>
                  <a:ext uri="{FF2B5EF4-FFF2-40B4-BE49-F238E27FC236}">
                    <a16:creationId xmlns:a16="http://schemas.microsoft.com/office/drawing/2014/main" id="{C2389B2C-B75B-F67B-42E2-91C69CD1EEAB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172" name="Freihandform 171">
                  <a:extLst>
                    <a:ext uri="{FF2B5EF4-FFF2-40B4-BE49-F238E27FC236}">
                      <a16:creationId xmlns:a16="http://schemas.microsoft.com/office/drawing/2014/main" id="{BEBC2704-FF6F-9767-9FC9-4D6A4C186759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3" name="Freihandform 172">
                  <a:extLst>
                    <a:ext uri="{FF2B5EF4-FFF2-40B4-BE49-F238E27FC236}">
                      <a16:creationId xmlns:a16="http://schemas.microsoft.com/office/drawing/2014/main" id="{5E28AD86-E8CB-3D6F-93D6-B0FD2F3CFC8B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4" name="Freihandform 173">
                  <a:extLst>
                    <a:ext uri="{FF2B5EF4-FFF2-40B4-BE49-F238E27FC236}">
                      <a16:creationId xmlns:a16="http://schemas.microsoft.com/office/drawing/2014/main" id="{889974E4-63A1-0928-EDDF-0205E26A589C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5" name="Freihandform 174">
                  <a:extLst>
                    <a:ext uri="{FF2B5EF4-FFF2-40B4-BE49-F238E27FC236}">
                      <a16:creationId xmlns:a16="http://schemas.microsoft.com/office/drawing/2014/main" id="{BFB1EAE9-7ECE-1AC0-8858-27C77697154D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6" name="Freihandform 175">
                  <a:extLst>
                    <a:ext uri="{FF2B5EF4-FFF2-40B4-BE49-F238E27FC236}">
                      <a16:creationId xmlns:a16="http://schemas.microsoft.com/office/drawing/2014/main" id="{1C5B07BD-602B-98FB-4E9F-FE7C81B0EBA4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7" name="Freihandform 176">
                  <a:extLst>
                    <a:ext uri="{FF2B5EF4-FFF2-40B4-BE49-F238E27FC236}">
                      <a16:creationId xmlns:a16="http://schemas.microsoft.com/office/drawing/2014/main" id="{7C5D45BB-76F6-A1A7-0B1B-F16927D9F66F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65" name="Grafik 85">
                <a:extLst>
                  <a:ext uri="{FF2B5EF4-FFF2-40B4-BE49-F238E27FC236}">
                    <a16:creationId xmlns:a16="http://schemas.microsoft.com/office/drawing/2014/main" id="{A24B0308-877E-57B9-505F-BB4DBDA8314E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166" name="Freihandform 165">
                  <a:extLst>
                    <a:ext uri="{FF2B5EF4-FFF2-40B4-BE49-F238E27FC236}">
                      <a16:creationId xmlns:a16="http://schemas.microsoft.com/office/drawing/2014/main" id="{FA8B10DB-C39D-6A19-676F-E50A7B05AE66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7" name="Freihandform 166">
                  <a:extLst>
                    <a:ext uri="{FF2B5EF4-FFF2-40B4-BE49-F238E27FC236}">
                      <a16:creationId xmlns:a16="http://schemas.microsoft.com/office/drawing/2014/main" id="{364EA83A-3051-B638-F914-26666E2635DC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8" name="Freihandform 167">
                  <a:extLst>
                    <a:ext uri="{FF2B5EF4-FFF2-40B4-BE49-F238E27FC236}">
                      <a16:creationId xmlns:a16="http://schemas.microsoft.com/office/drawing/2014/main" id="{E9DF21C4-D2A2-F2D1-D343-27C2A4CE0739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9" name="Freihandform 168">
                  <a:extLst>
                    <a:ext uri="{FF2B5EF4-FFF2-40B4-BE49-F238E27FC236}">
                      <a16:creationId xmlns:a16="http://schemas.microsoft.com/office/drawing/2014/main" id="{937ED386-1FA7-CE8A-3E16-8957B40DB1A9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0" name="Freihandform 169">
                  <a:extLst>
                    <a:ext uri="{FF2B5EF4-FFF2-40B4-BE49-F238E27FC236}">
                      <a16:creationId xmlns:a16="http://schemas.microsoft.com/office/drawing/2014/main" id="{F2179728-E87C-EB2A-5D2F-3E18DB17ECB3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1" name="Freihandform 170">
                  <a:extLst>
                    <a:ext uri="{FF2B5EF4-FFF2-40B4-BE49-F238E27FC236}">
                      <a16:creationId xmlns:a16="http://schemas.microsoft.com/office/drawing/2014/main" id="{FDA9F3D3-BCF4-765A-4716-77F8CB6D42CD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178" name="Gruppieren 177">
            <a:extLst>
              <a:ext uri="{FF2B5EF4-FFF2-40B4-BE49-F238E27FC236}">
                <a16:creationId xmlns:a16="http://schemas.microsoft.com/office/drawing/2014/main" id="{EA975056-E858-967D-5E54-2B003398265A}"/>
              </a:ext>
            </a:extLst>
          </p:cNvPr>
          <p:cNvGrpSpPr/>
          <p:nvPr/>
        </p:nvGrpSpPr>
        <p:grpSpPr>
          <a:xfrm>
            <a:off x="5958009" y="5219111"/>
            <a:ext cx="1431015" cy="775491"/>
            <a:chOff x="5887091" y="1784851"/>
            <a:chExt cx="1431015" cy="775491"/>
          </a:xfrm>
        </p:grpSpPr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0D67F55E-2671-304D-87B5-E68245F2B464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180" name="Grafik 179">
              <a:extLst>
                <a:ext uri="{FF2B5EF4-FFF2-40B4-BE49-F238E27FC236}">
                  <a16:creationId xmlns:a16="http://schemas.microsoft.com/office/drawing/2014/main" id="{B328C0BF-DCA7-50DF-CF9F-EE55DAA79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181" name="Gruppieren 180">
            <a:extLst>
              <a:ext uri="{FF2B5EF4-FFF2-40B4-BE49-F238E27FC236}">
                <a16:creationId xmlns:a16="http://schemas.microsoft.com/office/drawing/2014/main" id="{E8976047-415C-9385-B40C-57ADA84925A5}"/>
              </a:ext>
            </a:extLst>
          </p:cNvPr>
          <p:cNvGrpSpPr/>
          <p:nvPr/>
        </p:nvGrpSpPr>
        <p:grpSpPr>
          <a:xfrm>
            <a:off x="3187481" y="5322688"/>
            <a:ext cx="1550299" cy="592716"/>
            <a:chOff x="3261406" y="2041630"/>
            <a:chExt cx="1550299" cy="592716"/>
          </a:xfrm>
        </p:grpSpPr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25CE6818-5436-4680-A504-238FA7A4BB87}"/>
                </a:ext>
              </a:extLst>
            </p:cNvPr>
            <p:cNvSpPr/>
            <p:nvPr/>
          </p:nvSpPr>
          <p:spPr>
            <a:xfrm>
              <a:off x="3261406" y="2325673"/>
              <a:ext cx="1503099" cy="308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dirty="0"/>
                <a:t>Browser</a:t>
              </a:r>
            </a:p>
          </p:txBody>
        </p:sp>
        <p:grpSp>
          <p:nvGrpSpPr>
            <p:cNvPr id="183" name="Grafik 85">
              <a:extLst>
                <a:ext uri="{FF2B5EF4-FFF2-40B4-BE49-F238E27FC236}">
                  <a16:creationId xmlns:a16="http://schemas.microsoft.com/office/drawing/2014/main" id="{74464073-BD2E-1762-2444-81942BC32E1A}"/>
                </a:ext>
              </a:extLst>
            </p:cNvPr>
            <p:cNvGrpSpPr/>
            <p:nvPr/>
          </p:nvGrpSpPr>
          <p:grpSpPr>
            <a:xfrm>
              <a:off x="4223935" y="2041630"/>
              <a:ext cx="587770" cy="429196"/>
              <a:chOff x="3844829" y="1295020"/>
              <a:chExt cx="4526472" cy="3305275"/>
            </a:xfrm>
          </p:grpSpPr>
          <p:grpSp>
            <p:nvGrpSpPr>
              <p:cNvPr id="184" name="Grafik 85">
                <a:extLst>
                  <a:ext uri="{FF2B5EF4-FFF2-40B4-BE49-F238E27FC236}">
                    <a16:creationId xmlns:a16="http://schemas.microsoft.com/office/drawing/2014/main" id="{7C3D3617-95AF-D19E-823B-DEE54E536455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640" name="Freihandform 639">
                  <a:extLst>
                    <a:ext uri="{FF2B5EF4-FFF2-40B4-BE49-F238E27FC236}">
                      <a16:creationId xmlns:a16="http://schemas.microsoft.com/office/drawing/2014/main" id="{34E07D11-16E2-1C85-0640-667F545E0EEC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41" name="Freihandform 640">
                  <a:extLst>
                    <a:ext uri="{FF2B5EF4-FFF2-40B4-BE49-F238E27FC236}">
                      <a16:creationId xmlns:a16="http://schemas.microsoft.com/office/drawing/2014/main" id="{6D0E3971-77F7-B205-3A09-F0533D36D74D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42" name="Freihandform 641">
                  <a:extLst>
                    <a:ext uri="{FF2B5EF4-FFF2-40B4-BE49-F238E27FC236}">
                      <a16:creationId xmlns:a16="http://schemas.microsoft.com/office/drawing/2014/main" id="{95856BCD-D021-93E7-D07E-FDF75F2B9DC5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43" name="Freihandform 642">
                  <a:extLst>
                    <a:ext uri="{FF2B5EF4-FFF2-40B4-BE49-F238E27FC236}">
                      <a16:creationId xmlns:a16="http://schemas.microsoft.com/office/drawing/2014/main" id="{3414C2AB-3CB5-480F-B4B6-751873CC5A34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44" name="Freihandform 643">
                  <a:extLst>
                    <a:ext uri="{FF2B5EF4-FFF2-40B4-BE49-F238E27FC236}">
                      <a16:creationId xmlns:a16="http://schemas.microsoft.com/office/drawing/2014/main" id="{3C92E222-B973-F8B6-5066-232A5CD28D28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45" name="Freihandform 644">
                  <a:extLst>
                    <a:ext uri="{FF2B5EF4-FFF2-40B4-BE49-F238E27FC236}">
                      <a16:creationId xmlns:a16="http://schemas.microsoft.com/office/drawing/2014/main" id="{3D86CCED-5BC9-CD2C-0893-5D2D30A9A9E0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85" name="Grafik 85">
                <a:extLst>
                  <a:ext uri="{FF2B5EF4-FFF2-40B4-BE49-F238E27FC236}">
                    <a16:creationId xmlns:a16="http://schemas.microsoft.com/office/drawing/2014/main" id="{F695B9CB-BEB1-F1BA-E3BB-C0F457F4FBFC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186" name="Freihandform 185">
                  <a:extLst>
                    <a:ext uri="{FF2B5EF4-FFF2-40B4-BE49-F238E27FC236}">
                      <a16:creationId xmlns:a16="http://schemas.microsoft.com/office/drawing/2014/main" id="{62FD347A-19EA-5A15-13AA-32587F5BE217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7" name="Freihandform 186">
                  <a:extLst>
                    <a:ext uri="{FF2B5EF4-FFF2-40B4-BE49-F238E27FC236}">
                      <a16:creationId xmlns:a16="http://schemas.microsoft.com/office/drawing/2014/main" id="{F9104677-A0A0-3E6E-4B92-4E895796759C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8" name="Freihandform 187">
                  <a:extLst>
                    <a:ext uri="{FF2B5EF4-FFF2-40B4-BE49-F238E27FC236}">
                      <a16:creationId xmlns:a16="http://schemas.microsoft.com/office/drawing/2014/main" id="{379C1290-B71C-C97E-0707-BE2770776638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9" name="Freihandform 188">
                  <a:extLst>
                    <a:ext uri="{FF2B5EF4-FFF2-40B4-BE49-F238E27FC236}">
                      <a16:creationId xmlns:a16="http://schemas.microsoft.com/office/drawing/2014/main" id="{44C6F73B-8A60-05BA-9520-A2C4E1DDD951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0" name="Freihandform 189">
                  <a:extLst>
                    <a:ext uri="{FF2B5EF4-FFF2-40B4-BE49-F238E27FC236}">
                      <a16:creationId xmlns:a16="http://schemas.microsoft.com/office/drawing/2014/main" id="{90B2D7BE-63D6-A168-711A-E1196E10512A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1" name="Freihandform 190">
                  <a:extLst>
                    <a:ext uri="{FF2B5EF4-FFF2-40B4-BE49-F238E27FC236}">
                      <a16:creationId xmlns:a16="http://schemas.microsoft.com/office/drawing/2014/main" id="{8E95759A-EF6C-AB76-55AC-EE6847D249ED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646" name="Pfeil nach links und rechts 645">
            <a:extLst>
              <a:ext uri="{FF2B5EF4-FFF2-40B4-BE49-F238E27FC236}">
                <a16:creationId xmlns:a16="http://schemas.microsoft.com/office/drawing/2014/main" id="{BA3298FE-DF40-CD3E-4EBB-C3662009355F}"/>
              </a:ext>
            </a:extLst>
          </p:cNvPr>
          <p:cNvSpPr/>
          <p:nvPr/>
        </p:nvSpPr>
        <p:spPr>
          <a:xfrm>
            <a:off x="7397720" y="5473192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grpSp>
        <p:nvGrpSpPr>
          <p:cNvPr id="647" name="Gruppieren 646">
            <a:extLst>
              <a:ext uri="{FF2B5EF4-FFF2-40B4-BE49-F238E27FC236}">
                <a16:creationId xmlns:a16="http://schemas.microsoft.com/office/drawing/2014/main" id="{39F0FE93-C8E7-FE43-CC1B-5883B8BA15E2}"/>
              </a:ext>
            </a:extLst>
          </p:cNvPr>
          <p:cNvGrpSpPr/>
          <p:nvPr/>
        </p:nvGrpSpPr>
        <p:grpSpPr>
          <a:xfrm>
            <a:off x="4608926" y="5601106"/>
            <a:ext cx="1296000" cy="360923"/>
            <a:chOff x="3936000" y="5139968"/>
            <a:chExt cx="1296000" cy="360923"/>
          </a:xfrm>
        </p:grpSpPr>
        <p:sp>
          <p:nvSpPr>
            <p:cNvPr id="798" name="Pfeil nach links und rechts 797">
              <a:extLst>
                <a:ext uri="{FF2B5EF4-FFF2-40B4-BE49-F238E27FC236}">
                  <a16:creationId xmlns:a16="http://schemas.microsoft.com/office/drawing/2014/main" id="{CECFB1F3-3A8C-0046-EDAB-BA84FA431024}"/>
                </a:ext>
              </a:extLst>
            </p:cNvPr>
            <p:cNvSpPr/>
            <p:nvPr/>
          </p:nvSpPr>
          <p:spPr>
            <a:xfrm>
              <a:off x="3936000" y="5139968"/>
              <a:ext cx="1296000" cy="144000"/>
            </a:xfrm>
            <a:prstGeom prst="leftRightArrow">
              <a:avLst>
                <a:gd name="adj1" fmla="val 14950"/>
                <a:gd name="adj2" fmla="val 14253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99" name="Grafik 798">
              <a:extLst>
                <a:ext uri="{FF2B5EF4-FFF2-40B4-BE49-F238E27FC236}">
                  <a16:creationId xmlns:a16="http://schemas.microsoft.com/office/drawing/2014/main" id="{82EFDB0C-0C89-FAC9-3945-CE0B59C8E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1656" y="5143640"/>
              <a:ext cx="847980" cy="357251"/>
            </a:xfrm>
            <a:prstGeom prst="rect">
              <a:avLst/>
            </a:prstGeom>
          </p:spPr>
        </p:pic>
      </p:grpSp>
      <p:grpSp>
        <p:nvGrpSpPr>
          <p:cNvPr id="800" name="Gruppieren 799">
            <a:extLst>
              <a:ext uri="{FF2B5EF4-FFF2-40B4-BE49-F238E27FC236}">
                <a16:creationId xmlns:a16="http://schemas.microsoft.com/office/drawing/2014/main" id="{61F81220-C7B2-921D-20AB-2042DED5A232}"/>
              </a:ext>
            </a:extLst>
          </p:cNvPr>
          <p:cNvGrpSpPr/>
          <p:nvPr/>
        </p:nvGrpSpPr>
        <p:grpSpPr>
          <a:xfrm>
            <a:off x="2677947" y="1855731"/>
            <a:ext cx="2160668" cy="1434695"/>
            <a:chOff x="2751872" y="1400668"/>
            <a:chExt cx="2160668" cy="1434695"/>
          </a:xfrm>
        </p:grpSpPr>
        <p:grpSp>
          <p:nvGrpSpPr>
            <p:cNvPr id="801" name="Gruppieren 800">
              <a:extLst>
                <a:ext uri="{FF2B5EF4-FFF2-40B4-BE49-F238E27FC236}">
                  <a16:creationId xmlns:a16="http://schemas.microsoft.com/office/drawing/2014/main" id="{3008EBFD-7DE8-E9A4-2360-3DEC2F0A01E9}"/>
                </a:ext>
              </a:extLst>
            </p:cNvPr>
            <p:cNvGrpSpPr/>
            <p:nvPr/>
          </p:nvGrpSpPr>
          <p:grpSpPr>
            <a:xfrm>
              <a:off x="2751872" y="1400668"/>
              <a:ext cx="550139" cy="556349"/>
              <a:chOff x="5511800" y="2787650"/>
              <a:chExt cx="1055940" cy="1067859"/>
            </a:xfrm>
          </p:grpSpPr>
          <p:sp>
            <p:nvSpPr>
              <p:cNvPr id="804" name="Freihandform 803">
                <a:extLst>
                  <a:ext uri="{FF2B5EF4-FFF2-40B4-BE49-F238E27FC236}">
                    <a16:creationId xmlns:a16="http://schemas.microsoft.com/office/drawing/2014/main" id="{EF81EA04-09C5-9404-E7D3-4ACE1F7F247D}"/>
                  </a:ext>
                </a:extLst>
              </p:cNvPr>
              <p:cNvSpPr/>
              <p:nvPr/>
            </p:nvSpPr>
            <p:spPr>
              <a:xfrm>
                <a:off x="5511800" y="2787650"/>
                <a:ext cx="781724" cy="789522"/>
              </a:xfrm>
              <a:custGeom>
                <a:avLst/>
                <a:gdLst>
                  <a:gd name="connsiteX0" fmla="*/ 521684 w 781724"/>
                  <a:gd name="connsiteY0" fmla="*/ 9 h 789522"/>
                  <a:gd name="connsiteX1" fmla="*/ 399976 w 781724"/>
                  <a:gd name="connsiteY1" fmla="*/ 10401 h 789522"/>
                  <a:gd name="connsiteX2" fmla="*/ 272627 w 781724"/>
                  <a:gd name="connsiteY2" fmla="*/ 142828 h 789522"/>
                  <a:gd name="connsiteX3" fmla="*/ 272627 w 781724"/>
                  <a:gd name="connsiteY3" fmla="*/ 239921 h 789522"/>
                  <a:gd name="connsiteX4" fmla="*/ 527324 w 781724"/>
                  <a:gd name="connsiteY4" fmla="*/ 239921 h 789522"/>
                  <a:gd name="connsiteX5" fmla="*/ 527324 w 781724"/>
                  <a:gd name="connsiteY5" fmla="*/ 272286 h 789522"/>
                  <a:gd name="connsiteX6" fmla="*/ 272627 w 781724"/>
                  <a:gd name="connsiteY6" fmla="*/ 272286 h 789522"/>
                  <a:gd name="connsiteX7" fmla="*/ 177041 w 781724"/>
                  <a:gd name="connsiteY7" fmla="*/ 272286 h 789522"/>
                  <a:gd name="connsiteX8" fmla="*/ 17930 w 781724"/>
                  <a:gd name="connsiteY8" fmla="*/ 401446 h 789522"/>
                  <a:gd name="connsiteX9" fmla="*/ 17930 w 781724"/>
                  <a:gd name="connsiteY9" fmla="*/ 660362 h 789522"/>
                  <a:gd name="connsiteX10" fmla="*/ 153293 w 781724"/>
                  <a:gd name="connsiteY10" fmla="*/ 789523 h 789522"/>
                  <a:gd name="connsiteX11" fmla="*/ 240864 w 781724"/>
                  <a:gd name="connsiteY11" fmla="*/ 789523 h 789522"/>
                  <a:gd name="connsiteX12" fmla="*/ 240864 w 781724"/>
                  <a:gd name="connsiteY12" fmla="*/ 673130 h 789522"/>
                  <a:gd name="connsiteX13" fmla="*/ 399976 w 781724"/>
                  <a:gd name="connsiteY13" fmla="*/ 514870 h 789522"/>
                  <a:gd name="connsiteX14" fmla="*/ 654375 w 781724"/>
                  <a:gd name="connsiteY14" fmla="*/ 514870 h 789522"/>
                  <a:gd name="connsiteX15" fmla="*/ 781724 w 781724"/>
                  <a:gd name="connsiteY15" fmla="*/ 385412 h 789522"/>
                  <a:gd name="connsiteX16" fmla="*/ 781724 w 781724"/>
                  <a:gd name="connsiteY16" fmla="*/ 142828 h 789522"/>
                  <a:gd name="connsiteX17" fmla="*/ 654375 w 781724"/>
                  <a:gd name="connsiteY17" fmla="*/ 10401 h 789522"/>
                  <a:gd name="connsiteX18" fmla="*/ 521684 w 781724"/>
                  <a:gd name="connsiteY18" fmla="*/ 9 h 789522"/>
                  <a:gd name="connsiteX19" fmla="*/ 383946 w 781724"/>
                  <a:gd name="connsiteY19" fmla="*/ 78099 h 789522"/>
                  <a:gd name="connsiteX20" fmla="*/ 431738 w 781724"/>
                  <a:gd name="connsiteY20" fmla="*/ 126794 h 789522"/>
                  <a:gd name="connsiteX21" fmla="*/ 383946 w 781724"/>
                  <a:gd name="connsiteY21" fmla="*/ 175192 h 789522"/>
                  <a:gd name="connsiteX22" fmla="*/ 336152 w 781724"/>
                  <a:gd name="connsiteY22" fmla="*/ 126794 h 789522"/>
                  <a:gd name="connsiteX23" fmla="*/ 383946 w 781724"/>
                  <a:gd name="connsiteY23" fmla="*/ 78099 h 78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81724" h="789522">
                    <a:moveTo>
                      <a:pt x="521684" y="9"/>
                    </a:moveTo>
                    <a:cubicBezTo>
                      <a:pt x="478143" y="211"/>
                      <a:pt x="436562" y="3925"/>
                      <a:pt x="399976" y="10401"/>
                    </a:cubicBezTo>
                    <a:cubicBezTo>
                      <a:pt x="292196" y="29447"/>
                      <a:pt x="272627" y="69311"/>
                      <a:pt x="272627" y="142828"/>
                    </a:cubicBezTo>
                    <a:lnTo>
                      <a:pt x="272627" y="239921"/>
                    </a:lnTo>
                    <a:lnTo>
                      <a:pt x="527324" y="239921"/>
                    </a:lnTo>
                    <a:lnTo>
                      <a:pt x="527324" y="272286"/>
                    </a:lnTo>
                    <a:lnTo>
                      <a:pt x="272627" y="272286"/>
                    </a:lnTo>
                    <a:lnTo>
                      <a:pt x="177041" y="272286"/>
                    </a:lnTo>
                    <a:cubicBezTo>
                      <a:pt x="103020" y="272286"/>
                      <a:pt x="38204" y="316788"/>
                      <a:pt x="17930" y="401446"/>
                    </a:cubicBezTo>
                    <a:cubicBezTo>
                      <a:pt x="-5455" y="498485"/>
                      <a:pt x="-6493" y="559038"/>
                      <a:pt x="17930" y="660362"/>
                    </a:cubicBezTo>
                    <a:cubicBezTo>
                      <a:pt x="36035" y="735783"/>
                      <a:pt x="79271" y="789523"/>
                      <a:pt x="153293" y="789523"/>
                    </a:cubicBezTo>
                    <a:lnTo>
                      <a:pt x="240864" y="789523"/>
                    </a:lnTo>
                    <a:lnTo>
                      <a:pt x="240864" y="673130"/>
                    </a:lnTo>
                    <a:cubicBezTo>
                      <a:pt x="240864" y="589042"/>
                      <a:pt x="313600" y="514870"/>
                      <a:pt x="399976" y="514870"/>
                    </a:cubicBezTo>
                    <a:lnTo>
                      <a:pt x="654375" y="514870"/>
                    </a:lnTo>
                    <a:cubicBezTo>
                      <a:pt x="725192" y="514870"/>
                      <a:pt x="781724" y="456549"/>
                      <a:pt x="781724" y="385412"/>
                    </a:cubicBezTo>
                    <a:lnTo>
                      <a:pt x="781724" y="142828"/>
                    </a:lnTo>
                    <a:cubicBezTo>
                      <a:pt x="781724" y="73787"/>
                      <a:pt x="723494" y="21924"/>
                      <a:pt x="654375" y="10401"/>
                    </a:cubicBezTo>
                    <a:cubicBezTo>
                      <a:pt x="610622" y="3116"/>
                      <a:pt x="565224" y="-194"/>
                      <a:pt x="521684" y="9"/>
                    </a:cubicBezTo>
                    <a:close/>
                    <a:moveTo>
                      <a:pt x="383946" y="78099"/>
                    </a:moveTo>
                    <a:cubicBezTo>
                      <a:pt x="410254" y="78099"/>
                      <a:pt x="431738" y="99939"/>
                      <a:pt x="431738" y="126794"/>
                    </a:cubicBezTo>
                    <a:cubicBezTo>
                      <a:pt x="431738" y="153553"/>
                      <a:pt x="410254" y="175192"/>
                      <a:pt x="383946" y="175192"/>
                    </a:cubicBezTo>
                    <a:cubicBezTo>
                      <a:pt x="357543" y="175192"/>
                      <a:pt x="336152" y="153553"/>
                      <a:pt x="336152" y="126794"/>
                    </a:cubicBezTo>
                    <a:cubicBezTo>
                      <a:pt x="336152" y="99939"/>
                      <a:pt x="357543" y="78099"/>
                      <a:pt x="383946" y="780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9FD4"/>
                  </a:gs>
                  <a:gs pos="50000">
                    <a:srgbClr val="4584B6"/>
                  </a:gs>
                  <a:gs pos="100000">
                    <a:srgbClr val="306998"/>
                  </a:gs>
                </a:gsLst>
                <a:lin ang="2458805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05" name="Freihandform 804">
                <a:extLst>
                  <a:ext uri="{FF2B5EF4-FFF2-40B4-BE49-F238E27FC236}">
                    <a16:creationId xmlns:a16="http://schemas.microsoft.com/office/drawing/2014/main" id="{7F348635-8249-8F90-D55B-103D2E3096D9}"/>
                  </a:ext>
                </a:extLst>
              </p:cNvPr>
              <p:cNvSpPr/>
              <p:nvPr/>
            </p:nvSpPr>
            <p:spPr>
              <a:xfrm>
                <a:off x="5784426" y="3059935"/>
                <a:ext cx="783314" cy="795574"/>
              </a:xfrm>
              <a:custGeom>
                <a:avLst/>
                <a:gdLst>
                  <a:gd name="connsiteX0" fmla="*/ 540860 w 783314"/>
                  <a:gd name="connsiteY0" fmla="*/ 0 h 795574"/>
                  <a:gd name="connsiteX1" fmla="*/ 540860 w 783314"/>
                  <a:gd name="connsiteY1" fmla="*/ 113127 h 795574"/>
                  <a:gd name="connsiteX2" fmla="*/ 381749 w 783314"/>
                  <a:gd name="connsiteY2" fmla="*/ 274652 h 795574"/>
                  <a:gd name="connsiteX3" fmla="*/ 127349 w 783314"/>
                  <a:gd name="connsiteY3" fmla="*/ 274652 h 795574"/>
                  <a:gd name="connsiteX4" fmla="*/ 0 w 783314"/>
                  <a:gd name="connsiteY4" fmla="*/ 404109 h 795574"/>
                  <a:gd name="connsiteX5" fmla="*/ 0 w 783314"/>
                  <a:gd name="connsiteY5" fmla="*/ 646695 h 795574"/>
                  <a:gd name="connsiteX6" fmla="*/ 127349 w 783314"/>
                  <a:gd name="connsiteY6" fmla="*/ 776155 h 795574"/>
                  <a:gd name="connsiteX7" fmla="*/ 381749 w 783314"/>
                  <a:gd name="connsiteY7" fmla="*/ 776155 h 795574"/>
                  <a:gd name="connsiteX8" fmla="*/ 509098 w 783314"/>
                  <a:gd name="connsiteY8" fmla="*/ 646695 h 795574"/>
                  <a:gd name="connsiteX9" fmla="*/ 509098 w 783314"/>
                  <a:gd name="connsiteY9" fmla="*/ 549601 h 795574"/>
                  <a:gd name="connsiteX10" fmla="*/ 254697 w 783314"/>
                  <a:gd name="connsiteY10" fmla="*/ 549601 h 795574"/>
                  <a:gd name="connsiteX11" fmla="*/ 254697 w 783314"/>
                  <a:gd name="connsiteY11" fmla="*/ 517237 h 795574"/>
                  <a:gd name="connsiteX12" fmla="*/ 509098 w 783314"/>
                  <a:gd name="connsiteY12" fmla="*/ 517237 h 795574"/>
                  <a:gd name="connsiteX13" fmla="*/ 636446 w 783314"/>
                  <a:gd name="connsiteY13" fmla="*/ 517237 h 795574"/>
                  <a:gd name="connsiteX14" fmla="*/ 763792 w 783314"/>
                  <a:gd name="connsiteY14" fmla="*/ 388076 h 795574"/>
                  <a:gd name="connsiteX15" fmla="*/ 763792 w 783314"/>
                  <a:gd name="connsiteY15" fmla="*/ 129160 h 795574"/>
                  <a:gd name="connsiteX16" fmla="*/ 636446 w 783314"/>
                  <a:gd name="connsiteY16" fmla="*/ 0 h 795574"/>
                  <a:gd name="connsiteX17" fmla="*/ 397778 w 783314"/>
                  <a:gd name="connsiteY17" fmla="*/ 614330 h 795574"/>
                  <a:gd name="connsiteX18" fmla="*/ 445572 w 783314"/>
                  <a:gd name="connsiteY18" fmla="*/ 662728 h 795574"/>
                  <a:gd name="connsiteX19" fmla="*/ 397778 w 783314"/>
                  <a:gd name="connsiteY19" fmla="*/ 711422 h 795574"/>
                  <a:gd name="connsiteX20" fmla="*/ 349986 w 783314"/>
                  <a:gd name="connsiteY20" fmla="*/ 662728 h 795574"/>
                  <a:gd name="connsiteX21" fmla="*/ 397778 w 783314"/>
                  <a:gd name="connsiteY21" fmla="*/ 614330 h 79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3314" h="795574">
                    <a:moveTo>
                      <a:pt x="540860" y="0"/>
                    </a:moveTo>
                    <a:lnTo>
                      <a:pt x="540860" y="113127"/>
                    </a:lnTo>
                    <a:cubicBezTo>
                      <a:pt x="540860" y="200833"/>
                      <a:pt x="466520" y="274652"/>
                      <a:pt x="381749" y="274652"/>
                    </a:cubicBezTo>
                    <a:lnTo>
                      <a:pt x="127349" y="274652"/>
                    </a:lnTo>
                    <a:cubicBezTo>
                      <a:pt x="57665" y="274652"/>
                      <a:pt x="0" y="334307"/>
                      <a:pt x="0" y="404109"/>
                    </a:cubicBezTo>
                    <a:lnTo>
                      <a:pt x="0" y="646695"/>
                    </a:lnTo>
                    <a:cubicBezTo>
                      <a:pt x="0" y="715735"/>
                      <a:pt x="60022" y="756345"/>
                      <a:pt x="127349" y="776155"/>
                    </a:cubicBezTo>
                    <a:cubicBezTo>
                      <a:pt x="207971" y="799861"/>
                      <a:pt x="285284" y="804147"/>
                      <a:pt x="381749" y="776155"/>
                    </a:cubicBezTo>
                    <a:cubicBezTo>
                      <a:pt x="445870" y="757580"/>
                      <a:pt x="509098" y="720210"/>
                      <a:pt x="509098" y="646695"/>
                    </a:cubicBezTo>
                    <a:lnTo>
                      <a:pt x="509098" y="549601"/>
                    </a:lnTo>
                    <a:lnTo>
                      <a:pt x="254697" y="549601"/>
                    </a:lnTo>
                    <a:lnTo>
                      <a:pt x="254697" y="517237"/>
                    </a:lnTo>
                    <a:lnTo>
                      <a:pt x="509098" y="517237"/>
                    </a:lnTo>
                    <a:lnTo>
                      <a:pt x="636446" y="517237"/>
                    </a:lnTo>
                    <a:cubicBezTo>
                      <a:pt x="710473" y="517237"/>
                      <a:pt x="738049" y="465593"/>
                      <a:pt x="763792" y="388076"/>
                    </a:cubicBezTo>
                    <a:cubicBezTo>
                      <a:pt x="790389" y="308274"/>
                      <a:pt x="789250" y="231531"/>
                      <a:pt x="763792" y="129160"/>
                    </a:cubicBezTo>
                    <a:cubicBezTo>
                      <a:pt x="745496" y="55453"/>
                      <a:pt x="710558" y="0"/>
                      <a:pt x="636446" y="0"/>
                    </a:cubicBezTo>
                    <a:close/>
                    <a:moveTo>
                      <a:pt x="397778" y="614330"/>
                    </a:moveTo>
                    <a:cubicBezTo>
                      <a:pt x="424181" y="614330"/>
                      <a:pt x="445572" y="635968"/>
                      <a:pt x="445572" y="662728"/>
                    </a:cubicBezTo>
                    <a:cubicBezTo>
                      <a:pt x="445572" y="689587"/>
                      <a:pt x="424181" y="711422"/>
                      <a:pt x="397778" y="711422"/>
                    </a:cubicBezTo>
                    <a:cubicBezTo>
                      <a:pt x="371470" y="711422"/>
                      <a:pt x="349986" y="689587"/>
                      <a:pt x="349986" y="662728"/>
                    </a:cubicBezTo>
                    <a:cubicBezTo>
                      <a:pt x="349986" y="635968"/>
                      <a:pt x="371470" y="614330"/>
                      <a:pt x="397778" y="6143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D43B"/>
                  </a:gs>
                  <a:gs pos="50000">
                    <a:srgbClr val="FFDE57"/>
                  </a:gs>
                  <a:gs pos="100000">
                    <a:srgbClr val="FFE873"/>
                  </a:gs>
                </a:gsLst>
                <a:lin ang="14100376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02" name="Abgerundetes Rechteck 801">
              <a:extLst>
                <a:ext uri="{FF2B5EF4-FFF2-40B4-BE49-F238E27FC236}">
                  <a16:creationId xmlns:a16="http://schemas.microsoft.com/office/drawing/2014/main" id="{42522193-AEF3-23C4-0C50-C92E2E1918C4}"/>
                </a:ext>
              </a:extLst>
            </p:cNvPr>
            <p:cNvSpPr/>
            <p:nvPr/>
          </p:nvSpPr>
          <p:spPr>
            <a:xfrm>
              <a:off x="3000000" y="1668701"/>
              <a:ext cx="1912540" cy="116666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    Robot</a:t>
              </a:r>
            </a:p>
          </p:txBody>
        </p:sp>
        <p:pic>
          <p:nvPicPr>
            <p:cNvPr id="803" name="Grafik 802">
              <a:extLst>
                <a:ext uri="{FF2B5EF4-FFF2-40B4-BE49-F238E27FC236}">
                  <a16:creationId xmlns:a16="http://schemas.microsoft.com/office/drawing/2014/main" id="{50B98723-FB0E-ED9E-7933-4AAE249BD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3305" y="1650337"/>
              <a:ext cx="613416" cy="613416"/>
            </a:xfrm>
            <a:prstGeom prst="rect">
              <a:avLst/>
            </a:prstGeom>
          </p:spPr>
        </p:pic>
      </p:grpSp>
      <p:grpSp>
        <p:nvGrpSpPr>
          <p:cNvPr id="806" name="Gruppieren 805">
            <a:extLst>
              <a:ext uri="{FF2B5EF4-FFF2-40B4-BE49-F238E27FC236}">
                <a16:creationId xmlns:a16="http://schemas.microsoft.com/office/drawing/2014/main" id="{03C812BD-3C30-0463-5941-BB3EB38C7884}"/>
              </a:ext>
            </a:extLst>
          </p:cNvPr>
          <p:cNvGrpSpPr/>
          <p:nvPr/>
        </p:nvGrpSpPr>
        <p:grpSpPr>
          <a:xfrm>
            <a:off x="5776556" y="2292565"/>
            <a:ext cx="1703398" cy="974697"/>
            <a:chOff x="5686851" y="1749772"/>
            <a:chExt cx="1703398" cy="974697"/>
          </a:xfrm>
        </p:grpSpPr>
        <p:sp>
          <p:nvSpPr>
            <p:cNvPr id="807" name="Rechteck 806">
              <a:extLst>
                <a:ext uri="{FF2B5EF4-FFF2-40B4-BE49-F238E27FC236}">
                  <a16:creationId xmlns:a16="http://schemas.microsoft.com/office/drawing/2014/main" id="{EB1DE9E0-F68E-6F7C-F95B-0CAEFA7F6CA3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808" name="Grafik 85">
              <a:extLst>
                <a:ext uri="{FF2B5EF4-FFF2-40B4-BE49-F238E27FC236}">
                  <a16:creationId xmlns:a16="http://schemas.microsoft.com/office/drawing/2014/main" id="{0F515660-CFA5-B6C9-4B22-40C7ACE3044D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809" name="Grafik 85">
                <a:extLst>
                  <a:ext uri="{FF2B5EF4-FFF2-40B4-BE49-F238E27FC236}">
                    <a16:creationId xmlns:a16="http://schemas.microsoft.com/office/drawing/2014/main" id="{CC9C18E8-F227-5E01-2567-07FD46ACEDEC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817" name="Freihandform 816">
                  <a:extLst>
                    <a:ext uri="{FF2B5EF4-FFF2-40B4-BE49-F238E27FC236}">
                      <a16:creationId xmlns:a16="http://schemas.microsoft.com/office/drawing/2014/main" id="{4962C836-D62A-4FBE-116B-5E5EA65A8A89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8" name="Freihandform 817">
                  <a:extLst>
                    <a:ext uri="{FF2B5EF4-FFF2-40B4-BE49-F238E27FC236}">
                      <a16:creationId xmlns:a16="http://schemas.microsoft.com/office/drawing/2014/main" id="{B05C1143-9CEA-3D54-BECE-C51D8C34FF1C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9" name="Freihandform 818">
                  <a:extLst>
                    <a:ext uri="{FF2B5EF4-FFF2-40B4-BE49-F238E27FC236}">
                      <a16:creationId xmlns:a16="http://schemas.microsoft.com/office/drawing/2014/main" id="{28A2A9DD-6455-5962-93DF-22CCD42B0BD0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20" name="Freihandform 819">
                  <a:extLst>
                    <a:ext uri="{FF2B5EF4-FFF2-40B4-BE49-F238E27FC236}">
                      <a16:creationId xmlns:a16="http://schemas.microsoft.com/office/drawing/2014/main" id="{C6FD5AAE-14B6-EF61-B56A-3735E5243E81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21" name="Freihandform 820">
                  <a:extLst>
                    <a:ext uri="{FF2B5EF4-FFF2-40B4-BE49-F238E27FC236}">
                      <a16:creationId xmlns:a16="http://schemas.microsoft.com/office/drawing/2014/main" id="{8949ABC2-40EA-AE8B-2A84-C693C5980997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22" name="Freihandform 821">
                  <a:extLst>
                    <a:ext uri="{FF2B5EF4-FFF2-40B4-BE49-F238E27FC236}">
                      <a16:creationId xmlns:a16="http://schemas.microsoft.com/office/drawing/2014/main" id="{20C94364-2ED3-909E-E1F9-96D69486A89E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810" name="Grafik 85">
                <a:extLst>
                  <a:ext uri="{FF2B5EF4-FFF2-40B4-BE49-F238E27FC236}">
                    <a16:creationId xmlns:a16="http://schemas.microsoft.com/office/drawing/2014/main" id="{165C55F1-8073-7ACA-428C-3DA5DF7F836A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811" name="Freihandform 810">
                  <a:extLst>
                    <a:ext uri="{FF2B5EF4-FFF2-40B4-BE49-F238E27FC236}">
                      <a16:creationId xmlns:a16="http://schemas.microsoft.com/office/drawing/2014/main" id="{9A1BD2A9-DDAF-0D8A-7CCD-601C55FAEBD5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2" name="Freihandform 811">
                  <a:extLst>
                    <a:ext uri="{FF2B5EF4-FFF2-40B4-BE49-F238E27FC236}">
                      <a16:creationId xmlns:a16="http://schemas.microsoft.com/office/drawing/2014/main" id="{97BB1263-9B2B-12D2-BB6D-9FC85EA08892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3" name="Freihandform 812">
                  <a:extLst>
                    <a:ext uri="{FF2B5EF4-FFF2-40B4-BE49-F238E27FC236}">
                      <a16:creationId xmlns:a16="http://schemas.microsoft.com/office/drawing/2014/main" id="{8BF79700-9F29-3F69-48A8-2C3874AA80E6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4" name="Freihandform 813">
                  <a:extLst>
                    <a:ext uri="{FF2B5EF4-FFF2-40B4-BE49-F238E27FC236}">
                      <a16:creationId xmlns:a16="http://schemas.microsoft.com/office/drawing/2014/main" id="{11BFE5F4-9E10-B40A-320D-5A13EFDA0737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5" name="Freihandform 814">
                  <a:extLst>
                    <a:ext uri="{FF2B5EF4-FFF2-40B4-BE49-F238E27FC236}">
                      <a16:creationId xmlns:a16="http://schemas.microsoft.com/office/drawing/2014/main" id="{45D637A9-75A9-FB6B-7C6E-7D22074525CB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6" name="Freihandform 815">
                  <a:extLst>
                    <a:ext uri="{FF2B5EF4-FFF2-40B4-BE49-F238E27FC236}">
                      <a16:creationId xmlns:a16="http://schemas.microsoft.com/office/drawing/2014/main" id="{312BECEE-5B4B-2446-A880-7727E83CF952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823" name="Gruppieren 822">
            <a:extLst>
              <a:ext uri="{FF2B5EF4-FFF2-40B4-BE49-F238E27FC236}">
                <a16:creationId xmlns:a16="http://schemas.microsoft.com/office/drawing/2014/main" id="{02608627-42C6-118D-8CEC-9633742DF305}"/>
              </a:ext>
            </a:extLst>
          </p:cNvPr>
          <p:cNvGrpSpPr/>
          <p:nvPr/>
        </p:nvGrpSpPr>
        <p:grpSpPr>
          <a:xfrm>
            <a:off x="5958009" y="2393116"/>
            <a:ext cx="1431015" cy="775491"/>
            <a:chOff x="5887091" y="1784851"/>
            <a:chExt cx="1431015" cy="775491"/>
          </a:xfrm>
        </p:grpSpPr>
        <p:sp>
          <p:nvSpPr>
            <p:cNvPr id="824" name="Rechteck 823">
              <a:extLst>
                <a:ext uri="{FF2B5EF4-FFF2-40B4-BE49-F238E27FC236}">
                  <a16:creationId xmlns:a16="http://schemas.microsoft.com/office/drawing/2014/main" id="{1C139436-B426-8C45-6347-AD6573C5E62A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825" name="Grafik 824">
              <a:extLst>
                <a:ext uri="{FF2B5EF4-FFF2-40B4-BE49-F238E27FC236}">
                  <a16:creationId xmlns:a16="http://schemas.microsoft.com/office/drawing/2014/main" id="{D995108C-190D-9A84-5CD5-4C968698E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826" name="Gruppieren 825">
            <a:extLst>
              <a:ext uri="{FF2B5EF4-FFF2-40B4-BE49-F238E27FC236}">
                <a16:creationId xmlns:a16="http://schemas.microsoft.com/office/drawing/2014/main" id="{829E504E-3115-9586-3F2C-7D63A2AF5ADA}"/>
              </a:ext>
            </a:extLst>
          </p:cNvPr>
          <p:cNvGrpSpPr/>
          <p:nvPr/>
        </p:nvGrpSpPr>
        <p:grpSpPr>
          <a:xfrm>
            <a:off x="3187481" y="2496693"/>
            <a:ext cx="1550299" cy="592716"/>
            <a:chOff x="3261406" y="2041630"/>
            <a:chExt cx="1550299" cy="592716"/>
          </a:xfrm>
        </p:grpSpPr>
        <p:sp>
          <p:nvSpPr>
            <p:cNvPr id="827" name="Rechteck 826">
              <a:extLst>
                <a:ext uri="{FF2B5EF4-FFF2-40B4-BE49-F238E27FC236}">
                  <a16:creationId xmlns:a16="http://schemas.microsoft.com/office/drawing/2014/main" id="{518DAF64-11CA-04BA-325D-950CB8D3D1BE}"/>
                </a:ext>
              </a:extLst>
            </p:cNvPr>
            <p:cNvSpPr/>
            <p:nvPr/>
          </p:nvSpPr>
          <p:spPr>
            <a:xfrm>
              <a:off x="3261406" y="2325673"/>
              <a:ext cx="1503099" cy="308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dirty="0"/>
                <a:t>Browser</a:t>
              </a:r>
            </a:p>
          </p:txBody>
        </p:sp>
        <p:grpSp>
          <p:nvGrpSpPr>
            <p:cNvPr id="828" name="Grafik 85">
              <a:extLst>
                <a:ext uri="{FF2B5EF4-FFF2-40B4-BE49-F238E27FC236}">
                  <a16:creationId xmlns:a16="http://schemas.microsoft.com/office/drawing/2014/main" id="{41ECECDF-8C50-6C66-2E5C-1B310D4846EF}"/>
                </a:ext>
              </a:extLst>
            </p:cNvPr>
            <p:cNvGrpSpPr/>
            <p:nvPr/>
          </p:nvGrpSpPr>
          <p:grpSpPr>
            <a:xfrm>
              <a:off x="4223935" y="2041630"/>
              <a:ext cx="587770" cy="429196"/>
              <a:chOff x="3844829" y="1295020"/>
              <a:chExt cx="4526472" cy="3305275"/>
            </a:xfrm>
          </p:grpSpPr>
          <p:grpSp>
            <p:nvGrpSpPr>
              <p:cNvPr id="829" name="Grafik 85">
                <a:extLst>
                  <a:ext uri="{FF2B5EF4-FFF2-40B4-BE49-F238E27FC236}">
                    <a16:creationId xmlns:a16="http://schemas.microsoft.com/office/drawing/2014/main" id="{6AADC5A7-7F9C-9FA7-A00E-F724C74DFECF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837" name="Freihandform 836">
                  <a:extLst>
                    <a:ext uri="{FF2B5EF4-FFF2-40B4-BE49-F238E27FC236}">
                      <a16:creationId xmlns:a16="http://schemas.microsoft.com/office/drawing/2014/main" id="{0E06B211-CDEF-6196-F69E-2CCF0ADE8E7D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38" name="Freihandform 837">
                  <a:extLst>
                    <a:ext uri="{FF2B5EF4-FFF2-40B4-BE49-F238E27FC236}">
                      <a16:creationId xmlns:a16="http://schemas.microsoft.com/office/drawing/2014/main" id="{67638558-DBDC-0817-F5B5-06CDF4573E3D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39" name="Freihandform 838">
                  <a:extLst>
                    <a:ext uri="{FF2B5EF4-FFF2-40B4-BE49-F238E27FC236}">
                      <a16:creationId xmlns:a16="http://schemas.microsoft.com/office/drawing/2014/main" id="{08431DAA-A747-6E3B-7EC2-4A8D25E9B312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40" name="Freihandform 839">
                  <a:extLst>
                    <a:ext uri="{FF2B5EF4-FFF2-40B4-BE49-F238E27FC236}">
                      <a16:creationId xmlns:a16="http://schemas.microsoft.com/office/drawing/2014/main" id="{B45E3406-1962-56C8-5FE9-034D9FF2F2EB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41" name="Freihandform 840">
                  <a:extLst>
                    <a:ext uri="{FF2B5EF4-FFF2-40B4-BE49-F238E27FC236}">
                      <a16:creationId xmlns:a16="http://schemas.microsoft.com/office/drawing/2014/main" id="{A3ABDCB3-52E8-0FA7-2D17-49F013211531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42" name="Freihandform 841">
                  <a:extLst>
                    <a:ext uri="{FF2B5EF4-FFF2-40B4-BE49-F238E27FC236}">
                      <a16:creationId xmlns:a16="http://schemas.microsoft.com/office/drawing/2014/main" id="{294F19DD-85E2-46C4-07D9-D7E00F67A901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830" name="Grafik 85">
                <a:extLst>
                  <a:ext uri="{FF2B5EF4-FFF2-40B4-BE49-F238E27FC236}">
                    <a16:creationId xmlns:a16="http://schemas.microsoft.com/office/drawing/2014/main" id="{525A3D12-A521-FA56-55D7-0A821546FCED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831" name="Freihandform 830">
                  <a:extLst>
                    <a:ext uri="{FF2B5EF4-FFF2-40B4-BE49-F238E27FC236}">
                      <a16:creationId xmlns:a16="http://schemas.microsoft.com/office/drawing/2014/main" id="{D6D99414-04D3-9EE3-6214-25F8D88A2BDE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32" name="Freihandform 831">
                  <a:extLst>
                    <a:ext uri="{FF2B5EF4-FFF2-40B4-BE49-F238E27FC236}">
                      <a16:creationId xmlns:a16="http://schemas.microsoft.com/office/drawing/2014/main" id="{5A57A4AB-B7C6-3945-758C-6E72EA25332A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33" name="Freihandform 832">
                  <a:extLst>
                    <a:ext uri="{FF2B5EF4-FFF2-40B4-BE49-F238E27FC236}">
                      <a16:creationId xmlns:a16="http://schemas.microsoft.com/office/drawing/2014/main" id="{8C07D30A-8FF9-D414-14E0-40460512C6B2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34" name="Freihandform 833">
                  <a:extLst>
                    <a:ext uri="{FF2B5EF4-FFF2-40B4-BE49-F238E27FC236}">
                      <a16:creationId xmlns:a16="http://schemas.microsoft.com/office/drawing/2014/main" id="{FB4FAA95-8B4F-FA31-E07B-F4761B21301A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35" name="Freihandform 834">
                  <a:extLst>
                    <a:ext uri="{FF2B5EF4-FFF2-40B4-BE49-F238E27FC236}">
                      <a16:creationId xmlns:a16="http://schemas.microsoft.com/office/drawing/2014/main" id="{E6D93987-94C8-3AE4-5E83-20E4FB60CBD7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36" name="Freihandform 835">
                  <a:extLst>
                    <a:ext uri="{FF2B5EF4-FFF2-40B4-BE49-F238E27FC236}">
                      <a16:creationId xmlns:a16="http://schemas.microsoft.com/office/drawing/2014/main" id="{666EDFD2-1D5C-303C-43E8-D504A6407B1E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843" name="Pfeil nach links und rechts 842">
            <a:extLst>
              <a:ext uri="{FF2B5EF4-FFF2-40B4-BE49-F238E27FC236}">
                <a16:creationId xmlns:a16="http://schemas.microsoft.com/office/drawing/2014/main" id="{2B5170EF-A888-CBEC-A15A-2088A23E7AD6}"/>
              </a:ext>
            </a:extLst>
          </p:cNvPr>
          <p:cNvSpPr/>
          <p:nvPr/>
        </p:nvSpPr>
        <p:spPr>
          <a:xfrm>
            <a:off x="7397720" y="2647197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grpSp>
        <p:nvGrpSpPr>
          <p:cNvPr id="844" name="Gruppieren 843">
            <a:extLst>
              <a:ext uri="{FF2B5EF4-FFF2-40B4-BE49-F238E27FC236}">
                <a16:creationId xmlns:a16="http://schemas.microsoft.com/office/drawing/2014/main" id="{0990BB36-86BA-CDF0-BB6E-D29ED83AD747}"/>
              </a:ext>
            </a:extLst>
          </p:cNvPr>
          <p:cNvGrpSpPr/>
          <p:nvPr/>
        </p:nvGrpSpPr>
        <p:grpSpPr>
          <a:xfrm>
            <a:off x="4608926" y="2775111"/>
            <a:ext cx="1296000" cy="360923"/>
            <a:chOff x="3936000" y="5139968"/>
            <a:chExt cx="1296000" cy="360923"/>
          </a:xfrm>
        </p:grpSpPr>
        <p:sp>
          <p:nvSpPr>
            <p:cNvPr id="845" name="Pfeil nach links und rechts 844">
              <a:extLst>
                <a:ext uri="{FF2B5EF4-FFF2-40B4-BE49-F238E27FC236}">
                  <a16:creationId xmlns:a16="http://schemas.microsoft.com/office/drawing/2014/main" id="{C5141232-DACC-9937-D71F-37B3880D585C}"/>
                </a:ext>
              </a:extLst>
            </p:cNvPr>
            <p:cNvSpPr/>
            <p:nvPr/>
          </p:nvSpPr>
          <p:spPr>
            <a:xfrm>
              <a:off x="3936000" y="5139968"/>
              <a:ext cx="1296000" cy="144000"/>
            </a:xfrm>
            <a:prstGeom prst="leftRightArrow">
              <a:avLst>
                <a:gd name="adj1" fmla="val 14950"/>
                <a:gd name="adj2" fmla="val 14253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46" name="Grafik 845">
              <a:extLst>
                <a:ext uri="{FF2B5EF4-FFF2-40B4-BE49-F238E27FC236}">
                  <a16:creationId xmlns:a16="http://schemas.microsoft.com/office/drawing/2014/main" id="{B622BF6A-9798-D423-7422-C4354BB2F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1656" y="5143640"/>
              <a:ext cx="847980" cy="357251"/>
            </a:xfrm>
            <a:prstGeom prst="rect">
              <a:avLst/>
            </a:prstGeom>
          </p:spPr>
        </p:pic>
      </p:grpSp>
      <p:grpSp>
        <p:nvGrpSpPr>
          <p:cNvPr id="847" name="Gruppieren 846">
            <a:extLst>
              <a:ext uri="{FF2B5EF4-FFF2-40B4-BE49-F238E27FC236}">
                <a16:creationId xmlns:a16="http://schemas.microsoft.com/office/drawing/2014/main" id="{FDFC53A5-4289-EECE-396A-896AD4D9E9BE}"/>
              </a:ext>
            </a:extLst>
          </p:cNvPr>
          <p:cNvGrpSpPr/>
          <p:nvPr/>
        </p:nvGrpSpPr>
        <p:grpSpPr>
          <a:xfrm>
            <a:off x="2677947" y="3262208"/>
            <a:ext cx="2160668" cy="1434695"/>
            <a:chOff x="2751872" y="1400668"/>
            <a:chExt cx="2160668" cy="1434695"/>
          </a:xfrm>
        </p:grpSpPr>
        <p:grpSp>
          <p:nvGrpSpPr>
            <p:cNvPr id="848" name="Gruppieren 847">
              <a:extLst>
                <a:ext uri="{FF2B5EF4-FFF2-40B4-BE49-F238E27FC236}">
                  <a16:creationId xmlns:a16="http://schemas.microsoft.com/office/drawing/2014/main" id="{B4795F03-A733-E0B7-4066-CED9BF0AC965}"/>
                </a:ext>
              </a:extLst>
            </p:cNvPr>
            <p:cNvGrpSpPr/>
            <p:nvPr/>
          </p:nvGrpSpPr>
          <p:grpSpPr>
            <a:xfrm>
              <a:off x="2751872" y="1400668"/>
              <a:ext cx="550139" cy="556349"/>
              <a:chOff x="5511800" y="2787650"/>
              <a:chExt cx="1055940" cy="1067859"/>
            </a:xfrm>
          </p:grpSpPr>
          <p:sp>
            <p:nvSpPr>
              <p:cNvPr id="851" name="Freihandform 850">
                <a:extLst>
                  <a:ext uri="{FF2B5EF4-FFF2-40B4-BE49-F238E27FC236}">
                    <a16:creationId xmlns:a16="http://schemas.microsoft.com/office/drawing/2014/main" id="{65B91AAD-E03F-07B7-A581-1BDB392B8723}"/>
                  </a:ext>
                </a:extLst>
              </p:cNvPr>
              <p:cNvSpPr/>
              <p:nvPr/>
            </p:nvSpPr>
            <p:spPr>
              <a:xfrm>
                <a:off x="5511800" y="2787650"/>
                <a:ext cx="781724" cy="789522"/>
              </a:xfrm>
              <a:custGeom>
                <a:avLst/>
                <a:gdLst>
                  <a:gd name="connsiteX0" fmla="*/ 521684 w 781724"/>
                  <a:gd name="connsiteY0" fmla="*/ 9 h 789522"/>
                  <a:gd name="connsiteX1" fmla="*/ 399976 w 781724"/>
                  <a:gd name="connsiteY1" fmla="*/ 10401 h 789522"/>
                  <a:gd name="connsiteX2" fmla="*/ 272627 w 781724"/>
                  <a:gd name="connsiteY2" fmla="*/ 142828 h 789522"/>
                  <a:gd name="connsiteX3" fmla="*/ 272627 w 781724"/>
                  <a:gd name="connsiteY3" fmla="*/ 239921 h 789522"/>
                  <a:gd name="connsiteX4" fmla="*/ 527324 w 781724"/>
                  <a:gd name="connsiteY4" fmla="*/ 239921 h 789522"/>
                  <a:gd name="connsiteX5" fmla="*/ 527324 w 781724"/>
                  <a:gd name="connsiteY5" fmla="*/ 272286 h 789522"/>
                  <a:gd name="connsiteX6" fmla="*/ 272627 w 781724"/>
                  <a:gd name="connsiteY6" fmla="*/ 272286 h 789522"/>
                  <a:gd name="connsiteX7" fmla="*/ 177041 w 781724"/>
                  <a:gd name="connsiteY7" fmla="*/ 272286 h 789522"/>
                  <a:gd name="connsiteX8" fmla="*/ 17930 w 781724"/>
                  <a:gd name="connsiteY8" fmla="*/ 401446 h 789522"/>
                  <a:gd name="connsiteX9" fmla="*/ 17930 w 781724"/>
                  <a:gd name="connsiteY9" fmla="*/ 660362 h 789522"/>
                  <a:gd name="connsiteX10" fmla="*/ 153293 w 781724"/>
                  <a:gd name="connsiteY10" fmla="*/ 789523 h 789522"/>
                  <a:gd name="connsiteX11" fmla="*/ 240864 w 781724"/>
                  <a:gd name="connsiteY11" fmla="*/ 789523 h 789522"/>
                  <a:gd name="connsiteX12" fmla="*/ 240864 w 781724"/>
                  <a:gd name="connsiteY12" fmla="*/ 673130 h 789522"/>
                  <a:gd name="connsiteX13" fmla="*/ 399976 w 781724"/>
                  <a:gd name="connsiteY13" fmla="*/ 514870 h 789522"/>
                  <a:gd name="connsiteX14" fmla="*/ 654375 w 781724"/>
                  <a:gd name="connsiteY14" fmla="*/ 514870 h 789522"/>
                  <a:gd name="connsiteX15" fmla="*/ 781724 w 781724"/>
                  <a:gd name="connsiteY15" fmla="*/ 385412 h 789522"/>
                  <a:gd name="connsiteX16" fmla="*/ 781724 w 781724"/>
                  <a:gd name="connsiteY16" fmla="*/ 142828 h 789522"/>
                  <a:gd name="connsiteX17" fmla="*/ 654375 w 781724"/>
                  <a:gd name="connsiteY17" fmla="*/ 10401 h 789522"/>
                  <a:gd name="connsiteX18" fmla="*/ 521684 w 781724"/>
                  <a:gd name="connsiteY18" fmla="*/ 9 h 789522"/>
                  <a:gd name="connsiteX19" fmla="*/ 383946 w 781724"/>
                  <a:gd name="connsiteY19" fmla="*/ 78099 h 789522"/>
                  <a:gd name="connsiteX20" fmla="*/ 431738 w 781724"/>
                  <a:gd name="connsiteY20" fmla="*/ 126794 h 789522"/>
                  <a:gd name="connsiteX21" fmla="*/ 383946 w 781724"/>
                  <a:gd name="connsiteY21" fmla="*/ 175192 h 789522"/>
                  <a:gd name="connsiteX22" fmla="*/ 336152 w 781724"/>
                  <a:gd name="connsiteY22" fmla="*/ 126794 h 789522"/>
                  <a:gd name="connsiteX23" fmla="*/ 383946 w 781724"/>
                  <a:gd name="connsiteY23" fmla="*/ 78099 h 78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81724" h="789522">
                    <a:moveTo>
                      <a:pt x="521684" y="9"/>
                    </a:moveTo>
                    <a:cubicBezTo>
                      <a:pt x="478143" y="211"/>
                      <a:pt x="436562" y="3925"/>
                      <a:pt x="399976" y="10401"/>
                    </a:cubicBezTo>
                    <a:cubicBezTo>
                      <a:pt x="292196" y="29447"/>
                      <a:pt x="272627" y="69311"/>
                      <a:pt x="272627" y="142828"/>
                    </a:cubicBezTo>
                    <a:lnTo>
                      <a:pt x="272627" y="239921"/>
                    </a:lnTo>
                    <a:lnTo>
                      <a:pt x="527324" y="239921"/>
                    </a:lnTo>
                    <a:lnTo>
                      <a:pt x="527324" y="272286"/>
                    </a:lnTo>
                    <a:lnTo>
                      <a:pt x="272627" y="272286"/>
                    </a:lnTo>
                    <a:lnTo>
                      <a:pt x="177041" y="272286"/>
                    </a:lnTo>
                    <a:cubicBezTo>
                      <a:pt x="103020" y="272286"/>
                      <a:pt x="38204" y="316788"/>
                      <a:pt x="17930" y="401446"/>
                    </a:cubicBezTo>
                    <a:cubicBezTo>
                      <a:pt x="-5455" y="498485"/>
                      <a:pt x="-6493" y="559038"/>
                      <a:pt x="17930" y="660362"/>
                    </a:cubicBezTo>
                    <a:cubicBezTo>
                      <a:pt x="36035" y="735783"/>
                      <a:pt x="79271" y="789523"/>
                      <a:pt x="153293" y="789523"/>
                    </a:cubicBezTo>
                    <a:lnTo>
                      <a:pt x="240864" y="789523"/>
                    </a:lnTo>
                    <a:lnTo>
                      <a:pt x="240864" y="673130"/>
                    </a:lnTo>
                    <a:cubicBezTo>
                      <a:pt x="240864" y="589042"/>
                      <a:pt x="313600" y="514870"/>
                      <a:pt x="399976" y="514870"/>
                    </a:cubicBezTo>
                    <a:lnTo>
                      <a:pt x="654375" y="514870"/>
                    </a:lnTo>
                    <a:cubicBezTo>
                      <a:pt x="725192" y="514870"/>
                      <a:pt x="781724" y="456549"/>
                      <a:pt x="781724" y="385412"/>
                    </a:cubicBezTo>
                    <a:lnTo>
                      <a:pt x="781724" y="142828"/>
                    </a:lnTo>
                    <a:cubicBezTo>
                      <a:pt x="781724" y="73787"/>
                      <a:pt x="723494" y="21924"/>
                      <a:pt x="654375" y="10401"/>
                    </a:cubicBezTo>
                    <a:cubicBezTo>
                      <a:pt x="610622" y="3116"/>
                      <a:pt x="565224" y="-194"/>
                      <a:pt x="521684" y="9"/>
                    </a:cubicBezTo>
                    <a:close/>
                    <a:moveTo>
                      <a:pt x="383946" y="78099"/>
                    </a:moveTo>
                    <a:cubicBezTo>
                      <a:pt x="410254" y="78099"/>
                      <a:pt x="431738" y="99939"/>
                      <a:pt x="431738" y="126794"/>
                    </a:cubicBezTo>
                    <a:cubicBezTo>
                      <a:pt x="431738" y="153553"/>
                      <a:pt x="410254" y="175192"/>
                      <a:pt x="383946" y="175192"/>
                    </a:cubicBezTo>
                    <a:cubicBezTo>
                      <a:pt x="357543" y="175192"/>
                      <a:pt x="336152" y="153553"/>
                      <a:pt x="336152" y="126794"/>
                    </a:cubicBezTo>
                    <a:cubicBezTo>
                      <a:pt x="336152" y="99939"/>
                      <a:pt x="357543" y="78099"/>
                      <a:pt x="383946" y="780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9FD4"/>
                  </a:gs>
                  <a:gs pos="50000">
                    <a:srgbClr val="4584B6"/>
                  </a:gs>
                  <a:gs pos="100000">
                    <a:srgbClr val="306998"/>
                  </a:gs>
                </a:gsLst>
                <a:lin ang="2458805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52" name="Freihandform 851">
                <a:extLst>
                  <a:ext uri="{FF2B5EF4-FFF2-40B4-BE49-F238E27FC236}">
                    <a16:creationId xmlns:a16="http://schemas.microsoft.com/office/drawing/2014/main" id="{1CB4CDE0-9A2B-37AB-4ACE-E8C6EE750CE5}"/>
                  </a:ext>
                </a:extLst>
              </p:cNvPr>
              <p:cNvSpPr/>
              <p:nvPr/>
            </p:nvSpPr>
            <p:spPr>
              <a:xfrm>
                <a:off x="5784426" y="3059935"/>
                <a:ext cx="783314" cy="795574"/>
              </a:xfrm>
              <a:custGeom>
                <a:avLst/>
                <a:gdLst>
                  <a:gd name="connsiteX0" fmla="*/ 540860 w 783314"/>
                  <a:gd name="connsiteY0" fmla="*/ 0 h 795574"/>
                  <a:gd name="connsiteX1" fmla="*/ 540860 w 783314"/>
                  <a:gd name="connsiteY1" fmla="*/ 113127 h 795574"/>
                  <a:gd name="connsiteX2" fmla="*/ 381749 w 783314"/>
                  <a:gd name="connsiteY2" fmla="*/ 274652 h 795574"/>
                  <a:gd name="connsiteX3" fmla="*/ 127349 w 783314"/>
                  <a:gd name="connsiteY3" fmla="*/ 274652 h 795574"/>
                  <a:gd name="connsiteX4" fmla="*/ 0 w 783314"/>
                  <a:gd name="connsiteY4" fmla="*/ 404109 h 795574"/>
                  <a:gd name="connsiteX5" fmla="*/ 0 w 783314"/>
                  <a:gd name="connsiteY5" fmla="*/ 646695 h 795574"/>
                  <a:gd name="connsiteX6" fmla="*/ 127349 w 783314"/>
                  <a:gd name="connsiteY6" fmla="*/ 776155 h 795574"/>
                  <a:gd name="connsiteX7" fmla="*/ 381749 w 783314"/>
                  <a:gd name="connsiteY7" fmla="*/ 776155 h 795574"/>
                  <a:gd name="connsiteX8" fmla="*/ 509098 w 783314"/>
                  <a:gd name="connsiteY8" fmla="*/ 646695 h 795574"/>
                  <a:gd name="connsiteX9" fmla="*/ 509098 w 783314"/>
                  <a:gd name="connsiteY9" fmla="*/ 549601 h 795574"/>
                  <a:gd name="connsiteX10" fmla="*/ 254697 w 783314"/>
                  <a:gd name="connsiteY10" fmla="*/ 549601 h 795574"/>
                  <a:gd name="connsiteX11" fmla="*/ 254697 w 783314"/>
                  <a:gd name="connsiteY11" fmla="*/ 517237 h 795574"/>
                  <a:gd name="connsiteX12" fmla="*/ 509098 w 783314"/>
                  <a:gd name="connsiteY12" fmla="*/ 517237 h 795574"/>
                  <a:gd name="connsiteX13" fmla="*/ 636446 w 783314"/>
                  <a:gd name="connsiteY13" fmla="*/ 517237 h 795574"/>
                  <a:gd name="connsiteX14" fmla="*/ 763792 w 783314"/>
                  <a:gd name="connsiteY14" fmla="*/ 388076 h 795574"/>
                  <a:gd name="connsiteX15" fmla="*/ 763792 w 783314"/>
                  <a:gd name="connsiteY15" fmla="*/ 129160 h 795574"/>
                  <a:gd name="connsiteX16" fmla="*/ 636446 w 783314"/>
                  <a:gd name="connsiteY16" fmla="*/ 0 h 795574"/>
                  <a:gd name="connsiteX17" fmla="*/ 397778 w 783314"/>
                  <a:gd name="connsiteY17" fmla="*/ 614330 h 795574"/>
                  <a:gd name="connsiteX18" fmla="*/ 445572 w 783314"/>
                  <a:gd name="connsiteY18" fmla="*/ 662728 h 795574"/>
                  <a:gd name="connsiteX19" fmla="*/ 397778 w 783314"/>
                  <a:gd name="connsiteY19" fmla="*/ 711422 h 795574"/>
                  <a:gd name="connsiteX20" fmla="*/ 349986 w 783314"/>
                  <a:gd name="connsiteY20" fmla="*/ 662728 h 795574"/>
                  <a:gd name="connsiteX21" fmla="*/ 397778 w 783314"/>
                  <a:gd name="connsiteY21" fmla="*/ 614330 h 79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3314" h="795574">
                    <a:moveTo>
                      <a:pt x="540860" y="0"/>
                    </a:moveTo>
                    <a:lnTo>
                      <a:pt x="540860" y="113127"/>
                    </a:lnTo>
                    <a:cubicBezTo>
                      <a:pt x="540860" y="200833"/>
                      <a:pt x="466520" y="274652"/>
                      <a:pt x="381749" y="274652"/>
                    </a:cubicBezTo>
                    <a:lnTo>
                      <a:pt x="127349" y="274652"/>
                    </a:lnTo>
                    <a:cubicBezTo>
                      <a:pt x="57665" y="274652"/>
                      <a:pt x="0" y="334307"/>
                      <a:pt x="0" y="404109"/>
                    </a:cubicBezTo>
                    <a:lnTo>
                      <a:pt x="0" y="646695"/>
                    </a:lnTo>
                    <a:cubicBezTo>
                      <a:pt x="0" y="715735"/>
                      <a:pt x="60022" y="756345"/>
                      <a:pt x="127349" y="776155"/>
                    </a:cubicBezTo>
                    <a:cubicBezTo>
                      <a:pt x="207971" y="799861"/>
                      <a:pt x="285284" y="804147"/>
                      <a:pt x="381749" y="776155"/>
                    </a:cubicBezTo>
                    <a:cubicBezTo>
                      <a:pt x="445870" y="757580"/>
                      <a:pt x="509098" y="720210"/>
                      <a:pt x="509098" y="646695"/>
                    </a:cubicBezTo>
                    <a:lnTo>
                      <a:pt x="509098" y="549601"/>
                    </a:lnTo>
                    <a:lnTo>
                      <a:pt x="254697" y="549601"/>
                    </a:lnTo>
                    <a:lnTo>
                      <a:pt x="254697" y="517237"/>
                    </a:lnTo>
                    <a:lnTo>
                      <a:pt x="509098" y="517237"/>
                    </a:lnTo>
                    <a:lnTo>
                      <a:pt x="636446" y="517237"/>
                    </a:lnTo>
                    <a:cubicBezTo>
                      <a:pt x="710473" y="517237"/>
                      <a:pt x="738049" y="465593"/>
                      <a:pt x="763792" y="388076"/>
                    </a:cubicBezTo>
                    <a:cubicBezTo>
                      <a:pt x="790389" y="308274"/>
                      <a:pt x="789250" y="231531"/>
                      <a:pt x="763792" y="129160"/>
                    </a:cubicBezTo>
                    <a:cubicBezTo>
                      <a:pt x="745496" y="55453"/>
                      <a:pt x="710558" y="0"/>
                      <a:pt x="636446" y="0"/>
                    </a:cubicBezTo>
                    <a:close/>
                    <a:moveTo>
                      <a:pt x="397778" y="614330"/>
                    </a:moveTo>
                    <a:cubicBezTo>
                      <a:pt x="424181" y="614330"/>
                      <a:pt x="445572" y="635968"/>
                      <a:pt x="445572" y="662728"/>
                    </a:cubicBezTo>
                    <a:cubicBezTo>
                      <a:pt x="445572" y="689587"/>
                      <a:pt x="424181" y="711422"/>
                      <a:pt x="397778" y="711422"/>
                    </a:cubicBezTo>
                    <a:cubicBezTo>
                      <a:pt x="371470" y="711422"/>
                      <a:pt x="349986" y="689587"/>
                      <a:pt x="349986" y="662728"/>
                    </a:cubicBezTo>
                    <a:cubicBezTo>
                      <a:pt x="349986" y="635968"/>
                      <a:pt x="371470" y="614330"/>
                      <a:pt x="397778" y="6143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D43B"/>
                  </a:gs>
                  <a:gs pos="50000">
                    <a:srgbClr val="FFDE57"/>
                  </a:gs>
                  <a:gs pos="100000">
                    <a:srgbClr val="FFE873"/>
                  </a:gs>
                </a:gsLst>
                <a:lin ang="14100376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49" name="Abgerundetes Rechteck 848">
              <a:extLst>
                <a:ext uri="{FF2B5EF4-FFF2-40B4-BE49-F238E27FC236}">
                  <a16:creationId xmlns:a16="http://schemas.microsoft.com/office/drawing/2014/main" id="{00661D51-55F6-0DEA-3605-3E1FFF07E940}"/>
                </a:ext>
              </a:extLst>
            </p:cNvPr>
            <p:cNvSpPr/>
            <p:nvPr/>
          </p:nvSpPr>
          <p:spPr>
            <a:xfrm>
              <a:off x="3000000" y="1668701"/>
              <a:ext cx="1912540" cy="116666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    Robot</a:t>
              </a:r>
            </a:p>
          </p:txBody>
        </p:sp>
        <p:pic>
          <p:nvPicPr>
            <p:cNvPr id="850" name="Grafik 849">
              <a:extLst>
                <a:ext uri="{FF2B5EF4-FFF2-40B4-BE49-F238E27FC236}">
                  <a16:creationId xmlns:a16="http://schemas.microsoft.com/office/drawing/2014/main" id="{EB721E6D-79BB-AE09-A43B-2DEE6D18E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3305" y="1650337"/>
              <a:ext cx="613416" cy="613416"/>
            </a:xfrm>
            <a:prstGeom prst="rect">
              <a:avLst/>
            </a:prstGeom>
          </p:spPr>
        </p:pic>
      </p:grpSp>
      <p:grpSp>
        <p:nvGrpSpPr>
          <p:cNvPr id="853" name="Gruppieren 852">
            <a:extLst>
              <a:ext uri="{FF2B5EF4-FFF2-40B4-BE49-F238E27FC236}">
                <a16:creationId xmlns:a16="http://schemas.microsoft.com/office/drawing/2014/main" id="{37B4060E-9BED-AEC1-373C-16D180D80D82}"/>
              </a:ext>
            </a:extLst>
          </p:cNvPr>
          <p:cNvGrpSpPr/>
          <p:nvPr/>
        </p:nvGrpSpPr>
        <p:grpSpPr>
          <a:xfrm>
            <a:off x="5776556" y="3699042"/>
            <a:ext cx="1703398" cy="974697"/>
            <a:chOff x="5686851" y="1749772"/>
            <a:chExt cx="1703398" cy="974697"/>
          </a:xfrm>
        </p:grpSpPr>
        <p:sp>
          <p:nvSpPr>
            <p:cNvPr id="854" name="Rechteck 853">
              <a:extLst>
                <a:ext uri="{FF2B5EF4-FFF2-40B4-BE49-F238E27FC236}">
                  <a16:creationId xmlns:a16="http://schemas.microsoft.com/office/drawing/2014/main" id="{31F9B570-4E24-71CB-94E2-9AD3D66BD64B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855" name="Grafik 85">
              <a:extLst>
                <a:ext uri="{FF2B5EF4-FFF2-40B4-BE49-F238E27FC236}">
                  <a16:creationId xmlns:a16="http://schemas.microsoft.com/office/drawing/2014/main" id="{4CD1121B-B016-2342-243F-102A93258F47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856" name="Grafik 85">
                <a:extLst>
                  <a:ext uri="{FF2B5EF4-FFF2-40B4-BE49-F238E27FC236}">
                    <a16:creationId xmlns:a16="http://schemas.microsoft.com/office/drawing/2014/main" id="{8B05472E-DC09-A475-55C5-961A199CF509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864" name="Freihandform 863">
                  <a:extLst>
                    <a:ext uri="{FF2B5EF4-FFF2-40B4-BE49-F238E27FC236}">
                      <a16:creationId xmlns:a16="http://schemas.microsoft.com/office/drawing/2014/main" id="{FD3A1798-82F8-6D2C-3154-FFFC8C5EB598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65" name="Freihandform 864">
                  <a:extLst>
                    <a:ext uri="{FF2B5EF4-FFF2-40B4-BE49-F238E27FC236}">
                      <a16:creationId xmlns:a16="http://schemas.microsoft.com/office/drawing/2014/main" id="{FA09AD73-927B-2F53-D573-A2493B60EDCD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66" name="Freihandform 865">
                  <a:extLst>
                    <a:ext uri="{FF2B5EF4-FFF2-40B4-BE49-F238E27FC236}">
                      <a16:creationId xmlns:a16="http://schemas.microsoft.com/office/drawing/2014/main" id="{FA94BD58-5560-2F12-310F-74069CD7AAE6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67" name="Freihandform 866">
                  <a:extLst>
                    <a:ext uri="{FF2B5EF4-FFF2-40B4-BE49-F238E27FC236}">
                      <a16:creationId xmlns:a16="http://schemas.microsoft.com/office/drawing/2014/main" id="{4FBBB6B8-D92A-C5CF-B260-E27FE74827CE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68" name="Freihandform 867">
                  <a:extLst>
                    <a:ext uri="{FF2B5EF4-FFF2-40B4-BE49-F238E27FC236}">
                      <a16:creationId xmlns:a16="http://schemas.microsoft.com/office/drawing/2014/main" id="{F6E2D576-FC68-A0C9-E65F-D3B2C166D72E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69" name="Freihandform 868">
                  <a:extLst>
                    <a:ext uri="{FF2B5EF4-FFF2-40B4-BE49-F238E27FC236}">
                      <a16:creationId xmlns:a16="http://schemas.microsoft.com/office/drawing/2014/main" id="{5A83D764-6EE7-A21C-99FB-1540093EDF41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857" name="Grafik 85">
                <a:extLst>
                  <a:ext uri="{FF2B5EF4-FFF2-40B4-BE49-F238E27FC236}">
                    <a16:creationId xmlns:a16="http://schemas.microsoft.com/office/drawing/2014/main" id="{7B2644EA-016D-269D-14D1-0DF263BE0202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858" name="Freihandform 857">
                  <a:extLst>
                    <a:ext uri="{FF2B5EF4-FFF2-40B4-BE49-F238E27FC236}">
                      <a16:creationId xmlns:a16="http://schemas.microsoft.com/office/drawing/2014/main" id="{457307D5-EDD5-168C-03BE-52E5E7020F2F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59" name="Freihandform 858">
                  <a:extLst>
                    <a:ext uri="{FF2B5EF4-FFF2-40B4-BE49-F238E27FC236}">
                      <a16:creationId xmlns:a16="http://schemas.microsoft.com/office/drawing/2014/main" id="{72BBE502-EE5B-89B9-19FB-BAB7E9CCCC70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60" name="Freihandform 859">
                  <a:extLst>
                    <a:ext uri="{FF2B5EF4-FFF2-40B4-BE49-F238E27FC236}">
                      <a16:creationId xmlns:a16="http://schemas.microsoft.com/office/drawing/2014/main" id="{47677490-DE29-751D-DD0B-2560B4DF9E31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61" name="Freihandform 860">
                  <a:extLst>
                    <a:ext uri="{FF2B5EF4-FFF2-40B4-BE49-F238E27FC236}">
                      <a16:creationId xmlns:a16="http://schemas.microsoft.com/office/drawing/2014/main" id="{16FEEC2C-4F89-F7F3-52E2-553F7A4BBAF5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62" name="Freihandform 861">
                  <a:extLst>
                    <a:ext uri="{FF2B5EF4-FFF2-40B4-BE49-F238E27FC236}">
                      <a16:creationId xmlns:a16="http://schemas.microsoft.com/office/drawing/2014/main" id="{80F427B3-6651-F0BD-EC85-A999EEDF6480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63" name="Freihandform 862">
                  <a:extLst>
                    <a:ext uri="{FF2B5EF4-FFF2-40B4-BE49-F238E27FC236}">
                      <a16:creationId xmlns:a16="http://schemas.microsoft.com/office/drawing/2014/main" id="{0072A17A-76CD-8E5C-4809-40FAA99301F3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870" name="Gruppieren 869">
            <a:extLst>
              <a:ext uri="{FF2B5EF4-FFF2-40B4-BE49-F238E27FC236}">
                <a16:creationId xmlns:a16="http://schemas.microsoft.com/office/drawing/2014/main" id="{21F067ED-26D1-57F1-EA79-4C7D9F4885FA}"/>
              </a:ext>
            </a:extLst>
          </p:cNvPr>
          <p:cNvGrpSpPr/>
          <p:nvPr/>
        </p:nvGrpSpPr>
        <p:grpSpPr>
          <a:xfrm>
            <a:off x="5958009" y="3799593"/>
            <a:ext cx="1431015" cy="775491"/>
            <a:chOff x="5887091" y="1784851"/>
            <a:chExt cx="1431015" cy="775491"/>
          </a:xfrm>
        </p:grpSpPr>
        <p:sp>
          <p:nvSpPr>
            <p:cNvPr id="871" name="Rechteck 870">
              <a:extLst>
                <a:ext uri="{FF2B5EF4-FFF2-40B4-BE49-F238E27FC236}">
                  <a16:creationId xmlns:a16="http://schemas.microsoft.com/office/drawing/2014/main" id="{45B1E529-ECED-8855-AD1D-7652FA8E6D02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872" name="Grafik 871">
              <a:extLst>
                <a:ext uri="{FF2B5EF4-FFF2-40B4-BE49-F238E27FC236}">
                  <a16:creationId xmlns:a16="http://schemas.microsoft.com/office/drawing/2014/main" id="{0F0ECC84-318A-8495-339B-5F234086C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873" name="Gruppieren 872">
            <a:extLst>
              <a:ext uri="{FF2B5EF4-FFF2-40B4-BE49-F238E27FC236}">
                <a16:creationId xmlns:a16="http://schemas.microsoft.com/office/drawing/2014/main" id="{25A9E814-7790-DF30-DF04-B5E85CFA0A0F}"/>
              </a:ext>
            </a:extLst>
          </p:cNvPr>
          <p:cNvGrpSpPr/>
          <p:nvPr/>
        </p:nvGrpSpPr>
        <p:grpSpPr>
          <a:xfrm>
            <a:off x="3187481" y="3903170"/>
            <a:ext cx="1550299" cy="592716"/>
            <a:chOff x="3261406" y="2041630"/>
            <a:chExt cx="1550299" cy="592716"/>
          </a:xfrm>
        </p:grpSpPr>
        <p:sp>
          <p:nvSpPr>
            <p:cNvPr id="874" name="Rechteck 873">
              <a:extLst>
                <a:ext uri="{FF2B5EF4-FFF2-40B4-BE49-F238E27FC236}">
                  <a16:creationId xmlns:a16="http://schemas.microsoft.com/office/drawing/2014/main" id="{E34F27B8-06A0-B845-98B6-9EAB5108BDF3}"/>
                </a:ext>
              </a:extLst>
            </p:cNvPr>
            <p:cNvSpPr/>
            <p:nvPr/>
          </p:nvSpPr>
          <p:spPr>
            <a:xfrm>
              <a:off x="3261406" y="2325673"/>
              <a:ext cx="1503099" cy="308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dirty="0"/>
                <a:t>Browser</a:t>
              </a:r>
            </a:p>
          </p:txBody>
        </p:sp>
        <p:grpSp>
          <p:nvGrpSpPr>
            <p:cNvPr id="875" name="Grafik 85">
              <a:extLst>
                <a:ext uri="{FF2B5EF4-FFF2-40B4-BE49-F238E27FC236}">
                  <a16:creationId xmlns:a16="http://schemas.microsoft.com/office/drawing/2014/main" id="{2F0C8EEF-8579-F7E0-FD0C-E358C6F18964}"/>
                </a:ext>
              </a:extLst>
            </p:cNvPr>
            <p:cNvGrpSpPr/>
            <p:nvPr/>
          </p:nvGrpSpPr>
          <p:grpSpPr>
            <a:xfrm>
              <a:off x="4223935" y="2041630"/>
              <a:ext cx="587770" cy="429196"/>
              <a:chOff x="3844829" y="1295020"/>
              <a:chExt cx="4526472" cy="3305275"/>
            </a:xfrm>
          </p:grpSpPr>
          <p:grpSp>
            <p:nvGrpSpPr>
              <p:cNvPr id="876" name="Grafik 85">
                <a:extLst>
                  <a:ext uri="{FF2B5EF4-FFF2-40B4-BE49-F238E27FC236}">
                    <a16:creationId xmlns:a16="http://schemas.microsoft.com/office/drawing/2014/main" id="{4D11909A-9893-D443-9082-6C366FB507AB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884" name="Freihandform 883">
                  <a:extLst>
                    <a:ext uri="{FF2B5EF4-FFF2-40B4-BE49-F238E27FC236}">
                      <a16:creationId xmlns:a16="http://schemas.microsoft.com/office/drawing/2014/main" id="{15B27C16-C5E5-FD5C-33D2-9F50E4D1EB14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85" name="Freihandform 884">
                  <a:extLst>
                    <a:ext uri="{FF2B5EF4-FFF2-40B4-BE49-F238E27FC236}">
                      <a16:creationId xmlns:a16="http://schemas.microsoft.com/office/drawing/2014/main" id="{4F5162EA-0966-D14E-10FB-588EC04068C6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86" name="Freihandform 885">
                  <a:extLst>
                    <a:ext uri="{FF2B5EF4-FFF2-40B4-BE49-F238E27FC236}">
                      <a16:creationId xmlns:a16="http://schemas.microsoft.com/office/drawing/2014/main" id="{4635486C-606F-AFD0-E117-5BE8C07FC843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87" name="Freihandform 886">
                  <a:extLst>
                    <a:ext uri="{FF2B5EF4-FFF2-40B4-BE49-F238E27FC236}">
                      <a16:creationId xmlns:a16="http://schemas.microsoft.com/office/drawing/2014/main" id="{6CB6A2AE-8278-F345-280C-B293CF759294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88" name="Freihandform 887">
                  <a:extLst>
                    <a:ext uri="{FF2B5EF4-FFF2-40B4-BE49-F238E27FC236}">
                      <a16:creationId xmlns:a16="http://schemas.microsoft.com/office/drawing/2014/main" id="{76823E55-979A-50A2-DB7E-F08EAF927C53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89" name="Freihandform 888">
                  <a:extLst>
                    <a:ext uri="{FF2B5EF4-FFF2-40B4-BE49-F238E27FC236}">
                      <a16:creationId xmlns:a16="http://schemas.microsoft.com/office/drawing/2014/main" id="{2C8FAD7D-4D4C-FC9A-9610-CB995A2C2321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877" name="Grafik 85">
                <a:extLst>
                  <a:ext uri="{FF2B5EF4-FFF2-40B4-BE49-F238E27FC236}">
                    <a16:creationId xmlns:a16="http://schemas.microsoft.com/office/drawing/2014/main" id="{5219C9AB-BFC5-50B8-A164-222AA1606A84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878" name="Freihandform 877">
                  <a:extLst>
                    <a:ext uri="{FF2B5EF4-FFF2-40B4-BE49-F238E27FC236}">
                      <a16:creationId xmlns:a16="http://schemas.microsoft.com/office/drawing/2014/main" id="{A5CE27DE-83DF-37A9-2492-507B77901BAF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79" name="Freihandform 878">
                  <a:extLst>
                    <a:ext uri="{FF2B5EF4-FFF2-40B4-BE49-F238E27FC236}">
                      <a16:creationId xmlns:a16="http://schemas.microsoft.com/office/drawing/2014/main" id="{D00D513C-4267-5B59-7D63-1C0D2DCD5F31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80" name="Freihandform 879">
                  <a:extLst>
                    <a:ext uri="{FF2B5EF4-FFF2-40B4-BE49-F238E27FC236}">
                      <a16:creationId xmlns:a16="http://schemas.microsoft.com/office/drawing/2014/main" id="{8725D724-5E6C-ECEE-849C-D959F15DE17C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81" name="Freihandform 880">
                  <a:extLst>
                    <a:ext uri="{FF2B5EF4-FFF2-40B4-BE49-F238E27FC236}">
                      <a16:creationId xmlns:a16="http://schemas.microsoft.com/office/drawing/2014/main" id="{E03073A6-4E29-F7AA-D25B-E0ED8045A653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82" name="Freihandform 881">
                  <a:extLst>
                    <a:ext uri="{FF2B5EF4-FFF2-40B4-BE49-F238E27FC236}">
                      <a16:creationId xmlns:a16="http://schemas.microsoft.com/office/drawing/2014/main" id="{3841DA78-A19B-BCFE-5F57-7CDF5E74933A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83" name="Freihandform 882">
                  <a:extLst>
                    <a:ext uri="{FF2B5EF4-FFF2-40B4-BE49-F238E27FC236}">
                      <a16:creationId xmlns:a16="http://schemas.microsoft.com/office/drawing/2014/main" id="{94CF3CBA-EE1D-EFB5-3ADE-BF2E622412B5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890" name="Pfeil nach links und rechts 889">
            <a:extLst>
              <a:ext uri="{FF2B5EF4-FFF2-40B4-BE49-F238E27FC236}">
                <a16:creationId xmlns:a16="http://schemas.microsoft.com/office/drawing/2014/main" id="{74518B43-AC7E-2545-8614-A50161FB9663}"/>
              </a:ext>
            </a:extLst>
          </p:cNvPr>
          <p:cNvSpPr/>
          <p:nvPr/>
        </p:nvSpPr>
        <p:spPr>
          <a:xfrm>
            <a:off x="7397720" y="4053674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grpSp>
        <p:nvGrpSpPr>
          <p:cNvPr id="891" name="Gruppieren 890">
            <a:extLst>
              <a:ext uri="{FF2B5EF4-FFF2-40B4-BE49-F238E27FC236}">
                <a16:creationId xmlns:a16="http://schemas.microsoft.com/office/drawing/2014/main" id="{6F0572DC-3741-CCD8-B0D0-99264C09DD98}"/>
              </a:ext>
            </a:extLst>
          </p:cNvPr>
          <p:cNvGrpSpPr/>
          <p:nvPr/>
        </p:nvGrpSpPr>
        <p:grpSpPr>
          <a:xfrm>
            <a:off x="4608926" y="4181588"/>
            <a:ext cx="1296000" cy="360923"/>
            <a:chOff x="3936000" y="5139968"/>
            <a:chExt cx="1296000" cy="360923"/>
          </a:xfrm>
        </p:grpSpPr>
        <p:sp>
          <p:nvSpPr>
            <p:cNvPr id="892" name="Pfeil nach links und rechts 891">
              <a:extLst>
                <a:ext uri="{FF2B5EF4-FFF2-40B4-BE49-F238E27FC236}">
                  <a16:creationId xmlns:a16="http://schemas.microsoft.com/office/drawing/2014/main" id="{AD545418-D834-B382-65F7-DD566072CDEE}"/>
                </a:ext>
              </a:extLst>
            </p:cNvPr>
            <p:cNvSpPr/>
            <p:nvPr/>
          </p:nvSpPr>
          <p:spPr>
            <a:xfrm>
              <a:off x="3936000" y="5139968"/>
              <a:ext cx="1296000" cy="144000"/>
            </a:xfrm>
            <a:prstGeom prst="leftRightArrow">
              <a:avLst>
                <a:gd name="adj1" fmla="val 14950"/>
                <a:gd name="adj2" fmla="val 14253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93" name="Grafik 892">
              <a:extLst>
                <a:ext uri="{FF2B5EF4-FFF2-40B4-BE49-F238E27FC236}">
                  <a16:creationId xmlns:a16="http://schemas.microsoft.com/office/drawing/2014/main" id="{FB508F5E-1E5B-9569-6599-F935962F5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1656" y="5143640"/>
              <a:ext cx="847980" cy="357251"/>
            </a:xfrm>
            <a:prstGeom prst="rect">
              <a:avLst/>
            </a:prstGeom>
          </p:spPr>
        </p:pic>
      </p:grpSp>
      <p:grpSp>
        <p:nvGrpSpPr>
          <p:cNvPr id="894" name="Gruppieren 893">
            <a:extLst>
              <a:ext uri="{FF2B5EF4-FFF2-40B4-BE49-F238E27FC236}">
                <a16:creationId xmlns:a16="http://schemas.microsoft.com/office/drawing/2014/main" id="{4FA09F21-6265-5905-CC77-CD80D9C093A1}"/>
              </a:ext>
            </a:extLst>
          </p:cNvPr>
          <p:cNvGrpSpPr/>
          <p:nvPr/>
        </p:nvGrpSpPr>
        <p:grpSpPr>
          <a:xfrm>
            <a:off x="2677947" y="4673284"/>
            <a:ext cx="2160668" cy="1434695"/>
            <a:chOff x="2751872" y="1400668"/>
            <a:chExt cx="2160668" cy="1434695"/>
          </a:xfrm>
        </p:grpSpPr>
        <p:grpSp>
          <p:nvGrpSpPr>
            <p:cNvPr id="895" name="Gruppieren 894">
              <a:extLst>
                <a:ext uri="{FF2B5EF4-FFF2-40B4-BE49-F238E27FC236}">
                  <a16:creationId xmlns:a16="http://schemas.microsoft.com/office/drawing/2014/main" id="{E3CE7BCD-09C4-C25A-510D-B6C7D71DFD3D}"/>
                </a:ext>
              </a:extLst>
            </p:cNvPr>
            <p:cNvGrpSpPr/>
            <p:nvPr/>
          </p:nvGrpSpPr>
          <p:grpSpPr>
            <a:xfrm>
              <a:off x="2751872" y="1400668"/>
              <a:ext cx="550139" cy="556349"/>
              <a:chOff x="5511800" y="2787650"/>
              <a:chExt cx="1055940" cy="1067859"/>
            </a:xfrm>
          </p:grpSpPr>
          <p:sp>
            <p:nvSpPr>
              <p:cNvPr id="898" name="Freihandform 897">
                <a:extLst>
                  <a:ext uri="{FF2B5EF4-FFF2-40B4-BE49-F238E27FC236}">
                    <a16:creationId xmlns:a16="http://schemas.microsoft.com/office/drawing/2014/main" id="{B84A07D2-2A7A-6D39-406E-D12B4CC6D4F3}"/>
                  </a:ext>
                </a:extLst>
              </p:cNvPr>
              <p:cNvSpPr/>
              <p:nvPr/>
            </p:nvSpPr>
            <p:spPr>
              <a:xfrm>
                <a:off x="5511800" y="2787650"/>
                <a:ext cx="781724" cy="789522"/>
              </a:xfrm>
              <a:custGeom>
                <a:avLst/>
                <a:gdLst>
                  <a:gd name="connsiteX0" fmla="*/ 521684 w 781724"/>
                  <a:gd name="connsiteY0" fmla="*/ 9 h 789522"/>
                  <a:gd name="connsiteX1" fmla="*/ 399976 w 781724"/>
                  <a:gd name="connsiteY1" fmla="*/ 10401 h 789522"/>
                  <a:gd name="connsiteX2" fmla="*/ 272627 w 781724"/>
                  <a:gd name="connsiteY2" fmla="*/ 142828 h 789522"/>
                  <a:gd name="connsiteX3" fmla="*/ 272627 w 781724"/>
                  <a:gd name="connsiteY3" fmla="*/ 239921 h 789522"/>
                  <a:gd name="connsiteX4" fmla="*/ 527324 w 781724"/>
                  <a:gd name="connsiteY4" fmla="*/ 239921 h 789522"/>
                  <a:gd name="connsiteX5" fmla="*/ 527324 w 781724"/>
                  <a:gd name="connsiteY5" fmla="*/ 272286 h 789522"/>
                  <a:gd name="connsiteX6" fmla="*/ 272627 w 781724"/>
                  <a:gd name="connsiteY6" fmla="*/ 272286 h 789522"/>
                  <a:gd name="connsiteX7" fmla="*/ 177041 w 781724"/>
                  <a:gd name="connsiteY7" fmla="*/ 272286 h 789522"/>
                  <a:gd name="connsiteX8" fmla="*/ 17930 w 781724"/>
                  <a:gd name="connsiteY8" fmla="*/ 401446 h 789522"/>
                  <a:gd name="connsiteX9" fmla="*/ 17930 w 781724"/>
                  <a:gd name="connsiteY9" fmla="*/ 660362 h 789522"/>
                  <a:gd name="connsiteX10" fmla="*/ 153293 w 781724"/>
                  <a:gd name="connsiteY10" fmla="*/ 789523 h 789522"/>
                  <a:gd name="connsiteX11" fmla="*/ 240864 w 781724"/>
                  <a:gd name="connsiteY11" fmla="*/ 789523 h 789522"/>
                  <a:gd name="connsiteX12" fmla="*/ 240864 w 781724"/>
                  <a:gd name="connsiteY12" fmla="*/ 673130 h 789522"/>
                  <a:gd name="connsiteX13" fmla="*/ 399976 w 781724"/>
                  <a:gd name="connsiteY13" fmla="*/ 514870 h 789522"/>
                  <a:gd name="connsiteX14" fmla="*/ 654375 w 781724"/>
                  <a:gd name="connsiteY14" fmla="*/ 514870 h 789522"/>
                  <a:gd name="connsiteX15" fmla="*/ 781724 w 781724"/>
                  <a:gd name="connsiteY15" fmla="*/ 385412 h 789522"/>
                  <a:gd name="connsiteX16" fmla="*/ 781724 w 781724"/>
                  <a:gd name="connsiteY16" fmla="*/ 142828 h 789522"/>
                  <a:gd name="connsiteX17" fmla="*/ 654375 w 781724"/>
                  <a:gd name="connsiteY17" fmla="*/ 10401 h 789522"/>
                  <a:gd name="connsiteX18" fmla="*/ 521684 w 781724"/>
                  <a:gd name="connsiteY18" fmla="*/ 9 h 789522"/>
                  <a:gd name="connsiteX19" fmla="*/ 383946 w 781724"/>
                  <a:gd name="connsiteY19" fmla="*/ 78099 h 789522"/>
                  <a:gd name="connsiteX20" fmla="*/ 431738 w 781724"/>
                  <a:gd name="connsiteY20" fmla="*/ 126794 h 789522"/>
                  <a:gd name="connsiteX21" fmla="*/ 383946 w 781724"/>
                  <a:gd name="connsiteY21" fmla="*/ 175192 h 789522"/>
                  <a:gd name="connsiteX22" fmla="*/ 336152 w 781724"/>
                  <a:gd name="connsiteY22" fmla="*/ 126794 h 789522"/>
                  <a:gd name="connsiteX23" fmla="*/ 383946 w 781724"/>
                  <a:gd name="connsiteY23" fmla="*/ 78099 h 78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81724" h="789522">
                    <a:moveTo>
                      <a:pt x="521684" y="9"/>
                    </a:moveTo>
                    <a:cubicBezTo>
                      <a:pt x="478143" y="211"/>
                      <a:pt x="436562" y="3925"/>
                      <a:pt x="399976" y="10401"/>
                    </a:cubicBezTo>
                    <a:cubicBezTo>
                      <a:pt x="292196" y="29447"/>
                      <a:pt x="272627" y="69311"/>
                      <a:pt x="272627" y="142828"/>
                    </a:cubicBezTo>
                    <a:lnTo>
                      <a:pt x="272627" y="239921"/>
                    </a:lnTo>
                    <a:lnTo>
                      <a:pt x="527324" y="239921"/>
                    </a:lnTo>
                    <a:lnTo>
                      <a:pt x="527324" y="272286"/>
                    </a:lnTo>
                    <a:lnTo>
                      <a:pt x="272627" y="272286"/>
                    </a:lnTo>
                    <a:lnTo>
                      <a:pt x="177041" y="272286"/>
                    </a:lnTo>
                    <a:cubicBezTo>
                      <a:pt x="103020" y="272286"/>
                      <a:pt x="38204" y="316788"/>
                      <a:pt x="17930" y="401446"/>
                    </a:cubicBezTo>
                    <a:cubicBezTo>
                      <a:pt x="-5455" y="498485"/>
                      <a:pt x="-6493" y="559038"/>
                      <a:pt x="17930" y="660362"/>
                    </a:cubicBezTo>
                    <a:cubicBezTo>
                      <a:pt x="36035" y="735783"/>
                      <a:pt x="79271" y="789523"/>
                      <a:pt x="153293" y="789523"/>
                    </a:cubicBezTo>
                    <a:lnTo>
                      <a:pt x="240864" y="789523"/>
                    </a:lnTo>
                    <a:lnTo>
                      <a:pt x="240864" y="673130"/>
                    </a:lnTo>
                    <a:cubicBezTo>
                      <a:pt x="240864" y="589042"/>
                      <a:pt x="313600" y="514870"/>
                      <a:pt x="399976" y="514870"/>
                    </a:cubicBezTo>
                    <a:lnTo>
                      <a:pt x="654375" y="514870"/>
                    </a:lnTo>
                    <a:cubicBezTo>
                      <a:pt x="725192" y="514870"/>
                      <a:pt x="781724" y="456549"/>
                      <a:pt x="781724" y="385412"/>
                    </a:cubicBezTo>
                    <a:lnTo>
                      <a:pt x="781724" y="142828"/>
                    </a:lnTo>
                    <a:cubicBezTo>
                      <a:pt x="781724" y="73787"/>
                      <a:pt x="723494" y="21924"/>
                      <a:pt x="654375" y="10401"/>
                    </a:cubicBezTo>
                    <a:cubicBezTo>
                      <a:pt x="610622" y="3116"/>
                      <a:pt x="565224" y="-194"/>
                      <a:pt x="521684" y="9"/>
                    </a:cubicBezTo>
                    <a:close/>
                    <a:moveTo>
                      <a:pt x="383946" y="78099"/>
                    </a:moveTo>
                    <a:cubicBezTo>
                      <a:pt x="410254" y="78099"/>
                      <a:pt x="431738" y="99939"/>
                      <a:pt x="431738" y="126794"/>
                    </a:cubicBezTo>
                    <a:cubicBezTo>
                      <a:pt x="431738" y="153553"/>
                      <a:pt x="410254" y="175192"/>
                      <a:pt x="383946" y="175192"/>
                    </a:cubicBezTo>
                    <a:cubicBezTo>
                      <a:pt x="357543" y="175192"/>
                      <a:pt x="336152" y="153553"/>
                      <a:pt x="336152" y="126794"/>
                    </a:cubicBezTo>
                    <a:cubicBezTo>
                      <a:pt x="336152" y="99939"/>
                      <a:pt x="357543" y="78099"/>
                      <a:pt x="383946" y="780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9FD4"/>
                  </a:gs>
                  <a:gs pos="50000">
                    <a:srgbClr val="4584B6"/>
                  </a:gs>
                  <a:gs pos="100000">
                    <a:srgbClr val="306998"/>
                  </a:gs>
                </a:gsLst>
                <a:lin ang="2458805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899" name="Freihandform 898">
                <a:extLst>
                  <a:ext uri="{FF2B5EF4-FFF2-40B4-BE49-F238E27FC236}">
                    <a16:creationId xmlns:a16="http://schemas.microsoft.com/office/drawing/2014/main" id="{9A970FA9-0E76-AF64-4800-43873D3DD27C}"/>
                  </a:ext>
                </a:extLst>
              </p:cNvPr>
              <p:cNvSpPr/>
              <p:nvPr/>
            </p:nvSpPr>
            <p:spPr>
              <a:xfrm>
                <a:off x="5784426" y="3059935"/>
                <a:ext cx="783314" cy="795574"/>
              </a:xfrm>
              <a:custGeom>
                <a:avLst/>
                <a:gdLst>
                  <a:gd name="connsiteX0" fmla="*/ 540860 w 783314"/>
                  <a:gd name="connsiteY0" fmla="*/ 0 h 795574"/>
                  <a:gd name="connsiteX1" fmla="*/ 540860 w 783314"/>
                  <a:gd name="connsiteY1" fmla="*/ 113127 h 795574"/>
                  <a:gd name="connsiteX2" fmla="*/ 381749 w 783314"/>
                  <a:gd name="connsiteY2" fmla="*/ 274652 h 795574"/>
                  <a:gd name="connsiteX3" fmla="*/ 127349 w 783314"/>
                  <a:gd name="connsiteY3" fmla="*/ 274652 h 795574"/>
                  <a:gd name="connsiteX4" fmla="*/ 0 w 783314"/>
                  <a:gd name="connsiteY4" fmla="*/ 404109 h 795574"/>
                  <a:gd name="connsiteX5" fmla="*/ 0 w 783314"/>
                  <a:gd name="connsiteY5" fmla="*/ 646695 h 795574"/>
                  <a:gd name="connsiteX6" fmla="*/ 127349 w 783314"/>
                  <a:gd name="connsiteY6" fmla="*/ 776155 h 795574"/>
                  <a:gd name="connsiteX7" fmla="*/ 381749 w 783314"/>
                  <a:gd name="connsiteY7" fmla="*/ 776155 h 795574"/>
                  <a:gd name="connsiteX8" fmla="*/ 509098 w 783314"/>
                  <a:gd name="connsiteY8" fmla="*/ 646695 h 795574"/>
                  <a:gd name="connsiteX9" fmla="*/ 509098 w 783314"/>
                  <a:gd name="connsiteY9" fmla="*/ 549601 h 795574"/>
                  <a:gd name="connsiteX10" fmla="*/ 254697 w 783314"/>
                  <a:gd name="connsiteY10" fmla="*/ 549601 h 795574"/>
                  <a:gd name="connsiteX11" fmla="*/ 254697 w 783314"/>
                  <a:gd name="connsiteY11" fmla="*/ 517237 h 795574"/>
                  <a:gd name="connsiteX12" fmla="*/ 509098 w 783314"/>
                  <a:gd name="connsiteY12" fmla="*/ 517237 h 795574"/>
                  <a:gd name="connsiteX13" fmla="*/ 636446 w 783314"/>
                  <a:gd name="connsiteY13" fmla="*/ 517237 h 795574"/>
                  <a:gd name="connsiteX14" fmla="*/ 763792 w 783314"/>
                  <a:gd name="connsiteY14" fmla="*/ 388076 h 795574"/>
                  <a:gd name="connsiteX15" fmla="*/ 763792 w 783314"/>
                  <a:gd name="connsiteY15" fmla="*/ 129160 h 795574"/>
                  <a:gd name="connsiteX16" fmla="*/ 636446 w 783314"/>
                  <a:gd name="connsiteY16" fmla="*/ 0 h 795574"/>
                  <a:gd name="connsiteX17" fmla="*/ 397778 w 783314"/>
                  <a:gd name="connsiteY17" fmla="*/ 614330 h 795574"/>
                  <a:gd name="connsiteX18" fmla="*/ 445572 w 783314"/>
                  <a:gd name="connsiteY18" fmla="*/ 662728 h 795574"/>
                  <a:gd name="connsiteX19" fmla="*/ 397778 w 783314"/>
                  <a:gd name="connsiteY19" fmla="*/ 711422 h 795574"/>
                  <a:gd name="connsiteX20" fmla="*/ 349986 w 783314"/>
                  <a:gd name="connsiteY20" fmla="*/ 662728 h 795574"/>
                  <a:gd name="connsiteX21" fmla="*/ 397778 w 783314"/>
                  <a:gd name="connsiteY21" fmla="*/ 614330 h 79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3314" h="795574">
                    <a:moveTo>
                      <a:pt x="540860" y="0"/>
                    </a:moveTo>
                    <a:lnTo>
                      <a:pt x="540860" y="113127"/>
                    </a:lnTo>
                    <a:cubicBezTo>
                      <a:pt x="540860" y="200833"/>
                      <a:pt x="466520" y="274652"/>
                      <a:pt x="381749" y="274652"/>
                    </a:cubicBezTo>
                    <a:lnTo>
                      <a:pt x="127349" y="274652"/>
                    </a:lnTo>
                    <a:cubicBezTo>
                      <a:pt x="57665" y="274652"/>
                      <a:pt x="0" y="334307"/>
                      <a:pt x="0" y="404109"/>
                    </a:cubicBezTo>
                    <a:lnTo>
                      <a:pt x="0" y="646695"/>
                    </a:lnTo>
                    <a:cubicBezTo>
                      <a:pt x="0" y="715735"/>
                      <a:pt x="60022" y="756345"/>
                      <a:pt x="127349" y="776155"/>
                    </a:cubicBezTo>
                    <a:cubicBezTo>
                      <a:pt x="207971" y="799861"/>
                      <a:pt x="285284" y="804147"/>
                      <a:pt x="381749" y="776155"/>
                    </a:cubicBezTo>
                    <a:cubicBezTo>
                      <a:pt x="445870" y="757580"/>
                      <a:pt x="509098" y="720210"/>
                      <a:pt x="509098" y="646695"/>
                    </a:cubicBezTo>
                    <a:lnTo>
                      <a:pt x="509098" y="549601"/>
                    </a:lnTo>
                    <a:lnTo>
                      <a:pt x="254697" y="549601"/>
                    </a:lnTo>
                    <a:lnTo>
                      <a:pt x="254697" y="517237"/>
                    </a:lnTo>
                    <a:lnTo>
                      <a:pt x="509098" y="517237"/>
                    </a:lnTo>
                    <a:lnTo>
                      <a:pt x="636446" y="517237"/>
                    </a:lnTo>
                    <a:cubicBezTo>
                      <a:pt x="710473" y="517237"/>
                      <a:pt x="738049" y="465593"/>
                      <a:pt x="763792" y="388076"/>
                    </a:cubicBezTo>
                    <a:cubicBezTo>
                      <a:pt x="790389" y="308274"/>
                      <a:pt x="789250" y="231531"/>
                      <a:pt x="763792" y="129160"/>
                    </a:cubicBezTo>
                    <a:cubicBezTo>
                      <a:pt x="745496" y="55453"/>
                      <a:pt x="710558" y="0"/>
                      <a:pt x="636446" y="0"/>
                    </a:cubicBezTo>
                    <a:close/>
                    <a:moveTo>
                      <a:pt x="397778" y="614330"/>
                    </a:moveTo>
                    <a:cubicBezTo>
                      <a:pt x="424181" y="614330"/>
                      <a:pt x="445572" y="635968"/>
                      <a:pt x="445572" y="662728"/>
                    </a:cubicBezTo>
                    <a:cubicBezTo>
                      <a:pt x="445572" y="689587"/>
                      <a:pt x="424181" y="711422"/>
                      <a:pt x="397778" y="711422"/>
                    </a:cubicBezTo>
                    <a:cubicBezTo>
                      <a:pt x="371470" y="711422"/>
                      <a:pt x="349986" y="689587"/>
                      <a:pt x="349986" y="662728"/>
                    </a:cubicBezTo>
                    <a:cubicBezTo>
                      <a:pt x="349986" y="635968"/>
                      <a:pt x="371470" y="614330"/>
                      <a:pt x="397778" y="6143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D43B"/>
                  </a:gs>
                  <a:gs pos="50000">
                    <a:srgbClr val="FFDE57"/>
                  </a:gs>
                  <a:gs pos="100000">
                    <a:srgbClr val="FFE873"/>
                  </a:gs>
                </a:gsLst>
                <a:lin ang="14100376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896" name="Abgerundetes Rechteck 895">
              <a:extLst>
                <a:ext uri="{FF2B5EF4-FFF2-40B4-BE49-F238E27FC236}">
                  <a16:creationId xmlns:a16="http://schemas.microsoft.com/office/drawing/2014/main" id="{2A1B6863-7264-26F2-D66C-32E431DADCF5}"/>
                </a:ext>
              </a:extLst>
            </p:cNvPr>
            <p:cNvSpPr/>
            <p:nvPr/>
          </p:nvSpPr>
          <p:spPr>
            <a:xfrm>
              <a:off x="3000000" y="1668701"/>
              <a:ext cx="1912540" cy="116666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    Robot</a:t>
              </a:r>
            </a:p>
          </p:txBody>
        </p:sp>
        <p:pic>
          <p:nvPicPr>
            <p:cNvPr id="897" name="Grafik 896">
              <a:extLst>
                <a:ext uri="{FF2B5EF4-FFF2-40B4-BE49-F238E27FC236}">
                  <a16:creationId xmlns:a16="http://schemas.microsoft.com/office/drawing/2014/main" id="{E7C28136-09C2-7591-BA02-962AFC673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3305" y="1650337"/>
              <a:ext cx="613416" cy="613416"/>
            </a:xfrm>
            <a:prstGeom prst="rect">
              <a:avLst/>
            </a:prstGeom>
          </p:spPr>
        </p:pic>
      </p:grpSp>
      <p:grpSp>
        <p:nvGrpSpPr>
          <p:cNvPr id="900" name="Gruppieren 899">
            <a:extLst>
              <a:ext uri="{FF2B5EF4-FFF2-40B4-BE49-F238E27FC236}">
                <a16:creationId xmlns:a16="http://schemas.microsoft.com/office/drawing/2014/main" id="{3F1E85B0-8B60-9536-ECA6-C2CC2629D8BC}"/>
              </a:ext>
            </a:extLst>
          </p:cNvPr>
          <p:cNvGrpSpPr/>
          <p:nvPr/>
        </p:nvGrpSpPr>
        <p:grpSpPr>
          <a:xfrm>
            <a:off x="5776556" y="5110118"/>
            <a:ext cx="1703398" cy="974697"/>
            <a:chOff x="5686851" y="1749772"/>
            <a:chExt cx="1703398" cy="974697"/>
          </a:xfrm>
        </p:grpSpPr>
        <p:sp>
          <p:nvSpPr>
            <p:cNvPr id="901" name="Rechteck 900">
              <a:extLst>
                <a:ext uri="{FF2B5EF4-FFF2-40B4-BE49-F238E27FC236}">
                  <a16:creationId xmlns:a16="http://schemas.microsoft.com/office/drawing/2014/main" id="{EBA0DCBD-7E11-E01E-A1FD-518BFF35877D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902" name="Grafik 85">
              <a:extLst>
                <a:ext uri="{FF2B5EF4-FFF2-40B4-BE49-F238E27FC236}">
                  <a16:creationId xmlns:a16="http://schemas.microsoft.com/office/drawing/2014/main" id="{1AE2BF30-97C4-5000-0766-F5A09E60B607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903" name="Grafik 85">
                <a:extLst>
                  <a:ext uri="{FF2B5EF4-FFF2-40B4-BE49-F238E27FC236}">
                    <a16:creationId xmlns:a16="http://schemas.microsoft.com/office/drawing/2014/main" id="{4977A689-1138-36BF-3ABC-39E46EFC8A45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911" name="Freihandform 910">
                  <a:extLst>
                    <a:ext uri="{FF2B5EF4-FFF2-40B4-BE49-F238E27FC236}">
                      <a16:creationId xmlns:a16="http://schemas.microsoft.com/office/drawing/2014/main" id="{5785EBAC-9248-25DB-B045-D6EF92724550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12" name="Freihandform 911">
                  <a:extLst>
                    <a:ext uri="{FF2B5EF4-FFF2-40B4-BE49-F238E27FC236}">
                      <a16:creationId xmlns:a16="http://schemas.microsoft.com/office/drawing/2014/main" id="{9C97D2F0-BB81-5C34-4EDA-73699ED16C39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13" name="Freihandform 912">
                  <a:extLst>
                    <a:ext uri="{FF2B5EF4-FFF2-40B4-BE49-F238E27FC236}">
                      <a16:creationId xmlns:a16="http://schemas.microsoft.com/office/drawing/2014/main" id="{003E6989-FAC5-392D-AF38-CB74E91696C3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14" name="Freihandform 913">
                  <a:extLst>
                    <a:ext uri="{FF2B5EF4-FFF2-40B4-BE49-F238E27FC236}">
                      <a16:creationId xmlns:a16="http://schemas.microsoft.com/office/drawing/2014/main" id="{2CA24639-2FEB-49CF-CD15-2BEA57AD0250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15" name="Freihandform 914">
                  <a:extLst>
                    <a:ext uri="{FF2B5EF4-FFF2-40B4-BE49-F238E27FC236}">
                      <a16:creationId xmlns:a16="http://schemas.microsoft.com/office/drawing/2014/main" id="{4BF1671D-714B-2A62-2E47-EDF55EA66FC4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16" name="Freihandform 915">
                  <a:extLst>
                    <a:ext uri="{FF2B5EF4-FFF2-40B4-BE49-F238E27FC236}">
                      <a16:creationId xmlns:a16="http://schemas.microsoft.com/office/drawing/2014/main" id="{E71221CE-2FDB-F19E-EC8B-E1803C3CD6A8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04" name="Grafik 85">
                <a:extLst>
                  <a:ext uri="{FF2B5EF4-FFF2-40B4-BE49-F238E27FC236}">
                    <a16:creationId xmlns:a16="http://schemas.microsoft.com/office/drawing/2014/main" id="{084BBCD3-98DD-C68F-B6F6-B3E5F81BF334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905" name="Freihandform 904">
                  <a:extLst>
                    <a:ext uri="{FF2B5EF4-FFF2-40B4-BE49-F238E27FC236}">
                      <a16:creationId xmlns:a16="http://schemas.microsoft.com/office/drawing/2014/main" id="{333C9FBC-4CB8-97EC-CF17-EE07046DE8FC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06" name="Freihandform 905">
                  <a:extLst>
                    <a:ext uri="{FF2B5EF4-FFF2-40B4-BE49-F238E27FC236}">
                      <a16:creationId xmlns:a16="http://schemas.microsoft.com/office/drawing/2014/main" id="{129DF94E-F0E4-F4DC-838D-FC69D2866BB1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07" name="Freihandform 906">
                  <a:extLst>
                    <a:ext uri="{FF2B5EF4-FFF2-40B4-BE49-F238E27FC236}">
                      <a16:creationId xmlns:a16="http://schemas.microsoft.com/office/drawing/2014/main" id="{DEA9C716-FA2B-21DC-5879-CCD86B9EA3C9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08" name="Freihandform 907">
                  <a:extLst>
                    <a:ext uri="{FF2B5EF4-FFF2-40B4-BE49-F238E27FC236}">
                      <a16:creationId xmlns:a16="http://schemas.microsoft.com/office/drawing/2014/main" id="{CBFA6890-D540-09FB-4F09-0CEFF897B8DC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09" name="Freihandform 908">
                  <a:extLst>
                    <a:ext uri="{FF2B5EF4-FFF2-40B4-BE49-F238E27FC236}">
                      <a16:creationId xmlns:a16="http://schemas.microsoft.com/office/drawing/2014/main" id="{385FAA5A-22D2-839B-00B1-7780A7D4B992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10" name="Freihandform 909">
                  <a:extLst>
                    <a:ext uri="{FF2B5EF4-FFF2-40B4-BE49-F238E27FC236}">
                      <a16:creationId xmlns:a16="http://schemas.microsoft.com/office/drawing/2014/main" id="{C07BD5D8-07D1-5E2E-B439-95AA28F69917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917" name="Gruppieren 916">
            <a:extLst>
              <a:ext uri="{FF2B5EF4-FFF2-40B4-BE49-F238E27FC236}">
                <a16:creationId xmlns:a16="http://schemas.microsoft.com/office/drawing/2014/main" id="{5C7BD55C-3144-F208-D869-24B8A0F2D6F2}"/>
              </a:ext>
            </a:extLst>
          </p:cNvPr>
          <p:cNvGrpSpPr/>
          <p:nvPr/>
        </p:nvGrpSpPr>
        <p:grpSpPr>
          <a:xfrm>
            <a:off x="5958009" y="5210669"/>
            <a:ext cx="1431015" cy="775491"/>
            <a:chOff x="5887091" y="1784851"/>
            <a:chExt cx="1431015" cy="775491"/>
          </a:xfrm>
        </p:grpSpPr>
        <p:sp>
          <p:nvSpPr>
            <p:cNvPr id="918" name="Rechteck 917">
              <a:extLst>
                <a:ext uri="{FF2B5EF4-FFF2-40B4-BE49-F238E27FC236}">
                  <a16:creationId xmlns:a16="http://schemas.microsoft.com/office/drawing/2014/main" id="{F2B0968C-A9FD-EFF2-1145-3B8FBD27E5A8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919" name="Grafik 918">
              <a:extLst>
                <a:ext uri="{FF2B5EF4-FFF2-40B4-BE49-F238E27FC236}">
                  <a16:creationId xmlns:a16="http://schemas.microsoft.com/office/drawing/2014/main" id="{8FD2E6A8-444D-904F-A6FA-16B01390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920" name="Gruppieren 919">
            <a:extLst>
              <a:ext uri="{FF2B5EF4-FFF2-40B4-BE49-F238E27FC236}">
                <a16:creationId xmlns:a16="http://schemas.microsoft.com/office/drawing/2014/main" id="{B40C25B3-DAB6-AD9E-F40D-AF2492009A4A}"/>
              </a:ext>
            </a:extLst>
          </p:cNvPr>
          <p:cNvGrpSpPr/>
          <p:nvPr/>
        </p:nvGrpSpPr>
        <p:grpSpPr>
          <a:xfrm>
            <a:off x="3187481" y="5314246"/>
            <a:ext cx="1550299" cy="592716"/>
            <a:chOff x="3261406" y="2041630"/>
            <a:chExt cx="1550299" cy="592716"/>
          </a:xfrm>
        </p:grpSpPr>
        <p:sp>
          <p:nvSpPr>
            <p:cNvPr id="921" name="Rechteck 920">
              <a:extLst>
                <a:ext uri="{FF2B5EF4-FFF2-40B4-BE49-F238E27FC236}">
                  <a16:creationId xmlns:a16="http://schemas.microsoft.com/office/drawing/2014/main" id="{D579C33E-4310-179D-5C39-C9B58D881A10}"/>
                </a:ext>
              </a:extLst>
            </p:cNvPr>
            <p:cNvSpPr/>
            <p:nvPr/>
          </p:nvSpPr>
          <p:spPr>
            <a:xfrm>
              <a:off x="3261406" y="2325673"/>
              <a:ext cx="1503099" cy="308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dirty="0"/>
                <a:t>Browser</a:t>
              </a:r>
            </a:p>
          </p:txBody>
        </p:sp>
        <p:grpSp>
          <p:nvGrpSpPr>
            <p:cNvPr id="922" name="Grafik 85">
              <a:extLst>
                <a:ext uri="{FF2B5EF4-FFF2-40B4-BE49-F238E27FC236}">
                  <a16:creationId xmlns:a16="http://schemas.microsoft.com/office/drawing/2014/main" id="{90CAB270-670F-8CE2-093D-6A82CB5EB13E}"/>
                </a:ext>
              </a:extLst>
            </p:cNvPr>
            <p:cNvGrpSpPr/>
            <p:nvPr/>
          </p:nvGrpSpPr>
          <p:grpSpPr>
            <a:xfrm>
              <a:off x="4223935" y="2041630"/>
              <a:ext cx="587770" cy="429196"/>
              <a:chOff x="3844829" y="1295020"/>
              <a:chExt cx="4526472" cy="3305275"/>
            </a:xfrm>
          </p:grpSpPr>
          <p:grpSp>
            <p:nvGrpSpPr>
              <p:cNvPr id="923" name="Grafik 85">
                <a:extLst>
                  <a:ext uri="{FF2B5EF4-FFF2-40B4-BE49-F238E27FC236}">
                    <a16:creationId xmlns:a16="http://schemas.microsoft.com/office/drawing/2014/main" id="{797D4F1F-7021-1B1A-E148-C778F2C0DE34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931" name="Freihandform 930">
                  <a:extLst>
                    <a:ext uri="{FF2B5EF4-FFF2-40B4-BE49-F238E27FC236}">
                      <a16:creationId xmlns:a16="http://schemas.microsoft.com/office/drawing/2014/main" id="{95DF3C61-8CBB-F030-EB4D-503BA229C704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32" name="Freihandform 931">
                  <a:extLst>
                    <a:ext uri="{FF2B5EF4-FFF2-40B4-BE49-F238E27FC236}">
                      <a16:creationId xmlns:a16="http://schemas.microsoft.com/office/drawing/2014/main" id="{85F257E4-2D72-E2DC-8891-9190EF4E1C0D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33" name="Freihandform 932">
                  <a:extLst>
                    <a:ext uri="{FF2B5EF4-FFF2-40B4-BE49-F238E27FC236}">
                      <a16:creationId xmlns:a16="http://schemas.microsoft.com/office/drawing/2014/main" id="{126B9136-0A7A-CDEF-D3E8-416677C5FC27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34" name="Freihandform 933">
                  <a:extLst>
                    <a:ext uri="{FF2B5EF4-FFF2-40B4-BE49-F238E27FC236}">
                      <a16:creationId xmlns:a16="http://schemas.microsoft.com/office/drawing/2014/main" id="{F1683345-6F9D-1693-89F8-DF0D54F296A3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35" name="Freihandform 934">
                  <a:extLst>
                    <a:ext uri="{FF2B5EF4-FFF2-40B4-BE49-F238E27FC236}">
                      <a16:creationId xmlns:a16="http://schemas.microsoft.com/office/drawing/2014/main" id="{8B9691B6-0059-5816-C2F8-CCAD24D0FD8E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36" name="Freihandform 935">
                  <a:extLst>
                    <a:ext uri="{FF2B5EF4-FFF2-40B4-BE49-F238E27FC236}">
                      <a16:creationId xmlns:a16="http://schemas.microsoft.com/office/drawing/2014/main" id="{207C7FEF-DF19-0902-49EF-A073408261D4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24" name="Grafik 85">
                <a:extLst>
                  <a:ext uri="{FF2B5EF4-FFF2-40B4-BE49-F238E27FC236}">
                    <a16:creationId xmlns:a16="http://schemas.microsoft.com/office/drawing/2014/main" id="{3C0B852D-9559-A60B-A521-E20FC8D7DB22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925" name="Freihandform 924">
                  <a:extLst>
                    <a:ext uri="{FF2B5EF4-FFF2-40B4-BE49-F238E27FC236}">
                      <a16:creationId xmlns:a16="http://schemas.microsoft.com/office/drawing/2014/main" id="{6B3D5B30-9BDE-0FC6-FA7F-3803FA61D119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26" name="Freihandform 925">
                  <a:extLst>
                    <a:ext uri="{FF2B5EF4-FFF2-40B4-BE49-F238E27FC236}">
                      <a16:creationId xmlns:a16="http://schemas.microsoft.com/office/drawing/2014/main" id="{B49090EE-7331-8B34-2FB9-3E5A0A498EE0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27" name="Freihandform 926">
                  <a:extLst>
                    <a:ext uri="{FF2B5EF4-FFF2-40B4-BE49-F238E27FC236}">
                      <a16:creationId xmlns:a16="http://schemas.microsoft.com/office/drawing/2014/main" id="{376F1885-9A93-71DF-E3D8-DCDC607E82F7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28" name="Freihandform 927">
                  <a:extLst>
                    <a:ext uri="{FF2B5EF4-FFF2-40B4-BE49-F238E27FC236}">
                      <a16:creationId xmlns:a16="http://schemas.microsoft.com/office/drawing/2014/main" id="{246D7073-CC65-B77C-F2A6-B30EA3FB6CBA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29" name="Freihandform 928">
                  <a:extLst>
                    <a:ext uri="{FF2B5EF4-FFF2-40B4-BE49-F238E27FC236}">
                      <a16:creationId xmlns:a16="http://schemas.microsoft.com/office/drawing/2014/main" id="{4E277F45-EDA0-A451-92C4-C1A363A96612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30" name="Freihandform 929">
                  <a:extLst>
                    <a:ext uri="{FF2B5EF4-FFF2-40B4-BE49-F238E27FC236}">
                      <a16:creationId xmlns:a16="http://schemas.microsoft.com/office/drawing/2014/main" id="{C9206813-41D7-2F6A-BAFC-45ED7CE30CCD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937" name="Pfeil nach links und rechts 936">
            <a:extLst>
              <a:ext uri="{FF2B5EF4-FFF2-40B4-BE49-F238E27FC236}">
                <a16:creationId xmlns:a16="http://schemas.microsoft.com/office/drawing/2014/main" id="{49910743-3693-FCFC-F733-364E301A1004}"/>
              </a:ext>
            </a:extLst>
          </p:cNvPr>
          <p:cNvSpPr/>
          <p:nvPr/>
        </p:nvSpPr>
        <p:spPr>
          <a:xfrm>
            <a:off x="7397720" y="5464750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grpSp>
        <p:nvGrpSpPr>
          <p:cNvPr id="938" name="Gruppieren 937">
            <a:extLst>
              <a:ext uri="{FF2B5EF4-FFF2-40B4-BE49-F238E27FC236}">
                <a16:creationId xmlns:a16="http://schemas.microsoft.com/office/drawing/2014/main" id="{798479B5-CCC3-509E-4436-6F3370AD2054}"/>
              </a:ext>
            </a:extLst>
          </p:cNvPr>
          <p:cNvGrpSpPr/>
          <p:nvPr/>
        </p:nvGrpSpPr>
        <p:grpSpPr>
          <a:xfrm>
            <a:off x="4608926" y="5592664"/>
            <a:ext cx="1296000" cy="360923"/>
            <a:chOff x="3936000" y="5139968"/>
            <a:chExt cx="1296000" cy="360923"/>
          </a:xfrm>
        </p:grpSpPr>
        <p:sp>
          <p:nvSpPr>
            <p:cNvPr id="939" name="Pfeil nach links und rechts 938">
              <a:extLst>
                <a:ext uri="{FF2B5EF4-FFF2-40B4-BE49-F238E27FC236}">
                  <a16:creationId xmlns:a16="http://schemas.microsoft.com/office/drawing/2014/main" id="{70928E92-1BAF-BD42-B370-218A28A53B45}"/>
                </a:ext>
              </a:extLst>
            </p:cNvPr>
            <p:cNvSpPr/>
            <p:nvPr/>
          </p:nvSpPr>
          <p:spPr>
            <a:xfrm>
              <a:off x="3936000" y="5139968"/>
              <a:ext cx="1296000" cy="144000"/>
            </a:xfrm>
            <a:prstGeom prst="leftRightArrow">
              <a:avLst>
                <a:gd name="adj1" fmla="val 14950"/>
                <a:gd name="adj2" fmla="val 14253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40" name="Grafik 939">
              <a:extLst>
                <a:ext uri="{FF2B5EF4-FFF2-40B4-BE49-F238E27FC236}">
                  <a16:creationId xmlns:a16="http://schemas.microsoft.com/office/drawing/2014/main" id="{A5E2424F-C66D-89BD-F21E-61037FC75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1656" y="5143640"/>
              <a:ext cx="847980" cy="357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326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9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9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9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2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2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9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2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2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7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2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2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2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2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"/>
                            </p:stCondLst>
                            <p:childTnLst>
                              <p:par>
                                <p:cTn id="1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2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9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2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500"/>
                            </p:stCondLst>
                            <p:childTnLst>
                              <p:par>
                                <p:cTn id="1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2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700"/>
                            </p:stCondLst>
                            <p:childTnLst>
                              <p:par>
                                <p:cTn id="1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2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900"/>
                            </p:stCondLst>
                            <p:childTnLst>
                              <p:par>
                                <p:cTn id="1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2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8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1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2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700"/>
                            </p:stCondLst>
                            <p:childTnLst>
                              <p:par>
                                <p:cTn id="2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2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900"/>
                            </p:stCondLst>
                            <p:childTnLst>
                              <p:par>
                                <p:cTn id="2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2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1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4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7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0"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3" dur="5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6" dur="5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0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3"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6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9"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2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5"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000"/>
                            </p:stCondLst>
                            <p:childTnLst>
                              <p:par>
                                <p:cTn id="27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9"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2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5"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8"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1"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4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500"/>
                            </p:stCondLst>
                            <p:childTnLst>
                              <p:par>
                                <p:cTn id="29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51" grpId="0" animBg="1"/>
      <p:bldP spid="151" grpId="1" animBg="1"/>
      <p:bldP spid="646" grpId="0" animBg="1"/>
      <p:bldP spid="646" grpId="1" animBg="1"/>
      <p:bldP spid="843" grpId="0" animBg="1"/>
      <p:bldP spid="843" grpId="1" animBg="1"/>
      <p:bldP spid="890" grpId="0" animBg="1"/>
      <p:bldP spid="890" grpId="1" animBg="1"/>
      <p:bldP spid="937" grpId="0" animBg="1"/>
      <p:bldP spid="93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4CAF6-5761-F920-656E-2D8189C54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Extending Browser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EDB73C-6F47-4851-11FD-DEFC5CE4E2C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23311F-C0E3-4500-906D-A0FDB6ECF4DF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EF7356-D2D8-28F0-ECE3-EB733FFE7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6F1AF9-FEC1-83B8-721C-9327549F3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2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01CF8-36EA-DB76-1A54-172812B84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83">
            <a:extLst>
              <a:ext uri="{FF2B5EF4-FFF2-40B4-BE49-F238E27FC236}">
                <a16:creationId xmlns:a16="http://schemas.microsoft.com/office/drawing/2014/main" id="{41034281-9583-E67D-FA88-97DEDE201603}"/>
              </a:ext>
            </a:extLst>
          </p:cNvPr>
          <p:cNvSpPr/>
          <p:nvPr/>
        </p:nvSpPr>
        <p:spPr>
          <a:xfrm>
            <a:off x="4794071" y="2417174"/>
            <a:ext cx="4027253" cy="4287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9CD05B-537E-A016-4DE8-E163A84E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Evaluate JavaScript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1135DA-0D55-581B-E4AC-1EB84C3A955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301A0C8-78DF-E054-0443-ACE6FD9A8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769434-24CF-1545-DD95-1D4577E28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4ADAC07-9B21-C382-C414-104CE2EDFA76}"/>
              </a:ext>
            </a:extLst>
          </p:cNvPr>
          <p:cNvSpPr/>
          <p:nvPr/>
        </p:nvSpPr>
        <p:spPr>
          <a:xfrm>
            <a:off x="179686" y="1441926"/>
            <a:ext cx="3763884" cy="52624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95D2638-E236-C3C3-3465-E92F2466BE47}"/>
              </a:ext>
            </a:extLst>
          </p:cNvPr>
          <p:cNvGrpSpPr/>
          <p:nvPr/>
        </p:nvGrpSpPr>
        <p:grpSpPr>
          <a:xfrm>
            <a:off x="9481120" y="2243313"/>
            <a:ext cx="2448000" cy="2806244"/>
            <a:chOff x="4872000" y="2277000"/>
            <a:chExt cx="2448000" cy="2806244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882BED34-8C6E-9FB5-C662-579FE3232B5C}"/>
                </a:ext>
              </a:extLst>
            </p:cNvPr>
            <p:cNvSpPr/>
            <p:nvPr/>
          </p:nvSpPr>
          <p:spPr>
            <a:xfrm>
              <a:off x="4872000" y="2277000"/>
              <a:ext cx="2448000" cy="2806244"/>
            </a:xfrm>
            <a:custGeom>
              <a:avLst/>
              <a:gdLst>
                <a:gd name="connsiteX0" fmla="*/ 44254 w 5184000"/>
                <a:gd name="connsiteY0" fmla="*/ 0 h 2806244"/>
                <a:gd name="connsiteX1" fmla="*/ 5139746 w 5184000"/>
                <a:gd name="connsiteY1" fmla="*/ 0 h 2806244"/>
                <a:gd name="connsiteX2" fmla="*/ 5184000 w 5184000"/>
                <a:gd name="connsiteY2" fmla="*/ 44254 h 2806244"/>
                <a:gd name="connsiteX3" fmla="*/ 5184000 w 5184000"/>
                <a:gd name="connsiteY3" fmla="*/ 2761990 h 2806244"/>
                <a:gd name="connsiteX4" fmla="*/ 5139746 w 5184000"/>
                <a:gd name="connsiteY4" fmla="*/ 2806244 h 2806244"/>
                <a:gd name="connsiteX5" fmla="*/ 44254 w 5184000"/>
                <a:gd name="connsiteY5" fmla="*/ 2806244 h 2806244"/>
                <a:gd name="connsiteX6" fmla="*/ 0 w 5184000"/>
                <a:gd name="connsiteY6" fmla="*/ 2761990 h 2806244"/>
                <a:gd name="connsiteX7" fmla="*/ 0 w 5184000"/>
                <a:gd name="connsiteY7" fmla="*/ 44254 h 2806244"/>
                <a:gd name="connsiteX8" fmla="*/ 44254 w 5184000"/>
                <a:gd name="connsiteY8" fmla="*/ 0 h 2806244"/>
                <a:gd name="connsiteX9" fmla="*/ 72000 w 5184000"/>
                <a:gd name="connsiteY9" fmla="*/ 214244 h 2806244"/>
                <a:gd name="connsiteX10" fmla="*/ 72000 w 5184000"/>
                <a:gd name="connsiteY10" fmla="*/ 2734244 h 2806244"/>
                <a:gd name="connsiteX11" fmla="*/ 5112000 w 5184000"/>
                <a:gd name="connsiteY11" fmla="*/ 2734244 h 2806244"/>
                <a:gd name="connsiteX12" fmla="*/ 5112000 w 5184000"/>
                <a:gd name="connsiteY12" fmla="*/ 214244 h 2806244"/>
                <a:gd name="connsiteX13" fmla="*/ 72000 w 5184000"/>
                <a:gd name="connsiteY13" fmla="*/ 214244 h 280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84000" h="2806244">
                  <a:moveTo>
                    <a:pt x="44254" y="0"/>
                  </a:moveTo>
                  <a:lnTo>
                    <a:pt x="5139746" y="0"/>
                  </a:lnTo>
                  <a:cubicBezTo>
                    <a:pt x="5164187" y="0"/>
                    <a:pt x="5184000" y="19813"/>
                    <a:pt x="5184000" y="44254"/>
                  </a:cubicBezTo>
                  <a:lnTo>
                    <a:pt x="5184000" y="2761990"/>
                  </a:lnTo>
                  <a:cubicBezTo>
                    <a:pt x="5184000" y="2786431"/>
                    <a:pt x="5164187" y="2806244"/>
                    <a:pt x="5139746" y="2806244"/>
                  </a:cubicBezTo>
                  <a:lnTo>
                    <a:pt x="44254" y="2806244"/>
                  </a:lnTo>
                  <a:cubicBezTo>
                    <a:pt x="19813" y="2806244"/>
                    <a:pt x="0" y="2786431"/>
                    <a:pt x="0" y="2761990"/>
                  </a:cubicBezTo>
                  <a:lnTo>
                    <a:pt x="0" y="44254"/>
                  </a:lnTo>
                  <a:cubicBezTo>
                    <a:pt x="0" y="19813"/>
                    <a:pt x="19813" y="0"/>
                    <a:pt x="44254" y="0"/>
                  </a:cubicBezTo>
                  <a:close/>
                  <a:moveTo>
                    <a:pt x="72000" y="214244"/>
                  </a:moveTo>
                  <a:lnTo>
                    <a:pt x="72000" y="2734244"/>
                  </a:lnTo>
                  <a:lnTo>
                    <a:pt x="5112000" y="2734244"/>
                  </a:lnTo>
                  <a:lnTo>
                    <a:pt x="5112000" y="214244"/>
                  </a:lnTo>
                  <a:lnTo>
                    <a:pt x="72000" y="21424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A06ACCC-C2B6-59E7-0420-0FE192B542CC}"/>
                </a:ext>
              </a:extLst>
            </p:cNvPr>
            <p:cNvSpPr/>
            <p:nvPr/>
          </p:nvSpPr>
          <p:spPr>
            <a:xfrm>
              <a:off x="4944000" y="2349000"/>
              <a:ext cx="72000" cy="72000"/>
            </a:xfrm>
            <a:prstGeom prst="ellipse">
              <a:avLst/>
            </a:prstGeom>
            <a:solidFill>
              <a:srgbClr val="DA1B1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C1BD4EC-640B-1276-64D5-6D60E2E4F7CF}"/>
                </a:ext>
              </a:extLst>
            </p:cNvPr>
            <p:cNvSpPr/>
            <p:nvPr/>
          </p:nvSpPr>
          <p:spPr>
            <a:xfrm>
              <a:off x="5088000" y="2349000"/>
              <a:ext cx="72000" cy="72000"/>
            </a:xfrm>
            <a:prstGeom prst="ellipse">
              <a:avLst/>
            </a:prstGeom>
            <a:solidFill>
              <a:srgbClr val="EFB12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702187-6DF2-EC60-3D5E-AF9B54BB275A}"/>
                </a:ext>
              </a:extLst>
            </p:cNvPr>
            <p:cNvSpPr/>
            <p:nvPr/>
          </p:nvSpPr>
          <p:spPr>
            <a:xfrm>
              <a:off x="5232000" y="2352750"/>
              <a:ext cx="72000" cy="72000"/>
            </a:xfrm>
            <a:prstGeom prst="ellipse">
              <a:avLst/>
            </a:prstGeom>
            <a:solidFill>
              <a:srgbClr val="26C94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8270260E-CD39-A28D-6364-022013489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185" y="1510322"/>
            <a:ext cx="732991" cy="73299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2455F9ED-E342-1E5D-0033-54DACEC41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77190" y="1423354"/>
            <a:ext cx="881561" cy="9279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CB8B80F-A6C6-FCFD-9296-3DA0C63D0F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538" y="2070612"/>
            <a:ext cx="1229050" cy="330151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67063BF1-F556-BD81-42C1-B243DC901D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84916" y="1409739"/>
            <a:ext cx="856232" cy="927958"/>
          </a:xfrm>
          <a:prstGeom prst="rect">
            <a:avLst/>
          </a:prstGeom>
        </p:spPr>
      </p:pic>
      <p:sp>
        <p:nvSpPr>
          <p:cNvPr id="118" name="Rechteck 117">
            <a:extLst>
              <a:ext uri="{FF2B5EF4-FFF2-40B4-BE49-F238E27FC236}">
                <a16:creationId xmlns:a16="http://schemas.microsoft.com/office/drawing/2014/main" id="{A5314B95-E9F4-F804-1EE5-26568E3C92A5}"/>
              </a:ext>
            </a:extLst>
          </p:cNvPr>
          <p:cNvSpPr/>
          <p:nvPr/>
        </p:nvSpPr>
        <p:spPr>
          <a:xfrm>
            <a:off x="430677" y="2460848"/>
            <a:ext cx="3433323" cy="27681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E34D6EBF-A117-A6DF-9F7C-8F4687976C59}"/>
              </a:ext>
            </a:extLst>
          </p:cNvPr>
          <p:cNvGrpSpPr/>
          <p:nvPr/>
        </p:nvGrpSpPr>
        <p:grpSpPr>
          <a:xfrm>
            <a:off x="84589" y="1185888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FECC3121-850C-0B48-A316-73DA7D84AC79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F79BB8EC-DF67-77D8-ADDD-AB61196FC82A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88" name="Grafik 85">
            <a:extLst>
              <a:ext uri="{FF2B5EF4-FFF2-40B4-BE49-F238E27FC236}">
                <a16:creationId xmlns:a16="http://schemas.microsoft.com/office/drawing/2014/main" id="{DABD525D-410D-CF22-52A5-321861EB4375}"/>
              </a:ext>
            </a:extLst>
          </p:cNvPr>
          <p:cNvGrpSpPr/>
          <p:nvPr/>
        </p:nvGrpSpPr>
        <p:grpSpPr>
          <a:xfrm>
            <a:off x="477580" y="2166488"/>
            <a:ext cx="955810" cy="697942"/>
            <a:chOff x="3844829" y="1295020"/>
            <a:chExt cx="4526472" cy="3305275"/>
          </a:xfrm>
        </p:grpSpPr>
        <p:grpSp>
          <p:nvGrpSpPr>
            <p:cNvPr id="89" name="Grafik 85">
              <a:extLst>
                <a:ext uri="{FF2B5EF4-FFF2-40B4-BE49-F238E27FC236}">
                  <a16:creationId xmlns:a16="http://schemas.microsoft.com/office/drawing/2014/main" id="{11E7D13F-4536-B463-18F0-F3240D4744D2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90" name="Freihandform 89">
                <a:extLst>
                  <a:ext uri="{FF2B5EF4-FFF2-40B4-BE49-F238E27FC236}">
                    <a16:creationId xmlns:a16="http://schemas.microsoft.com/office/drawing/2014/main" id="{C8783FAF-DD5D-438E-BC89-431FAE2DD042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ihandform 90">
                <a:extLst>
                  <a:ext uri="{FF2B5EF4-FFF2-40B4-BE49-F238E27FC236}">
                    <a16:creationId xmlns:a16="http://schemas.microsoft.com/office/drawing/2014/main" id="{405132FF-04A0-E785-7C93-82C1F21BE206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ihandform 91">
                <a:extLst>
                  <a:ext uri="{FF2B5EF4-FFF2-40B4-BE49-F238E27FC236}">
                    <a16:creationId xmlns:a16="http://schemas.microsoft.com/office/drawing/2014/main" id="{BB6800CA-F77C-358B-A01B-139723788064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ihandform 92">
                <a:extLst>
                  <a:ext uri="{FF2B5EF4-FFF2-40B4-BE49-F238E27FC236}">
                    <a16:creationId xmlns:a16="http://schemas.microsoft.com/office/drawing/2014/main" id="{7A2DCA84-DD51-6C0C-4BCE-AEDC17478DBE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ihandform 93">
                <a:extLst>
                  <a:ext uri="{FF2B5EF4-FFF2-40B4-BE49-F238E27FC236}">
                    <a16:creationId xmlns:a16="http://schemas.microsoft.com/office/drawing/2014/main" id="{39474CCD-F2CC-7ED1-39FC-DFAE62C9D329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ihandform 94">
                <a:extLst>
                  <a:ext uri="{FF2B5EF4-FFF2-40B4-BE49-F238E27FC236}">
                    <a16:creationId xmlns:a16="http://schemas.microsoft.com/office/drawing/2014/main" id="{C147F993-6ECA-6BA3-5184-140EAC4BA73A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96" name="Grafik 85">
              <a:extLst>
                <a:ext uri="{FF2B5EF4-FFF2-40B4-BE49-F238E27FC236}">
                  <a16:creationId xmlns:a16="http://schemas.microsoft.com/office/drawing/2014/main" id="{19719EDB-29FD-DE9C-9165-D8B8B201C14A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97" name="Freihandform 96">
                <a:extLst>
                  <a:ext uri="{FF2B5EF4-FFF2-40B4-BE49-F238E27FC236}">
                    <a16:creationId xmlns:a16="http://schemas.microsoft.com/office/drawing/2014/main" id="{1C423061-49A5-194B-101B-FBD9C301C689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ihandform 97">
                <a:extLst>
                  <a:ext uri="{FF2B5EF4-FFF2-40B4-BE49-F238E27FC236}">
                    <a16:creationId xmlns:a16="http://schemas.microsoft.com/office/drawing/2014/main" id="{C68E26C0-3A2F-B757-20FC-901E6B48D34B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ihandform 98">
                <a:extLst>
                  <a:ext uri="{FF2B5EF4-FFF2-40B4-BE49-F238E27FC236}">
                    <a16:creationId xmlns:a16="http://schemas.microsoft.com/office/drawing/2014/main" id="{0F99F089-91B1-6876-2DB7-578B39AA85FD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ihandform 99">
                <a:extLst>
                  <a:ext uri="{FF2B5EF4-FFF2-40B4-BE49-F238E27FC236}">
                    <a16:creationId xmlns:a16="http://schemas.microsoft.com/office/drawing/2014/main" id="{2A466BA0-C8C8-1CE8-CAA0-A7B78BDD3D86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ihandform 100">
                <a:extLst>
                  <a:ext uri="{FF2B5EF4-FFF2-40B4-BE49-F238E27FC236}">
                    <a16:creationId xmlns:a16="http://schemas.microsoft.com/office/drawing/2014/main" id="{BDB235BF-060E-7DE7-3A15-2A7116536324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ihandform 101">
                <a:extLst>
                  <a:ext uri="{FF2B5EF4-FFF2-40B4-BE49-F238E27FC236}">
                    <a16:creationId xmlns:a16="http://schemas.microsoft.com/office/drawing/2014/main" id="{4D2B38DA-7303-8BCD-0555-125922ADC0F9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16" name="Grafik 115">
            <a:extLst>
              <a:ext uri="{FF2B5EF4-FFF2-40B4-BE49-F238E27FC236}">
                <a16:creationId xmlns:a16="http://schemas.microsoft.com/office/drawing/2014/main" id="{155D24B8-F49A-0FF8-14EB-46A5CFC1F5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1042" y="1112102"/>
            <a:ext cx="613416" cy="613416"/>
          </a:xfrm>
          <a:prstGeom prst="rect">
            <a:avLst/>
          </a:prstGeom>
        </p:spPr>
      </p:pic>
      <p:sp>
        <p:nvSpPr>
          <p:cNvPr id="117" name="Textfeld 116">
            <a:extLst>
              <a:ext uri="{FF2B5EF4-FFF2-40B4-BE49-F238E27FC236}">
                <a16:creationId xmlns:a16="http://schemas.microsoft.com/office/drawing/2014/main" id="{52AC51C0-1A44-A757-E338-78F41593AB50}"/>
              </a:ext>
            </a:extLst>
          </p:cNvPr>
          <p:cNvSpPr txBox="1"/>
          <p:nvPr/>
        </p:nvSpPr>
        <p:spPr>
          <a:xfrm>
            <a:off x="195575" y="1725518"/>
            <a:ext cx="3512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*** Settings ***</a:t>
            </a:r>
            <a:br>
              <a:rPr lang="en-GB" sz="1100" dirty="0">
                <a:solidFill>
                  <a:schemeClr val="bg1"/>
                </a:solidFill>
              </a:rPr>
            </a:br>
            <a:r>
              <a:rPr lang="en-GB" sz="1100" dirty="0">
                <a:solidFill>
                  <a:schemeClr val="bg1"/>
                </a:solidFill>
              </a:rPr>
              <a:t>Library    Browser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1611765F-6352-1AE2-5197-C04574A67BD6}"/>
              </a:ext>
            </a:extLst>
          </p:cNvPr>
          <p:cNvSpPr/>
          <p:nvPr/>
        </p:nvSpPr>
        <p:spPr>
          <a:xfrm>
            <a:off x="4867060" y="2733334"/>
            <a:ext cx="3882265" cy="24956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121" name="Grafik 85">
            <a:extLst>
              <a:ext uri="{FF2B5EF4-FFF2-40B4-BE49-F238E27FC236}">
                <a16:creationId xmlns:a16="http://schemas.microsoft.com/office/drawing/2014/main" id="{585500BD-25E0-7CDE-EE9B-42B1FC126AA3}"/>
              </a:ext>
            </a:extLst>
          </p:cNvPr>
          <p:cNvGrpSpPr/>
          <p:nvPr/>
        </p:nvGrpSpPr>
        <p:grpSpPr>
          <a:xfrm>
            <a:off x="4992762" y="2572192"/>
            <a:ext cx="632035" cy="461518"/>
            <a:chOff x="3844829" y="1295020"/>
            <a:chExt cx="4526472" cy="3305275"/>
          </a:xfrm>
        </p:grpSpPr>
        <p:grpSp>
          <p:nvGrpSpPr>
            <p:cNvPr id="122" name="Grafik 85">
              <a:extLst>
                <a:ext uri="{FF2B5EF4-FFF2-40B4-BE49-F238E27FC236}">
                  <a16:creationId xmlns:a16="http://schemas.microsoft.com/office/drawing/2014/main" id="{D470D5B3-262F-C6D8-7318-4008B18A3C53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130" name="Freihandform 129">
                <a:extLst>
                  <a:ext uri="{FF2B5EF4-FFF2-40B4-BE49-F238E27FC236}">
                    <a16:creationId xmlns:a16="http://schemas.microsoft.com/office/drawing/2014/main" id="{73C2E5B6-FC4B-37A8-4085-26C69E5A9658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ihandform 130">
                <a:extLst>
                  <a:ext uri="{FF2B5EF4-FFF2-40B4-BE49-F238E27FC236}">
                    <a16:creationId xmlns:a16="http://schemas.microsoft.com/office/drawing/2014/main" id="{9AE9F22C-E554-1CDE-F7D8-D899354ED4C2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ihandform 131">
                <a:extLst>
                  <a:ext uri="{FF2B5EF4-FFF2-40B4-BE49-F238E27FC236}">
                    <a16:creationId xmlns:a16="http://schemas.microsoft.com/office/drawing/2014/main" id="{B0D9A0CD-0A43-8208-BBFB-BB900D55EBC7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ihandform 132">
                <a:extLst>
                  <a:ext uri="{FF2B5EF4-FFF2-40B4-BE49-F238E27FC236}">
                    <a16:creationId xmlns:a16="http://schemas.microsoft.com/office/drawing/2014/main" id="{70982318-C7BB-5385-78A5-A0E223364476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ihandform 133">
                <a:extLst>
                  <a:ext uri="{FF2B5EF4-FFF2-40B4-BE49-F238E27FC236}">
                    <a16:creationId xmlns:a16="http://schemas.microsoft.com/office/drawing/2014/main" id="{CB7C8970-DF6E-DF55-73C6-4A2F6CB36C38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ihandform 134">
                <a:extLst>
                  <a:ext uri="{FF2B5EF4-FFF2-40B4-BE49-F238E27FC236}">
                    <a16:creationId xmlns:a16="http://schemas.microsoft.com/office/drawing/2014/main" id="{5E965CDA-83BC-E0B7-C452-46E98F047EB0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23" name="Grafik 85">
              <a:extLst>
                <a:ext uri="{FF2B5EF4-FFF2-40B4-BE49-F238E27FC236}">
                  <a16:creationId xmlns:a16="http://schemas.microsoft.com/office/drawing/2014/main" id="{DB207ABF-1143-9BFE-B1AD-B5E76EBD73F7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124" name="Freihandform 123">
                <a:extLst>
                  <a:ext uri="{FF2B5EF4-FFF2-40B4-BE49-F238E27FC236}">
                    <a16:creationId xmlns:a16="http://schemas.microsoft.com/office/drawing/2014/main" id="{FE706117-E289-F0A7-3C01-F0C7A2D5444C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ihandform 124">
                <a:extLst>
                  <a:ext uri="{FF2B5EF4-FFF2-40B4-BE49-F238E27FC236}">
                    <a16:creationId xmlns:a16="http://schemas.microsoft.com/office/drawing/2014/main" id="{91B7B34C-7C0B-AA30-55A2-AC6DFD432E93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" name="Freihandform 125">
                <a:extLst>
                  <a:ext uri="{FF2B5EF4-FFF2-40B4-BE49-F238E27FC236}">
                    <a16:creationId xmlns:a16="http://schemas.microsoft.com/office/drawing/2014/main" id="{673EEABC-EC69-9D7C-3663-F2F3242333C6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" name="Freihandform 126">
                <a:extLst>
                  <a:ext uri="{FF2B5EF4-FFF2-40B4-BE49-F238E27FC236}">
                    <a16:creationId xmlns:a16="http://schemas.microsoft.com/office/drawing/2014/main" id="{A41AA100-550D-1C4D-9972-1AAFE2493C5A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ihandform 127">
                <a:extLst>
                  <a:ext uri="{FF2B5EF4-FFF2-40B4-BE49-F238E27FC236}">
                    <a16:creationId xmlns:a16="http://schemas.microsoft.com/office/drawing/2014/main" id="{F6811C60-1692-8C18-801E-18B3078D64C6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ihandform 128">
                <a:extLst>
                  <a:ext uri="{FF2B5EF4-FFF2-40B4-BE49-F238E27FC236}">
                    <a16:creationId xmlns:a16="http://schemas.microsoft.com/office/drawing/2014/main" id="{AA903215-E151-4CDC-D094-7FB2E7CBAE25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37" name="Grafik 136">
            <a:extLst>
              <a:ext uri="{FF2B5EF4-FFF2-40B4-BE49-F238E27FC236}">
                <a16:creationId xmlns:a16="http://schemas.microsoft.com/office/drawing/2014/main" id="{B4A0295D-2B51-8489-FF3A-90BFE29A58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26316" y="2927449"/>
            <a:ext cx="847980" cy="357251"/>
          </a:xfrm>
          <a:prstGeom prst="rect">
            <a:avLst/>
          </a:prstGeom>
        </p:spPr>
      </p:pic>
      <p:pic>
        <p:nvPicPr>
          <p:cNvPr id="139" name="Grafik 138">
            <a:extLst>
              <a:ext uri="{FF2B5EF4-FFF2-40B4-BE49-F238E27FC236}">
                <a16:creationId xmlns:a16="http://schemas.microsoft.com/office/drawing/2014/main" id="{8B6DC4A3-BF43-946C-30FD-C6A07231C9A0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b="17216"/>
          <a:stretch/>
        </p:blipFill>
        <p:spPr>
          <a:xfrm>
            <a:off x="9518221" y="2463063"/>
            <a:ext cx="2362629" cy="250427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F953EACA-414C-11F5-846A-D232F0996125}"/>
              </a:ext>
            </a:extLst>
          </p:cNvPr>
          <p:cNvSpPr/>
          <p:nvPr/>
        </p:nvSpPr>
        <p:spPr>
          <a:xfrm>
            <a:off x="5524472" y="4274066"/>
            <a:ext cx="3167005" cy="775492"/>
          </a:xfrm>
          <a:prstGeom prst="rect">
            <a:avLst/>
          </a:prstGeom>
          <a:solidFill>
            <a:srgbClr val="2B31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latin typeface=""/>
                <a:cs typeface="Calibri" panose="020F0502020204030204" pitchFamily="34" charset="0"/>
              </a:rPr>
              <a:t>                       Playwright</a:t>
            </a:r>
            <a:br>
              <a:rPr lang="en-GB" dirty="0">
                <a:latin typeface=""/>
                <a:cs typeface="Calibri" panose="020F0502020204030204" pitchFamily="34" charset="0"/>
              </a:rPr>
            </a:br>
            <a:br>
              <a:rPr lang="en-GB" sz="1100" dirty="0">
                <a:latin typeface=""/>
                <a:cs typeface="Calibri" panose="020F0502020204030204" pitchFamily="34" charset="0"/>
              </a:rPr>
            </a:br>
            <a:endParaRPr lang="en-GB" dirty="0">
              <a:latin typeface=""/>
              <a:cs typeface="Calibri" panose="020F0502020204030204" pitchFamily="34" charset="0"/>
            </a:endParaRPr>
          </a:p>
        </p:txBody>
      </p:sp>
      <p:sp>
        <p:nvSpPr>
          <p:cNvPr id="138" name="Pfeil nach links und rechts 137">
            <a:extLst>
              <a:ext uri="{FF2B5EF4-FFF2-40B4-BE49-F238E27FC236}">
                <a16:creationId xmlns:a16="http://schemas.microsoft.com/office/drawing/2014/main" id="{C1595812-6FF4-8DF7-FA6B-AEBECD8BD856}"/>
              </a:ext>
            </a:extLst>
          </p:cNvPr>
          <p:cNvSpPr/>
          <p:nvPr/>
        </p:nvSpPr>
        <p:spPr>
          <a:xfrm>
            <a:off x="2958716" y="3531763"/>
            <a:ext cx="2084519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Pfeil nach links und rechts 143">
            <a:extLst>
              <a:ext uri="{FF2B5EF4-FFF2-40B4-BE49-F238E27FC236}">
                <a16:creationId xmlns:a16="http://schemas.microsoft.com/office/drawing/2014/main" id="{1AED6AE4-56D6-97A9-E94C-AB74425FFD70}"/>
              </a:ext>
            </a:extLst>
          </p:cNvPr>
          <p:cNvSpPr/>
          <p:nvPr/>
        </p:nvSpPr>
        <p:spPr>
          <a:xfrm>
            <a:off x="8536717" y="4604506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sp>
        <p:nvSpPr>
          <p:cNvPr id="146" name="Pfeil nach rechts 145">
            <a:extLst>
              <a:ext uri="{FF2B5EF4-FFF2-40B4-BE49-F238E27FC236}">
                <a16:creationId xmlns:a16="http://schemas.microsoft.com/office/drawing/2014/main" id="{AA58CFBB-7940-3506-934A-25B15F5D6503}"/>
              </a:ext>
            </a:extLst>
          </p:cNvPr>
          <p:cNvSpPr/>
          <p:nvPr/>
        </p:nvSpPr>
        <p:spPr>
          <a:xfrm rot="17994828">
            <a:off x="8354501" y="3229831"/>
            <a:ext cx="1451403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4E037310-1A25-1C09-9D6C-903AB2165FCB}"/>
              </a:ext>
            </a:extLst>
          </p:cNvPr>
          <p:cNvSpPr txBox="1"/>
          <p:nvPr/>
        </p:nvSpPr>
        <p:spPr>
          <a:xfrm>
            <a:off x="1444237" y="2409148"/>
            <a:ext cx="23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Browser module</a:t>
            </a:r>
          </a:p>
        </p:txBody>
      </p:sp>
      <p:sp>
        <p:nvSpPr>
          <p:cNvPr id="148" name="Pfeil nach rechts 147">
            <a:extLst>
              <a:ext uri="{FF2B5EF4-FFF2-40B4-BE49-F238E27FC236}">
                <a16:creationId xmlns:a16="http://schemas.microsoft.com/office/drawing/2014/main" id="{1F2EA698-A454-D087-9A6C-79F93744FBBD}"/>
              </a:ext>
            </a:extLst>
          </p:cNvPr>
          <p:cNvSpPr/>
          <p:nvPr/>
        </p:nvSpPr>
        <p:spPr>
          <a:xfrm rot="20585623">
            <a:off x="3717109" y="2378163"/>
            <a:ext cx="1242080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9DA7FF32-2CF6-5113-7581-D49BAB4439E9}"/>
              </a:ext>
            </a:extLst>
          </p:cNvPr>
          <p:cNvSpPr txBox="1"/>
          <p:nvPr/>
        </p:nvSpPr>
        <p:spPr>
          <a:xfrm>
            <a:off x="4982348" y="3212581"/>
            <a:ext cx="3130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Browser/wrapper/</a:t>
            </a:r>
            <a:r>
              <a:rPr lang="en-GB" sz="1050" dirty="0" err="1">
                <a:solidFill>
                  <a:schemeClr val="bg1"/>
                </a:solidFill>
              </a:rPr>
              <a:t>index.js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88C1AED4-D4D2-3CFD-F9AB-EDE87209649E}"/>
              </a:ext>
            </a:extLst>
          </p:cNvPr>
          <p:cNvSpPr txBox="1"/>
          <p:nvPr/>
        </p:nvSpPr>
        <p:spPr>
          <a:xfrm>
            <a:off x="491863" y="3477158"/>
            <a:ext cx="2729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evaluate_javascript</a:t>
            </a:r>
            <a:endParaRPr lang="en-GB" sz="1600" dirty="0">
              <a:solidFill>
                <a:schemeClr val="bg1"/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5560323-E696-2830-E48E-DBD720D9D1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87986" y="3878115"/>
            <a:ext cx="775491" cy="775491"/>
          </a:xfrm>
          <a:prstGeom prst="rect">
            <a:avLst/>
          </a:prstGeom>
        </p:spPr>
      </p:pic>
      <p:sp>
        <p:nvSpPr>
          <p:cNvPr id="151" name="Textfeld 150">
            <a:extLst>
              <a:ext uri="{FF2B5EF4-FFF2-40B4-BE49-F238E27FC236}">
                <a16:creationId xmlns:a16="http://schemas.microsoft.com/office/drawing/2014/main" id="{4A1951EB-D4E3-ABA6-2186-2ABEE824FC0E}"/>
              </a:ext>
            </a:extLst>
          </p:cNvPr>
          <p:cNvSpPr txBox="1"/>
          <p:nvPr/>
        </p:nvSpPr>
        <p:spPr>
          <a:xfrm>
            <a:off x="5603061" y="2677688"/>
            <a:ext cx="243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JavaScript Side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9A674D-A884-B0CC-5F80-DD7A8DEACAE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25120" y="5103050"/>
            <a:ext cx="2135163" cy="160137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0BEA2CB-1E31-3A58-0FC7-35F9D24EE7CE}"/>
              </a:ext>
            </a:extLst>
          </p:cNvPr>
          <p:cNvSpPr txBox="1"/>
          <p:nvPr/>
        </p:nvSpPr>
        <p:spPr>
          <a:xfrm>
            <a:off x="5046245" y="3516539"/>
            <a:ext cx="2784649" cy="288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de-DE" sz="1600" dirty="0" err="1">
                <a:solidFill>
                  <a:schemeClr val="bg1"/>
                </a:solidFill>
              </a:rPr>
              <a:t>evaluateJavascript</a:t>
            </a:r>
            <a:r>
              <a:rPr lang="de-DE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1" name="Pfeil nach links und rechts 10">
            <a:extLst>
              <a:ext uri="{FF2B5EF4-FFF2-40B4-BE49-F238E27FC236}">
                <a16:creationId xmlns:a16="http://schemas.microsoft.com/office/drawing/2014/main" id="{3C928EFE-ED69-AF2D-E0BD-9167F1B84463}"/>
              </a:ext>
            </a:extLst>
          </p:cNvPr>
          <p:cNvSpPr/>
          <p:nvPr/>
        </p:nvSpPr>
        <p:spPr>
          <a:xfrm rot="3661639">
            <a:off x="5398876" y="4159394"/>
            <a:ext cx="1265462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Pfeil nach links und rechts 12">
            <a:extLst>
              <a:ext uri="{FF2B5EF4-FFF2-40B4-BE49-F238E27FC236}">
                <a16:creationId xmlns:a16="http://schemas.microsoft.com/office/drawing/2014/main" id="{C77E4BC8-8C9F-2D89-C3DB-857563C256B2}"/>
              </a:ext>
            </a:extLst>
          </p:cNvPr>
          <p:cNvSpPr/>
          <p:nvPr/>
        </p:nvSpPr>
        <p:spPr>
          <a:xfrm rot="831102">
            <a:off x="7514446" y="5069623"/>
            <a:ext cx="2084519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BB87698-7DBA-8B49-73A8-645E666F554E}"/>
              </a:ext>
            </a:extLst>
          </p:cNvPr>
          <p:cNvSpPr txBox="1"/>
          <p:nvPr/>
        </p:nvSpPr>
        <p:spPr>
          <a:xfrm>
            <a:off x="5500274" y="4768191"/>
            <a:ext cx="2784649" cy="288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de-DE" sz="1400" dirty="0" err="1">
                <a:solidFill>
                  <a:schemeClr val="bg1"/>
                </a:solidFill>
              </a:rPr>
              <a:t>locator.evaluate</a:t>
            </a:r>
            <a:r>
              <a:rPr lang="de-DE" sz="14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BDAB491C-7D4E-CDBF-024A-FD8492B98137}"/>
              </a:ext>
            </a:extLst>
          </p:cNvPr>
          <p:cNvSpPr txBox="1">
            <a:spLocks/>
          </p:cNvSpPr>
          <p:nvPr/>
        </p:nvSpPr>
        <p:spPr>
          <a:xfrm>
            <a:off x="6416214" y="552810"/>
            <a:ext cx="4134600" cy="559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ts val="4400"/>
              </a:lnSpc>
              <a:spcBef>
                <a:spcPct val="0"/>
              </a:spcBef>
              <a:buNone/>
              <a:defRPr sz="4400" b="0" i="0" kern="1200" cap="all" spc="-350" baseline="0">
                <a:solidFill>
                  <a:schemeClr val="bg1"/>
                </a:solidFill>
                <a:latin typeface="+mj-lt"/>
                <a:ea typeface="Courier Code" panose="02000509000000000000" pitchFamily="49" charset="0"/>
                <a:cs typeface="Courier Code" panose="02000509000000000000" pitchFamily="49" charset="0"/>
              </a:defRPr>
            </a:lvl1pPr>
          </a:lstStyle>
          <a:p>
            <a:r>
              <a:rPr lang="en-GB" dirty="0"/>
              <a:t>(in Browser)</a:t>
            </a:r>
          </a:p>
        </p:txBody>
      </p:sp>
    </p:spTree>
    <p:extLst>
      <p:ext uri="{BB962C8B-B14F-4D97-AF65-F5344CB8AC3E}">
        <p14:creationId xmlns:p14="http://schemas.microsoft.com/office/powerpoint/2010/main" val="3134253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50" grpId="0"/>
      <p:bldP spid="10" grpId="0"/>
      <p:bldP spid="11" grpId="0" animBg="1"/>
      <p:bldP spid="13" grpId="0" animBg="1"/>
      <p:bldP spid="18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EFEAC-9256-E8B7-C1F1-69AB9C868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83">
            <a:extLst>
              <a:ext uri="{FF2B5EF4-FFF2-40B4-BE49-F238E27FC236}">
                <a16:creationId xmlns:a16="http://schemas.microsoft.com/office/drawing/2014/main" id="{9DFB1826-0E4D-0DEA-15AD-95471B3A6230}"/>
              </a:ext>
            </a:extLst>
          </p:cNvPr>
          <p:cNvSpPr/>
          <p:nvPr/>
        </p:nvSpPr>
        <p:spPr>
          <a:xfrm>
            <a:off x="4794071" y="2417174"/>
            <a:ext cx="4027253" cy="4287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798BDD-ED62-C281-1787-7BB4487B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Plugin API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3C94E89-79E1-FA69-41A5-BDB3D4ADD7D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EC6E1A-BCAF-47A4-9F88-D93B33DBC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B9073D-144B-9D31-8780-AFB92FEA8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B4E1269-12F5-1DBE-9691-F9C8A563EE93}"/>
              </a:ext>
            </a:extLst>
          </p:cNvPr>
          <p:cNvSpPr/>
          <p:nvPr/>
        </p:nvSpPr>
        <p:spPr>
          <a:xfrm>
            <a:off x="179686" y="1441926"/>
            <a:ext cx="3763884" cy="52624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97D6EBE-3226-12F6-709C-C5A346216A44}"/>
              </a:ext>
            </a:extLst>
          </p:cNvPr>
          <p:cNvGrpSpPr/>
          <p:nvPr/>
        </p:nvGrpSpPr>
        <p:grpSpPr>
          <a:xfrm>
            <a:off x="9481120" y="2243313"/>
            <a:ext cx="2448000" cy="2806244"/>
            <a:chOff x="4872000" y="2277000"/>
            <a:chExt cx="2448000" cy="2806244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397F8AA5-4773-511B-5AD2-7AB77457C9D0}"/>
                </a:ext>
              </a:extLst>
            </p:cNvPr>
            <p:cNvSpPr/>
            <p:nvPr/>
          </p:nvSpPr>
          <p:spPr>
            <a:xfrm>
              <a:off x="4872000" y="2277000"/>
              <a:ext cx="2448000" cy="2806244"/>
            </a:xfrm>
            <a:custGeom>
              <a:avLst/>
              <a:gdLst>
                <a:gd name="connsiteX0" fmla="*/ 44254 w 5184000"/>
                <a:gd name="connsiteY0" fmla="*/ 0 h 2806244"/>
                <a:gd name="connsiteX1" fmla="*/ 5139746 w 5184000"/>
                <a:gd name="connsiteY1" fmla="*/ 0 h 2806244"/>
                <a:gd name="connsiteX2" fmla="*/ 5184000 w 5184000"/>
                <a:gd name="connsiteY2" fmla="*/ 44254 h 2806244"/>
                <a:gd name="connsiteX3" fmla="*/ 5184000 w 5184000"/>
                <a:gd name="connsiteY3" fmla="*/ 2761990 h 2806244"/>
                <a:gd name="connsiteX4" fmla="*/ 5139746 w 5184000"/>
                <a:gd name="connsiteY4" fmla="*/ 2806244 h 2806244"/>
                <a:gd name="connsiteX5" fmla="*/ 44254 w 5184000"/>
                <a:gd name="connsiteY5" fmla="*/ 2806244 h 2806244"/>
                <a:gd name="connsiteX6" fmla="*/ 0 w 5184000"/>
                <a:gd name="connsiteY6" fmla="*/ 2761990 h 2806244"/>
                <a:gd name="connsiteX7" fmla="*/ 0 w 5184000"/>
                <a:gd name="connsiteY7" fmla="*/ 44254 h 2806244"/>
                <a:gd name="connsiteX8" fmla="*/ 44254 w 5184000"/>
                <a:gd name="connsiteY8" fmla="*/ 0 h 2806244"/>
                <a:gd name="connsiteX9" fmla="*/ 72000 w 5184000"/>
                <a:gd name="connsiteY9" fmla="*/ 214244 h 2806244"/>
                <a:gd name="connsiteX10" fmla="*/ 72000 w 5184000"/>
                <a:gd name="connsiteY10" fmla="*/ 2734244 h 2806244"/>
                <a:gd name="connsiteX11" fmla="*/ 5112000 w 5184000"/>
                <a:gd name="connsiteY11" fmla="*/ 2734244 h 2806244"/>
                <a:gd name="connsiteX12" fmla="*/ 5112000 w 5184000"/>
                <a:gd name="connsiteY12" fmla="*/ 214244 h 2806244"/>
                <a:gd name="connsiteX13" fmla="*/ 72000 w 5184000"/>
                <a:gd name="connsiteY13" fmla="*/ 214244 h 280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84000" h="2806244">
                  <a:moveTo>
                    <a:pt x="44254" y="0"/>
                  </a:moveTo>
                  <a:lnTo>
                    <a:pt x="5139746" y="0"/>
                  </a:lnTo>
                  <a:cubicBezTo>
                    <a:pt x="5164187" y="0"/>
                    <a:pt x="5184000" y="19813"/>
                    <a:pt x="5184000" y="44254"/>
                  </a:cubicBezTo>
                  <a:lnTo>
                    <a:pt x="5184000" y="2761990"/>
                  </a:lnTo>
                  <a:cubicBezTo>
                    <a:pt x="5184000" y="2786431"/>
                    <a:pt x="5164187" y="2806244"/>
                    <a:pt x="5139746" y="2806244"/>
                  </a:cubicBezTo>
                  <a:lnTo>
                    <a:pt x="44254" y="2806244"/>
                  </a:lnTo>
                  <a:cubicBezTo>
                    <a:pt x="19813" y="2806244"/>
                    <a:pt x="0" y="2786431"/>
                    <a:pt x="0" y="2761990"/>
                  </a:cubicBezTo>
                  <a:lnTo>
                    <a:pt x="0" y="44254"/>
                  </a:lnTo>
                  <a:cubicBezTo>
                    <a:pt x="0" y="19813"/>
                    <a:pt x="19813" y="0"/>
                    <a:pt x="44254" y="0"/>
                  </a:cubicBezTo>
                  <a:close/>
                  <a:moveTo>
                    <a:pt x="72000" y="214244"/>
                  </a:moveTo>
                  <a:lnTo>
                    <a:pt x="72000" y="2734244"/>
                  </a:lnTo>
                  <a:lnTo>
                    <a:pt x="5112000" y="2734244"/>
                  </a:lnTo>
                  <a:lnTo>
                    <a:pt x="5112000" y="214244"/>
                  </a:lnTo>
                  <a:lnTo>
                    <a:pt x="72000" y="21424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2042CAF-30EC-CD72-9E11-E9AEA5450A29}"/>
                </a:ext>
              </a:extLst>
            </p:cNvPr>
            <p:cNvSpPr/>
            <p:nvPr/>
          </p:nvSpPr>
          <p:spPr>
            <a:xfrm>
              <a:off x="4944000" y="2349000"/>
              <a:ext cx="72000" cy="72000"/>
            </a:xfrm>
            <a:prstGeom prst="ellipse">
              <a:avLst/>
            </a:prstGeom>
            <a:solidFill>
              <a:srgbClr val="DA1B1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588D9C-A342-98F6-7EC7-A0C9BD7A8EDF}"/>
                </a:ext>
              </a:extLst>
            </p:cNvPr>
            <p:cNvSpPr/>
            <p:nvPr/>
          </p:nvSpPr>
          <p:spPr>
            <a:xfrm>
              <a:off x="5088000" y="2349000"/>
              <a:ext cx="72000" cy="72000"/>
            </a:xfrm>
            <a:prstGeom prst="ellipse">
              <a:avLst/>
            </a:prstGeom>
            <a:solidFill>
              <a:srgbClr val="EFB12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8C6613-BC19-31B0-1E7C-629630BA7BE9}"/>
                </a:ext>
              </a:extLst>
            </p:cNvPr>
            <p:cNvSpPr/>
            <p:nvPr/>
          </p:nvSpPr>
          <p:spPr>
            <a:xfrm>
              <a:off x="5232000" y="2352750"/>
              <a:ext cx="72000" cy="72000"/>
            </a:xfrm>
            <a:prstGeom prst="ellipse">
              <a:avLst/>
            </a:prstGeom>
            <a:solidFill>
              <a:srgbClr val="26C94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D4155C36-B04A-DBE6-ADC4-744A586DE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185" y="1510322"/>
            <a:ext cx="732991" cy="73299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949D015-7ED3-6330-1522-EC16E266C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77190" y="1423354"/>
            <a:ext cx="881561" cy="9279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BF47942-D24F-7226-A4C2-89D17A8F9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538" y="2070612"/>
            <a:ext cx="1229050" cy="330151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08EA6E-450C-197F-6997-4EE803D7DD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84916" y="1409739"/>
            <a:ext cx="856232" cy="927958"/>
          </a:xfrm>
          <a:prstGeom prst="rect">
            <a:avLst/>
          </a:prstGeom>
        </p:spPr>
      </p:pic>
      <p:sp>
        <p:nvSpPr>
          <p:cNvPr id="27" name="Freihandform 26">
            <a:extLst>
              <a:ext uri="{FF2B5EF4-FFF2-40B4-BE49-F238E27FC236}">
                <a16:creationId xmlns:a16="http://schemas.microsoft.com/office/drawing/2014/main" id="{2EC2DB5C-D001-2A7D-5BED-9C04492D027D}"/>
              </a:ext>
            </a:extLst>
          </p:cNvPr>
          <p:cNvSpPr/>
          <p:nvPr/>
        </p:nvSpPr>
        <p:spPr>
          <a:xfrm>
            <a:off x="430677" y="2460848"/>
            <a:ext cx="3433323" cy="2768152"/>
          </a:xfrm>
          <a:custGeom>
            <a:avLst/>
            <a:gdLst>
              <a:gd name="connsiteX0" fmla="*/ 0 w 3433323"/>
              <a:gd name="connsiteY0" fmla="*/ 0 h 2768152"/>
              <a:gd name="connsiteX1" fmla="*/ 3433323 w 3433323"/>
              <a:gd name="connsiteY1" fmla="*/ 0 h 2768152"/>
              <a:gd name="connsiteX2" fmla="*/ 3433323 w 3433323"/>
              <a:gd name="connsiteY2" fmla="*/ 2768152 h 2768152"/>
              <a:gd name="connsiteX3" fmla="*/ 1940298 w 3433323"/>
              <a:gd name="connsiteY3" fmla="*/ 2768152 h 2768152"/>
              <a:gd name="connsiteX4" fmla="*/ 1940298 w 3433323"/>
              <a:gd name="connsiteY4" fmla="*/ 2728781 h 2768152"/>
              <a:gd name="connsiteX5" fmla="*/ 2205204 w 3433323"/>
              <a:gd name="connsiteY5" fmla="*/ 2728781 h 2768152"/>
              <a:gd name="connsiteX6" fmla="*/ 1675391 w 3433323"/>
              <a:gd name="connsiteY6" fmla="*/ 2260377 h 2768152"/>
              <a:gd name="connsiteX7" fmla="*/ 1145578 w 3433323"/>
              <a:gd name="connsiteY7" fmla="*/ 2728781 h 2768152"/>
              <a:gd name="connsiteX8" fmla="*/ 1410485 w 3433323"/>
              <a:gd name="connsiteY8" fmla="*/ 2728781 h 2768152"/>
              <a:gd name="connsiteX9" fmla="*/ 1410485 w 3433323"/>
              <a:gd name="connsiteY9" fmla="*/ 2768152 h 2768152"/>
              <a:gd name="connsiteX10" fmla="*/ 0 w 3433323"/>
              <a:gd name="connsiteY10" fmla="*/ 2768152 h 27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3323" h="2768152">
                <a:moveTo>
                  <a:pt x="0" y="0"/>
                </a:moveTo>
                <a:lnTo>
                  <a:pt x="3433323" y="0"/>
                </a:lnTo>
                <a:lnTo>
                  <a:pt x="3433323" y="2768152"/>
                </a:lnTo>
                <a:lnTo>
                  <a:pt x="1940298" y="2768152"/>
                </a:lnTo>
                <a:lnTo>
                  <a:pt x="1940298" y="2728781"/>
                </a:lnTo>
                <a:lnTo>
                  <a:pt x="2205204" y="2728781"/>
                </a:lnTo>
                <a:lnTo>
                  <a:pt x="1675391" y="2260377"/>
                </a:lnTo>
                <a:lnTo>
                  <a:pt x="1145578" y="2728781"/>
                </a:lnTo>
                <a:lnTo>
                  <a:pt x="1410485" y="2728781"/>
                </a:lnTo>
                <a:lnTo>
                  <a:pt x="1410485" y="2768152"/>
                </a:lnTo>
                <a:lnTo>
                  <a:pt x="0" y="27681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E868333E-6E71-CB86-ED37-F402DD4FAA98}"/>
              </a:ext>
            </a:extLst>
          </p:cNvPr>
          <p:cNvGrpSpPr/>
          <p:nvPr/>
        </p:nvGrpSpPr>
        <p:grpSpPr>
          <a:xfrm>
            <a:off x="84589" y="1185888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BB7730C2-B714-8206-9820-F05D0ED315A8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5EA47070-17A2-9863-7CCF-C5BFA38EB195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88" name="Grafik 85">
            <a:extLst>
              <a:ext uri="{FF2B5EF4-FFF2-40B4-BE49-F238E27FC236}">
                <a16:creationId xmlns:a16="http://schemas.microsoft.com/office/drawing/2014/main" id="{C019351B-2382-A01F-16C7-72A105D1EEA6}"/>
              </a:ext>
            </a:extLst>
          </p:cNvPr>
          <p:cNvGrpSpPr/>
          <p:nvPr/>
        </p:nvGrpSpPr>
        <p:grpSpPr>
          <a:xfrm>
            <a:off x="477580" y="2166488"/>
            <a:ext cx="955810" cy="697942"/>
            <a:chOff x="3844829" y="1295020"/>
            <a:chExt cx="4526472" cy="3305275"/>
          </a:xfrm>
        </p:grpSpPr>
        <p:grpSp>
          <p:nvGrpSpPr>
            <p:cNvPr id="89" name="Grafik 85">
              <a:extLst>
                <a:ext uri="{FF2B5EF4-FFF2-40B4-BE49-F238E27FC236}">
                  <a16:creationId xmlns:a16="http://schemas.microsoft.com/office/drawing/2014/main" id="{4772AF77-FF69-DDBE-DD40-FCED8CA88599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90" name="Freihandform 89">
                <a:extLst>
                  <a:ext uri="{FF2B5EF4-FFF2-40B4-BE49-F238E27FC236}">
                    <a16:creationId xmlns:a16="http://schemas.microsoft.com/office/drawing/2014/main" id="{F72DAA64-C8E5-652F-F9A4-882AD85A1B52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ihandform 90">
                <a:extLst>
                  <a:ext uri="{FF2B5EF4-FFF2-40B4-BE49-F238E27FC236}">
                    <a16:creationId xmlns:a16="http://schemas.microsoft.com/office/drawing/2014/main" id="{E5087923-2429-AD0C-EA5F-FE52905E3215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ihandform 91">
                <a:extLst>
                  <a:ext uri="{FF2B5EF4-FFF2-40B4-BE49-F238E27FC236}">
                    <a16:creationId xmlns:a16="http://schemas.microsoft.com/office/drawing/2014/main" id="{64C36A35-51C6-15BB-DA73-9ED9BAEC3FCF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ihandform 92">
                <a:extLst>
                  <a:ext uri="{FF2B5EF4-FFF2-40B4-BE49-F238E27FC236}">
                    <a16:creationId xmlns:a16="http://schemas.microsoft.com/office/drawing/2014/main" id="{4DD3ED56-A3AB-F406-B8AE-8A3BDB53989B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ihandform 93">
                <a:extLst>
                  <a:ext uri="{FF2B5EF4-FFF2-40B4-BE49-F238E27FC236}">
                    <a16:creationId xmlns:a16="http://schemas.microsoft.com/office/drawing/2014/main" id="{BEE26C53-8071-EB80-F310-3EA083B5AE92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ihandform 94">
                <a:extLst>
                  <a:ext uri="{FF2B5EF4-FFF2-40B4-BE49-F238E27FC236}">
                    <a16:creationId xmlns:a16="http://schemas.microsoft.com/office/drawing/2014/main" id="{091E8BA8-89AF-642B-161F-B01368723271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96" name="Grafik 85">
              <a:extLst>
                <a:ext uri="{FF2B5EF4-FFF2-40B4-BE49-F238E27FC236}">
                  <a16:creationId xmlns:a16="http://schemas.microsoft.com/office/drawing/2014/main" id="{29EE21C9-E1E1-8CB1-194D-C1CFF3206BE7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97" name="Freihandform 96">
                <a:extLst>
                  <a:ext uri="{FF2B5EF4-FFF2-40B4-BE49-F238E27FC236}">
                    <a16:creationId xmlns:a16="http://schemas.microsoft.com/office/drawing/2014/main" id="{04FB5863-A18C-8827-5104-FD53B3F76547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ihandform 97">
                <a:extLst>
                  <a:ext uri="{FF2B5EF4-FFF2-40B4-BE49-F238E27FC236}">
                    <a16:creationId xmlns:a16="http://schemas.microsoft.com/office/drawing/2014/main" id="{C26040B3-A0F7-20B4-B680-B0DD6E717C8D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ihandform 98">
                <a:extLst>
                  <a:ext uri="{FF2B5EF4-FFF2-40B4-BE49-F238E27FC236}">
                    <a16:creationId xmlns:a16="http://schemas.microsoft.com/office/drawing/2014/main" id="{14A8E95C-142D-6C69-225F-3A8CC3C0EFEB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ihandform 99">
                <a:extLst>
                  <a:ext uri="{FF2B5EF4-FFF2-40B4-BE49-F238E27FC236}">
                    <a16:creationId xmlns:a16="http://schemas.microsoft.com/office/drawing/2014/main" id="{CCA0E8BF-A90D-6757-E7AF-42E30A2B1EE6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ihandform 100">
                <a:extLst>
                  <a:ext uri="{FF2B5EF4-FFF2-40B4-BE49-F238E27FC236}">
                    <a16:creationId xmlns:a16="http://schemas.microsoft.com/office/drawing/2014/main" id="{D617B145-5BC4-1EF5-C512-B645F68C6706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ihandform 101">
                <a:extLst>
                  <a:ext uri="{FF2B5EF4-FFF2-40B4-BE49-F238E27FC236}">
                    <a16:creationId xmlns:a16="http://schemas.microsoft.com/office/drawing/2014/main" id="{1708762B-6B70-F34E-E454-FFD6C462194A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16" name="Grafik 115">
            <a:extLst>
              <a:ext uri="{FF2B5EF4-FFF2-40B4-BE49-F238E27FC236}">
                <a16:creationId xmlns:a16="http://schemas.microsoft.com/office/drawing/2014/main" id="{214584A1-BE30-2DC9-ED42-EC6E77DD9B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1042" y="1112102"/>
            <a:ext cx="613416" cy="613416"/>
          </a:xfrm>
          <a:prstGeom prst="rect">
            <a:avLst/>
          </a:prstGeom>
        </p:spPr>
      </p:pic>
      <p:sp>
        <p:nvSpPr>
          <p:cNvPr id="117" name="Textfeld 116">
            <a:extLst>
              <a:ext uri="{FF2B5EF4-FFF2-40B4-BE49-F238E27FC236}">
                <a16:creationId xmlns:a16="http://schemas.microsoft.com/office/drawing/2014/main" id="{93003D94-B639-F1DA-B37F-ABF4F7DE5BF0}"/>
              </a:ext>
            </a:extLst>
          </p:cNvPr>
          <p:cNvSpPr txBox="1"/>
          <p:nvPr/>
        </p:nvSpPr>
        <p:spPr>
          <a:xfrm>
            <a:off x="195575" y="1725518"/>
            <a:ext cx="3512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*** Settings ***</a:t>
            </a:r>
            <a:br>
              <a:rPr lang="en-GB" sz="1100" dirty="0">
                <a:solidFill>
                  <a:schemeClr val="bg1"/>
                </a:solidFill>
              </a:rPr>
            </a:br>
            <a:r>
              <a:rPr lang="en-GB" sz="1100" dirty="0">
                <a:solidFill>
                  <a:schemeClr val="bg1"/>
                </a:solidFill>
              </a:rPr>
              <a:t>Library    Browser</a:t>
            </a:r>
          </a:p>
        </p:txBody>
      </p:sp>
      <p:sp>
        <p:nvSpPr>
          <p:cNvPr id="26" name="Freihandform 25">
            <a:extLst>
              <a:ext uri="{FF2B5EF4-FFF2-40B4-BE49-F238E27FC236}">
                <a16:creationId xmlns:a16="http://schemas.microsoft.com/office/drawing/2014/main" id="{2278892F-91B1-6B9D-BACF-C9D4B836D2A6}"/>
              </a:ext>
            </a:extLst>
          </p:cNvPr>
          <p:cNvSpPr/>
          <p:nvPr/>
        </p:nvSpPr>
        <p:spPr>
          <a:xfrm>
            <a:off x="4867060" y="2733334"/>
            <a:ext cx="3896417" cy="2495666"/>
          </a:xfrm>
          <a:custGeom>
            <a:avLst/>
            <a:gdLst>
              <a:gd name="connsiteX0" fmla="*/ 0 w 3882265"/>
              <a:gd name="connsiteY0" fmla="*/ 0 h 2495666"/>
              <a:gd name="connsiteX1" fmla="*/ 3882265 w 3882265"/>
              <a:gd name="connsiteY1" fmla="*/ 0 h 2495666"/>
              <a:gd name="connsiteX2" fmla="*/ 3882265 w 3882265"/>
              <a:gd name="connsiteY2" fmla="*/ 2495666 h 2495666"/>
              <a:gd name="connsiteX3" fmla="*/ 1937007 w 3882265"/>
              <a:gd name="connsiteY3" fmla="*/ 2495666 h 2495666"/>
              <a:gd name="connsiteX4" fmla="*/ 1937007 w 3882265"/>
              <a:gd name="connsiteY4" fmla="*/ 2447358 h 2495666"/>
              <a:gd name="connsiteX5" fmla="*/ 2201913 w 3882265"/>
              <a:gd name="connsiteY5" fmla="*/ 2447358 h 2495666"/>
              <a:gd name="connsiteX6" fmla="*/ 1672100 w 3882265"/>
              <a:gd name="connsiteY6" fmla="*/ 1978954 h 2495666"/>
              <a:gd name="connsiteX7" fmla="*/ 1142287 w 3882265"/>
              <a:gd name="connsiteY7" fmla="*/ 2447358 h 2495666"/>
              <a:gd name="connsiteX8" fmla="*/ 1407194 w 3882265"/>
              <a:gd name="connsiteY8" fmla="*/ 2447358 h 2495666"/>
              <a:gd name="connsiteX9" fmla="*/ 1407194 w 3882265"/>
              <a:gd name="connsiteY9" fmla="*/ 2495666 h 2495666"/>
              <a:gd name="connsiteX10" fmla="*/ 0 w 3882265"/>
              <a:gd name="connsiteY10" fmla="*/ 2495666 h 249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82265" h="2495666">
                <a:moveTo>
                  <a:pt x="0" y="0"/>
                </a:moveTo>
                <a:lnTo>
                  <a:pt x="3882265" y="0"/>
                </a:lnTo>
                <a:lnTo>
                  <a:pt x="3882265" y="2495666"/>
                </a:lnTo>
                <a:lnTo>
                  <a:pt x="1937007" y="2495666"/>
                </a:lnTo>
                <a:lnTo>
                  <a:pt x="1937007" y="2447358"/>
                </a:lnTo>
                <a:lnTo>
                  <a:pt x="2201913" y="2447358"/>
                </a:lnTo>
                <a:lnTo>
                  <a:pt x="1672100" y="1978954"/>
                </a:lnTo>
                <a:lnTo>
                  <a:pt x="1142287" y="2447358"/>
                </a:lnTo>
                <a:lnTo>
                  <a:pt x="1407194" y="2447358"/>
                </a:lnTo>
                <a:lnTo>
                  <a:pt x="1407194" y="2495666"/>
                </a:lnTo>
                <a:lnTo>
                  <a:pt x="0" y="2495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F26DEFCF-BF0E-43F6-E422-A9C74CD1FA7D}"/>
              </a:ext>
            </a:extLst>
          </p:cNvPr>
          <p:cNvSpPr/>
          <p:nvPr/>
        </p:nvSpPr>
        <p:spPr>
          <a:xfrm>
            <a:off x="7064496" y="4274066"/>
            <a:ext cx="1626981" cy="775492"/>
          </a:xfrm>
          <a:prstGeom prst="rect">
            <a:avLst/>
          </a:prstGeom>
          <a:solidFill>
            <a:srgbClr val="2B31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"/>
                <a:cs typeface="Calibri" panose="020F0502020204030204" pitchFamily="34" charset="0"/>
              </a:rPr>
              <a:t>Playwright NodeJS</a:t>
            </a:r>
          </a:p>
        </p:txBody>
      </p:sp>
      <p:grpSp>
        <p:nvGrpSpPr>
          <p:cNvPr id="121" name="Grafik 85">
            <a:extLst>
              <a:ext uri="{FF2B5EF4-FFF2-40B4-BE49-F238E27FC236}">
                <a16:creationId xmlns:a16="http://schemas.microsoft.com/office/drawing/2014/main" id="{AFC1136A-445C-B4E3-6114-2FCDF477CC01}"/>
              </a:ext>
            </a:extLst>
          </p:cNvPr>
          <p:cNvGrpSpPr/>
          <p:nvPr/>
        </p:nvGrpSpPr>
        <p:grpSpPr>
          <a:xfrm>
            <a:off x="4992762" y="2572192"/>
            <a:ext cx="632035" cy="461518"/>
            <a:chOff x="3844829" y="1295020"/>
            <a:chExt cx="4526472" cy="3305275"/>
          </a:xfrm>
        </p:grpSpPr>
        <p:grpSp>
          <p:nvGrpSpPr>
            <p:cNvPr id="122" name="Grafik 85">
              <a:extLst>
                <a:ext uri="{FF2B5EF4-FFF2-40B4-BE49-F238E27FC236}">
                  <a16:creationId xmlns:a16="http://schemas.microsoft.com/office/drawing/2014/main" id="{8769D59E-31C0-4E44-5162-27D5606C82B7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130" name="Freihandform 129">
                <a:extLst>
                  <a:ext uri="{FF2B5EF4-FFF2-40B4-BE49-F238E27FC236}">
                    <a16:creationId xmlns:a16="http://schemas.microsoft.com/office/drawing/2014/main" id="{3E952920-74ED-78C1-E1F3-D1B173900C34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ihandform 130">
                <a:extLst>
                  <a:ext uri="{FF2B5EF4-FFF2-40B4-BE49-F238E27FC236}">
                    <a16:creationId xmlns:a16="http://schemas.microsoft.com/office/drawing/2014/main" id="{ED892544-7CF9-B88C-0883-BCF0ED47E513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ihandform 131">
                <a:extLst>
                  <a:ext uri="{FF2B5EF4-FFF2-40B4-BE49-F238E27FC236}">
                    <a16:creationId xmlns:a16="http://schemas.microsoft.com/office/drawing/2014/main" id="{BE4B7707-C8BB-BD50-2668-C4246CA6722A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ihandform 132">
                <a:extLst>
                  <a:ext uri="{FF2B5EF4-FFF2-40B4-BE49-F238E27FC236}">
                    <a16:creationId xmlns:a16="http://schemas.microsoft.com/office/drawing/2014/main" id="{DF01C415-0E5A-1096-922A-3CCFE9496587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ihandform 133">
                <a:extLst>
                  <a:ext uri="{FF2B5EF4-FFF2-40B4-BE49-F238E27FC236}">
                    <a16:creationId xmlns:a16="http://schemas.microsoft.com/office/drawing/2014/main" id="{F7567E49-9470-4D06-4DA6-843BA67A4FE2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ihandform 134">
                <a:extLst>
                  <a:ext uri="{FF2B5EF4-FFF2-40B4-BE49-F238E27FC236}">
                    <a16:creationId xmlns:a16="http://schemas.microsoft.com/office/drawing/2014/main" id="{690BF2A9-0AE2-29CA-562F-E6533240EE8E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23" name="Grafik 85">
              <a:extLst>
                <a:ext uri="{FF2B5EF4-FFF2-40B4-BE49-F238E27FC236}">
                  <a16:creationId xmlns:a16="http://schemas.microsoft.com/office/drawing/2014/main" id="{8D1315BD-763B-185C-44B4-BB79685BB571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124" name="Freihandform 123">
                <a:extLst>
                  <a:ext uri="{FF2B5EF4-FFF2-40B4-BE49-F238E27FC236}">
                    <a16:creationId xmlns:a16="http://schemas.microsoft.com/office/drawing/2014/main" id="{76D784B8-D907-3734-3B0C-2A849D54D513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ihandform 124">
                <a:extLst>
                  <a:ext uri="{FF2B5EF4-FFF2-40B4-BE49-F238E27FC236}">
                    <a16:creationId xmlns:a16="http://schemas.microsoft.com/office/drawing/2014/main" id="{C7265DBC-6FBA-0CD1-9C3A-48B600BA077F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" name="Freihandform 125">
                <a:extLst>
                  <a:ext uri="{FF2B5EF4-FFF2-40B4-BE49-F238E27FC236}">
                    <a16:creationId xmlns:a16="http://schemas.microsoft.com/office/drawing/2014/main" id="{D5D5CBA3-57A4-E2FD-D341-5FE786D21EB1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" name="Freihandform 126">
                <a:extLst>
                  <a:ext uri="{FF2B5EF4-FFF2-40B4-BE49-F238E27FC236}">
                    <a16:creationId xmlns:a16="http://schemas.microsoft.com/office/drawing/2014/main" id="{05A5DEE8-A78E-3350-2D72-F273481B1750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ihandform 127">
                <a:extLst>
                  <a:ext uri="{FF2B5EF4-FFF2-40B4-BE49-F238E27FC236}">
                    <a16:creationId xmlns:a16="http://schemas.microsoft.com/office/drawing/2014/main" id="{E7D9F630-ED48-9791-FED1-3091C8257DD6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ihandform 128">
                <a:extLst>
                  <a:ext uri="{FF2B5EF4-FFF2-40B4-BE49-F238E27FC236}">
                    <a16:creationId xmlns:a16="http://schemas.microsoft.com/office/drawing/2014/main" id="{7DC1AE34-1A43-20D9-DB73-A5F2490625FA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37" name="Grafik 136">
            <a:extLst>
              <a:ext uri="{FF2B5EF4-FFF2-40B4-BE49-F238E27FC236}">
                <a16:creationId xmlns:a16="http://schemas.microsoft.com/office/drawing/2014/main" id="{5125E3A0-FEEF-1C2B-9C52-57F78B9B0E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26316" y="2927449"/>
            <a:ext cx="847980" cy="357251"/>
          </a:xfrm>
          <a:prstGeom prst="rect">
            <a:avLst/>
          </a:prstGeom>
        </p:spPr>
      </p:pic>
      <p:pic>
        <p:nvPicPr>
          <p:cNvPr id="139" name="Grafik 138">
            <a:extLst>
              <a:ext uri="{FF2B5EF4-FFF2-40B4-BE49-F238E27FC236}">
                <a16:creationId xmlns:a16="http://schemas.microsoft.com/office/drawing/2014/main" id="{85345EEF-1B52-5904-5FA5-30AE10B1AB99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b="17216"/>
          <a:stretch/>
        </p:blipFill>
        <p:spPr>
          <a:xfrm>
            <a:off x="9518221" y="2463063"/>
            <a:ext cx="2362629" cy="2504277"/>
          </a:xfrm>
          <a:prstGeom prst="rect">
            <a:avLst/>
          </a:prstGeom>
        </p:spPr>
      </p:pic>
      <p:pic>
        <p:nvPicPr>
          <p:cNvPr id="140" name="Grafik 139">
            <a:extLst>
              <a:ext uri="{FF2B5EF4-FFF2-40B4-BE49-F238E27FC236}">
                <a16:creationId xmlns:a16="http://schemas.microsoft.com/office/drawing/2014/main" id="{023977F7-F1F3-0B54-F709-DF13160B0EE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25120" y="5103050"/>
            <a:ext cx="2135163" cy="1601372"/>
          </a:xfrm>
          <a:prstGeom prst="rect">
            <a:avLst/>
          </a:prstGeom>
        </p:spPr>
      </p:pic>
      <p:pic>
        <p:nvPicPr>
          <p:cNvPr id="141" name="Grafik 140">
            <a:extLst>
              <a:ext uri="{FF2B5EF4-FFF2-40B4-BE49-F238E27FC236}">
                <a16:creationId xmlns:a16="http://schemas.microsoft.com/office/drawing/2014/main" id="{7E8CA23F-9880-42A1-C4D8-C5CCB038BA4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58819" y="3422059"/>
            <a:ext cx="3384114" cy="709296"/>
          </a:xfrm>
          <a:prstGeom prst="rect">
            <a:avLst/>
          </a:prstGeom>
        </p:spPr>
      </p:pic>
      <p:pic>
        <p:nvPicPr>
          <p:cNvPr id="142" name="Grafik 141">
            <a:extLst>
              <a:ext uri="{FF2B5EF4-FFF2-40B4-BE49-F238E27FC236}">
                <a16:creationId xmlns:a16="http://schemas.microsoft.com/office/drawing/2014/main" id="{DC2F43C6-D408-F551-4DB2-B58F9D4FEFE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5351" y="3218439"/>
            <a:ext cx="2602507" cy="921462"/>
          </a:xfrm>
          <a:prstGeom prst="rect">
            <a:avLst/>
          </a:prstGeom>
        </p:spPr>
      </p:pic>
      <p:sp>
        <p:nvSpPr>
          <p:cNvPr id="138" name="Pfeil nach links und rechts 137">
            <a:extLst>
              <a:ext uri="{FF2B5EF4-FFF2-40B4-BE49-F238E27FC236}">
                <a16:creationId xmlns:a16="http://schemas.microsoft.com/office/drawing/2014/main" id="{2B8F7173-3B41-A90B-3610-F02D1B030856}"/>
              </a:ext>
            </a:extLst>
          </p:cNvPr>
          <p:cNvSpPr/>
          <p:nvPr/>
        </p:nvSpPr>
        <p:spPr>
          <a:xfrm>
            <a:off x="2958716" y="3531763"/>
            <a:ext cx="2084519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Pfeil nach links und rechts 143">
            <a:extLst>
              <a:ext uri="{FF2B5EF4-FFF2-40B4-BE49-F238E27FC236}">
                <a16:creationId xmlns:a16="http://schemas.microsoft.com/office/drawing/2014/main" id="{FDE86860-5B4D-14C8-DBE4-4A86374A28CC}"/>
              </a:ext>
            </a:extLst>
          </p:cNvPr>
          <p:cNvSpPr/>
          <p:nvPr/>
        </p:nvSpPr>
        <p:spPr>
          <a:xfrm>
            <a:off x="8536717" y="4604506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sp>
        <p:nvSpPr>
          <p:cNvPr id="146" name="Pfeil nach rechts 145">
            <a:extLst>
              <a:ext uri="{FF2B5EF4-FFF2-40B4-BE49-F238E27FC236}">
                <a16:creationId xmlns:a16="http://schemas.microsoft.com/office/drawing/2014/main" id="{09ED974C-43EB-AF83-608A-607FA9D91974}"/>
              </a:ext>
            </a:extLst>
          </p:cNvPr>
          <p:cNvSpPr/>
          <p:nvPr/>
        </p:nvSpPr>
        <p:spPr>
          <a:xfrm rot="17994828">
            <a:off x="8354501" y="3229831"/>
            <a:ext cx="1451403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04CA5A8A-5ED6-87E2-0738-25B1D0B547B0}"/>
              </a:ext>
            </a:extLst>
          </p:cNvPr>
          <p:cNvSpPr txBox="1"/>
          <p:nvPr/>
        </p:nvSpPr>
        <p:spPr>
          <a:xfrm>
            <a:off x="1444237" y="2409148"/>
            <a:ext cx="23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Browser module</a:t>
            </a:r>
          </a:p>
        </p:txBody>
      </p:sp>
      <p:sp>
        <p:nvSpPr>
          <p:cNvPr id="148" name="Pfeil nach rechts 147">
            <a:extLst>
              <a:ext uri="{FF2B5EF4-FFF2-40B4-BE49-F238E27FC236}">
                <a16:creationId xmlns:a16="http://schemas.microsoft.com/office/drawing/2014/main" id="{AC4C0BC7-CB6D-0C00-C488-E08350D71ACD}"/>
              </a:ext>
            </a:extLst>
          </p:cNvPr>
          <p:cNvSpPr/>
          <p:nvPr/>
        </p:nvSpPr>
        <p:spPr>
          <a:xfrm rot="20585623">
            <a:off x="3717109" y="2378163"/>
            <a:ext cx="1242080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E28915E6-21C5-4D84-CC54-B8FD8C06BE2B}"/>
              </a:ext>
            </a:extLst>
          </p:cNvPr>
          <p:cNvSpPr txBox="1"/>
          <p:nvPr/>
        </p:nvSpPr>
        <p:spPr>
          <a:xfrm>
            <a:off x="4982348" y="3212581"/>
            <a:ext cx="3130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Browser/wrapper/</a:t>
            </a:r>
            <a:r>
              <a:rPr lang="en-GB" sz="1050" dirty="0" err="1">
                <a:solidFill>
                  <a:schemeClr val="bg1"/>
                </a:solidFill>
              </a:rPr>
              <a:t>index.js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6614464D-0873-9E5E-42EE-AAFE65888EDD}"/>
              </a:ext>
            </a:extLst>
          </p:cNvPr>
          <p:cNvSpPr txBox="1"/>
          <p:nvPr/>
        </p:nvSpPr>
        <p:spPr>
          <a:xfrm>
            <a:off x="871342" y="3013493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Browser/keywords/</a:t>
            </a:r>
            <a:r>
              <a:rPr lang="en-GB" sz="1050" dirty="0" err="1">
                <a:solidFill>
                  <a:schemeClr val="bg1"/>
                </a:solidFill>
              </a:rPr>
              <a:t>interaction.py</a:t>
            </a:r>
            <a:endParaRPr lang="en-GB" sz="1050" dirty="0">
              <a:solidFill>
                <a:schemeClr val="bg1"/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6190C99-5E2F-56C8-882B-A66D132BE32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7986" y="3878115"/>
            <a:ext cx="775491" cy="775491"/>
          </a:xfrm>
          <a:prstGeom prst="rect">
            <a:avLst/>
          </a:prstGeom>
        </p:spPr>
      </p:pic>
      <p:sp>
        <p:nvSpPr>
          <p:cNvPr id="151" name="Textfeld 150">
            <a:extLst>
              <a:ext uri="{FF2B5EF4-FFF2-40B4-BE49-F238E27FC236}">
                <a16:creationId xmlns:a16="http://schemas.microsoft.com/office/drawing/2014/main" id="{BE53841E-6C39-BB08-C246-3FB8DB09366F}"/>
              </a:ext>
            </a:extLst>
          </p:cNvPr>
          <p:cNvSpPr txBox="1"/>
          <p:nvPr/>
        </p:nvSpPr>
        <p:spPr>
          <a:xfrm>
            <a:off x="5603061" y="2677688"/>
            <a:ext cx="243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JavaScript Side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661C466-3AA3-EEE2-CB78-891A2E192613}"/>
              </a:ext>
            </a:extLst>
          </p:cNvPr>
          <p:cNvSpPr txBox="1"/>
          <p:nvPr/>
        </p:nvSpPr>
        <p:spPr>
          <a:xfrm>
            <a:off x="1740678" y="4923641"/>
            <a:ext cx="7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Plugin</a:t>
            </a:r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1EAC23-6596-497D-A415-AA9BDEC0BEF9}"/>
              </a:ext>
            </a:extLst>
          </p:cNvPr>
          <p:cNvSpPr txBox="1"/>
          <p:nvPr/>
        </p:nvSpPr>
        <p:spPr>
          <a:xfrm>
            <a:off x="6200496" y="4900246"/>
            <a:ext cx="7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Plugin</a:t>
            </a:r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855822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38124-F530-9AE5-7C08-AFB2C1180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F34692C-6768-164A-F8C0-5110C292BA65}"/>
              </a:ext>
            </a:extLst>
          </p:cNvPr>
          <p:cNvSpPr/>
          <p:nvPr/>
        </p:nvSpPr>
        <p:spPr>
          <a:xfrm>
            <a:off x="179686" y="1441926"/>
            <a:ext cx="3763884" cy="52624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B6E35327-24D1-5D05-6470-00DCBE174FCB}"/>
              </a:ext>
            </a:extLst>
          </p:cNvPr>
          <p:cNvSpPr/>
          <p:nvPr/>
        </p:nvSpPr>
        <p:spPr>
          <a:xfrm>
            <a:off x="4794071" y="2417174"/>
            <a:ext cx="4027253" cy="4287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955933-BFBD-DBD2-F4DA-5A4A0FB7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Plugin API (Add Keywords)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E66ACE-DB6F-4B59-5B59-AF4CEC3A0E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3EB95F-B1E9-FF84-7259-334146634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66898B-5C89-1336-C4AE-B5198BF1F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24C0F0C-619B-D149-3FEE-84F0739A85F7}"/>
              </a:ext>
            </a:extLst>
          </p:cNvPr>
          <p:cNvGrpSpPr/>
          <p:nvPr/>
        </p:nvGrpSpPr>
        <p:grpSpPr>
          <a:xfrm>
            <a:off x="9481120" y="2243313"/>
            <a:ext cx="2448000" cy="2806244"/>
            <a:chOff x="4872000" y="2277000"/>
            <a:chExt cx="2448000" cy="2806244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80D52F4A-B9D1-D7F3-5D9C-BD8249B80BEB}"/>
                </a:ext>
              </a:extLst>
            </p:cNvPr>
            <p:cNvSpPr/>
            <p:nvPr/>
          </p:nvSpPr>
          <p:spPr>
            <a:xfrm>
              <a:off x="4872000" y="2277000"/>
              <a:ext cx="2448000" cy="2806244"/>
            </a:xfrm>
            <a:custGeom>
              <a:avLst/>
              <a:gdLst>
                <a:gd name="connsiteX0" fmla="*/ 44254 w 5184000"/>
                <a:gd name="connsiteY0" fmla="*/ 0 h 2806244"/>
                <a:gd name="connsiteX1" fmla="*/ 5139746 w 5184000"/>
                <a:gd name="connsiteY1" fmla="*/ 0 h 2806244"/>
                <a:gd name="connsiteX2" fmla="*/ 5184000 w 5184000"/>
                <a:gd name="connsiteY2" fmla="*/ 44254 h 2806244"/>
                <a:gd name="connsiteX3" fmla="*/ 5184000 w 5184000"/>
                <a:gd name="connsiteY3" fmla="*/ 2761990 h 2806244"/>
                <a:gd name="connsiteX4" fmla="*/ 5139746 w 5184000"/>
                <a:gd name="connsiteY4" fmla="*/ 2806244 h 2806244"/>
                <a:gd name="connsiteX5" fmla="*/ 44254 w 5184000"/>
                <a:gd name="connsiteY5" fmla="*/ 2806244 h 2806244"/>
                <a:gd name="connsiteX6" fmla="*/ 0 w 5184000"/>
                <a:gd name="connsiteY6" fmla="*/ 2761990 h 2806244"/>
                <a:gd name="connsiteX7" fmla="*/ 0 w 5184000"/>
                <a:gd name="connsiteY7" fmla="*/ 44254 h 2806244"/>
                <a:gd name="connsiteX8" fmla="*/ 44254 w 5184000"/>
                <a:gd name="connsiteY8" fmla="*/ 0 h 2806244"/>
                <a:gd name="connsiteX9" fmla="*/ 72000 w 5184000"/>
                <a:gd name="connsiteY9" fmla="*/ 214244 h 2806244"/>
                <a:gd name="connsiteX10" fmla="*/ 72000 w 5184000"/>
                <a:gd name="connsiteY10" fmla="*/ 2734244 h 2806244"/>
                <a:gd name="connsiteX11" fmla="*/ 5112000 w 5184000"/>
                <a:gd name="connsiteY11" fmla="*/ 2734244 h 2806244"/>
                <a:gd name="connsiteX12" fmla="*/ 5112000 w 5184000"/>
                <a:gd name="connsiteY12" fmla="*/ 214244 h 2806244"/>
                <a:gd name="connsiteX13" fmla="*/ 72000 w 5184000"/>
                <a:gd name="connsiteY13" fmla="*/ 214244 h 280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84000" h="2806244">
                  <a:moveTo>
                    <a:pt x="44254" y="0"/>
                  </a:moveTo>
                  <a:lnTo>
                    <a:pt x="5139746" y="0"/>
                  </a:lnTo>
                  <a:cubicBezTo>
                    <a:pt x="5164187" y="0"/>
                    <a:pt x="5184000" y="19813"/>
                    <a:pt x="5184000" y="44254"/>
                  </a:cubicBezTo>
                  <a:lnTo>
                    <a:pt x="5184000" y="2761990"/>
                  </a:lnTo>
                  <a:cubicBezTo>
                    <a:pt x="5184000" y="2786431"/>
                    <a:pt x="5164187" y="2806244"/>
                    <a:pt x="5139746" y="2806244"/>
                  </a:cubicBezTo>
                  <a:lnTo>
                    <a:pt x="44254" y="2806244"/>
                  </a:lnTo>
                  <a:cubicBezTo>
                    <a:pt x="19813" y="2806244"/>
                    <a:pt x="0" y="2786431"/>
                    <a:pt x="0" y="2761990"/>
                  </a:cubicBezTo>
                  <a:lnTo>
                    <a:pt x="0" y="44254"/>
                  </a:lnTo>
                  <a:cubicBezTo>
                    <a:pt x="0" y="19813"/>
                    <a:pt x="19813" y="0"/>
                    <a:pt x="44254" y="0"/>
                  </a:cubicBezTo>
                  <a:close/>
                  <a:moveTo>
                    <a:pt x="72000" y="214244"/>
                  </a:moveTo>
                  <a:lnTo>
                    <a:pt x="72000" y="2734244"/>
                  </a:lnTo>
                  <a:lnTo>
                    <a:pt x="5112000" y="2734244"/>
                  </a:lnTo>
                  <a:lnTo>
                    <a:pt x="5112000" y="214244"/>
                  </a:lnTo>
                  <a:lnTo>
                    <a:pt x="72000" y="21424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EEFEEAA-8294-ACB0-0760-494424931E3A}"/>
                </a:ext>
              </a:extLst>
            </p:cNvPr>
            <p:cNvSpPr/>
            <p:nvPr/>
          </p:nvSpPr>
          <p:spPr>
            <a:xfrm>
              <a:off x="4944000" y="2349000"/>
              <a:ext cx="72000" cy="72000"/>
            </a:xfrm>
            <a:prstGeom prst="ellipse">
              <a:avLst/>
            </a:prstGeom>
            <a:solidFill>
              <a:srgbClr val="DA1B1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C44D4E-84C3-B918-2396-BD3984A72673}"/>
                </a:ext>
              </a:extLst>
            </p:cNvPr>
            <p:cNvSpPr/>
            <p:nvPr/>
          </p:nvSpPr>
          <p:spPr>
            <a:xfrm>
              <a:off x="5088000" y="2349000"/>
              <a:ext cx="72000" cy="72000"/>
            </a:xfrm>
            <a:prstGeom prst="ellipse">
              <a:avLst/>
            </a:prstGeom>
            <a:solidFill>
              <a:srgbClr val="EFB12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74A97F-6940-62C3-D814-035450F2DD69}"/>
                </a:ext>
              </a:extLst>
            </p:cNvPr>
            <p:cNvSpPr/>
            <p:nvPr/>
          </p:nvSpPr>
          <p:spPr>
            <a:xfrm>
              <a:off x="5232000" y="2352750"/>
              <a:ext cx="72000" cy="72000"/>
            </a:xfrm>
            <a:prstGeom prst="ellipse">
              <a:avLst/>
            </a:prstGeom>
            <a:solidFill>
              <a:srgbClr val="26C94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764A88AD-B319-90CA-288D-76A507F15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185" y="1510322"/>
            <a:ext cx="732991" cy="73299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B75D0CFE-F204-056D-D3D1-045659A55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77190" y="1423354"/>
            <a:ext cx="881561" cy="9279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E0759D6F-B0F1-9B51-435E-15067CF845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538" y="2070612"/>
            <a:ext cx="1229050" cy="330151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51E82B62-0396-309E-A19C-523D36642B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84916" y="1409739"/>
            <a:ext cx="856232" cy="927958"/>
          </a:xfrm>
          <a:prstGeom prst="rect">
            <a:avLst/>
          </a:prstGeom>
        </p:spPr>
      </p:pic>
      <p:sp>
        <p:nvSpPr>
          <p:cNvPr id="27" name="Freihandform 26">
            <a:extLst>
              <a:ext uri="{FF2B5EF4-FFF2-40B4-BE49-F238E27FC236}">
                <a16:creationId xmlns:a16="http://schemas.microsoft.com/office/drawing/2014/main" id="{63E08049-D9B3-39EB-4F11-A272A0269300}"/>
              </a:ext>
            </a:extLst>
          </p:cNvPr>
          <p:cNvSpPr/>
          <p:nvPr/>
        </p:nvSpPr>
        <p:spPr>
          <a:xfrm>
            <a:off x="430677" y="2460848"/>
            <a:ext cx="3433323" cy="2768152"/>
          </a:xfrm>
          <a:custGeom>
            <a:avLst/>
            <a:gdLst>
              <a:gd name="connsiteX0" fmla="*/ 0 w 3433323"/>
              <a:gd name="connsiteY0" fmla="*/ 0 h 2768152"/>
              <a:gd name="connsiteX1" fmla="*/ 3433323 w 3433323"/>
              <a:gd name="connsiteY1" fmla="*/ 0 h 2768152"/>
              <a:gd name="connsiteX2" fmla="*/ 3433323 w 3433323"/>
              <a:gd name="connsiteY2" fmla="*/ 2768152 h 2768152"/>
              <a:gd name="connsiteX3" fmla="*/ 1940298 w 3433323"/>
              <a:gd name="connsiteY3" fmla="*/ 2768152 h 2768152"/>
              <a:gd name="connsiteX4" fmla="*/ 1940298 w 3433323"/>
              <a:gd name="connsiteY4" fmla="*/ 2728781 h 2768152"/>
              <a:gd name="connsiteX5" fmla="*/ 2205204 w 3433323"/>
              <a:gd name="connsiteY5" fmla="*/ 2728781 h 2768152"/>
              <a:gd name="connsiteX6" fmla="*/ 1675391 w 3433323"/>
              <a:gd name="connsiteY6" fmla="*/ 2260377 h 2768152"/>
              <a:gd name="connsiteX7" fmla="*/ 1145578 w 3433323"/>
              <a:gd name="connsiteY7" fmla="*/ 2728781 h 2768152"/>
              <a:gd name="connsiteX8" fmla="*/ 1410485 w 3433323"/>
              <a:gd name="connsiteY8" fmla="*/ 2728781 h 2768152"/>
              <a:gd name="connsiteX9" fmla="*/ 1410485 w 3433323"/>
              <a:gd name="connsiteY9" fmla="*/ 2768152 h 2768152"/>
              <a:gd name="connsiteX10" fmla="*/ 0 w 3433323"/>
              <a:gd name="connsiteY10" fmla="*/ 2768152 h 27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3323" h="2768152">
                <a:moveTo>
                  <a:pt x="0" y="0"/>
                </a:moveTo>
                <a:lnTo>
                  <a:pt x="3433323" y="0"/>
                </a:lnTo>
                <a:lnTo>
                  <a:pt x="3433323" y="2768152"/>
                </a:lnTo>
                <a:lnTo>
                  <a:pt x="1940298" y="2768152"/>
                </a:lnTo>
                <a:lnTo>
                  <a:pt x="1940298" y="2728781"/>
                </a:lnTo>
                <a:lnTo>
                  <a:pt x="2205204" y="2728781"/>
                </a:lnTo>
                <a:lnTo>
                  <a:pt x="1675391" y="2260377"/>
                </a:lnTo>
                <a:lnTo>
                  <a:pt x="1145578" y="2728781"/>
                </a:lnTo>
                <a:lnTo>
                  <a:pt x="1410485" y="2728781"/>
                </a:lnTo>
                <a:lnTo>
                  <a:pt x="1410485" y="2768152"/>
                </a:lnTo>
                <a:lnTo>
                  <a:pt x="0" y="27681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271569BF-D008-25E6-2544-07ECA16E0F6C}"/>
              </a:ext>
            </a:extLst>
          </p:cNvPr>
          <p:cNvGrpSpPr/>
          <p:nvPr/>
        </p:nvGrpSpPr>
        <p:grpSpPr>
          <a:xfrm>
            <a:off x="84589" y="1185888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B306F85A-EE29-494F-C720-B2E8AAF310FF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189F8806-647B-6D9F-2F59-716DD0706F03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88" name="Grafik 85">
            <a:extLst>
              <a:ext uri="{FF2B5EF4-FFF2-40B4-BE49-F238E27FC236}">
                <a16:creationId xmlns:a16="http://schemas.microsoft.com/office/drawing/2014/main" id="{0478A8C4-6E93-C3E6-EA1E-796035D9FD60}"/>
              </a:ext>
            </a:extLst>
          </p:cNvPr>
          <p:cNvGrpSpPr/>
          <p:nvPr/>
        </p:nvGrpSpPr>
        <p:grpSpPr>
          <a:xfrm>
            <a:off x="477580" y="2166488"/>
            <a:ext cx="955810" cy="697942"/>
            <a:chOff x="3844829" y="1295020"/>
            <a:chExt cx="4526472" cy="3305275"/>
          </a:xfrm>
        </p:grpSpPr>
        <p:grpSp>
          <p:nvGrpSpPr>
            <p:cNvPr id="89" name="Grafik 85">
              <a:extLst>
                <a:ext uri="{FF2B5EF4-FFF2-40B4-BE49-F238E27FC236}">
                  <a16:creationId xmlns:a16="http://schemas.microsoft.com/office/drawing/2014/main" id="{2AA7D552-C40F-F29D-6A33-D122B548D2E1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90" name="Freihandform 89">
                <a:extLst>
                  <a:ext uri="{FF2B5EF4-FFF2-40B4-BE49-F238E27FC236}">
                    <a16:creationId xmlns:a16="http://schemas.microsoft.com/office/drawing/2014/main" id="{A7CDAEDA-651B-5182-C1DA-B7425CF847F1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ihandform 90">
                <a:extLst>
                  <a:ext uri="{FF2B5EF4-FFF2-40B4-BE49-F238E27FC236}">
                    <a16:creationId xmlns:a16="http://schemas.microsoft.com/office/drawing/2014/main" id="{376CC915-E967-7EDC-8A1B-B7B70CD48550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ihandform 91">
                <a:extLst>
                  <a:ext uri="{FF2B5EF4-FFF2-40B4-BE49-F238E27FC236}">
                    <a16:creationId xmlns:a16="http://schemas.microsoft.com/office/drawing/2014/main" id="{768D62F6-1623-D20F-800B-489E9ABA8A65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ihandform 92">
                <a:extLst>
                  <a:ext uri="{FF2B5EF4-FFF2-40B4-BE49-F238E27FC236}">
                    <a16:creationId xmlns:a16="http://schemas.microsoft.com/office/drawing/2014/main" id="{B79A63DD-5040-2013-0E29-EBD5626A1B04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ihandform 93">
                <a:extLst>
                  <a:ext uri="{FF2B5EF4-FFF2-40B4-BE49-F238E27FC236}">
                    <a16:creationId xmlns:a16="http://schemas.microsoft.com/office/drawing/2014/main" id="{4BD3CABA-87FC-B1F7-AA43-01975125E019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ihandform 94">
                <a:extLst>
                  <a:ext uri="{FF2B5EF4-FFF2-40B4-BE49-F238E27FC236}">
                    <a16:creationId xmlns:a16="http://schemas.microsoft.com/office/drawing/2014/main" id="{93EA9D64-5408-DA12-66E2-91A955D03DF1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96" name="Grafik 85">
              <a:extLst>
                <a:ext uri="{FF2B5EF4-FFF2-40B4-BE49-F238E27FC236}">
                  <a16:creationId xmlns:a16="http://schemas.microsoft.com/office/drawing/2014/main" id="{D9E00BA6-9750-0702-52C9-E43C1C2F5317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97" name="Freihandform 96">
                <a:extLst>
                  <a:ext uri="{FF2B5EF4-FFF2-40B4-BE49-F238E27FC236}">
                    <a16:creationId xmlns:a16="http://schemas.microsoft.com/office/drawing/2014/main" id="{BFEDC41F-EBA5-6E87-500D-85EA21EF4FBA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ihandform 97">
                <a:extLst>
                  <a:ext uri="{FF2B5EF4-FFF2-40B4-BE49-F238E27FC236}">
                    <a16:creationId xmlns:a16="http://schemas.microsoft.com/office/drawing/2014/main" id="{CFF70284-C3BE-EAC7-9630-6C6277AC038B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ihandform 98">
                <a:extLst>
                  <a:ext uri="{FF2B5EF4-FFF2-40B4-BE49-F238E27FC236}">
                    <a16:creationId xmlns:a16="http://schemas.microsoft.com/office/drawing/2014/main" id="{8E20CD9A-0FD6-DD3C-86A2-6BC5710EACA2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ihandform 99">
                <a:extLst>
                  <a:ext uri="{FF2B5EF4-FFF2-40B4-BE49-F238E27FC236}">
                    <a16:creationId xmlns:a16="http://schemas.microsoft.com/office/drawing/2014/main" id="{A4F6B809-E04B-1002-867A-104C98673811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ihandform 100">
                <a:extLst>
                  <a:ext uri="{FF2B5EF4-FFF2-40B4-BE49-F238E27FC236}">
                    <a16:creationId xmlns:a16="http://schemas.microsoft.com/office/drawing/2014/main" id="{F1C25002-57D7-D9F8-D047-13FB2CDD3BD6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ihandform 101">
                <a:extLst>
                  <a:ext uri="{FF2B5EF4-FFF2-40B4-BE49-F238E27FC236}">
                    <a16:creationId xmlns:a16="http://schemas.microsoft.com/office/drawing/2014/main" id="{AC977A02-383F-EEEB-8AB9-812DAB257663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16" name="Grafik 115">
            <a:extLst>
              <a:ext uri="{FF2B5EF4-FFF2-40B4-BE49-F238E27FC236}">
                <a16:creationId xmlns:a16="http://schemas.microsoft.com/office/drawing/2014/main" id="{221BFC9E-244F-F91B-71D9-AD431E9D65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1042" y="1112102"/>
            <a:ext cx="613416" cy="613416"/>
          </a:xfrm>
          <a:prstGeom prst="rect">
            <a:avLst/>
          </a:prstGeom>
        </p:spPr>
      </p:pic>
      <p:sp>
        <p:nvSpPr>
          <p:cNvPr id="117" name="Textfeld 116">
            <a:extLst>
              <a:ext uri="{FF2B5EF4-FFF2-40B4-BE49-F238E27FC236}">
                <a16:creationId xmlns:a16="http://schemas.microsoft.com/office/drawing/2014/main" id="{E27100D4-C47E-031A-6277-66DA8A4CF288}"/>
              </a:ext>
            </a:extLst>
          </p:cNvPr>
          <p:cNvSpPr txBox="1"/>
          <p:nvPr/>
        </p:nvSpPr>
        <p:spPr>
          <a:xfrm>
            <a:off x="195575" y="1725518"/>
            <a:ext cx="3512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*** Settings ***</a:t>
            </a:r>
            <a:br>
              <a:rPr lang="en-GB" sz="1100" dirty="0">
                <a:solidFill>
                  <a:schemeClr val="bg1"/>
                </a:solidFill>
              </a:rPr>
            </a:br>
            <a:r>
              <a:rPr lang="en-GB" sz="1100" dirty="0">
                <a:solidFill>
                  <a:schemeClr val="bg1"/>
                </a:solidFill>
              </a:rPr>
              <a:t>Library    Browser</a:t>
            </a:r>
          </a:p>
        </p:txBody>
      </p:sp>
      <p:sp>
        <p:nvSpPr>
          <p:cNvPr id="26" name="Freihandform 25">
            <a:extLst>
              <a:ext uri="{FF2B5EF4-FFF2-40B4-BE49-F238E27FC236}">
                <a16:creationId xmlns:a16="http://schemas.microsoft.com/office/drawing/2014/main" id="{690E7EC9-8E87-7694-F0A3-940615D21F36}"/>
              </a:ext>
            </a:extLst>
          </p:cNvPr>
          <p:cNvSpPr/>
          <p:nvPr/>
        </p:nvSpPr>
        <p:spPr>
          <a:xfrm>
            <a:off x="4867060" y="2733334"/>
            <a:ext cx="3896417" cy="2495666"/>
          </a:xfrm>
          <a:custGeom>
            <a:avLst/>
            <a:gdLst>
              <a:gd name="connsiteX0" fmla="*/ 0 w 3882265"/>
              <a:gd name="connsiteY0" fmla="*/ 0 h 2495666"/>
              <a:gd name="connsiteX1" fmla="*/ 3882265 w 3882265"/>
              <a:gd name="connsiteY1" fmla="*/ 0 h 2495666"/>
              <a:gd name="connsiteX2" fmla="*/ 3882265 w 3882265"/>
              <a:gd name="connsiteY2" fmla="*/ 2495666 h 2495666"/>
              <a:gd name="connsiteX3" fmla="*/ 1937007 w 3882265"/>
              <a:gd name="connsiteY3" fmla="*/ 2495666 h 2495666"/>
              <a:gd name="connsiteX4" fmla="*/ 1937007 w 3882265"/>
              <a:gd name="connsiteY4" fmla="*/ 2447358 h 2495666"/>
              <a:gd name="connsiteX5" fmla="*/ 2201913 w 3882265"/>
              <a:gd name="connsiteY5" fmla="*/ 2447358 h 2495666"/>
              <a:gd name="connsiteX6" fmla="*/ 1672100 w 3882265"/>
              <a:gd name="connsiteY6" fmla="*/ 1978954 h 2495666"/>
              <a:gd name="connsiteX7" fmla="*/ 1142287 w 3882265"/>
              <a:gd name="connsiteY7" fmla="*/ 2447358 h 2495666"/>
              <a:gd name="connsiteX8" fmla="*/ 1407194 w 3882265"/>
              <a:gd name="connsiteY8" fmla="*/ 2447358 h 2495666"/>
              <a:gd name="connsiteX9" fmla="*/ 1407194 w 3882265"/>
              <a:gd name="connsiteY9" fmla="*/ 2495666 h 2495666"/>
              <a:gd name="connsiteX10" fmla="*/ 0 w 3882265"/>
              <a:gd name="connsiteY10" fmla="*/ 2495666 h 249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82265" h="2495666">
                <a:moveTo>
                  <a:pt x="0" y="0"/>
                </a:moveTo>
                <a:lnTo>
                  <a:pt x="3882265" y="0"/>
                </a:lnTo>
                <a:lnTo>
                  <a:pt x="3882265" y="2495666"/>
                </a:lnTo>
                <a:lnTo>
                  <a:pt x="1937007" y="2495666"/>
                </a:lnTo>
                <a:lnTo>
                  <a:pt x="1937007" y="2447358"/>
                </a:lnTo>
                <a:lnTo>
                  <a:pt x="2201913" y="2447358"/>
                </a:lnTo>
                <a:lnTo>
                  <a:pt x="1672100" y="1978954"/>
                </a:lnTo>
                <a:lnTo>
                  <a:pt x="1142287" y="2447358"/>
                </a:lnTo>
                <a:lnTo>
                  <a:pt x="1407194" y="2447358"/>
                </a:lnTo>
                <a:lnTo>
                  <a:pt x="1407194" y="2495666"/>
                </a:lnTo>
                <a:lnTo>
                  <a:pt x="0" y="2495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3B558F3E-5EF4-192F-35F0-E76611F3243A}"/>
              </a:ext>
            </a:extLst>
          </p:cNvPr>
          <p:cNvSpPr/>
          <p:nvPr/>
        </p:nvSpPr>
        <p:spPr>
          <a:xfrm>
            <a:off x="7064496" y="4274066"/>
            <a:ext cx="1626981" cy="775492"/>
          </a:xfrm>
          <a:prstGeom prst="rect">
            <a:avLst/>
          </a:prstGeom>
          <a:solidFill>
            <a:srgbClr val="2B31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"/>
                <a:cs typeface="Calibri" panose="020F0502020204030204" pitchFamily="34" charset="0"/>
              </a:rPr>
              <a:t>Playwright NodeJS</a:t>
            </a:r>
          </a:p>
        </p:txBody>
      </p:sp>
      <p:grpSp>
        <p:nvGrpSpPr>
          <p:cNvPr id="121" name="Grafik 85">
            <a:extLst>
              <a:ext uri="{FF2B5EF4-FFF2-40B4-BE49-F238E27FC236}">
                <a16:creationId xmlns:a16="http://schemas.microsoft.com/office/drawing/2014/main" id="{4415D71C-A8B6-76F7-670D-9D83AF44B9AC}"/>
              </a:ext>
            </a:extLst>
          </p:cNvPr>
          <p:cNvGrpSpPr/>
          <p:nvPr/>
        </p:nvGrpSpPr>
        <p:grpSpPr>
          <a:xfrm>
            <a:off x="4992762" y="2572192"/>
            <a:ext cx="632035" cy="461518"/>
            <a:chOff x="3844829" y="1295020"/>
            <a:chExt cx="4526472" cy="3305275"/>
          </a:xfrm>
        </p:grpSpPr>
        <p:grpSp>
          <p:nvGrpSpPr>
            <p:cNvPr id="122" name="Grafik 85">
              <a:extLst>
                <a:ext uri="{FF2B5EF4-FFF2-40B4-BE49-F238E27FC236}">
                  <a16:creationId xmlns:a16="http://schemas.microsoft.com/office/drawing/2014/main" id="{10F9D78B-AED2-D64E-8DFC-5CEDDABFA7FF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130" name="Freihandform 129">
                <a:extLst>
                  <a:ext uri="{FF2B5EF4-FFF2-40B4-BE49-F238E27FC236}">
                    <a16:creationId xmlns:a16="http://schemas.microsoft.com/office/drawing/2014/main" id="{4ED658D4-DCBF-3F39-19C2-B9C5C3C4BB9D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ihandform 130">
                <a:extLst>
                  <a:ext uri="{FF2B5EF4-FFF2-40B4-BE49-F238E27FC236}">
                    <a16:creationId xmlns:a16="http://schemas.microsoft.com/office/drawing/2014/main" id="{D1C9EB39-3C52-961E-D1F4-F6BB823422EA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ihandform 131">
                <a:extLst>
                  <a:ext uri="{FF2B5EF4-FFF2-40B4-BE49-F238E27FC236}">
                    <a16:creationId xmlns:a16="http://schemas.microsoft.com/office/drawing/2014/main" id="{6574FEE6-E0D2-E45E-AE89-A10151B35F27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ihandform 132">
                <a:extLst>
                  <a:ext uri="{FF2B5EF4-FFF2-40B4-BE49-F238E27FC236}">
                    <a16:creationId xmlns:a16="http://schemas.microsoft.com/office/drawing/2014/main" id="{FF758FF4-C1F3-0C63-530E-83485064EDE6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ihandform 133">
                <a:extLst>
                  <a:ext uri="{FF2B5EF4-FFF2-40B4-BE49-F238E27FC236}">
                    <a16:creationId xmlns:a16="http://schemas.microsoft.com/office/drawing/2014/main" id="{1DFDF666-00CB-B0A6-585A-E37CA6CD96DE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ihandform 134">
                <a:extLst>
                  <a:ext uri="{FF2B5EF4-FFF2-40B4-BE49-F238E27FC236}">
                    <a16:creationId xmlns:a16="http://schemas.microsoft.com/office/drawing/2014/main" id="{EA7E06C0-9D34-ED22-6C1C-68172D2C4FDF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23" name="Grafik 85">
              <a:extLst>
                <a:ext uri="{FF2B5EF4-FFF2-40B4-BE49-F238E27FC236}">
                  <a16:creationId xmlns:a16="http://schemas.microsoft.com/office/drawing/2014/main" id="{904575A1-35E5-615A-47AF-517FD404194F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124" name="Freihandform 123">
                <a:extLst>
                  <a:ext uri="{FF2B5EF4-FFF2-40B4-BE49-F238E27FC236}">
                    <a16:creationId xmlns:a16="http://schemas.microsoft.com/office/drawing/2014/main" id="{F2D8431F-DAF0-3C23-3BF9-D31ED5786793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ihandform 124">
                <a:extLst>
                  <a:ext uri="{FF2B5EF4-FFF2-40B4-BE49-F238E27FC236}">
                    <a16:creationId xmlns:a16="http://schemas.microsoft.com/office/drawing/2014/main" id="{C7EC6B99-FCE3-1320-76A9-DD433D997533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" name="Freihandform 125">
                <a:extLst>
                  <a:ext uri="{FF2B5EF4-FFF2-40B4-BE49-F238E27FC236}">
                    <a16:creationId xmlns:a16="http://schemas.microsoft.com/office/drawing/2014/main" id="{A6A46B8C-958B-5226-DC7C-BF341A774E9F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" name="Freihandform 126">
                <a:extLst>
                  <a:ext uri="{FF2B5EF4-FFF2-40B4-BE49-F238E27FC236}">
                    <a16:creationId xmlns:a16="http://schemas.microsoft.com/office/drawing/2014/main" id="{4F2CA16A-3A00-E666-9520-8ED1E0231417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ihandform 127">
                <a:extLst>
                  <a:ext uri="{FF2B5EF4-FFF2-40B4-BE49-F238E27FC236}">
                    <a16:creationId xmlns:a16="http://schemas.microsoft.com/office/drawing/2014/main" id="{689815A5-13C1-EF53-E847-F9B30C142C9C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ihandform 128">
                <a:extLst>
                  <a:ext uri="{FF2B5EF4-FFF2-40B4-BE49-F238E27FC236}">
                    <a16:creationId xmlns:a16="http://schemas.microsoft.com/office/drawing/2014/main" id="{2B87A030-1866-7D58-15F7-DD04261BC801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37" name="Grafik 136">
            <a:extLst>
              <a:ext uri="{FF2B5EF4-FFF2-40B4-BE49-F238E27FC236}">
                <a16:creationId xmlns:a16="http://schemas.microsoft.com/office/drawing/2014/main" id="{2CDBA3FF-6D4D-F394-B299-ADC90B79DE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26316" y="2927449"/>
            <a:ext cx="847980" cy="357251"/>
          </a:xfrm>
          <a:prstGeom prst="rect">
            <a:avLst/>
          </a:prstGeom>
        </p:spPr>
      </p:pic>
      <p:pic>
        <p:nvPicPr>
          <p:cNvPr id="139" name="Grafik 138">
            <a:extLst>
              <a:ext uri="{FF2B5EF4-FFF2-40B4-BE49-F238E27FC236}">
                <a16:creationId xmlns:a16="http://schemas.microsoft.com/office/drawing/2014/main" id="{E4193D5B-C50B-8207-C352-B8571AC23A6B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b="17216"/>
          <a:stretch/>
        </p:blipFill>
        <p:spPr>
          <a:xfrm>
            <a:off x="9518221" y="2463063"/>
            <a:ext cx="2362629" cy="2504277"/>
          </a:xfrm>
          <a:prstGeom prst="rect">
            <a:avLst/>
          </a:prstGeom>
        </p:spPr>
      </p:pic>
      <p:pic>
        <p:nvPicPr>
          <p:cNvPr id="140" name="Grafik 139">
            <a:extLst>
              <a:ext uri="{FF2B5EF4-FFF2-40B4-BE49-F238E27FC236}">
                <a16:creationId xmlns:a16="http://schemas.microsoft.com/office/drawing/2014/main" id="{8CC6FEFC-1C3B-22C3-6BDA-A4D4D771125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25120" y="5103050"/>
            <a:ext cx="2135163" cy="1601372"/>
          </a:xfrm>
          <a:prstGeom prst="rect">
            <a:avLst/>
          </a:prstGeom>
        </p:spPr>
      </p:pic>
      <p:pic>
        <p:nvPicPr>
          <p:cNvPr id="141" name="Grafik 140">
            <a:extLst>
              <a:ext uri="{FF2B5EF4-FFF2-40B4-BE49-F238E27FC236}">
                <a16:creationId xmlns:a16="http://schemas.microsoft.com/office/drawing/2014/main" id="{E1FF5F14-1F04-CF4D-10E4-8F4F9F2DE74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58819" y="3422059"/>
            <a:ext cx="3384114" cy="709296"/>
          </a:xfrm>
          <a:prstGeom prst="rect">
            <a:avLst/>
          </a:prstGeom>
        </p:spPr>
      </p:pic>
      <p:pic>
        <p:nvPicPr>
          <p:cNvPr id="142" name="Grafik 141">
            <a:extLst>
              <a:ext uri="{FF2B5EF4-FFF2-40B4-BE49-F238E27FC236}">
                <a16:creationId xmlns:a16="http://schemas.microsoft.com/office/drawing/2014/main" id="{4D788CAF-A01D-1765-8B31-37635B43BF4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5351" y="3218439"/>
            <a:ext cx="2602507" cy="921462"/>
          </a:xfrm>
          <a:prstGeom prst="rect">
            <a:avLst/>
          </a:prstGeom>
        </p:spPr>
      </p:pic>
      <p:sp>
        <p:nvSpPr>
          <p:cNvPr id="138" name="Pfeil nach links und rechts 137">
            <a:extLst>
              <a:ext uri="{FF2B5EF4-FFF2-40B4-BE49-F238E27FC236}">
                <a16:creationId xmlns:a16="http://schemas.microsoft.com/office/drawing/2014/main" id="{53EDBCF6-D34E-7AF7-8DD1-515DF7898F73}"/>
              </a:ext>
            </a:extLst>
          </p:cNvPr>
          <p:cNvSpPr/>
          <p:nvPr/>
        </p:nvSpPr>
        <p:spPr>
          <a:xfrm>
            <a:off x="2958716" y="3531763"/>
            <a:ext cx="2084519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Pfeil nach links und rechts 143">
            <a:extLst>
              <a:ext uri="{FF2B5EF4-FFF2-40B4-BE49-F238E27FC236}">
                <a16:creationId xmlns:a16="http://schemas.microsoft.com/office/drawing/2014/main" id="{9E4D9E8B-E0F8-3FA6-D88E-EE72EEF7A981}"/>
              </a:ext>
            </a:extLst>
          </p:cNvPr>
          <p:cNvSpPr/>
          <p:nvPr/>
        </p:nvSpPr>
        <p:spPr>
          <a:xfrm>
            <a:off x="8536717" y="4604506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sp>
        <p:nvSpPr>
          <p:cNvPr id="146" name="Pfeil nach rechts 145">
            <a:extLst>
              <a:ext uri="{FF2B5EF4-FFF2-40B4-BE49-F238E27FC236}">
                <a16:creationId xmlns:a16="http://schemas.microsoft.com/office/drawing/2014/main" id="{A04983C5-2170-91A8-AEDE-1CE27C8BEE47}"/>
              </a:ext>
            </a:extLst>
          </p:cNvPr>
          <p:cNvSpPr/>
          <p:nvPr/>
        </p:nvSpPr>
        <p:spPr>
          <a:xfrm rot="17994828">
            <a:off x="8354501" y="3229831"/>
            <a:ext cx="1451403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D50EAFF-AE10-ED0F-3EB0-BF595DA1DA7D}"/>
              </a:ext>
            </a:extLst>
          </p:cNvPr>
          <p:cNvSpPr txBox="1"/>
          <p:nvPr/>
        </p:nvSpPr>
        <p:spPr>
          <a:xfrm>
            <a:off x="1444237" y="2409148"/>
            <a:ext cx="23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Browser module</a:t>
            </a:r>
          </a:p>
        </p:txBody>
      </p:sp>
      <p:sp>
        <p:nvSpPr>
          <p:cNvPr id="148" name="Pfeil nach rechts 147">
            <a:extLst>
              <a:ext uri="{FF2B5EF4-FFF2-40B4-BE49-F238E27FC236}">
                <a16:creationId xmlns:a16="http://schemas.microsoft.com/office/drawing/2014/main" id="{AEADA58D-DB61-6697-8509-039AE7E67F3E}"/>
              </a:ext>
            </a:extLst>
          </p:cNvPr>
          <p:cNvSpPr/>
          <p:nvPr/>
        </p:nvSpPr>
        <p:spPr>
          <a:xfrm rot="20585623">
            <a:off x="3717109" y="2378163"/>
            <a:ext cx="1242080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EC0FFBD4-A250-03DD-AD15-F4524E60AD42}"/>
              </a:ext>
            </a:extLst>
          </p:cNvPr>
          <p:cNvSpPr txBox="1"/>
          <p:nvPr/>
        </p:nvSpPr>
        <p:spPr>
          <a:xfrm>
            <a:off x="4982348" y="3212581"/>
            <a:ext cx="3130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Browser/wrapper/</a:t>
            </a:r>
            <a:r>
              <a:rPr lang="en-GB" sz="1050" dirty="0" err="1">
                <a:solidFill>
                  <a:schemeClr val="bg1"/>
                </a:solidFill>
              </a:rPr>
              <a:t>index.js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F38F71FA-D8AD-D7B8-2CCF-7B95DF07FE9C}"/>
              </a:ext>
            </a:extLst>
          </p:cNvPr>
          <p:cNvSpPr txBox="1"/>
          <p:nvPr/>
        </p:nvSpPr>
        <p:spPr>
          <a:xfrm>
            <a:off x="871342" y="3013493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Browser/keywords/</a:t>
            </a:r>
            <a:r>
              <a:rPr lang="en-GB" sz="1050" dirty="0" err="1">
                <a:solidFill>
                  <a:schemeClr val="bg1"/>
                </a:solidFill>
              </a:rPr>
              <a:t>interaction.py</a:t>
            </a:r>
            <a:endParaRPr lang="en-GB" sz="1050" dirty="0">
              <a:solidFill>
                <a:schemeClr val="bg1"/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C21EBBDD-0785-ACE6-C586-F9956ECB065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7986" y="3878115"/>
            <a:ext cx="775491" cy="775491"/>
          </a:xfrm>
          <a:prstGeom prst="rect">
            <a:avLst/>
          </a:prstGeom>
        </p:spPr>
      </p:pic>
      <p:sp>
        <p:nvSpPr>
          <p:cNvPr id="151" name="Textfeld 150">
            <a:extLst>
              <a:ext uri="{FF2B5EF4-FFF2-40B4-BE49-F238E27FC236}">
                <a16:creationId xmlns:a16="http://schemas.microsoft.com/office/drawing/2014/main" id="{94638B95-70CB-BE05-74BA-BF71625E5A62}"/>
              </a:ext>
            </a:extLst>
          </p:cNvPr>
          <p:cNvSpPr txBox="1"/>
          <p:nvPr/>
        </p:nvSpPr>
        <p:spPr>
          <a:xfrm>
            <a:off x="5603061" y="2677688"/>
            <a:ext cx="243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JavaScript Side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3442652-1593-23A2-BADA-C07CB2F93102}"/>
              </a:ext>
            </a:extLst>
          </p:cNvPr>
          <p:cNvSpPr txBox="1"/>
          <p:nvPr/>
        </p:nvSpPr>
        <p:spPr>
          <a:xfrm>
            <a:off x="6200496" y="4900246"/>
            <a:ext cx="7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Plugin</a:t>
            </a:r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9" name="Freihandform 8">
            <a:extLst>
              <a:ext uri="{FF2B5EF4-FFF2-40B4-BE49-F238E27FC236}">
                <a16:creationId xmlns:a16="http://schemas.microsoft.com/office/drawing/2014/main" id="{8E156562-A12F-87F7-46FF-D3DF0E883D69}"/>
              </a:ext>
            </a:extLst>
          </p:cNvPr>
          <p:cNvSpPr/>
          <p:nvPr/>
        </p:nvSpPr>
        <p:spPr>
          <a:xfrm>
            <a:off x="430676" y="4768948"/>
            <a:ext cx="3433323" cy="1863123"/>
          </a:xfrm>
          <a:custGeom>
            <a:avLst/>
            <a:gdLst>
              <a:gd name="connsiteX0" fmla="*/ 1672201 w 3433323"/>
              <a:gd name="connsiteY0" fmla="*/ 0 h 1863123"/>
              <a:gd name="connsiteX1" fmla="*/ 2111654 w 3433323"/>
              <a:gd name="connsiteY1" fmla="*/ 388517 h 1863123"/>
              <a:gd name="connsiteX2" fmla="*/ 1891928 w 3433323"/>
              <a:gd name="connsiteY2" fmla="*/ 388517 h 1863123"/>
              <a:gd name="connsiteX3" fmla="*/ 1891928 w 3433323"/>
              <a:gd name="connsiteY3" fmla="*/ 543420 h 1863123"/>
              <a:gd name="connsiteX4" fmla="*/ 3433323 w 3433323"/>
              <a:gd name="connsiteY4" fmla="*/ 543420 h 1863123"/>
              <a:gd name="connsiteX5" fmla="*/ 3433323 w 3433323"/>
              <a:gd name="connsiteY5" fmla="*/ 1863123 h 1863123"/>
              <a:gd name="connsiteX6" fmla="*/ 0 w 3433323"/>
              <a:gd name="connsiteY6" fmla="*/ 1863123 h 1863123"/>
              <a:gd name="connsiteX7" fmla="*/ 0 w 3433323"/>
              <a:gd name="connsiteY7" fmla="*/ 543420 h 1863123"/>
              <a:gd name="connsiteX8" fmla="*/ 1452475 w 3433323"/>
              <a:gd name="connsiteY8" fmla="*/ 543420 h 1863123"/>
              <a:gd name="connsiteX9" fmla="*/ 1452475 w 3433323"/>
              <a:gd name="connsiteY9" fmla="*/ 388517 h 1863123"/>
              <a:gd name="connsiteX10" fmla="*/ 1232748 w 3433323"/>
              <a:gd name="connsiteY10" fmla="*/ 388517 h 186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3323" h="1863123">
                <a:moveTo>
                  <a:pt x="1672201" y="0"/>
                </a:moveTo>
                <a:lnTo>
                  <a:pt x="2111654" y="388517"/>
                </a:lnTo>
                <a:lnTo>
                  <a:pt x="1891928" y="388517"/>
                </a:lnTo>
                <a:lnTo>
                  <a:pt x="1891928" y="543420"/>
                </a:lnTo>
                <a:lnTo>
                  <a:pt x="3433323" y="543420"/>
                </a:lnTo>
                <a:lnTo>
                  <a:pt x="3433323" y="1863123"/>
                </a:lnTo>
                <a:lnTo>
                  <a:pt x="0" y="1863123"/>
                </a:lnTo>
                <a:lnTo>
                  <a:pt x="0" y="543420"/>
                </a:lnTo>
                <a:lnTo>
                  <a:pt x="1452475" y="543420"/>
                </a:lnTo>
                <a:lnTo>
                  <a:pt x="1452475" y="388517"/>
                </a:lnTo>
                <a:lnTo>
                  <a:pt x="1232748" y="38851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F3BDDC3-4853-F4C2-2773-D52A5EAB6266}"/>
              </a:ext>
            </a:extLst>
          </p:cNvPr>
          <p:cNvSpPr txBox="1"/>
          <p:nvPr/>
        </p:nvSpPr>
        <p:spPr>
          <a:xfrm>
            <a:off x="1740678" y="4923641"/>
            <a:ext cx="7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Plugin</a:t>
            </a:r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5C6F411-140B-2461-75CA-6353720BF73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68663" y="5771899"/>
            <a:ext cx="3357347" cy="70935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5C56BD0-B069-67F0-3316-610BA4A3EF1C}"/>
              </a:ext>
            </a:extLst>
          </p:cNvPr>
          <p:cNvSpPr txBox="1"/>
          <p:nvPr/>
        </p:nvSpPr>
        <p:spPr>
          <a:xfrm>
            <a:off x="430674" y="5527729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Get Location Object</a:t>
            </a:r>
          </a:p>
        </p:txBody>
      </p:sp>
    </p:spTree>
    <p:extLst>
      <p:ext uri="{BB962C8B-B14F-4D97-AF65-F5344CB8AC3E}">
        <p14:creationId xmlns:p14="http://schemas.microsoft.com/office/powerpoint/2010/main" val="1209629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52E3A-281C-45A6-8FA4-59B7156F1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D91147C-1C6E-7B03-C1FD-FAE40C10718B}"/>
              </a:ext>
            </a:extLst>
          </p:cNvPr>
          <p:cNvSpPr/>
          <p:nvPr/>
        </p:nvSpPr>
        <p:spPr>
          <a:xfrm>
            <a:off x="179686" y="1441926"/>
            <a:ext cx="3763884" cy="52624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87B0BE2A-5DE4-018E-996F-274FBB0017BE}"/>
              </a:ext>
            </a:extLst>
          </p:cNvPr>
          <p:cNvSpPr/>
          <p:nvPr/>
        </p:nvSpPr>
        <p:spPr>
          <a:xfrm>
            <a:off x="4794071" y="2417174"/>
            <a:ext cx="4027253" cy="4287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E16CA1-226C-23CB-C2FE-D3FB3A6E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Plugin API (Add Keywords)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98D8AD-FB6C-EE0B-69B1-A9084B6547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8123AC-5B77-2B69-7AF3-7F9CE46D5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FC5A65-8A9D-18C2-BFFC-C3D4851BA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1D78639-BB34-8983-9DB0-B4311FD621C3}"/>
              </a:ext>
            </a:extLst>
          </p:cNvPr>
          <p:cNvGrpSpPr/>
          <p:nvPr/>
        </p:nvGrpSpPr>
        <p:grpSpPr>
          <a:xfrm>
            <a:off x="9481120" y="2243313"/>
            <a:ext cx="2448000" cy="2806244"/>
            <a:chOff x="4872000" y="2277000"/>
            <a:chExt cx="2448000" cy="2806244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2D5C5E5D-9ACF-86C3-A895-2FE689BF2E8B}"/>
                </a:ext>
              </a:extLst>
            </p:cNvPr>
            <p:cNvSpPr/>
            <p:nvPr/>
          </p:nvSpPr>
          <p:spPr>
            <a:xfrm>
              <a:off x="4872000" y="2277000"/>
              <a:ext cx="2448000" cy="2806244"/>
            </a:xfrm>
            <a:custGeom>
              <a:avLst/>
              <a:gdLst>
                <a:gd name="connsiteX0" fmla="*/ 44254 w 5184000"/>
                <a:gd name="connsiteY0" fmla="*/ 0 h 2806244"/>
                <a:gd name="connsiteX1" fmla="*/ 5139746 w 5184000"/>
                <a:gd name="connsiteY1" fmla="*/ 0 h 2806244"/>
                <a:gd name="connsiteX2" fmla="*/ 5184000 w 5184000"/>
                <a:gd name="connsiteY2" fmla="*/ 44254 h 2806244"/>
                <a:gd name="connsiteX3" fmla="*/ 5184000 w 5184000"/>
                <a:gd name="connsiteY3" fmla="*/ 2761990 h 2806244"/>
                <a:gd name="connsiteX4" fmla="*/ 5139746 w 5184000"/>
                <a:gd name="connsiteY4" fmla="*/ 2806244 h 2806244"/>
                <a:gd name="connsiteX5" fmla="*/ 44254 w 5184000"/>
                <a:gd name="connsiteY5" fmla="*/ 2806244 h 2806244"/>
                <a:gd name="connsiteX6" fmla="*/ 0 w 5184000"/>
                <a:gd name="connsiteY6" fmla="*/ 2761990 h 2806244"/>
                <a:gd name="connsiteX7" fmla="*/ 0 w 5184000"/>
                <a:gd name="connsiteY7" fmla="*/ 44254 h 2806244"/>
                <a:gd name="connsiteX8" fmla="*/ 44254 w 5184000"/>
                <a:gd name="connsiteY8" fmla="*/ 0 h 2806244"/>
                <a:gd name="connsiteX9" fmla="*/ 72000 w 5184000"/>
                <a:gd name="connsiteY9" fmla="*/ 214244 h 2806244"/>
                <a:gd name="connsiteX10" fmla="*/ 72000 w 5184000"/>
                <a:gd name="connsiteY10" fmla="*/ 2734244 h 2806244"/>
                <a:gd name="connsiteX11" fmla="*/ 5112000 w 5184000"/>
                <a:gd name="connsiteY11" fmla="*/ 2734244 h 2806244"/>
                <a:gd name="connsiteX12" fmla="*/ 5112000 w 5184000"/>
                <a:gd name="connsiteY12" fmla="*/ 214244 h 2806244"/>
                <a:gd name="connsiteX13" fmla="*/ 72000 w 5184000"/>
                <a:gd name="connsiteY13" fmla="*/ 214244 h 280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84000" h="2806244">
                  <a:moveTo>
                    <a:pt x="44254" y="0"/>
                  </a:moveTo>
                  <a:lnTo>
                    <a:pt x="5139746" y="0"/>
                  </a:lnTo>
                  <a:cubicBezTo>
                    <a:pt x="5164187" y="0"/>
                    <a:pt x="5184000" y="19813"/>
                    <a:pt x="5184000" y="44254"/>
                  </a:cubicBezTo>
                  <a:lnTo>
                    <a:pt x="5184000" y="2761990"/>
                  </a:lnTo>
                  <a:cubicBezTo>
                    <a:pt x="5184000" y="2786431"/>
                    <a:pt x="5164187" y="2806244"/>
                    <a:pt x="5139746" y="2806244"/>
                  </a:cubicBezTo>
                  <a:lnTo>
                    <a:pt x="44254" y="2806244"/>
                  </a:lnTo>
                  <a:cubicBezTo>
                    <a:pt x="19813" y="2806244"/>
                    <a:pt x="0" y="2786431"/>
                    <a:pt x="0" y="2761990"/>
                  </a:cubicBezTo>
                  <a:lnTo>
                    <a:pt x="0" y="44254"/>
                  </a:lnTo>
                  <a:cubicBezTo>
                    <a:pt x="0" y="19813"/>
                    <a:pt x="19813" y="0"/>
                    <a:pt x="44254" y="0"/>
                  </a:cubicBezTo>
                  <a:close/>
                  <a:moveTo>
                    <a:pt x="72000" y="214244"/>
                  </a:moveTo>
                  <a:lnTo>
                    <a:pt x="72000" y="2734244"/>
                  </a:lnTo>
                  <a:lnTo>
                    <a:pt x="5112000" y="2734244"/>
                  </a:lnTo>
                  <a:lnTo>
                    <a:pt x="5112000" y="214244"/>
                  </a:lnTo>
                  <a:lnTo>
                    <a:pt x="72000" y="21424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11D18-0494-C552-D6EB-FC6F8FBCFA33}"/>
                </a:ext>
              </a:extLst>
            </p:cNvPr>
            <p:cNvSpPr/>
            <p:nvPr/>
          </p:nvSpPr>
          <p:spPr>
            <a:xfrm>
              <a:off x="4944000" y="2349000"/>
              <a:ext cx="72000" cy="72000"/>
            </a:xfrm>
            <a:prstGeom prst="ellipse">
              <a:avLst/>
            </a:prstGeom>
            <a:solidFill>
              <a:srgbClr val="DA1B1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013B44A-3D46-D91A-2D73-9F9EB5B6BF24}"/>
                </a:ext>
              </a:extLst>
            </p:cNvPr>
            <p:cNvSpPr/>
            <p:nvPr/>
          </p:nvSpPr>
          <p:spPr>
            <a:xfrm>
              <a:off x="5088000" y="2349000"/>
              <a:ext cx="72000" cy="72000"/>
            </a:xfrm>
            <a:prstGeom prst="ellipse">
              <a:avLst/>
            </a:prstGeom>
            <a:solidFill>
              <a:srgbClr val="EFB12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5CE110-AEA4-6BE2-1913-85A791896026}"/>
                </a:ext>
              </a:extLst>
            </p:cNvPr>
            <p:cNvSpPr/>
            <p:nvPr/>
          </p:nvSpPr>
          <p:spPr>
            <a:xfrm>
              <a:off x="5232000" y="2352750"/>
              <a:ext cx="72000" cy="72000"/>
            </a:xfrm>
            <a:prstGeom prst="ellipse">
              <a:avLst/>
            </a:prstGeom>
            <a:solidFill>
              <a:srgbClr val="26C94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46E89E02-89A4-2D68-E528-5026BD4F6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185" y="1510322"/>
            <a:ext cx="732991" cy="73299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453F7C2-9312-0B87-3007-698DE99AD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77190" y="1423354"/>
            <a:ext cx="881561" cy="9279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9ED4CA2-A3FF-2703-A4C2-F55A988FBE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538" y="2070612"/>
            <a:ext cx="1229050" cy="330151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B7C3A6A-584B-5DA5-DAE0-97272B0DCC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84916" y="1409739"/>
            <a:ext cx="856232" cy="927958"/>
          </a:xfrm>
          <a:prstGeom prst="rect">
            <a:avLst/>
          </a:prstGeom>
        </p:spPr>
      </p:pic>
      <p:sp>
        <p:nvSpPr>
          <p:cNvPr id="27" name="Freihandform 26">
            <a:extLst>
              <a:ext uri="{FF2B5EF4-FFF2-40B4-BE49-F238E27FC236}">
                <a16:creationId xmlns:a16="http://schemas.microsoft.com/office/drawing/2014/main" id="{4CF48741-882C-58A0-785F-112DEEDCC5E0}"/>
              </a:ext>
            </a:extLst>
          </p:cNvPr>
          <p:cNvSpPr/>
          <p:nvPr/>
        </p:nvSpPr>
        <p:spPr>
          <a:xfrm>
            <a:off x="430677" y="2460848"/>
            <a:ext cx="3433323" cy="2768152"/>
          </a:xfrm>
          <a:custGeom>
            <a:avLst/>
            <a:gdLst>
              <a:gd name="connsiteX0" fmla="*/ 0 w 3433323"/>
              <a:gd name="connsiteY0" fmla="*/ 0 h 2768152"/>
              <a:gd name="connsiteX1" fmla="*/ 3433323 w 3433323"/>
              <a:gd name="connsiteY1" fmla="*/ 0 h 2768152"/>
              <a:gd name="connsiteX2" fmla="*/ 3433323 w 3433323"/>
              <a:gd name="connsiteY2" fmla="*/ 2768152 h 2768152"/>
              <a:gd name="connsiteX3" fmla="*/ 1940298 w 3433323"/>
              <a:gd name="connsiteY3" fmla="*/ 2768152 h 2768152"/>
              <a:gd name="connsiteX4" fmla="*/ 1940298 w 3433323"/>
              <a:gd name="connsiteY4" fmla="*/ 2728781 h 2768152"/>
              <a:gd name="connsiteX5" fmla="*/ 2205204 w 3433323"/>
              <a:gd name="connsiteY5" fmla="*/ 2728781 h 2768152"/>
              <a:gd name="connsiteX6" fmla="*/ 1675391 w 3433323"/>
              <a:gd name="connsiteY6" fmla="*/ 2260377 h 2768152"/>
              <a:gd name="connsiteX7" fmla="*/ 1145578 w 3433323"/>
              <a:gd name="connsiteY7" fmla="*/ 2728781 h 2768152"/>
              <a:gd name="connsiteX8" fmla="*/ 1410485 w 3433323"/>
              <a:gd name="connsiteY8" fmla="*/ 2728781 h 2768152"/>
              <a:gd name="connsiteX9" fmla="*/ 1410485 w 3433323"/>
              <a:gd name="connsiteY9" fmla="*/ 2768152 h 2768152"/>
              <a:gd name="connsiteX10" fmla="*/ 0 w 3433323"/>
              <a:gd name="connsiteY10" fmla="*/ 2768152 h 27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3323" h="2768152">
                <a:moveTo>
                  <a:pt x="0" y="0"/>
                </a:moveTo>
                <a:lnTo>
                  <a:pt x="3433323" y="0"/>
                </a:lnTo>
                <a:lnTo>
                  <a:pt x="3433323" y="2768152"/>
                </a:lnTo>
                <a:lnTo>
                  <a:pt x="1940298" y="2768152"/>
                </a:lnTo>
                <a:lnTo>
                  <a:pt x="1940298" y="2728781"/>
                </a:lnTo>
                <a:lnTo>
                  <a:pt x="2205204" y="2728781"/>
                </a:lnTo>
                <a:lnTo>
                  <a:pt x="1675391" y="2260377"/>
                </a:lnTo>
                <a:lnTo>
                  <a:pt x="1145578" y="2728781"/>
                </a:lnTo>
                <a:lnTo>
                  <a:pt x="1410485" y="2728781"/>
                </a:lnTo>
                <a:lnTo>
                  <a:pt x="1410485" y="2768152"/>
                </a:lnTo>
                <a:lnTo>
                  <a:pt x="0" y="27681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02A752B2-8537-575B-B761-9982DD6D2003}"/>
              </a:ext>
            </a:extLst>
          </p:cNvPr>
          <p:cNvGrpSpPr/>
          <p:nvPr/>
        </p:nvGrpSpPr>
        <p:grpSpPr>
          <a:xfrm>
            <a:off x="84589" y="1185888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7192BE1B-95D6-2EDF-9AB8-CAC18C3F8288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56094940-D514-6105-8DEC-304FE430A825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88" name="Grafik 85">
            <a:extLst>
              <a:ext uri="{FF2B5EF4-FFF2-40B4-BE49-F238E27FC236}">
                <a16:creationId xmlns:a16="http://schemas.microsoft.com/office/drawing/2014/main" id="{77CDF428-3EEA-7692-1329-E4E03F4BC872}"/>
              </a:ext>
            </a:extLst>
          </p:cNvPr>
          <p:cNvGrpSpPr/>
          <p:nvPr/>
        </p:nvGrpSpPr>
        <p:grpSpPr>
          <a:xfrm>
            <a:off x="477580" y="2166488"/>
            <a:ext cx="955810" cy="697942"/>
            <a:chOff x="3844829" y="1295020"/>
            <a:chExt cx="4526472" cy="3305275"/>
          </a:xfrm>
        </p:grpSpPr>
        <p:grpSp>
          <p:nvGrpSpPr>
            <p:cNvPr id="89" name="Grafik 85">
              <a:extLst>
                <a:ext uri="{FF2B5EF4-FFF2-40B4-BE49-F238E27FC236}">
                  <a16:creationId xmlns:a16="http://schemas.microsoft.com/office/drawing/2014/main" id="{29A308B0-40BB-A0AC-AECF-7A028BB3B7B2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90" name="Freihandform 89">
                <a:extLst>
                  <a:ext uri="{FF2B5EF4-FFF2-40B4-BE49-F238E27FC236}">
                    <a16:creationId xmlns:a16="http://schemas.microsoft.com/office/drawing/2014/main" id="{65D59826-4BE6-0C83-7E16-95F6DCD0276D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ihandform 90">
                <a:extLst>
                  <a:ext uri="{FF2B5EF4-FFF2-40B4-BE49-F238E27FC236}">
                    <a16:creationId xmlns:a16="http://schemas.microsoft.com/office/drawing/2014/main" id="{00B76EE5-C116-84ED-2BA6-2C0000C9EBD2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ihandform 91">
                <a:extLst>
                  <a:ext uri="{FF2B5EF4-FFF2-40B4-BE49-F238E27FC236}">
                    <a16:creationId xmlns:a16="http://schemas.microsoft.com/office/drawing/2014/main" id="{B2D0A058-23C0-65D1-062B-1A854FDA7A39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ihandform 92">
                <a:extLst>
                  <a:ext uri="{FF2B5EF4-FFF2-40B4-BE49-F238E27FC236}">
                    <a16:creationId xmlns:a16="http://schemas.microsoft.com/office/drawing/2014/main" id="{BEAEED6C-E393-203E-AB0A-8357E4091EC4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ihandform 93">
                <a:extLst>
                  <a:ext uri="{FF2B5EF4-FFF2-40B4-BE49-F238E27FC236}">
                    <a16:creationId xmlns:a16="http://schemas.microsoft.com/office/drawing/2014/main" id="{D662CCCC-A951-B3C2-5FAE-70EB4DDEC1A6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ihandform 94">
                <a:extLst>
                  <a:ext uri="{FF2B5EF4-FFF2-40B4-BE49-F238E27FC236}">
                    <a16:creationId xmlns:a16="http://schemas.microsoft.com/office/drawing/2014/main" id="{A00AD06A-C19D-C0ED-8508-D58FAA145A1B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96" name="Grafik 85">
              <a:extLst>
                <a:ext uri="{FF2B5EF4-FFF2-40B4-BE49-F238E27FC236}">
                  <a16:creationId xmlns:a16="http://schemas.microsoft.com/office/drawing/2014/main" id="{025F9A3D-32B2-1247-5352-2FBEAC2288EB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97" name="Freihandform 96">
                <a:extLst>
                  <a:ext uri="{FF2B5EF4-FFF2-40B4-BE49-F238E27FC236}">
                    <a16:creationId xmlns:a16="http://schemas.microsoft.com/office/drawing/2014/main" id="{D6AEB6E9-5FDD-984E-1FE1-FBDF5D5691E9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ihandform 97">
                <a:extLst>
                  <a:ext uri="{FF2B5EF4-FFF2-40B4-BE49-F238E27FC236}">
                    <a16:creationId xmlns:a16="http://schemas.microsoft.com/office/drawing/2014/main" id="{137DA055-2D80-5169-BB92-B31FD544C09E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ihandform 98">
                <a:extLst>
                  <a:ext uri="{FF2B5EF4-FFF2-40B4-BE49-F238E27FC236}">
                    <a16:creationId xmlns:a16="http://schemas.microsoft.com/office/drawing/2014/main" id="{B08F92EE-4885-A618-5DA4-BBBD5D94FBD5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ihandform 99">
                <a:extLst>
                  <a:ext uri="{FF2B5EF4-FFF2-40B4-BE49-F238E27FC236}">
                    <a16:creationId xmlns:a16="http://schemas.microsoft.com/office/drawing/2014/main" id="{729B6A03-379D-1EB9-4F35-3DD3F9EA9465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ihandform 100">
                <a:extLst>
                  <a:ext uri="{FF2B5EF4-FFF2-40B4-BE49-F238E27FC236}">
                    <a16:creationId xmlns:a16="http://schemas.microsoft.com/office/drawing/2014/main" id="{77F217EA-A00A-F80A-FE14-A35B602B9DD7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ihandform 101">
                <a:extLst>
                  <a:ext uri="{FF2B5EF4-FFF2-40B4-BE49-F238E27FC236}">
                    <a16:creationId xmlns:a16="http://schemas.microsoft.com/office/drawing/2014/main" id="{442D64ED-F4AA-CDB1-13AA-BB76D18A9CD1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16" name="Grafik 115">
            <a:extLst>
              <a:ext uri="{FF2B5EF4-FFF2-40B4-BE49-F238E27FC236}">
                <a16:creationId xmlns:a16="http://schemas.microsoft.com/office/drawing/2014/main" id="{61CE409D-F803-10EE-A060-BF4248B0E3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1042" y="1112102"/>
            <a:ext cx="613416" cy="613416"/>
          </a:xfrm>
          <a:prstGeom prst="rect">
            <a:avLst/>
          </a:prstGeom>
        </p:spPr>
      </p:pic>
      <p:sp>
        <p:nvSpPr>
          <p:cNvPr id="117" name="Textfeld 116">
            <a:extLst>
              <a:ext uri="{FF2B5EF4-FFF2-40B4-BE49-F238E27FC236}">
                <a16:creationId xmlns:a16="http://schemas.microsoft.com/office/drawing/2014/main" id="{D5CFF76F-13BC-1073-A9AD-3C8DBB9DEBBA}"/>
              </a:ext>
            </a:extLst>
          </p:cNvPr>
          <p:cNvSpPr txBox="1"/>
          <p:nvPr/>
        </p:nvSpPr>
        <p:spPr>
          <a:xfrm>
            <a:off x="195575" y="1725518"/>
            <a:ext cx="3512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*** Settings ***</a:t>
            </a:r>
            <a:br>
              <a:rPr lang="en-GB" sz="1100" dirty="0">
                <a:solidFill>
                  <a:schemeClr val="bg1"/>
                </a:solidFill>
              </a:rPr>
            </a:br>
            <a:r>
              <a:rPr lang="en-GB" sz="1100" dirty="0">
                <a:solidFill>
                  <a:schemeClr val="bg1"/>
                </a:solidFill>
              </a:rPr>
              <a:t>Library    Browser</a:t>
            </a:r>
          </a:p>
        </p:txBody>
      </p:sp>
      <p:sp>
        <p:nvSpPr>
          <p:cNvPr id="26" name="Freihandform 25">
            <a:extLst>
              <a:ext uri="{FF2B5EF4-FFF2-40B4-BE49-F238E27FC236}">
                <a16:creationId xmlns:a16="http://schemas.microsoft.com/office/drawing/2014/main" id="{F57EE456-1D60-5D44-15A6-0BDD4770DC5D}"/>
              </a:ext>
            </a:extLst>
          </p:cNvPr>
          <p:cNvSpPr/>
          <p:nvPr/>
        </p:nvSpPr>
        <p:spPr>
          <a:xfrm>
            <a:off x="4867060" y="2733334"/>
            <a:ext cx="3896417" cy="2495666"/>
          </a:xfrm>
          <a:custGeom>
            <a:avLst/>
            <a:gdLst>
              <a:gd name="connsiteX0" fmla="*/ 0 w 3882265"/>
              <a:gd name="connsiteY0" fmla="*/ 0 h 2495666"/>
              <a:gd name="connsiteX1" fmla="*/ 3882265 w 3882265"/>
              <a:gd name="connsiteY1" fmla="*/ 0 h 2495666"/>
              <a:gd name="connsiteX2" fmla="*/ 3882265 w 3882265"/>
              <a:gd name="connsiteY2" fmla="*/ 2495666 h 2495666"/>
              <a:gd name="connsiteX3" fmla="*/ 1937007 w 3882265"/>
              <a:gd name="connsiteY3" fmla="*/ 2495666 h 2495666"/>
              <a:gd name="connsiteX4" fmla="*/ 1937007 w 3882265"/>
              <a:gd name="connsiteY4" fmla="*/ 2447358 h 2495666"/>
              <a:gd name="connsiteX5" fmla="*/ 2201913 w 3882265"/>
              <a:gd name="connsiteY5" fmla="*/ 2447358 h 2495666"/>
              <a:gd name="connsiteX6" fmla="*/ 1672100 w 3882265"/>
              <a:gd name="connsiteY6" fmla="*/ 1978954 h 2495666"/>
              <a:gd name="connsiteX7" fmla="*/ 1142287 w 3882265"/>
              <a:gd name="connsiteY7" fmla="*/ 2447358 h 2495666"/>
              <a:gd name="connsiteX8" fmla="*/ 1407194 w 3882265"/>
              <a:gd name="connsiteY8" fmla="*/ 2447358 h 2495666"/>
              <a:gd name="connsiteX9" fmla="*/ 1407194 w 3882265"/>
              <a:gd name="connsiteY9" fmla="*/ 2495666 h 2495666"/>
              <a:gd name="connsiteX10" fmla="*/ 0 w 3882265"/>
              <a:gd name="connsiteY10" fmla="*/ 2495666 h 249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82265" h="2495666">
                <a:moveTo>
                  <a:pt x="0" y="0"/>
                </a:moveTo>
                <a:lnTo>
                  <a:pt x="3882265" y="0"/>
                </a:lnTo>
                <a:lnTo>
                  <a:pt x="3882265" y="2495666"/>
                </a:lnTo>
                <a:lnTo>
                  <a:pt x="1937007" y="2495666"/>
                </a:lnTo>
                <a:lnTo>
                  <a:pt x="1937007" y="2447358"/>
                </a:lnTo>
                <a:lnTo>
                  <a:pt x="2201913" y="2447358"/>
                </a:lnTo>
                <a:lnTo>
                  <a:pt x="1672100" y="1978954"/>
                </a:lnTo>
                <a:lnTo>
                  <a:pt x="1142287" y="2447358"/>
                </a:lnTo>
                <a:lnTo>
                  <a:pt x="1407194" y="2447358"/>
                </a:lnTo>
                <a:lnTo>
                  <a:pt x="1407194" y="2495666"/>
                </a:lnTo>
                <a:lnTo>
                  <a:pt x="0" y="2495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3FC5560D-F47C-68A6-870A-BCF3C2DB2133}"/>
              </a:ext>
            </a:extLst>
          </p:cNvPr>
          <p:cNvSpPr/>
          <p:nvPr/>
        </p:nvSpPr>
        <p:spPr>
          <a:xfrm>
            <a:off x="7064496" y="4274066"/>
            <a:ext cx="1626981" cy="775492"/>
          </a:xfrm>
          <a:prstGeom prst="rect">
            <a:avLst/>
          </a:prstGeom>
          <a:solidFill>
            <a:srgbClr val="2B31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"/>
                <a:cs typeface="Calibri" panose="020F0502020204030204" pitchFamily="34" charset="0"/>
              </a:rPr>
              <a:t>Playwright NodeJS</a:t>
            </a:r>
          </a:p>
        </p:txBody>
      </p:sp>
      <p:grpSp>
        <p:nvGrpSpPr>
          <p:cNvPr id="121" name="Grafik 85">
            <a:extLst>
              <a:ext uri="{FF2B5EF4-FFF2-40B4-BE49-F238E27FC236}">
                <a16:creationId xmlns:a16="http://schemas.microsoft.com/office/drawing/2014/main" id="{E07277E5-DF98-CF1A-C842-F2F482F6A8DD}"/>
              </a:ext>
            </a:extLst>
          </p:cNvPr>
          <p:cNvGrpSpPr/>
          <p:nvPr/>
        </p:nvGrpSpPr>
        <p:grpSpPr>
          <a:xfrm>
            <a:off x="4992762" y="2572192"/>
            <a:ext cx="632035" cy="461518"/>
            <a:chOff x="3844829" y="1295020"/>
            <a:chExt cx="4526472" cy="3305275"/>
          </a:xfrm>
        </p:grpSpPr>
        <p:grpSp>
          <p:nvGrpSpPr>
            <p:cNvPr id="122" name="Grafik 85">
              <a:extLst>
                <a:ext uri="{FF2B5EF4-FFF2-40B4-BE49-F238E27FC236}">
                  <a16:creationId xmlns:a16="http://schemas.microsoft.com/office/drawing/2014/main" id="{DC595B34-5BF8-ECC1-08FF-4E302E3FC3CE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130" name="Freihandform 129">
                <a:extLst>
                  <a:ext uri="{FF2B5EF4-FFF2-40B4-BE49-F238E27FC236}">
                    <a16:creationId xmlns:a16="http://schemas.microsoft.com/office/drawing/2014/main" id="{47FA4954-5F51-1BC4-7ABC-E0C4B98E8DAD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ihandform 130">
                <a:extLst>
                  <a:ext uri="{FF2B5EF4-FFF2-40B4-BE49-F238E27FC236}">
                    <a16:creationId xmlns:a16="http://schemas.microsoft.com/office/drawing/2014/main" id="{F8FD4E5E-537F-9D41-AC6B-B056828F7595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ihandform 131">
                <a:extLst>
                  <a:ext uri="{FF2B5EF4-FFF2-40B4-BE49-F238E27FC236}">
                    <a16:creationId xmlns:a16="http://schemas.microsoft.com/office/drawing/2014/main" id="{B08DB3E7-0FBE-9D7B-D82B-E24A78AC4675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ihandform 132">
                <a:extLst>
                  <a:ext uri="{FF2B5EF4-FFF2-40B4-BE49-F238E27FC236}">
                    <a16:creationId xmlns:a16="http://schemas.microsoft.com/office/drawing/2014/main" id="{44581EAD-B560-8A18-1E98-A00A99FE6F25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ihandform 133">
                <a:extLst>
                  <a:ext uri="{FF2B5EF4-FFF2-40B4-BE49-F238E27FC236}">
                    <a16:creationId xmlns:a16="http://schemas.microsoft.com/office/drawing/2014/main" id="{118E7103-F9BE-8C29-6BDE-2379B71AC0D5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ihandform 134">
                <a:extLst>
                  <a:ext uri="{FF2B5EF4-FFF2-40B4-BE49-F238E27FC236}">
                    <a16:creationId xmlns:a16="http://schemas.microsoft.com/office/drawing/2014/main" id="{F9D1961A-62CD-81F2-61F0-59B6E2376861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23" name="Grafik 85">
              <a:extLst>
                <a:ext uri="{FF2B5EF4-FFF2-40B4-BE49-F238E27FC236}">
                  <a16:creationId xmlns:a16="http://schemas.microsoft.com/office/drawing/2014/main" id="{BED05FA2-6D1E-9F71-609D-ABEBB7063C2D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124" name="Freihandform 123">
                <a:extLst>
                  <a:ext uri="{FF2B5EF4-FFF2-40B4-BE49-F238E27FC236}">
                    <a16:creationId xmlns:a16="http://schemas.microsoft.com/office/drawing/2014/main" id="{C4F22401-9709-D652-2444-E7AA7FA4E3B6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ihandform 124">
                <a:extLst>
                  <a:ext uri="{FF2B5EF4-FFF2-40B4-BE49-F238E27FC236}">
                    <a16:creationId xmlns:a16="http://schemas.microsoft.com/office/drawing/2014/main" id="{34A392D4-A956-E04D-BCC8-AFDBCC4AEB2F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" name="Freihandform 125">
                <a:extLst>
                  <a:ext uri="{FF2B5EF4-FFF2-40B4-BE49-F238E27FC236}">
                    <a16:creationId xmlns:a16="http://schemas.microsoft.com/office/drawing/2014/main" id="{B752C0A2-AAB8-F5D9-3A1F-27689AA788E7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" name="Freihandform 126">
                <a:extLst>
                  <a:ext uri="{FF2B5EF4-FFF2-40B4-BE49-F238E27FC236}">
                    <a16:creationId xmlns:a16="http://schemas.microsoft.com/office/drawing/2014/main" id="{AC1D982B-EC7B-0C45-1F69-D6FCDA2635A1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ihandform 127">
                <a:extLst>
                  <a:ext uri="{FF2B5EF4-FFF2-40B4-BE49-F238E27FC236}">
                    <a16:creationId xmlns:a16="http://schemas.microsoft.com/office/drawing/2014/main" id="{E08A8670-556A-64B5-3B86-43F17EABA23B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ihandform 128">
                <a:extLst>
                  <a:ext uri="{FF2B5EF4-FFF2-40B4-BE49-F238E27FC236}">
                    <a16:creationId xmlns:a16="http://schemas.microsoft.com/office/drawing/2014/main" id="{F298FDE2-6A95-59A3-31D2-630081ADA000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37" name="Grafik 136">
            <a:extLst>
              <a:ext uri="{FF2B5EF4-FFF2-40B4-BE49-F238E27FC236}">
                <a16:creationId xmlns:a16="http://schemas.microsoft.com/office/drawing/2014/main" id="{A2DACEBE-6D05-B54A-6F67-F7D25342F4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26316" y="2927449"/>
            <a:ext cx="847980" cy="357251"/>
          </a:xfrm>
          <a:prstGeom prst="rect">
            <a:avLst/>
          </a:prstGeom>
        </p:spPr>
      </p:pic>
      <p:pic>
        <p:nvPicPr>
          <p:cNvPr id="139" name="Grafik 138">
            <a:extLst>
              <a:ext uri="{FF2B5EF4-FFF2-40B4-BE49-F238E27FC236}">
                <a16:creationId xmlns:a16="http://schemas.microsoft.com/office/drawing/2014/main" id="{BCDC1594-CAD1-C029-4858-579D4451184F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b="17216"/>
          <a:stretch/>
        </p:blipFill>
        <p:spPr>
          <a:xfrm>
            <a:off x="9518221" y="2463063"/>
            <a:ext cx="2362629" cy="2504277"/>
          </a:xfrm>
          <a:prstGeom prst="rect">
            <a:avLst/>
          </a:prstGeom>
        </p:spPr>
      </p:pic>
      <p:pic>
        <p:nvPicPr>
          <p:cNvPr id="140" name="Grafik 139">
            <a:extLst>
              <a:ext uri="{FF2B5EF4-FFF2-40B4-BE49-F238E27FC236}">
                <a16:creationId xmlns:a16="http://schemas.microsoft.com/office/drawing/2014/main" id="{1EE9F57F-8484-613D-4F72-53C3B3C8556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25120" y="5103050"/>
            <a:ext cx="2135163" cy="1601372"/>
          </a:xfrm>
          <a:prstGeom prst="rect">
            <a:avLst/>
          </a:prstGeom>
        </p:spPr>
      </p:pic>
      <p:pic>
        <p:nvPicPr>
          <p:cNvPr id="141" name="Grafik 140">
            <a:extLst>
              <a:ext uri="{FF2B5EF4-FFF2-40B4-BE49-F238E27FC236}">
                <a16:creationId xmlns:a16="http://schemas.microsoft.com/office/drawing/2014/main" id="{6FB1BB91-8CAA-A108-8D18-71EC4C49E41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58819" y="3422059"/>
            <a:ext cx="3384114" cy="709296"/>
          </a:xfrm>
          <a:prstGeom prst="rect">
            <a:avLst/>
          </a:prstGeom>
        </p:spPr>
      </p:pic>
      <p:pic>
        <p:nvPicPr>
          <p:cNvPr id="142" name="Grafik 141">
            <a:extLst>
              <a:ext uri="{FF2B5EF4-FFF2-40B4-BE49-F238E27FC236}">
                <a16:creationId xmlns:a16="http://schemas.microsoft.com/office/drawing/2014/main" id="{25142EF4-26F3-A2EC-7EF8-8A9E5EEAFD7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5351" y="3218439"/>
            <a:ext cx="2602507" cy="921462"/>
          </a:xfrm>
          <a:prstGeom prst="rect">
            <a:avLst/>
          </a:prstGeom>
        </p:spPr>
      </p:pic>
      <p:sp>
        <p:nvSpPr>
          <p:cNvPr id="138" name="Pfeil nach links und rechts 137">
            <a:extLst>
              <a:ext uri="{FF2B5EF4-FFF2-40B4-BE49-F238E27FC236}">
                <a16:creationId xmlns:a16="http://schemas.microsoft.com/office/drawing/2014/main" id="{5E2E77E5-59CC-DAA7-2774-2D5863992DB9}"/>
              </a:ext>
            </a:extLst>
          </p:cNvPr>
          <p:cNvSpPr/>
          <p:nvPr/>
        </p:nvSpPr>
        <p:spPr>
          <a:xfrm>
            <a:off x="2958716" y="3531763"/>
            <a:ext cx="2084519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Pfeil nach links und rechts 143">
            <a:extLst>
              <a:ext uri="{FF2B5EF4-FFF2-40B4-BE49-F238E27FC236}">
                <a16:creationId xmlns:a16="http://schemas.microsoft.com/office/drawing/2014/main" id="{51644A33-740B-74E9-C26C-BBB1D91E0FD6}"/>
              </a:ext>
            </a:extLst>
          </p:cNvPr>
          <p:cNvSpPr/>
          <p:nvPr/>
        </p:nvSpPr>
        <p:spPr>
          <a:xfrm>
            <a:off x="8536717" y="4604506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sp>
        <p:nvSpPr>
          <p:cNvPr id="146" name="Pfeil nach rechts 145">
            <a:extLst>
              <a:ext uri="{FF2B5EF4-FFF2-40B4-BE49-F238E27FC236}">
                <a16:creationId xmlns:a16="http://schemas.microsoft.com/office/drawing/2014/main" id="{2EF7D971-FEB0-576F-70F6-251CC10CA624}"/>
              </a:ext>
            </a:extLst>
          </p:cNvPr>
          <p:cNvSpPr/>
          <p:nvPr/>
        </p:nvSpPr>
        <p:spPr>
          <a:xfrm rot="17994828">
            <a:off x="8354501" y="3229831"/>
            <a:ext cx="1451403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E54CD525-B94C-4201-22AD-9390B0541468}"/>
              </a:ext>
            </a:extLst>
          </p:cNvPr>
          <p:cNvSpPr txBox="1"/>
          <p:nvPr/>
        </p:nvSpPr>
        <p:spPr>
          <a:xfrm>
            <a:off x="1444237" y="2409148"/>
            <a:ext cx="23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Browser module</a:t>
            </a:r>
          </a:p>
        </p:txBody>
      </p:sp>
      <p:sp>
        <p:nvSpPr>
          <p:cNvPr id="148" name="Pfeil nach rechts 147">
            <a:extLst>
              <a:ext uri="{FF2B5EF4-FFF2-40B4-BE49-F238E27FC236}">
                <a16:creationId xmlns:a16="http://schemas.microsoft.com/office/drawing/2014/main" id="{2381FDB1-1FC6-804E-7872-0C43853FD1B4}"/>
              </a:ext>
            </a:extLst>
          </p:cNvPr>
          <p:cNvSpPr/>
          <p:nvPr/>
        </p:nvSpPr>
        <p:spPr>
          <a:xfrm rot="20585623">
            <a:off x="3717109" y="2378163"/>
            <a:ext cx="1242080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6C6C657C-9613-8221-9E93-5B3A19424CAF}"/>
              </a:ext>
            </a:extLst>
          </p:cNvPr>
          <p:cNvSpPr txBox="1"/>
          <p:nvPr/>
        </p:nvSpPr>
        <p:spPr>
          <a:xfrm>
            <a:off x="4982348" y="3212581"/>
            <a:ext cx="3130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Browser/wrapper/</a:t>
            </a:r>
            <a:r>
              <a:rPr lang="en-GB" sz="1050" dirty="0" err="1">
                <a:solidFill>
                  <a:schemeClr val="bg1"/>
                </a:solidFill>
              </a:rPr>
              <a:t>index.js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41927F5F-7DC8-1666-EA85-04606B4507AF}"/>
              </a:ext>
            </a:extLst>
          </p:cNvPr>
          <p:cNvSpPr txBox="1"/>
          <p:nvPr/>
        </p:nvSpPr>
        <p:spPr>
          <a:xfrm>
            <a:off x="871342" y="3013493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Browser/keywords/</a:t>
            </a:r>
            <a:r>
              <a:rPr lang="en-GB" sz="1050" dirty="0" err="1">
                <a:solidFill>
                  <a:schemeClr val="bg1"/>
                </a:solidFill>
              </a:rPr>
              <a:t>interaction.py</a:t>
            </a:r>
            <a:endParaRPr lang="en-GB" sz="1050" dirty="0">
              <a:solidFill>
                <a:schemeClr val="bg1"/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4010F4D-586A-1FF1-E6DD-A7CDB57E8F6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7986" y="3878115"/>
            <a:ext cx="775491" cy="775491"/>
          </a:xfrm>
          <a:prstGeom prst="rect">
            <a:avLst/>
          </a:prstGeom>
        </p:spPr>
      </p:pic>
      <p:sp>
        <p:nvSpPr>
          <p:cNvPr id="151" name="Textfeld 150">
            <a:extLst>
              <a:ext uri="{FF2B5EF4-FFF2-40B4-BE49-F238E27FC236}">
                <a16:creationId xmlns:a16="http://schemas.microsoft.com/office/drawing/2014/main" id="{A0FBB199-EF3F-8B9A-48FF-D848AD5AF506}"/>
              </a:ext>
            </a:extLst>
          </p:cNvPr>
          <p:cNvSpPr txBox="1"/>
          <p:nvPr/>
        </p:nvSpPr>
        <p:spPr>
          <a:xfrm>
            <a:off x="5603061" y="2677688"/>
            <a:ext cx="243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JavaScript Side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6CE508-A0A6-3750-0BE3-07FBA6107CBD}"/>
              </a:ext>
            </a:extLst>
          </p:cNvPr>
          <p:cNvSpPr txBox="1"/>
          <p:nvPr/>
        </p:nvSpPr>
        <p:spPr>
          <a:xfrm>
            <a:off x="6200496" y="4900246"/>
            <a:ext cx="7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Plugin</a:t>
            </a:r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ACD9B00-F5FD-1813-1CEF-3E2C09E11E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6275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ihandform 8">
            <a:extLst>
              <a:ext uri="{FF2B5EF4-FFF2-40B4-BE49-F238E27FC236}">
                <a16:creationId xmlns:a16="http://schemas.microsoft.com/office/drawing/2014/main" id="{94A2289D-0F7C-2F3F-12EE-FDFDEAE5AD4B}"/>
              </a:ext>
            </a:extLst>
          </p:cNvPr>
          <p:cNvSpPr/>
          <p:nvPr/>
        </p:nvSpPr>
        <p:spPr>
          <a:xfrm>
            <a:off x="331080" y="2283601"/>
            <a:ext cx="9717019" cy="4330339"/>
          </a:xfrm>
          <a:custGeom>
            <a:avLst/>
            <a:gdLst>
              <a:gd name="connsiteX0" fmla="*/ 1672201 w 3433323"/>
              <a:gd name="connsiteY0" fmla="*/ 0 h 1863123"/>
              <a:gd name="connsiteX1" fmla="*/ 2111654 w 3433323"/>
              <a:gd name="connsiteY1" fmla="*/ 388517 h 1863123"/>
              <a:gd name="connsiteX2" fmla="*/ 1891928 w 3433323"/>
              <a:gd name="connsiteY2" fmla="*/ 388517 h 1863123"/>
              <a:gd name="connsiteX3" fmla="*/ 1891928 w 3433323"/>
              <a:gd name="connsiteY3" fmla="*/ 543420 h 1863123"/>
              <a:gd name="connsiteX4" fmla="*/ 3433323 w 3433323"/>
              <a:gd name="connsiteY4" fmla="*/ 543420 h 1863123"/>
              <a:gd name="connsiteX5" fmla="*/ 3433323 w 3433323"/>
              <a:gd name="connsiteY5" fmla="*/ 1863123 h 1863123"/>
              <a:gd name="connsiteX6" fmla="*/ 0 w 3433323"/>
              <a:gd name="connsiteY6" fmla="*/ 1863123 h 1863123"/>
              <a:gd name="connsiteX7" fmla="*/ 0 w 3433323"/>
              <a:gd name="connsiteY7" fmla="*/ 543420 h 1863123"/>
              <a:gd name="connsiteX8" fmla="*/ 1452475 w 3433323"/>
              <a:gd name="connsiteY8" fmla="*/ 543420 h 1863123"/>
              <a:gd name="connsiteX9" fmla="*/ 1452475 w 3433323"/>
              <a:gd name="connsiteY9" fmla="*/ 388517 h 1863123"/>
              <a:gd name="connsiteX10" fmla="*/ 1232748 w 3433323"/>
              <a:gd name="connsiteY10" fmla="*/ 388517 h 186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3323" h="1863123">
                <a:moveTo>
                  <a:pt x="1672201" y="0"/>
                </a:moveTo>
                <a:lnTo>
                  <a:pt x="2111654" y="388517"/>
                </a:lnTo>
                <a:lnTo>
                  <a:pt x="1891928" y="388517"/>
                </a:lnTo>
                <a:lnTo>
                  <a:pt x="1891928" y="543420"/>
                </a:lnTo>
                <a:lnTo>
                  <a:pt x="3433323" y="543420"/>
                </a:lnTo>
                <a:lnTo>
                  <a:pt x="3433323" y="1863123"/>
                </a:lnTo>
                <a:lnTo>
                  <a:pt x="0" y="1863123"/>
                </a:lnTo>
                <a:lnTo>
                  <a:pt x="0" y="543420"/>
                </a:lnTo>
                <a:lnTo>
                  <a:pt x="1452475" y="543420"/>
                </a:lnTo>
                <a:lnTo>
                  <a:pt x="1452475" y="388517"/>
                </a:lnTo>
                <a:lnTo>
                  <a:pt x="1232748" y="38851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71ED839-7614-BA03-7E7A-5ABD84BE6B9A}"/>
              </a:ext>
            </a:extLst>
          </p:cNvPr>
          <p:cNvSpPr txBox="1"/>
          <p:nvPr/>
        </p:nvSpPr>
        <p:spPr>
          <a:xfrm>
            <a:off x="3954417" y="2659778"/>
            <a:ext cx="2273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Plugin</a:t>
            </a:r>
            <a:br>
              <a:rPr lang="en-GB" sz="2800" dirty="0">
                <a:solidFill>
                  <a:schemeClr val="bg1"/>
                </a:solidFill>
              </a:rPr>
            </a:br>
            <a:r>
              <a:rPr lang="en-GB" sz="2800" dirty="0">
                <a:solidFill>
                  <a:schemeClr val="bg1"/>
                </a:solidFill>
              </a:rPr>
              <a:t>API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C2B9E6B-DAF8-CD5F-6125-25EA9B6D76E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69067" y="4461826"/>
            <a:ext cx="9472053" cy="200129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45E6BEB-4FA6-7FBD-507D-BE23E1F3C55B}"/>
              </a:ext>
            </a:extLst>
          </p:cNvPr>
          <p:cNvSpPr txBox="1"/>
          <p:nvPr/>
        </p:nvSpPr>
        <p:spPr>
          <a:xfrm>
            <a:off x="349211" y="3813453"/>
            <a:ext cx="7832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Get Location Object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DC33005-B876-82E1-2D9F-D24A7CBB2BA9}"/>
              </a:ext>
            </a:extLst>
          </p:cNvPr>
          <p:cNvSpPr/>
          <p:nvPr/>
        </p:nvSpPr>
        <p:spPr>
          <a:xfrm>
            <a:off x="3600434" y="5661000"/>
            <a:ext cx="2135566" cy="2880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662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A5249-E6F1-9E49-CA31-9C5441432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83">
            <a:extLst>
              <a:ext uri="{FF2B5EF4-FFF2-40B4-BE49-F238E27FC236}">
                <a16:creationId xmlns:a16="http://schemas.microsoft.com/office/drawing/2014/main" id="{6AC057B7-123A-A640-9672-CDCE8770E024}"/>
              </a:ext>
            </a:extLst>
          </p:cNvPr>
          <p:cNvSpPr/>
          <p:nvPr/>
        </p:nvSpPr>
        <p:spPr>
          <a:xfrm>
            <a:off x="4794071" y="2417174"/>
            <a:ext cx="4027253" cy="4287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D7EF63-30A4-FB7C-AC78-A909EDDC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Plugins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73162C2-6B52-C76D-3EBF-C7D8B4C8A6D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EBF414-0E4B-DBF0-35C5-1B11FFAE8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A77E5E-A5B4-9A21-53C7-593A4C91B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F2BC2CA-4625-1A9A-0FB8-E1E2C99E0A67}"/>
              </a:ext>
            </a:extLst>
          </p:cNvPr>
          <p:cNvSpPr/>
          <p:nvPr/>
        </p:nvSpPr>
        <p:spPr>
          <a:xfrm>
            <a:off x="179686" y="1441926"/>
            <a:ext cx="3763884" cy="52624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FC87887-D8DD-7E97-55C4-5F29F9C41265}"/>
              </a:ext>
            </a:extLst>
          </p:cNvPr>
          <p:cNvGrpSpPr/>
          <p:nvPr/>
        </p:nvGrpSpPr>
        <p:grpSpPr>
          <a:xfrm>
            <a:off x="9481120" y="2243313"/>
            <a:ext cx="2448000" cy="2806244"/>
            <a:chOff x="4872000" y="2277000"/>
            <a:chExt cx="2448000" cy="2806244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1B7C8277-F87C-25A1-F84A-FE4461629FE6}"/>
                </a:ext>
              </a:extLst>
            </p:cNvPr>
            <p:cNvSpPr/>
            <p:nvPr/>
          </p:nvSpPr>
          <p:spPr>
            <a:xfrm>
              <a:off x="4872000" y="2277000"/>
              <a:ext cx="2448000" cy="2806244"/>
            </a:xfrm>
            <a:custGeom>
              <a:avLst/>
              <a:gdLst>
                <a:gd name="connsiteX0" fmla="*/ 44254 w 5184000"/>
                <a:gd name="connsiteY0" fmla="*/ 0 h 2806244"/>
                <a:gd name="connsiteX1" fmla="*/ 5139746 w 5184000"/>
                <a:gd name="connsiteY1" fmla="*/ 0 h 2806244"/>
                <a:gd name="connsiteX2" fmla="*/ 5184000 w 5184000"/>
                <a:gd name="connsiteY2" fmla="*/ 44254 h 2806244"/>
                <a:gd name="connsiteX3" fmla="*/ 5184000 w 5184000"/>
                <a:gd name="connsiteY3" fmla="*/ 2761990 h 2806244"/>
                <a:gd name="connsiteX4" fmla="*/ 5139746 w 5184000"/>
                <a:gd name="connsiteY4" fmla="*/ 2806244 h 2806244"/>
                <a:gd name="connsiteX5" fmla="*/ 44254 w 5184000"/>
                <a:gd name="connsiteY5" fmla="*/ 2806244 h 2806244"/>
                <a:gd name="connsiteX6" fmla="*/ 0 w 5184000"/>
                <a:gd name="connsiteY6" fmla="*/ 2761990 h 2806244"/>
                <a:gd name="connsiteX7" fmla="*/ 0 w 5184000"/>
                <a:gd name="connsiteY7" fmla="*/ 44254 h 2806244"/>
                <a:gd name="connsiteX8" fmla="*/ 44254 w 5184000"/>
                <a:gd name="connsiteY8" fmla="*/ 0 h 2806244"/>
                <a:gd name="connsiteX9" fmla="*/ 72000 w 5184000"/>
                <a:gd name="connsiteY9" fmla="*/ 214244 h 2806244"/>
                <a:gd name="connsiteX10" fmla="*/ 72000 w 5184000"/>
                <a:gd name="connsiteY10" fmla="*/ 2734244 h 2806244"/>
                <a:gd name="connsiteX11" fmla="*/ 5112000 w 5184000"/>
                <a:gd name="connsiteY11" fmla="*/ 2734244 h 2806244"/>
                <a:gd name="connsiteX12" fmla="*/ 5112000 w 5184000"/>
                <a:gd name="connsiteY12" fmla="*/ 214244 h 2806244"/>
                <a:gd name="connsiteX13" fmla="*/ 72000 w 5184000"/>
                <a:gd name="connsiteY13" fmla="*/ 214244 h 280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84000" h="2806244">
                  <a:moveTo>
                    <a:pt x="44254" y="0"/>
                  </a:moveTo>
                  <a:lnTo>
                    <a:pt x="5139746" y="0"/>
                  </a:lnTo>
                  <a:cubicBezTo>
                    <a:pt x="5164187" y="0"/>
                    <a:pt x="5184000" y="19813"/>
                    <a:pt x="5184000" y="44254"/>
                  </a:cubicBezTo>
                  <a:lnTo>
                    <a:pt x="5184000" y="2761990"/>
                  </a:lnTo>
                  <a:cubicBezTo>
                    <a:pt x="5184000" y="2786431"/>
                    <a:pt x="5164187" y="2806244"/>
                    <a:pt x="5139746" y="2806244"/>
                  </a:cubicBezTo>
                  <a:lnTo>
                    <a:pt x="44254" y="2806244"/>
                  </a:lnTo>
                  <a:cubicBezTo>
                    <a:pt x="19813" y="2806244"/>
                    <a:pt x="0" y="2786431"/>
                    <a:pt x="0" y="2761990"/>
                  </a:cubicBezTo>
                  <a:lnTo>
                    <a:pt x="0" y="44254"/>
                  </a:lnTo>
                  <a:cubicBezTo>
                    <a:pt x="0" y="19813"/>
                    <a:pt x="19813" y="0"/>
                    <a:pt x="44254" y="0"/>
                  </a:cubicBezTo>
                  <a:close/>
                  <a:moveTo>
                    <a:pt x="72000" y="214244"/>
                  </a:moveTo>
                  <a:lnTo>
                    <a:pt x="72000" y="2734244"/>
                  </a:lnTo>
                  <a:lnTo>
                    <a:pt x="5112000" y="2734244"/>
                  </a:lnTo>
                  <a:lnTo>
                    <a:pt x="5112000" y="214244"/>
                  </a:lnTo>
                  <a:lnTo>
                    <a:pt x="72000" y="21424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E5FBF8C-6768-37BA-972D-B3812C479406}"/>
                </a:ext>
              </a:extLst>
            </p:cNvPr>
            <p:cNvSpPr/>
            <p:nvPr/>
          </p:nvSpPr>
          <p:spPr>
            <a:xfrm>
              <a:off x="4944000" y="2349000"/>
              <a:ext cx="72000" cy="72000"/>
            </a:xfrm>
            <a:prstGeom prst="ellipse">
              <a:avLst/>
            </a:prstGeom>
            <a:solidFill>
              <a:srgbClr val="DA1B1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FBF58D-B566-33A5-D291-EF7B0547F684}"/>
                </a:ext>
              </a:extLst>
            </p:cNvPr>
            <p:cNvSpPr/>
            <p:nvPr/>
          </p:nvSpPr>
          <p:spPr>
            <a:xfrm>
              <a:off x="5088000" y="2349000"/>
              <a:ext cx="72000" cy="72000"/>
            </a:xfrm>
            <a:prstGeom prst="ellipse">
              <a:avLst/>
            </a:prstGeom>
            <a:solidFill>
              <a:srgbClr val="EFB12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596165-88A2-F436-EFAB-B0EF83A56225}"/>
                </a:ext>
              </a:extLst>
            </p:cNvPr>
            <p:cNvSpPr/>
            <p:nvPr/>
          </p:nvSpPr>
          <p:spPr>
            <a:xfrm>
              <a:off x="5232000" y="2352750"/>
              <a:ext cx="72000" cy="72000"/>
            </a:xfrm>
            <a:prstGeom prst="ellipse">
              <a:avLst/>
            </a:prstGeom>
            <a:solidFill>
              <a:srgbClr val="26C94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7408CBD9-3F3D-9494-E873-316940F65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185" y="1510322"/>
            <a:ext cx="732991" cy="73299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EE982588-E2B7-3649-3DBB-4A05DFAC52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77190" y="1423354"/>
            <a:ext cx="881561" cy="9279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E14C864-35BC-7B2E-CC8C-C6E7B7A2CC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538" y="2070612"/>
            <a:ext cx="1229050" cy="330151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FD3A6FD-8212-1F3C-36F2-95DF4B0549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84916" y="1409739"/>
            <a:ext cx="856232" cy="927958"/>
          </a:xfrm>
          <a:prstGeom prst="rect">
            <a:avLst/>
          </a:prstGeom>
        </p:spPr>
      </p:pic>
      <p:sp>
        <p:nvSpPr>
          <p:cNvPr id="27" name="Freihandform 26">
            <a:extLst>
              <a:ext uri="{FF2B5EF4-FFF2-40B4-BE49-F238E27FC236}">
                <a16:creationId xmlns:a16="http://schemas.microsoft.com/office/drawing/2014/main" id="{DD466A80-D1B2-6234-C39A-57D0AC751292}"/>
              </a:ext>
            </a:extLst>
          </p:cNvPr>
          <p:cNvSpPr/>
          <p:nvPr/>
        </p:nvSpPr>
        <p:spPr>
          <a:xfrm>
            <a:off x="430677" y="2460848"/>
            <a:ext cx="3433323" cy="2768152"/>
          </a:xfrm>
          <a:custGeom>
            <a:avLst/>
            <a:gdLst>
              <a:gd name="connsiteX0" fmla="*/ 0 w 3433323"/>
              <a:gd name="connsiteY0" fmla="*/ 0 h 2768152"/>
              <a:gd name="connsiteX1" fmla="*/ 3433323 w 3433323"/>
              <a:gd name="connsiteY1" fmla="*/ 0 h 2768152"/>
              <a:gd name="connsiteX2" fmla="*/ 3433323 w 3433323"/>
              <a:gd name="connsiteY2" fmla="*/ 2768152 h 2768152"/>
              <a:gd name="connsiteX3" fmla="*/ 1940298 w 3433323"/>
              <a:gd name="connsiteY3" fmla="*/ 2768152 h 2768152"/>
              <a:gd name="connsiteX4" fmla="*/ 1940298 w 3433323"/>
              <a:gd name="connsiteY4" fmla="*/ 2728781 h 2768152"/>
              <a:gd name="connsiteX5" fmla="*/ 2205204 w 3433323"/>
              <a:gd name="connsiteY5" fmla="*/ 2728781 h 2768152"/>
              <a:gd name="connsiteX6" fmla="*/ 1675391 w 3433323"/>
              <a:gd name="connsiteY6" fmla="*/ 2260377 h 2768152"/>
              <a:gd name="connsiteX7" fmla="*/ 1145578 w 3433323"/>
              <a:gd name="connsiteY7" fmla="*/ 2728781 h 2768152"/>
              <a:gd name="connsiteX8" fmla="*/ 1410485 w 3433323"/>
              <a:gd name="connsiteY8" fmla="*/ 2728781 h 2768152"/>
              <a:gd name="connsiteX9" fmla="*/ 1410485 w 3433323"/>
              <a:gd name="connsiteY9" fmla="*/ 2768152 h 2768152"/>
              <a:gd name="connsiteX10" fmla="*/ 0 w 3433323"/>
              <a:gd name="connsiteY10" fmla="*/ 2768152 h 27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3323" h="2768152">
                <a:moveTo>
                  <a:pt x="0" y="0"/>
                </a:moveTo>
                <a:lnTo>
                  <a:pt x="3433323" y="0"/>
                </a:lnTo>
                <a:lnTo>
                  <a:pt x="3433323" y="2768152"/>
                </a:lnTo>
                <a:lnTo>
                  <a:pt x="1940298" y="2768152"/>
                </a:lnTo>
                <a:lnTo>
                  <a:pt x="1940298" y="2728781"/>
                </a:lnTo>
                <a:lnTo>
                  <a:pt x="2205204" y="2728781"/>
                </a:lnTo>
                <a:lnTo>
                  <a:pt x="1675391" y="2260377"/>
                </a:lnTo>
                <a:lnTo>
                  <a:pt x="1145578" y="2728781"/>
                </a:lnTo>
                <a:lnTo>
                  <a:pt x="1410485" y="2728781"/>
                </a:lnTo>
                <a:lnTo>
                  <a:pt x="1410485" y="2768152"/>
                </a:lnTo>
                <a:lnTo>
                  <a:pt x="0" y="27681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3A215093-1E48-1319-07D6-A0CC18113102}"/>
              </a:ext>
            </a:extLst>
          </p:cNvPr>
          <p:cNvGrpSpPr/>
          <p:nvPr/>
        </p:nvGrpSpPr>
        <p:grpSpPr>
          <a:xfrm>
            <a:off x="84589" y="1185888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32A3A588-9182-27F0-C35E-3E8CCE66F011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7FA6EA1E-17DC-F61B-032F-1DD4C9A949F4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88" name="Grafik 85">
            <a:extLst>
              <a:ext uri="{FF2B5EF4-FFF2-40B4-BE49-F238E27FC236}">
                <a16:creationId xmlns:a16="http://schemas.microsoft.com/office/drawing/2014/main" id="{4BBC8D30-847E-D00E-0897-ACC7CDAF8185}"/>
              </a:ext>
            </a:extLst>
          </p:cNvPr>
          <p:cNvGrpSpPr/>
          <p:nvPr/>
        </p:nvGrpSpPr>
        <p:grpSpPr>
          <a:xfrm>
            <a:off x="477580" y="2166488"/>
            <a:ext cx="955810" cy="697942"/>
            <a:chOff x="3844829" y="1295020"/>
            <a:chExt cx="4526472" cy="3305275"/>
          </a:xfrm>
        </p:grpSpPr>
        <p:grpSp>
          <p:nvGrpSpPr>
            <p:cNvPr id="89" name="Grafik 85">
              <a:extLst>
                <a:ext uri="{FF2B5EF4-FFF2-40B4-BE49-F238E27FC236}">
                  <a16:creationId xmlns:a16="http://schemas.microsoft.com/office/drawing/2014/main" id="{0483B796-122F-44D0-AE58-50F4D2640398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90" name="Freihandform 89">
                <a:extLst>
                  <a:ext uri="{FF2B5EF4-FFF2-40B4-BE49-F238E27FC236}">
                    <a16:creationId xmlns:a16="http://schemas.microsoft.com/office/drawing/2014/main" id="{6742D8BF-AD8F-87E0-6275-8C7582E9FE2D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ihandform 90">
                <a:extLst>
                  <a:ext uri="{FF2B5EF4-FFF2-40B4-BE49-F238E27FC236}">
                    <a16:creationId xmlns:a16="http://schemas.microsoft.com/office/drawing/2014/main" id="{BFB00CD6-DE4B-4EF1-7721-F86DD9A78F75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ihandform 91">
                <a:extLst>
                  <a:ext uri="{FF2B5EF4-FFF2-40B4-BE49-F238E27FC236}">
                    <a16:creationId xmlns:a16="http://schemas.microsoft.com/office/drawing/2014/main" id="{D099156A-8DC3-54D4-29E6-71FDCD314742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ihandform 92">
                <a:extLst>
                  <a:ext uri="{FF2B5EF4-FFF2-40B4-BE49-F238E27FC236}">
                    <a16:creationId xmlns:a16="http://schemas.microsoft.com/office/drawing/2014/main" id="{D595D6FF-B1A4-25D2-E8DE-D1E2727E8BA2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ihandform 93">
                <a:extLst>
                  <a:ext uri="{FF2B5EF4-FFF2-40B4-BE49-F238E27FC236}">
                    <a16:creationId xmlns:a16="http://schemas.microsoft.com/office/drawing/2014/main" id="{4A853756-1930-E920-B928-C747742A8116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ihandform 94">
                <a:extLst>
                  <a:ext uri="{FF2B5EF4-FFF2-40B4-BE49-F238E27FC236}">
                    <a16:creationId xmlns:a16="http://schemas.microsoft.com/office/drawing/2014/main" id="{48ACE6DF-1BF7-7F78-666D-FE8D17FF5469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96" name="Grafik 85">
              <a:extLst>
                <a:ext uri="{FF2B5EF4-FFF2-40B4-BE49-F238E27FC236}">
                  <a16:creationId xmlns:a16="http://schemas.microsoft.com/office/drawing/2014/main" id="{4DD9F8EF-5227-708D-5594-D565FA52A5FD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97" name="Freihandform 96">
                <a:extLst>
                  <a:ext uri="{FF2B5EF4-FFF2-40B4-BE49-F238E27FC236}">
                    <a16:creationId xmlns:a16="http://schemas.microsoft.com/office/drawing/2014/main" id="{724F71A4-67D0-7495-BA31-91D4181CAFBD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ihandform 97">
                <a:extLst>
                  <a:ext uri="{FF2B5EF4-FFF2-40B4-BE49-F238E27FC236}">
                    <a16:creationId xmlns:a16="http://schemas.microsoft.com/office/drawing/2014/main" id="{146DACA2-83D3-295B-7990-A7F24762CA4E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ihandform 98">
                <a:extLst>
                  <a:ext uri="{FF2B5EF4-FFF2-40B4-BE49-F238E27FC236}">
                    <a16:creationId xmlns:a16="http://schemas.microsoft.com/office/drawing/2014/main" id="{8F9C81AE-4E30-FAF7-8EB6-542F42C7BE8D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ihandform 99">
                <a:extLst>
                  <a:ext uri="{FF2B5EF4-FFF2-40B4-BE49-F238E27FC236}">
                    <a16:creationId xmlns:a16="http://schemas.microsoft.com/office/drawing/2014/main" id="{4335DE0F-3656-E631-6840-03058873A172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ihandform 100">
                <a:extLst>
                  <a:ext uri="{FF2B5EF4-FFF2-40B4-BE49-F238E27FC236}">
                    <a16:creationId xmlns:a16="http://schemas.microsoft.com/office/drawing/2014/main" id="{9D238B98-8F6C-C7C4-1495-68CDA0902DB0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ihandform 101">
                <a:extLst>
                  <a:ext uri="{FF2B5EF4-FFF2-40B4-BE49-F238E27FC236}">
                    <a16:creationId xmlns:a16="http://schemas.microsoft.com/office/drawing/2014/main" id="{8942B581-726C-4557-45E4-41823BA92712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16" name="Grafik 115">
            <a:extLst>
              <a:ext uri="{FF2B5EF4-FFF2-40B4-BE49-F238E27FC236}">
                <a16:creationId xmlns:a16="http://schemas.microsoft.com/office/drawing/2014/main" id="{4003C706-9F26-7E4A-32FF-C0AE1EBB11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1042" y="1112102"/>
            <a:ext cx="613416" cy="613416"/>
          </a:xfrm>
          <a:prstGeom prst="rect">
            <a:avLst/>
          </a:prstGeom>
        </p:spPr>
      </p:pic>
      <p:sp>
        <p:nvSpPr>
          <p:cNvPr id="117" name="Textfeld 116">
            <a:extLst>
              <a:ext uri="{FF2B5EF4-FFF2-40B4-BE49-F238E27FC236}">
                <a16:creationId xmlns:a16="http://schemas.microsoft.com/office/drawing/2014/main" id="{78AD4454-E360-D564-8D01-16C1D95A51BE}"/>
              </a:ext>
            </a:extLst>
          </p:cNvPr>
          <p:cNvSpPr txBox="1"/>
          <p:nvPr/>
        </p:nvSpPr>
        <p:spPr>
          <a:xfrm>
            <a:off x="195575" y="1725518"/>
            <a:ext cx="3512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*** Settings ***</a:t>
            </a:r>
            <a:br>
              <a:rPr lang="en-GB" sz="1100" dirty="0">
                <a:solidFill>
                  <a:schemeClr val="bg1"/>
                </a:solidFill>
              </a:rPr>
            </a:br>
            <a:r>
              <a:rPr lang="en-GB" sz="1100" dirty="0">
                <a:solidFill>
                  <a:schemeClr val="bg1"/>
                </a:solidFill>
              </a:rPr>
              <a:t>Library    Browser</a:t>
            </a:r>
          </a:p>
        </p:txBody>
      </p:sp>
      <p:sp>
        <p:nvSpPr>
          <p:cNvPr id="26" name="Freihandform 25">
            <a:extLst>
              <a:ext uri="{FF2B5EF4-FFF2-40B4-BE49-F238E27FC236}">
                <a16:creationId xmlns:a16="http://schemas.microsoft.com/office/drawing/2014/main" id="{66D72BA0-C69F-8517-9795-15FF6C4806F4}"/>
              </a:ext>
            </a:extLst>
          </p:cNvPr>
          <p:cNvSpPr/>
          <p:nvPr/>
        </p:nvSpPr>
        <p:spPr>
          <a:xfrm>
            <a:off x="4867060" y="2733334"/>
            <a:ext cx="3896417" cy="2495666"/>
          </a:xfrm>
          <a:custGeom>
            <a:avLst/>
            <a:gdLst>
              <a:gd name="connsiteX0" fmla="*/ 0 w 3882265"/>
              <a:gd name="connsiteY0" fmla="*/ 0 h 2495666"/>
              <a:gd name="connsiteX1" fmla="*/ 3882265 w 3882265"/>
              <a:gd name="connsiteY1" fmla="*/ 0 h 2495666"/>
              <a:gd name="connsiteX2" fmla="*/ 3882265 w 3882265"/>
              <a:gd name="connsiteY2" fmla="*/ 2495666 h 2495666"/>
              <a:gd name="connsiteX3" fmla="*/ 1937007 w 3882265"/>
              <a:gd name="connsiteY3" fmla="*/ 2495666 h 2495666"/>
              <a:gd name="connsiteX4" fmla="*/ 1937007 w 3882265"/>
              <a:gd name="connsiteY4" fmla="*/ 2447358 h 2495666"/>
              <a:gd name="connsiteX5" fmla="*/ 2201913 w 3882265"/>
              <a:gd name="connsiteY5" fmla="*/ 2447358 h 2495666"/>
              <a:gd name="connsiteX6" fmla="*/ 1672100 w 3882265"/>
              <a:gd name="connsiteY6" fmla="*/ 1978954 h 2495666"/>
              <a:gd name="connsiteX7" fmla="*/ 1142287 w 3882265"/>
              <a:gd name="connsiteY7" fmla="*/ 2447358 h 2495666"/>
              <a:gd name="connsiteX8" fmla="*/ 1407194 w 3882265"/>
              <a:gd name="connsiteY8" fmla="*/ 2447358 h 2495666"/>
              <a:gd name="connsiteX9" fmla="*/ 1407194 w 3882265"/>
              <a:gd name="connsiteY9" fmla="*/ 2495666 h 2495666"/>
              <a:gd name="connsiteX10" fmla="*/ 0 w 3882265"/>
              <a:gd name="connsiteY10" fmla="*/ 2495666 h 249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82265" h="2495666">
                <a:moveTo>
                  <a:pt x="0" y="0"/>
                </a:moveTo>
                <a:lnTo>
                  <a:pt x="3882265" y="0"/>
                </a:lnTo>
                <a:lnTo>
                  <a:pt x="3882265" y="2495666"/>
                </a:lnTo>
                <a:lnTo>
                  <a:pt x="1937007" y="2495666"/>
                </a:lnTo>
                <a:lnTo>
                  <a:pt x="1937007" y="2447358"/>
                </a:lnTo>
                <a:lnTo>
                  <a:pt x="2201913" y="2447358"/>
                </a:lnTo>
                <a:lnTo>
                  <a:pt x="1672100" y="1978954"/>
                </a:lnTo>
                <a:lnTo>
                  <a:pt x="1142287" y="2447358"/>
                </a:lnTo>
                <a:lnTo>
                  <a:pt x="1407194" y="2447358"/>
                </a:lnTo>
                <a:lnTo>
                  <a:pt x="1407194" y="2495666"/>
                </a:lnTo>
                <a:lnTo>
                  <a:pt x="0" y="2495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7F05A6EE-A2ED-4578-1862-2E7D25C67DC5}"/>
              </a:ext>
            </a:extLst>
          </p:cNvPr>
          <p:cNvSpPr/>
          <p:nvPr/>
        </p:nvSpPr>
        <p:spPr>
          <a:xfrm>
            <a:off x="7064496" y="4274066"/>
            <a:ext cx="1626981" cy="775492"/>
          </a:xfrm>
          <a:prstGeom prst="rect">
            <a:avLst/>
          </a:prstGeom>
          <a:solidFill>
            <a:srgbClr val="2B31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"/>
                <a:cs typeface="Calibri" panose="020F0502020204030204" pitchFamily="34" charset="0"/>
              </a:rPr>
              <a:t>Playwright NodeJS</a:t>
            </a:r>
          </a:p>
        </p:txBody>
      </p:sp>
      <p:grpSp>
        <p:nvGrpSpPr>
          <p:cNvPr id="121" name="Grafik 85">
            <a:extLst>
              <a:ext uri="{FF2B5EF4-FFF2-40B4-BE49-F238E27FC236}">
                <a16:creationId xmlns:a16="http://schemas.microsoft.com/office/drawing/2014/main" id="{BEDF89B9-09E2-5CC5-2319-33946AFBB30E}"/>
              </a:ext>
            </a:extLst>
          </p:cNvPr>
          <p:cNvGrpSpPr/>
          <p:nvPr/>
        </p:nvGrpSpPr>
        <p:grpSpPr>
          <a:xfrm>
            <a:off x="4992762" y="2572192"/>
            <a:ext cx="632035" cy="461518"/>
            <a:chOff x="3844829" y="1295020"/>
            <a:chExt cx="4526472" cy="3305275"/>
          </a:xfrm>
        </p:grpSpPr>
        <p:grpSp>
          <p:nvGrpSpPr>
            <p:cNvPr id="122" name="Grafik 85">
              <a:extLst>
                <a:ext uri="{FF2B5EF4-FFF2-40B4-BE49-F238E27FC236}">
                  <a16:creationId xmlns:a16="http://schemas.microsoft.com/office/drawing/2014/main" id="{41895497-A055-9A0F-0542-CA2F4200526A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130" name="Freihandform 129">
                <a:extLst>
                  <a:ext uri="{FF2B5EF4-FFF2-40B4-BE49-F238E27FC236}">
                    <a16:creationId xmlns:a16="http://schemas.microsoft.com/office/drawing/2014/main" id="{5CA5B3E1-E208-8A22-6F3E-5B88FC2621E4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ihandform 130">
                <a:extLst>
                  <a:ext uri="{FF2B5EF4-FFF2-40B4-BE49-F238E27FC236}">
                    <a16:creationId xmlns:a16="http://schemas.microsoft.com/office/drawing/2014/main" id="{9C3E46AC-7AB0-4691-32C8-60AA744FAA56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ihandform 131">
                <a:extLst>
                  <a:ext uri="{FF2B5EF4-FFF2-40B4-BE49-F238E27FC236}">
                    <a16:creationId xmlns:a16="http://schemas.microsoft.com/office/drawing/2014/main" id="{2FB33089-48BD-CD71-E654-4E17D128F620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ihandform 132">
                <a:extLst>
                  <a:ext uri="{FF2B5EF4-FFF2-40B4-BE49-F238E27FC236}">
                    <a16:creationId xmlns:a16="http://schemas.microsoft.com/office/drawing/2014/main" id="{B613BF9E-4DEE-B189-2B46-7E07FC5D5348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ihandform 133">
                <a:extLst>
                  <a:ext uri="{FF2B5EF4-FFF2-40B4-BE49-F238E27FC236}">
                    <a16:creationId xmlns:a16="http://schemas.microsoft.com/office/drawing/2014/main" id="{A5298841-1C02-5DD5-4536-3C34DA3B044E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ihandform 134">
                <a:extLst>
                  <a:ext uri="{FF2B5EF4-FFF2-40B4-BE49-F238E27FC236}">
                    <a16:creationId xmlns:a16="http://schemas.microsoft.com/office/drawing/2014/main" id="{1BA5F2BE-148D-0D85-2FFB-769031060D1E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23" name="Grafik 85">
              <a:extLst>
                <a:ext uri="{FF2B5EF4-FFF2-40B4-BE49-F238E27FC236}">
                  <a16:creationId xmlns:a16="http://schemas.microsoft.com/office/drawing/2014/main" id="{FAF16463-5DC7-3EED-EB3C-A4BA6B82B328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124" name="Freihandform 123">
                <a:extLst>
                  <a:ext uri="{FF2B5EF4-FFF2-40B4-BE49-F238E27FC236}">
                    <a16:creationId xmlns:a16="http://schemas.microsoft.com/office/drawing/2014/main" id="{6484522F-16DC-868F-C21E-2A33644C48FB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ihandform 124">
                <a:extLst>
                  <a:ext uri="{FF2B5EF4-FFF2-40B4-BE49-F238E27FC236}">
                    <a16:creationId xmlns:a16="http://schemas.microsoft.com/office/drawing/2014/main" id="{2CB65509-C4E6-4B9B-258D-73560AAA5069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" name="Freihandform 125">
                <a:extLst>
                  <a:ext uri="{FF2B5EF4-FFF2-40B4-BE49-F238E27FC236}">
                    <a16:creationId xmlns:a16="http://schemas.microsoft.com/office/drawing/2014/main" id="{B0904386-E183-8E89-F94F-CED0784FD46E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" name="Freihandform 126">
                <a:extLst>
                  <a:ext uri="{FF2B5EF4-FFF2-40B4-BE49-F238E27FC236}">
                    <a16:creationId xmlns:a16="http://schemas.microsoft.com/office/drawing/2014/main" id="{13779484-DFCD-E569-1224-29CB09478B9C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ihandform 127">
                <a:extLst>
                  <a:ext uri="{FF2B5EF4-FFF2-40B4-BE49-F238E27FC236}">
                    <a16:creationId xmlns:a16="http://schemas.microsoft.com/office/drawing/2014/main" id="{83DFD3BD-77AD-5AF5-8E93-E77FD4F481E2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ihandform 128">
                <a:extLst>
                  <a:ext uri="{FF2B5EF4-FFF2-40B4-BE49-F238E27FC236}">
                    <a16:creationId xmlns:a16="http://schemas.microsoft.com/office/drawing/2014/main" id="{369C8852-3EF2-2153-0544-6AA7254B33B1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37" name="Grafik 136">
            <a:extLst>
              <a:ext uri="{FF2B5EF4-FFF2-40B4-BE49-F238E27FC236}">
                <a16:creationId xmlns:a16="http://schemas.microsoft.com/office/drawing/2014/main" id="{740A5D7D-CD6C-B78D-06CA-49D222F424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26316" y="2927449"/>
            <a:ext cx="847980" cy="357251"/>
          </a:xfrm>
          <a:prstGeom prst="rect">
            <a:avLst/>
          </a:prstGeom>
        </p:spPr>
      </p:pic>
      <p:pic>
        <p:nvPicPr>
          <p:cNvPr id="139" name="Grafik 138">
            <a:extLst>
              <a:ext uri="{FF2B5EF4-FFF2-40B4-BE49-F238E27FC236}">
                <a16:creationId xmlns:a16="http://schemas.microsoft.com/office/drawing/2014/main" id="{E5CFB376-BE58-594B-8B5B-9FD6B55F6041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b="17216"/>
          <a:stretch/>
        </p:blipFill>
        <p:spPr>
          <a:xfrm>
            <a:off x="9518221" y="2463063"/>
            <a:ext cx="2362629" cy="2504277"/>
          </a:xfrm>
          <a:prstGeom prst="rect">
            <a:avLst/>
          </a:prstGeom>
        </p:spPr>
      </p:pic>
      <p:pic>
        <p:nvPicPr>
          <p:cNvPr id="140" name="Grafik 139">
            <a:extLst>
              <a:ext uri="{FF2B5EF4-FFF2-40B4-BE49-F238E27FC236}">
                <a16:creationId xmlns:a16="http://schemas.microsoft.com/office/drawing/2014/main" id="{E571F992-353E-1CBD-37F9-1C3A9D7C181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25120" y="5103050"/>
            <a:ext cx="2135163" cy="1601372"/>
          </a:xfrm>
          <a:prstGeom prst="rect">
            <a:avLst/>
          </a:prstGeom>
        </p:spPr>
      </p:pic>
      <p:pic>
        <p:nvPicPr>
          <p:cNvPr id="141" name="Grafik 140">
            <a:extLst>
              <a:ext uri="{FF2B5EF4-FFF2-40B4-BE49-F238E27FC236}">
                <a16:creationId xmlns:a16="http://schemas.microsoft.com/office/drawing/2014/main" id="{D99B8449-A48A-E68D-8816-992D0CB5905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58819" y="3422059"/>
            <a:ext cx="3384114" cy="709296"/>
          </a:xfrm>
          <a:prstGeom prst="rect">
            <a:avLst/>
          </a:prstGeom>
        </p:spPr>
      </p:pic>
      <p:pic>
        <p:nvPicPr>
          <p:cNvPr id="142" name="Grafik 141">
            <a:extLst>
              <a:ext uri="{FF2B5EF4-FFF2-40B4-BE49-F238E27FC236}">
                <a16:creationId xmlns:a16="http://schemas.microsoft.com/office/drawing/2014/main" id="{4168E97F-2D3A-9CBA-DEFB-0451D80033F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5351" y="3218439"/>
            <a:ext cx="2602507" cy="921462"/>
          </a:xfrm>
          <a:prstGeom prst="rect">
            <a:avLst/>
          </a:prstGeom>
        </p:spPr>
      </p:pic>
      <p:sp>
        <p:nvSpPr>
          <p:cNvPr id="138" name="Pfeil nach links und rechts 137">
            <a:extLst>
              <a:ext uri="{FF2B5EF4-FFF2-40B4-BE49-F238E27FC236}">
                <a16:creationId xmlns:a16="http://schemas.microsoft.com/office/drawing/2014/main" id="{993995FF-ED55-8232-E62C-DC81DC877B9C}"/>
              </a:ext>
            </a:extLst>
          </p:cNvPr>
          <p:cNvSpPr/>
          <p:nvPr/>
        </p:nvSpPr>
        <p:spPr>
          <a:xfrm>
            <a:off x="2958716" y="3531763"/>
            <a:ext cx="2084519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Pfeil nach links und rechts 143">
            <a:extLst>
              <a:ext uri="{FF2B5EF4-FFF2-40B4-BE49-F238E27FC236}">
                <a16:creationId xmlns:a16="http://schemas.microsoft.com/office/drawing/2014/main" id="{DDADD695-4E77-5CBA-C4F0-821A24283DEC}"/>
              </a:ext>
            </a:extLst>
          </p:cNvPr>
          <p:cNvSpPr/>
          <p:nvPr/>
        </p:nvSpPr>
        <p:spPr>
          <a:xfrm>
            <a:off x="8536717" y="4604506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sp>
        <p:nvSpPr>
          <p:cNvPr id="146" name="Pfeil nach rechts 145">
            <a:extLst>
              <a:ext uri="{FF2B5EF4-FFF2-40B4-BE49-F238E27FC236}">
                <a16:creationId xmlns:a16="http://schemas.microsoft.com/office/drawing/2014/main" id="{70E81D69-21B5-A1EC-D608-2293852FD463}"/>
              </a:ext>
            </a:extLst>
          </p:cNvPr>
          <p:cNvSpPr/>
          <p:nvPr/>
        </p:nvSpPr>
        <p:spPr>
          <a:xfrm rot="17994828">
            <a:off x="8354501" y="3229831"/>
            <a:ext cx="1451403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51ACE939-D7B9-3FD4-0DEB-C19E50E9A429}"/>
              </a:ext>
            </a:extLst>
          </p:cNvPr>
          <p:cNvSpPr txBox="1"/>
          <p:nvPr/>
        </p:nvSpPr>
        <p:spPr>
          <a:xfrm>
            <a:off x="1444237" y="2409148"/>
            <a:ext cx="23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Browser module</a:t>
            </a:r>
          </a:p>
        </p:txBody>
      </p:sp>
      <p:sp>
        <p:nvSpPr>
          <p:cNvPr id="148" name="Pfeil nach rechts 147">
            <a:extLst>
              <a:ext uri="{FF2B5EF4-FFF2-40B4-BE49-F238E27FC236}">
                <a16:creationId xmlns:a16="http://schemas.microsoft.com/office/drawing/2014/main" id="{3B55CDDB-A9B7-0DAA-EA40-022A0534D3D1}"/>
              </a:ext>
            </a:extLst>
          </p:cNvPr>
          <p:cNvSpPr/>
          <p:nvPr/>
        </p:nvSpPr>
        <p:spPr>
          <a:xfrm rot="20585623">
            <a:off x="3717109" y="2378163"/>
            <a:ext cx="1242080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933E4DD2-AE14-E32E-1783-42CDCCC42A7C}"/>
              </a:ext>
            </a:extLst>
          </p:cNvPr>
          <p:cNvSpPr txBox="1"/>
          <p:nvPr/>
        </p:nvSpPr>
        <p:spPr>
          <a:xfrm>
            <a:off x="4982348" y="3212581"/>
            <a:ext cx="3130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err="1">
                <a:solidFill>
                  <a:schemeClr val="bg1"/>
                </a:solidFill>
              </a:rPr>
              <a:t>fillText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7A05A69C-1AD4-23C3-E75E-DD509B29C8B7}"/>
              </a:ext>
            </a:extLst>
          </p:cNvPr>
          <p:cNvSpPr txBox="1"/>
          <p:nvPr/>
        </p:nvSpPr>
        <p:spPr>
          <a:xfrm>
            <a:off x="871342" y="3013493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Fill Text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6855933A-669A-883C-791D-4BAA7B28173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7986" y="3878115"/>
            <a:ext cx="775491" cy="775491"/>
          </a:xfrm>
          <a:prstGeom prst="rect">
            <a:avLst/>
          </a:prstGeom>
        </p:spPr>
      </p:pic>
      <p:sp>
        <p:nvSpPr>
          <p:cNvPr id="151" name="Textfeld 150">
            <a:extLst>
              <a:ext uri="{FF2B5EF4-FFF2-40B4-BE49-F238E27FC236}">
                <a16:creationId xmlns:a16="http://schemas.microsoft.com/office/drawing/2014/main" id="{82CBD55A-9B7F-5103-5AE8-E43C8E06B6CA}"/>
              </a:ext>
            </a:extLst>
          </p:cNvPr>
          <p:cNvSpPr txBox="1"/>
          <p:nvPr/>
        </p:nvSpPr>
        <p:spPr>
          <a:xfrm>
            <a:off x="5603061" y="2677688"/>
            <a:ext cx="243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JavaScript Side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A0F4DAE-026A-F4DB-F80F-A404D3FDE31B}"/>
              </a:ext>
            </a:extLst>
          </p:cNvPr>
          <p:cNvSpPr txBox="1"/>
          <p:nvPr/>
        </p:nvSpPr>
        <p:spPr>
          <a:xfrm>
            <a:off x="1740678" y="4923641"/>
            <a:ext cx="7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Plugin</a:t>
            </a:r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674ADAB-5279-4957-0264-08EB8139044B}"/>
              </a:ext>
            </a:extLst>
          </p:cNvPr>
          <p:cNvSpPr txBox="1"/>
          <p:nvPr/>
        </p:nvSpPr>
        <p:spPr>
          <a:xfrm>
            <a:off x="6200496" y="4900246"/>
            <a:ext cx="7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Plugin</a:t>
            </a:r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4289317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8D906-0B46-6122-2A5E-31B64307C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83">
            <a:extLst>
              <a:ext uri="{FF2B5EF4-FFF2-40B4-BE49-F238E27FC236}">
                <a16:creationId xmlns:a16="http://schemas.microsoft.com/office/drawing/2014/main" id="{07489DBF-91EC-1928-5C75-73ACA575C023}"/>
              </a:ext>
            </a:extLst>
          </p:cNvPr>
          <p:cNvSpPr/>
          <p:nvPr/>
        </p:nvSpPr>
        <p:spPr>
          <a:xfrm>
            <a:off x="4794071" y="2417174"/>
            <a:ext cx="4027253" cy="4287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64A6D2-EF2B-D137-1544-18B9D4C2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Plugins  (Overriding Keywords)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C7BE4D2-BA9C-2541-46B2-41BC6E0DF88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5DD30B-766B-A39E-23A2-A7F2E6CF1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5DE5E6-0CE6-E849-B548-F82637FD2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6F10D06-8845-426F-66FE-2E0A66C9C44D}"/>
              </a:ext>
            </a:extLst>
          </p:cNvPr>
          <p:cNvSpPr/>
          <p:nvPr/>
        </p:nvSpPr>
        <p:spPr>
          <a:xfrm>
            <a:off x="179686" y="1441926"/>
            <a:ext cx="3763884" cy="52624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9FAD935-EA96-AEE4-CE2C-5E8CF62AC245}"/>
              </a:ext>
            </a:extLst>
          </p:cNvPr>
          <p:cNvGrpSpPr/>
          <p:nvPr/>
        </p:nvGrpSpPr>
        <p:grpSpPr>
          <a:xfrm>
            <a:off x="9481120" y="2243313"/>
            <a:ext cx="2448000" cy="2806244"/>
            <a:chOff x="4872000" y="2277000"/>
            <a:chExt cx="2448000" cy="2806244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4EE4A5B7-C174-974D-C5A9-8BFEEED5960A}"/>
                </a:ext>
              </a:extLst>
            </p:cNvPr>
            <p:cNvSpPr/>
            <p:nvPr/>
          </p:nvSpPr>
          <p:spPr>
            <a:xfrm>
              <a:off x="4872000" y="2277000"/>
              <a:ext cx="2448000" cy="2806244"/>
            </a:xfrm>
            <a:custGeom>
              <a:avLst/>
              <a:gdLst>
                <a:gd name="connsiteX0" fmla="*/ 44254 w 5184000"/>
                <a:gd name="connsiteY0" fmla="*/ 0 h 2806244"/>
                <a:gd name="connsiteX1" fmla="*/ 5139746 w 5184000"/>
                <a:gd name="connsiteY1" fmla="*/ 0 h 2806244"/>
                <a:gd name="connsiteX2" fmla="*/ 5184000 w 5184000"/>
                <a:gd name="connsiteY2" fmla="*/ 44254 h 2806244"/>
                <a:gd name="connsiteX3" fmla="*/ 5184000 w 5184000"/>
                <a:gd name="connsiteY3" fmla="*/ 2761990 h 2806244"/>
                <a:gd name="connsiteX4" fmla="*/ 5139746 w 5184000"/>
                <a:gd name="connsiteY4" fmla="*/ 2806244 h 2806244"/>
                <a:gd name="connsiteX5" fmla="*/ 44254 w 5184000"/>
                <a:gd name="connsiteY5" fmla="*/ 2806244 h 2806244"/>
                <a:gd name="connsiteX6" fmla="*/ 0 w 5184000"/>
                <a:gd name="connsiteY6" fmla="*/ 2761990 h 2806244"/>
                <a:gd name="connsiteX7" fmla="*/ 0 w 5184000"/>
                <a:gd name="connsiteY7" fmla="*/ 44254 h 2806244"/>
                <a:gd name="connsiteX8" fmla="*/ 44254 w 5184000"/>
                <a:gd name="connsiteY8" fmla="*/ 0 h 2806244"/>
                <a:gd name="connsiteX9" fmla="*/ 72000 w 5184000"/>
                <a:gd name="connsiteY9" fmla="*/ 214244 h 2806244"/>
                <a:gd name="connsiteX10" fmla="*/ 72000 w 5184000"/>
                <a:gd name="connsiteY10" fmla="*/ 2734244 h 2806244"/>
                <a:gd name="connsiteX11" fmla="*/ 5112000 w 5184000"/>
                <a:gd name="connsiteY11" fmla="*/ 2734244 h 2806244"/>
                <a:gd name="connsiteX12" fmla="*/ 5112000 w 5184000"/>
                <a:gd name="connsiteY12" fmla="*/ 214244 h 2806244"/>
                <a:gd name="connsiteX13" fmla="*/ 72000 w 5184000"/>
                <a:gd name="connsiteY13" fmla="*/ 214244 h 280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84000" h="2806244">
                  <a:moveTo>
                    <a:pt x="44254" y="0"/>
                  </a:moveTo>
                  <a:lnTo>
                    <a:pt x="5139746" y="0"/>
                  </a:lnTo>
                  <a:cubicBezTo>
                    <a:pt x="5164187" y="0"/>
                    <a:pt x="5184000" y="19813"/>
                    <a:pt x="5184000" y="44254"/>
                  </a:cubicBezTo>
                  <a:lnTo>
                    <a:pt x="5184000" y="2761990"/>
                  </a:lnTo>
                  <a:cubicBezTo>
                    <a:pt x="5184000" y="2786431"/>
                    <a:pt x="5164187" y="2806244"/>
                    <a:pt x="5139746" y="2806244"/>
                  </a:cubicBezTo>
                  <a:lnTo>
                    <a:pt x="44254" y="2806244"/>
                  </a:lnTo>
                  <a:cubicBezTo>
                    <a:pt x="19813" y="2806244"/>
                    <a:pt x="0" y="2786431"/>
                    <a:pt x="0" y="2761990"/>
                  </a:cubicBezTo>
                  <a:lnTo>
                    <a:pt x="0" y="44254"/>
                  </a:lnTo>
                  <a:cubicBezTo>
                    <a:pt x="0" y="19813"/>
                    <a:pt x="19813" y="0"/>
                    <a:pt x="44254" y="0"/>
                  </a:cubicBezTo>
                  <a:close/>
                  <a:moveTo>
                    <a:pt x="72000" y="214244"/>
                  </a:moveTo>
                  <a:lnTo>
                    <a:pt x="72000" y="2734244"/>
                  </a:lnTo>
                  <a:lnTo>
                    <a:pt x="5112000" y="2734244"/>
                  </a:lnTo>
                  <a:lnTo>
                    <a:pt x="5112000" y="214244"/>
                  </a:lnTo>
                  <a:lnTo>
                    <a:pt x="72000" y="21424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B6CF736-E239-6707-DED5-F569AB1315D0}"/>
                </a:ext>
              </a:extLst>
            </p:cNvPr>
            <p:cNvSpPr/>
            <p:nvPr/>
          </p:nvSpPr>
          <p:spPr>
            <a:xfrm>
              <a:off x="4944000" y="2349000"/>
              <a:ext cx="72000" cy="72000"/>
            </a:xfrm>
            <a:prstGeom prst="ellipse">
              <a:avLst/>
            </a:prstGeom>
            <a:solidFill>
              <a:srgbClr val="DA1B1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5FF9C3-D6EB-4FAF-4D84-3E997B995329}"/>
                </a:ext>
              </a:extLst>
            </p:cNvPr>
            <p:cNvSpPr/>
            <p:nvPr/>
          </p:nvSpPr>
          <p:spPr>
            <a:xfrm>
              <a:off x="5088000" y="2349000"/>
              <a:ext cx="72000" cy="72000"/>
            </a:xfrm>
            <a:prstGeom prst="ellipse">
              <a:avLst/>
            </a:prstGeom>
            <a:solidFill>
              <a:srgbClr val="EFB12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39A5E98-38F1-7F35-2EF8-184BC0FD28B6}"/>
                </a:ext>
              </a:extLst>
            </p:cNvPr>
            <p:cNvSpPr/>
            <p:nvPr/>
          </p:nvSpPr>
          <p:spPr>
            <a:xfrm>
              <a:off x="5232000" y="2352750"/>
              <a:ext cx="72000" cy="72000"/>
            </a:xfrm>
            <a:prstGeom prst="ellipse">
              <a:avLst/>
            </a:prstGeom>
            <a:solidFill>
              <a:srgbClr val="26C94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1B3EB0EE-F340-1D86-B036-71930297B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185" y="1510322"/>
            <a:ext cx="732991" cy="73299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233FE28-B28D-2350-2CC0-E24F2A77D5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77190" y="1423354"/>
            <a:ext cx="881561" cy="9279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F2576D38-C494-D12D-AA0F-F27338FFE8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538" y="2070612"/>
            <a:ext cx="1229050" cy="330151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E2CA044-A578-3B68-4795-B2F53A75F7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84916" y="1409739"/>
            <a:ext cx="856232" cy="927958"/>
          </a:xfrm>
          <a:prstGeom prst="rect">
            <a:avLst/>
          </a:prstGeom>
        </p:spPr>
      </p:pic>
      <p:sp>
        <p:nvSpPr>
          <p:cNvPr id="27" name="Freihandform 26">
            <a:extLst>
              <a:ext uri="{FF2B5EF4-FFF2-40B4-BE49-F238E27FC236}">
                <a16:creationId xmlns:a16="http://schemas.microsoft.com/office/drawing/2014/main" id="{7296C8C1-7AE5-9F8F-D62A-57FEA99A366B}"/>
              </a:ext>
            </a:extLst>
          </p:cNvPr>
          <p:cNvSpPr/>
          <p:nvPr/>
        </p:nvSpPr>
        <p:spPr>
          <a:xfrm>
            <a:off x="430677" y="2460848"/>
            <a:ext cx="3433323" cy="2768152"/>
          </a:xfrm>
          <a:custGeom>
            <a:avLst/>
            <a:gdLst>
              <a:gd name="connsiteX0" fmla="*/ 0 w 3433323"/>
              <a:gd name="connsiteY0" fmla="*/ 0 h 2768152"/>
              <a:gd name="connsiteX1" fmla="*/ 3433323 w 3433323"/>
              <a:gd name="connsiteY1" fmla="*/ 0 h 2768152"/>
              <a:gd name="connsiteX2" fmla="*/ 3433323 w 3433323"/>
              <a:gd name="connsiteY2" fmla="*/ 2768152 h 2768152"/>
              <a:gd name="connsiteX3" fmla="*/ 1940298 w 3433323"/>
              <a:gd name="connsiteY3" fmla="*/ 2768152 h 2768152"/>
              <a:gd name="connsiteX4" fmla="*/ 1940298 w 3433323"/>
              <a:gd name="connsiteY4" fmla="*/ 2728781 h 2768152"/>
              <a:gd name="connsiteX5" fmla="*/ 2205204 w 3433323"/>
              <a:gd name="connsiteY5" fmla="*/ 2728781 h 2768152"/>
              <a:gd name="connsiteX6" fmla="*/ 1675391 w 3433323"/>
              <a:gd name="connsiteY6" fmla="*/ 2260377 h 2768152"/>
              <a:gd name="connsiteX7" fmla="*/ 1145578 w 3433323"/>
              <a:gd name="connsiteY7" fmla="*/ 2728781 h 2768152"/>
              <a:gd name="connsiteX8" fmla="*/ 1410485 w 3433323"/>
              <a:gd name="connsiteY8" fmla="*/ 2728781 h 2768152"/>
              <a:gd name="connsiteX9" fmla="*/ 1410485 w 3433323"/>
              <a:gd name="connsiteY9" fmla="*/ 2768152 h 2768152"/>
              <a:gd name="connsiteX10" fmla="*/ 0 w 3433323"/>
              <a:gd name="connsiteY10" fmla="*/ 2768152 h 27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3323" h="2768152">
                <a:moveTo>
                  <a:pt x="0" y="0"/>
                </a:moveTo>
                <a:lnTo>
                  <a:pt x="3433323" y="0"/>
                </a:lnTo>
                <a:lnTo>
                  <a:pt x="3433323" y="2768152"/>
                </a:lnTo>
                <a:lnTo>
                  <a:pt x="1940298" y="2768152"/>
                </a:lnTo>
                <a:lnTo>
                  <a:pt x="1940298" y="2728781"/>
                </a:lnTo>
                <a:lnTo>
                  <a:pt x="2205204" y="2728781"/>
                </a:lnTo>
                <a:lnTo>
                  <a:pt x="1675391" y="2260377"/>
                </a:lnTo>
                <a:lnTo>
                  <a:pt x="1145578" y="2728781"/>
                </a:lnTo>
                <a:lnTo>
                  <a:pt x="1410485" y="2728781"/>
                </a:lnTo>
                <a:lnTo>
                  <a:pt x="1410485" y="2768152"/>
                </a:lnTo>
                <a:lnTo>
                  <a:pt x="0" y="27681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E2714F71-3A6D-B57A-D934-6221DA468CBA}"/>
              </a:ext>
            </a:extLst>
          </p:cNvPr>
          <p:cNvGrpSpPr/>
          <p:nvPr/>
        </p:nvGrpSpPr>
        <p:grpSpPr>
          <a:xfrm>
            <a:off x="84589" y="1185888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251F4A61-DC08-F2B4-E9D3-8BA0AF0F9D5B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C27FE680-46E5-01F4-3B10-3A721365576A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88" name="Grafik 85">
            <a:extLst>
              <a:ext uri="{FF2B5EF4-FFF2-40B4-BE49-F238E27FC236}">
                <a16:creationId xmlns:a16="http://schemas.microsoft.com/office/drawing/2014/main" id="{D2A7A7AD-63DB-6661-2459-E8E44513142A}"/>
              </a:ext>
            </a:extLst>
          </p:cNvPr>
          <p:cNvGrpSpPr/>
          <p:nvPr/>
        </p:nvGrpSpPr>
        <p:grpSpPr>
          <a:xfrm>
            <a:off x="477580" y="2166488"/>
            <a:ext cx="955810" cy="697942"/>
            <a:chOff x="3844829" y="1295020"/>
            <a:chExt cx="4526472" cy="3305275"/>
          </a:xfrm>
        </p:grpSpPr>
        <p:grpSp>
          <p:nvGrpSpPr>
            <p:cNvPr id="89" name="Grafik 85">
              <a:extLst>
                <a:ext uri="{FF2B5EF4-FFF2-40B4-BE49-F238E27FC236}">
                  <a16:creationId xmlns:a16="http://schemas.microsoft.com/office/drawing/2014/main" id="{3EDE14E5-4DEA-49CB-D604-9ABC2EFF8D75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90" name="Freihandform 89">
                <a:extLst>
                  <a:ext uri="{FF2B5EF4-FFF2-40B4-BE49-F238E27FC236}">
                    <a16:creationId xmlns:a16="http://schemas.microsoft.com/office/drawing/2014/main" id="{80EC4C85-3EF0-E301-4B2B-A514382E82AF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ihandform 90">
                <a:extLst>
                  <a:ext uri="{FF2B5EF4-FFF2-40B4-BE49-F238E27FC236}">
                    <a16:creationId xmlns:a16="http://schemas.microsoft.com/office/drawing/2014/main" id="{923EB7E2-41CC-EF6A-9FE4-8C52B7FCB063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ihandform 91">
                <a:extLst>
                  <a:ext uri="{FF2B5EF4-FFF2-40B4-BE49-F238E27FC236}">
                    <a16:creationId xmlns:a16="http://schemas.microsoft.com/office/drawing/2014/main" id="{0E628B33-670B-16AD-0C31-56CF39355000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ihandform 92">
                <a:extLst>
                  <a:ext uri="{FF2B5EF4-FFF2-40B4-BE49-F238E27FC236}">
                    <a16:creationId xmlns:a16="http://schemas.microsoft.com/office/drawing/2014/main" id="{E7ADACB8-7015-88BD-3873-94802580E12E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ihandform 93">
                <a:extLst>
                  <a:ext uri="{FF2B5EF4-FFF2-40B4-BE49-F238E27FC236}">
                    <a16:creationId xmlns:a16="http://schemas.microsoft.com/office/drawing/2014/main" id="{3C00925F-67AD-4ED3-0459-0606736E6B22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ihandform 94">
                <a:extLst>
                  <a:ext uri="{FF2B5EF4-FFF2-40B4-BE49-F238E27FC236}">
                    <a16:creationId xmlns:a16="http://schemas.microsoft.com/office/drawing/2014/main" id="{4AC64E7D-8D3B-5EE7-6EEE-5D0847161C3C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96" name="Grafik 85">
              <a:extLst>
                <a:ext uri="{FF2B5EF4-FFF2-40B4-BE49-F238E27FC236}">
                  <a16:creationId xmlns:a16="http://schemas.microsoft.com/office/drawing/2014/main" id="{C49EE36A-427D-C3F9-6C4C-EEA155D4EFE3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97" name="Freihandform 96">
                <a:extLst>
                  <a:ext uri="{FF2B5EF4-FFF2-40B4-BE49-F238E27FC236}">
                    <a16:creationId xmlns:a16="http://schemas.microsoft.com/office/drawing/2014/main" id="{1A423199-E5A9-66B9-B420-C36F5458BB6D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ihandform 97">
                <a:extLst>
                  <a:ext uri="{FF2B5EF4-FFF2-40B4-BE49-F238E27FC236}">
                    <a16:creationId xmlns:a16="http://schemas.microsoft.com/office/drawing/2014/main" id="{DC5D6893-2C3F-1E98-904B-F858523DE94A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ihandform 98">
                <a:extLst>
                  <a:ext uri="{FF2B5EF4-FFF2-40B4-BE49-F238E27FC236}">
                    <a16:creationId xmlns:a16="http://schemas.microsoft.com/office/drawing/2014/main" id="{29B2762F-5821-262B-DB9E-78E8EDA5C401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ihandform 99">
                <a:extLst>
                  <a:ext uri="{FF2B5EF4-FFF2-40B4-BE49-F238E27FC236}">
                    <a16:creationId xmlns:a16="http://schemas.microsoft.com/office/drawing/2014/main" id="{88829616-EAD9-B480-E41B-6C19B8275F74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ihandform 100">
                <a:extLst>
                  <a:ext uri="{FF2B5EF4-FFF2-40B4-BE49-F238E27FC236}">
                    <a16:creationId xmlns:a16="http://schemas.microsoft.com/office/drawing/2014/main" id="{FF8BB1FB-9C9F-5D54-9ABC-30AB633B489D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ihandform 101">
                <a:extLst>
                  <a:ext uri="{FF2B5EF4-FFF2-40B4-BE49-F238E27FC236}">
                    <a16:creationId xmlns:a16="http://schemas.microsoft.com/office/drawing/2014/main" id="{5D99D62F-FA1F-2DDF-05A0-DAAE925B396C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16" name="Grafik 115">
            <a:extLst>
              <a:ext uri="{FF2B5EF4-FFF2-40B4-BE49-F238E27FC236}">
                <a16:creationId xmlns:a16="http://schemas.microsoft.com/office/drawing/2014/main" id="{3EF3D992-C15D-CA38-FCFB-D499CBB3AD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1042" y="1112102"/>
            <a:ext cx="613416" cy="613416"/>
          </a:xfrm>
          <a:prstGeom prst="rect">
            <a:avLst/>
          </a:prstGeom>
        </p:spPr>
      </p:pic>
      <p:sp>
        <p:nvSpPr>
          <p:cNvPr id="117" name="Textfeld 116">
            <a:extLst>
              <a:ext uri="{FF2B5EF4-FFF2-40B4-BE49-F238E27FC236}">
                <a16:creationId xmlns:a16="http://schemas.microsoft.com/office/drawing/2014/main" id="{E7C37D2A-438E-67C0-5E37-EAD67155081B}"/>
              </a:ext>
            </a:extLst>
          </p:cNvPr>
          <p:cNvSpPr txBox="1"/>
          <p:nvPr/>
        </p:nvSpPr>
        <p:spPr>
          <a:xfrm>
            <a:off x="195575" y="1725518"/>
            <a:ext cx="3512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*** Settings ***</a:t>
            </a:r>
            <a:br>
              <a:rPr lang="en-GB" sz="1100" dirty="0">
                <a:solidFill>
                  <a:schemeClr val="bg1"/>
                </a:solidFill>
              </a:rPr>
            </a:br>
            <a:r>
              <a:rPr lang="en-GB" sz="1100" dirty="0">
                <a:solidFill>
                  <a:schemeClr val="bg1"/>
                </a:solidFill>
              </a:rPr>
              <a:t>Library    Browser</a:t>
            </a:r>
          </a:p>
        </p:txBody>
      </p:sp>
      <p:sp>
        <p:nvSpPr>
          <p:cNvPr id="26" name="Freihandform 25">
            <a:extLst>
              <a:ext uri="{FF2B5EF4-FFF2-40B4-BE49-F238E27FC236}">
                <a16:creationId xmlns:a16="http://schemas.microsoft.com/office/drawing/2014/main" id="{04CCA170-AF9F-F5F5-9D10-CC345B363BDB}"/>
              </a:ext>
            </a:extLst>
          </p:cNvPr>
          <p:cNvSpPr/>
          <p:nvPr/>
        </p:nvSpPr>
        <p:spPr>
          <a:xfrm>
            <a:off x="4867060" y="2733334"/>
            <a:ext cx="3896417" cy="2495666"/>
          </a:xfrm>
          <a:custGeom>
            <a:avLst/>
            <a:gdLst>
              <a:gd name="connsiteX0" fmla="*/ 0 w 3882265"/>
              <a:gd name="connsiteY0" fmla="*/ 0 h 2495666"/>
              <a:gd name="connsiteX1" fmla="*/ 3882265 w 3882265"/>
              <a:gd name="connsiteY1" fmla="*/ 0 h 2495666"/>
              <a:gd name="connsiteX2" fmla="*/ 3882265 w 3882265"/>
              <a:gd name="connsiteY2" fmla="*/ 2495666 h 2495666"/>
              <a:gd name="connsiteX3" fmla="*/ 1937007 w 3882265"/>
              <a:gd name="connsiteY3" fmla="*/ 2495666 h 2495666"/>
              <a:gd name="connsiteX4" fmla="*/ 1937007 w 3882265"/>
              <a:gd name="connsiteY4" fmla="*/ 2447358 h 2495666"/>
              <a:gd name="connsiteX5" fmla="*/ 2201913 w 3882265"/>
              <a:gd name="connsiteY5" fmla="*/ 2447358 h 2495666"/>
              <a:gd name="connsiteX6" fmla="*/ 1672100 w 3882265"/>
              <a:gd name="connsiteY6" fmla="*/ 1978954 h 2495666"/>
              <a:gd name="connsiteX7" fmla="*/ 1142287 w 3882265"/>
              <a:gd name="connsiteY7" fmla="*/ 2447358 h 2495666"/>
              <a:gd name="connsiteX8" fmla="*/ 1407194 w 3882265"/>
              <a:gd name="connsiteY8" fmla="*/ 2447358 h 2495666"/>
              <a:gd name="connsiteX9" fmla="*/ 1407194 w 3882265"/>
              <a:gd name="connsiteY9" fmla="*/ 2495666 h 2495666"/>
              <a:gd name="connsiteX10" fmla="*/ 0 w 3882265"/>
              <a:gd name="connsiteY10" fmla="*/ 2495666 h 249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82265" h="2495666">
                <a:moveTo>
                  <a:pt x="0" y="0"/>
                </a:moveTo>
                <a:lnTo>
                  <a:pt x="3882265" y="0"/>
                </a:lnTo>
                <a:lnTo>
                  <a:pt x="3882265" y="2495666"/>
                </a:lnTo>
                <a:lnTo>
                  <a:pt x="1937007" y="2495666"/>
                </a:lnTo>
                <a:lnTo>
                  <a:pt x="1937007" y="2447358"/>
                </a:lnTo>
                <a:lnTo>
                  <a:pt x="2201913" y="2447358"/>
                </a:lnTo>
                <a:lnTo>
                  <a:pt x="1672100" y="1978954"/>
                </a:lnTo>
                <a:lnTo>
                  <a:pt x="1142287" y="2447358"/>
                </a:lnTo>
                <a:lnTo>
                  <a:pt x="1407194" y="2447358"/>
                </a:lnTo>
                <a:lnTo>
                  <a:pt x="1407194" y="2495666"/>
                </a:lnTo>
                <a:lnTo>
                  <a:pt x="0" y="2495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5529B606-3BFC-6CB7-9204-5514C2150474}"/>
              </a:ext>
            </a:extLst>
          </p:cNvPr>
          <p:cNvSpPr/>
          <p:nvPr/>
        </p:nvSpPr>
        <p:spPr>
          <a:xfrm>
            <a:off x="7064496" y="4274066"/>
            <a:ext cx="1626981" cy="775492"/>
          </a:xfrm>
          <a:prstGeom prst="rect">
            <a:avLst/>
          </a:prstGeom>
          <a:solidFill>
            <a:srgbClr val="2B31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"/>
                <a:cs typeface="Calibri" panose="020F0502020204030204" pitchFamily="34" charset="0"/>
              </a:rPr>
              <a:t>Playwright NodeJS</a:t>
            </a:r>
          </a:p>
        </p:txBody>
      </p:sp>
      <p:grpSp>
        <p:nvGrpSpPr>
          <p:cNvPr id="121" name="Grafik 85">
            <a:extLst>
              <a:ext uri="{FF2B5EF4-FFF2-40B4-BE49-F238E27FC236}">
                <a16:creationId xmlns:a16="http://schemas.microsoft.com/office/drawing/2014/main" id="{D27734E3-A030-FF73-0FE7-095212FFBB94}"/>
              </a:ext>
            </a:extLst>
          </p:cNvPr>
          <p:cNvGrpSpPr/>
          <p:nvPr/>
        </p:nvGrpSpPr>
        <p:grpSpPr>
          <a:xfrm>
            <a:off x="4992762" y="2572192"/>
            <a:ext cx="632035" cy="461518"/>
            <a:chOff x="3844829" y="1295020"/>
            <a:chExt cx="4526472" cy="3305275"/>
          </a:xfrm>
        </p:grpSpPr>
        <p:grpSp>
          <p:nvGrpSpPr>
            <p:cNvPr id="122" name="Grafik 85">
              <a:extLst>
                <a:ext uri="{FF2B5EF4-FFF2-40B4-BE49-F238E27FC236}">
                  <a16:creationId xmlns:a16="http://schemas.microsoft.com/office/drawing/2014/main" id="{44195861-1C01-7A59-A8FF-26C84F4B32A2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130" name="Freihandform 129">
                <a:extLst>
                  <a:ext uri="{FF2B5EF4-FFF2-40B4-BE49-F238E27FC236}">
                    <a16:creationId xmlns:a16="http://schemas.microsoft.com/office/drawing/2014/main" id="{B3AA2837-3A64-AD95-5D21-D7D4E04528C0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ihandform 130">
                <a:extLst>
                  <a:ext uri="{FF2B5EF4-FFF2-40B4-BE49-F238E27FC236}">
                    <a16:creationId xmlns:a16="http://schemas.microsoft.com/office/drawing/2014/main" id="{DF2E11CF-1C95-A630-42E2-F452D24B0A77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ihandform 131">
                <a:extLst>
                  <a:ext uri="{FF2B5EF4-FFF2-40B4-BE49-F238E27FC236}">
                    <a16:creationId xmlns:a16="http://schemas.microsoft.com/office/drawing/2014/main" id="{B82481F2-781E-83AD-8B08-A09F5D5E96A6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ihandform 132">
                <a:extLst>
                  <a:ext uri="{FF2B5EF4-FFF2-40B4-BE49-F238E27FC236}">
                    <a16:creationId xmlns:a16="http://schemas.microsoft.com/office/drawing/2014/main" id="{68CB753A-FC44-12B2-BAE9-7BA366774481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ihandform 133">
                <a:extLst>
                  <a:ext uri="{FF2B5EF4-FFF2-40B4-BE49-F238E27FC236}">
                    <a16:creationId xmlns:a16="http://schemas.microsoft.com/office/drawing/2014/main" id="{B695C10C-6777-2B20-DB12-5949FAAD5239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ihandform 134">
                <a:extLst>
                  <a:ext uri="{FF2B5EF4-FFF2-40B4-BE49-F238E27FC236}">
                    <a16:creationId xmlns:a16="http://schemas.microsoft.com/office/drawing/2014/main" id="{AC2426DC-61BE-A31A-618B-211255E20F74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23" name="Grafik 85">
              <a:extLst>
                <a:ext uri="{FF2B5EF4-FFF2-40B4-BE49-F238E27FC236}">
                  <a16:creationId xmlns:a16="http://schemas.microsoft.com/office/drawing/2014/main" id="{8973F289-EDAA-A625-04D3-88D6A13A6F41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124" name="Freihandform 123">
                <a:extLst>
                  <a:ext uri="{FF2B5EF4-FFF2-40B4-BE49-F238E27FC236}">
                    <a16:creationId xmlns:a16="http://schemas.microsoft.com/office/drawing/2014/main" id="{E3CF1DBE-6822-02BC-9FDE-8B9AFA4AC5CD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ihandform 124">
                <a:extLst>
                  <a:ext uri="{FF2B5EF4-FFF2-40B4-BE49-F238E27FC236}">
                    <a16:creationId xmlns:a16="http://schemas.microsoft.com/office/drawing/2014/main" id="{1EB43EE9-4366-CA63-A065-EA8911A7005E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" name="Freihandform 125">
                <a:extLst>
                  <a:ext uri="{FF2B5EF4-FFF2-40B4-BE49-F238E27FC236}">
                    <a16:creationId xmlns:a16="http://schemas.microsoft.com/office/drawing/2014/main" id="{EBB96184-4B5D-D841-53F0-0748AE40C794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" name="Freihandform 126">
                <a:extLst>
                  <a:ext uri="{FF2B5EF4-FFF2-40B4-BE49-F238E27FC236}">
                    <a16:creationId xmlns:a16="http://schemas.microsoft.com/office/drawing/2014/main" id="{503A1366-C057-38F6-0333-6BFDF2185D06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ihandform 127">
                <a:extLst>
                  <a:ext uri="{FF2B5EF4-FFF2-40B4-BE49-F238E27FC236}">
                    <a16:creationId xmlns:a16="http://schemas.microsoft.com/office/drawing/2014/main" id="{04D3A611-CBDA-7090-3B1B-337D6AA64F55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ihandform 128">
                <a:extLst>
                  <a:ext uri="{FF2B5EF4-FFF2-40B4-BE49-F238E27FC236}">
                    <a16:creationId xmlns:a16="http://schemas.microsoft.com/office/drawing/2014/main" id="{F27C0A2C-3AF7-0D39-08F2-823FFC28293F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37" name="Grafik 136">
            <a:extLst>
              <a:ext uri="{FF2B5EF4-FFF2-40B4-BE49-F238E27FC236}">
                <a16:creationId xmlns:a16="http://schemas.microsoft.com/office/drawing/2014/main" id="{0986D693-D15A-FAAC-5F0D-87755C06EA9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26316" y="2927449"/>
            <a:ext cx="847980" cy="357251"/>
          </a:xfrm>
          <a:prstGeom prst="rect">
            <a:avLst/>
          </a:prstGeom>
        </p:spPr>
      </p:pic>
      <p:pic>
        <p:nvPicPr>
          <p:cNvPr id="139" name="Grafik 138">
            <a:extLst>
              <a:ext uri="{FF2B5EF4-FFF2-40B4-BE49-F238E27FC236}">
                <a16:creationId xmlns:a16="http://schemas.microsoft.com/office/drawing/2014/main" id="{39E16EAE-FC3C-4E75-157C-89052680D64E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b="17216"/>
          <a:stretch/>
        </p:blipFill>
        <p:spPr>
          <a:xfrm>
            <a:off x="9518221" y="2463063"/>
            <a:ext cx="2362629" cy="2504277"/>
          </a:xfrm>
          <a:prstGeom prst="rect">
            <a:avLst/>
          </a:prstGeom>
        </p:spPr>
      </p:pic>
      <p:pic>
        <p:nvPicPr>
          <p:cNvPr id="140" name="Grafik 139">
            <a:extLst>
              <a:ext uri="{FF2B5EF4-FFF2-40B4-BE49-F238E27FC236}">
                <a16:creationId xmlns:a16="http://schemas.microsoft.com/office/drawing/2014/main" id="{134E02C7-76B4-CEDC-F95F-089F93DAC5C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25120" y="5103050"/>
            <a:ext cx="2135163" cy="1601372"/>
          </a:xfrm>
          <a:prstGeom prst="rect">
            <a:avLst/>
          </a:prstGeom>
        </p:spPr>
      </p:pic>
      <p:pic>
        <p:nvPicPr>
          <p:cNvPr id="141" name="Grafik 140">
            <a:extLst>
              <a:ext uri="{FF2B5EF4-FFF2-40B4-BE49-F238E27FC236}">
                <a16:creationId xmlns:a16="http://schemas.microsoft.com/office/drawing/2014/main" id="{1892704F-6278-3251-A739-2FDED2F9FB4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58819" y="3422059"/>
            <a:ext cx="3384114" cy="709296"/>
          </a:xfrm>
          <a:prstGeom prst="rect">
            <a:avLst/>
          </a:prstGeom>
        </p:spPr>
      </p:pic>
      <p:pic>
        <p:nvPicPr>
          <p:cNvPr id="142" name="Grafik 141">
            <a:extLst>
              <a:ext uri="{FF2B5EF4-FFF2-40B4-BE49-F238E27FC236}">
                <a16:creationId xmlns:a16="http://schemas.microsoft.com/office/drawing/2014/main" id="{385C74D4-E852-1F36-82E9-E4FD5CBBD2A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5351" y="3218439"/>
            <a:ext cx="2602507" cy="921462"/>
          </a:xfrm>
          <a:prstGeom prst="rect">
            <a:avLst/>
          </a:prstGeom>
        </p:spPr>
      </p:pic>
      <p:sp>
        <p:nvSpPr>
          <p:cNvPr id="144" name="Pfeil nach links und rechts 143">
            <a:extLst>
              <a:ext uri="{FF2B5EF4-FFF2-40B4-BE49-F238E27FC236}">
                <a16:creationId xmlns:a16="http://schemas.microsoft.com/office/drawing/2014/main" id="{B8A0E511-A317-5C18-74E5-6695764B6E35}"/>
              </a:ext>
            </a:extLst>
          </p:cNvPr>
          <p:cNvSpPr/>
          <p:nvPr/>
        </p:nvSpPr>
        <p:spPr>
          <a:xfrm>
            <a:off x="8536717" y="4604506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sp>
        <p:nvSpPr>
          <p:cNvPr id="146" name="Pfeil nach rechts 145">
            <a:extLst>
              <a:ext uri="{FF2B5EF4-FFF2-40B4-BE49-F238E27FC236}">
                <a16:creationId xmlns:a16="http://schemas.microsoft.com/office/drawing/2014/main" id="{2FFE26BF-12FB-9AE1-FFB4-5A11A0A987E4}"/>
              </a:ext>
            </a:extLst>
          </p:cNvPr>
          <p:cNvSpPr/>
          <p:nvPr/>
        </p:nvSpPr>
        <p:spPr>
          <a:xfrm rot="17994828">
            <a:off x="8354501" y="3229831"/>
            <a:ext cx="1451403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E607FA99-0324-934C-AD8A-78BF89F60CC9}"/>
              </a:ext>
            </a:extLst>
          </p:cNvPr>
          <p:cNvSpPr txBox="1"/>
          <p:nvPr/>
        </p:nvSpPr>
        <p:spPr>
          <a:xfrm>
            <a:off x="1444237" y="2409148"/>
            <a:ext cx="23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Browser module</a:t>
            </a:r>
          </a:p>
        </p:txBody>
      </p:sp>
      <p:sp>
        <p:nvSpPr>
          <p:cNvPr id="148" name="Pfeil nach rechts 147">
            <a:extLst>
              <a:ext uri="{FF2B5EF4-FFF2-40B4-BE49-F238E27FC236}">
                <a16:creationId xmlns:a16="http://schemas.microsoft.com/office/drawing/2014/main" id="{39660264-556C-9A91-1E24-C7C00E8AFA29}"/>
              </a:ext>
            </a:extLst>
          </p:cNvPr>
          <p:cNvSpPr/>
          <p:nvPr/>
        </p:nvSpPr>
        <p:spPr>
          <a:xfrm rot="20585623">
            <a:off x="3717109" y="2378163"/>
            <a:ext cx="1242080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8B4B0938-5AF4-5371-C560-C11E33C677E9}"/>
              </a:ext>
            </a:extLst>
          </p:cNvPr>
          <p:cNvSpPr txBox="1"/>
          <p:nvPr/>
        </p:nvSpPr>
        <p:spPr>
          <a:xfrm>
            <a:off x="4982348" y="3212581"/>
            <a:ext cx="3130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err="1">
                <a:solidFill>
                  <a:schemeClr val="bg1"/>
                </a:solidFill>
              </a:rPr>
              <a:t>fillText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FBDC65FF-B064-030F-9731-C831A2F820B4}"/>
              </a:ext>
            </a:extLst>
          </p:cNvPr>
          <p:cNvSpPr txBox="1"/>
          <p:nvPr/>
        </p:nvSpPr>
        <p:spPr>
          <a:xfrm>
            <a:off x="871342" y="3013493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Fill Text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58E53E0-38D2-A6FD-DD83-2261CD7E949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7986" y="3878115"/>
            <a:ext cx="775491" cy="775491"/>
          </a:xfrm>
          <a:prstGeom prst="rect">
            <a:avLst/>
          </a:prstGeom>
        </p:spPr>
      </p:pic>
      <p:sp>
        <p:nvSpPr>
          <p:cNvPr id="151" name="Textfeld 150">
            <a:extLst>
              <a:ext uri="{FF2B5EF4-FFF2-40B4-BE49-F238E27FC236}">
                <a16:creationId xmlns:a16="http://schemas.microsoft.com/office/drawing/2014/main" id="{24732A18-16A5-5C39-8EF4-8EDABDDBE532}"/>
              </a:ext>
            </a:extLst>
          </p:cNvPr>
          <p:cNvSpPr txBox="1"/>
          <p:nvPr/>
        </p:nvSpPr>
        <p:spPr>
          <a:xfrm>
            <a:off x="5603061" y="2677688"/>
            <a:ext cx="243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JavaScript Side</a:t>
            </a:r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1D1B78DE-2AA9-D2EB-8819-6A45B6819AFA}"/>
              </a:ext>
            </a:extLst>
          </p:cNvPr>
          <p:cNvSpPr/>
          <p:nvPr/>
        </p:nvSpPr>
        <p:spPr>
          <a:xfrm>
            <a:off x="430676" y="4768948"/>
            <a:ext cx="3433323" cy="1863123"/>
          </a:xfrm>
          <a:custGeom>
            <a:avLst/>
            <a:gdLst>
              <a:gd name="connsiteX0" fmla="*/ 1672201 w 3433323"/>
              <a:gd name="connsiteY0" fmla="*/ 0 h 1863123"/>
              <a:gd name="connsiteX1" fmla="*/ 2111654 w 3433323"/>
              <a:gd name="connsiteY1" fmla="*/ 388517 h 1863123"/>
              <a:gd name="connsiteX2" fmla="*/ 1891928 w 3433323"/>
              <a:gd name="connsiteY2" fmla="*/ 388517 h 1863123"/>
              <a:gd name="connsiteX3" fmla="*/ 1891928 w 3433323"/>
              <a:gd name="connsiteY3" fmla="*/ 543420 h 1863123"/>
              <a:gd name="connsiteX4" fmla="*/ 3433323 w 3433323"/>
              <a:gd name="connsiteY4" fmla="*/ 543420 h 1863123"/>
              <a:gd name="connsiteX5" fmla="*/ 3433323 w 3433323"/>
              <a:gd name="connsiteY5" fmla="*/ 1863123 h 1863123"/>
              <a:gd name="connsiteX6" fmla="*/ 0 w 3433323"/>
              <a:gd name="connsiteY6" fmla="*/ 1863123 h 1863123"/>
              <a:gd name="connsiteX7" fmla="*/ 0 w 3433323"/>
              <a:gd name="connsiteY7" fmla="*/ 543420 h 1863123"/>
              <a:gd name="connsiteX8" fmla="*/ 1452475 w 3433323"/>
              <a:gd name="connsiteY8" fmla="*/ 543420 h 1863123"/>
              <a:gd name="connsiteX9" fmla="*/ 1452475 w 3433323"/>
              <a:gd name="connsiteY9" fmla="*/ 388517 h 1863123"/>
              <a:gd name="connsiteX10" fmla="*/ 1232748 w 3433323"/>
              <a:gd name="connsiteY10" fmla="*/ 388517 h 186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3323" h="1863123">
                <a:moveTo>
                  <a:pt x="1672201" y="0"/>
                </a:moveTo>
                <a:lnTo>
                  <a:pt x="2111654" y="388517"/>
                </a:lnTo>
                <a:lnTo>
                  <a:pt x="1891928" y="388517"/>
                </a:lnTo>
                <a:lnTo>
                  <a:pt x="1891928" y="543420"/>
                </a:lnTo>
                <a:lnTo>
                  <a:pt x="3433323" y="543420"/>
                </a:lnTo>
                <a:lnTo>
                  <a:pt x="3433323" y="1863123"/>
                </a:lnTo>
                <a:lnTo>
                  <a:pt x="0" y="1863123"/>
                </a:lnTo>
                <a:lnTo>
                  <a:pt x="0" y="543420"/>
                </a:lnTo>
                <a:lnTo>
                  <a:pt x="1452475" y="543420"/>
                </a:lnTo>
                <a:lnTo>
                  <a:pt x="1452475" y="388517"/>
                </a:lnTo>
                <a:lnTo>
                  <a:pt x="1232748" y="38851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59085D0-EC02-D4E7-8F4E-31360B50723D}"/>
              </a:ext>
            </a:extLst>
          </p:cNvPr>
          <p:cNvSpPr txBox="1"/>
          <p:nvPr/>
        </p:nvSpPr>
        <p:spPr>
          <a:xfrm>
            <a:off x="6200496" y="4900246"/>
            <a:ext cx="7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Plugin</a:t>
            </a:r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92A778E-ADE2-C931-91CC-8D38095978D1}"/>
              </a:ext>
            </a:extLst>
          </p:cNvPr>
          <p:cNvSpPr txBox="1"/>
          <p:nvPr/>
        </p:nvSpPr>
        <p:spPr>
          <a:xfrm>
            <a:off x="1740678" y="4923641"/>
            <a:ext cx="7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Plugin</a:t>
            </a:r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BAD7917-1BA1-F7B3-4BE1-3E0BE1DB84F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4943" y="5640677"/>
            <a:ext cx="2602507" cy="92146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7668929-A252-B4EB-ED0D-97B5BB537855}"/>
              </a:ext>
            </a:extLst>
          </p:cNvPr>
          <p:cNvSpPr txBox="1"/>
          <p:nvPr/>
        </p:nvSpPr>
        <p:spPr>
          <a:xfrm>
            <a:off x="772132" y="5405932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Fill Text (NEW)</a:t>
            </a:r>
          </a:p>
        </p:txBody>
      </p:sp>
      <p:sp>
        <p:nvSpPr>
          <p:cNvPr id="13" name="Diagonaler Streifen 12">
            <a:extLst>
              <a:ext uri="{FF2B5EF4-FFF2-40B4-BE49-F238E27FC236}">
                <a16:creationId xmlns:a16="http://schemas.microsoft.com/office/drawing/2014/main" id="{3658BED3-E0B4-20FF-3F43-2428967685A1}"/>
              </a:ext>
            </a:extLst>
          </p:cNvPr>
          <p:cNvSpPr/>
          <p:nvPr/>
        </p:nvSpPr>
        <p:spPr>
          <a:xfrm>
            <a:off x="738567" y="3158220"/>
            <a:ext cx="2898318" cy="1038299"/>
          </a:xfrm>
          <a:prstGeom prst="diagStripe">
            <a:avLst>
              <a:gd name="adj" fmla="val 82946"/>
            </a:avLst>
          </a:prstGeom>
          <a:solidFill>
            <a:srgbClr val="DA1B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Diagonaler Streifen 17">
            <a:extLst>
              <a:ext uri="{FF2B5EF4-FFF2-40B4-BE49-F238E27FC236}">
                <a16:creationId xmlns:a16="http://schemas.microsoft.com/office/drawing/2014/main" id="{1E25D687-0D34-72AC-D5F4-08D4DE2688A6}"/>
              </a:ext>
            </a:extLst>
          </p:cNvPr>
          <p:cNvSpPr/>
          <p:nvPr/>
        </p:nvSpPr>
        <p:spPr>
          <a:xfrm flipH="1">
            <a:off x="771799" y="3192141"/>
            <a:ext cx="2824739" cy="1038299"/>
          </a:xfrm>
          <a:prstGeom prst="diagStripe">
            <a:avLst>
              <a:gd name="adj" fmla="val 82946"/>
            </a:avLst>
          </a:prstGeom>
          <a:solidFill>
            <a:srgbClr val="DA1B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Pfeil nach links und rechts 137">
            <a:extLst>
              <a:ext uri="{FF2B5EF4-FFF2-40B4-BE49-F238E27FC236}">
                <a16:creationId xmlns:a16="http://schemas.microsoft.com/office/drawing/2014/main" id="{BAF06D70-DE79-7BEB-0B84-1F6B620D32E9}"/>
              </a:ext>
            </a:extLst>
          </p:cNvPr>
          <p:cNvSpPr/>
          <p:nvPr/>
        </p:nvSpPr>
        <p:spPr>
          <a:xfrm rot="19371214">
            <a:off x="2636849" y="4581343"/>
            <a:ext cx="2571657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961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DEAD8-1471-D5FD-EB05-310F68154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83">
            <a:extLst>
              <a:ext uri="{FF2B5EF4-FFF2-40B4-BE49-F238E27FC236}">
                <a16:creationId xmlns:a16="http://schemas.microsoft.com/office/drawing/2014/main" id="{177BEC68-41D1-E44A-E9A1-00A8AB58B114}"/>
              </a:ext>
            </a:extLst>
          </p:cNvPr>
          <p:cNvSpPr/>
          <p:nvPr/>
        </p:nvSpPr>
        <p:spPr>
          <a:xfrm>
            <a:off x="4794071" y="2417174"/>
            <a:ext cx="4027253" cy="4287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489EE1-4B17-7F3F-486A-B50EC2AE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Hybrid Plugins (Python calls JS)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D3F807D-07DE-F8C4-5311-383984087C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7636B03-CAEF-B27F-6F4F-05293A249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2779F2-ABF8-D9F9-1CC5-81DFDBF32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AF9E46A-6E52-2F75-EEFF-0F438B35BF45}"/>
              </a:ext>
            </a:extLst>
          </p:cNvPr>
          <p:cNvSpPr/>
          <p:nvPr/>
        </p:nvSpPr>
        <p:spPr>
          <a:xfrm>
            <a:off x="179686" y="1441926"/>
            <a:ext cx="3763884" cy="52624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96A68EA-E0DC-83AF-6B32-67BD05B653BD}"/>
              </a:ext>
            </a:extLst>
          </p:cNvPr>
          <p:cNvGrpSpPr/>
          <p:nvPr/>
        </p:nvGrpSpPr>
        <p:grpSpPr>
          <a:xfrm>
            <a:off x="9481120" y="2243313"/>
            <a:ext cx="2448000" cy="2806244"/>
            <a:chOff x="4872000" y="2277000"/>
            <a:chExt cx="2448000" cy="2806244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B720FE94-00E9-5FB1-57E8-2D00F44F903C}"/>
                </a:ext>
              </a:extLst>
            </p:cNvPr>
            <p:cNvSpPr/>
            <p:nvPr/>
          </p:nvSpPr>
          <p:spPr>
            <a:xfrm>
              <a:off x="4872000" y="2277000"/>
              <a:ext cx="2448000" cy="2806244"/>
            </a:xfrm>
            <a:custGeom>
              <a:avLst/>
              <a:gdLst>
                <a:gd name="connsiteX0" fmla="*/ 44254 w 5184000"/>
                <a:gd name="connsiteY0" fmla="*/ 0 h 2806244"/>
                <a:gd name="connsiteX1" fmla="*/ 5139746 w 5184000"/>
                <a:gd name="connsiteY1" fmla="*/ 0 h 2806244"/>
                <a:gd name="connsiteX2" fmla="*/ 5184000 w 5184000"/>
                <a:gd name="connsiteY2" fmla="*/ 44254 h 2806244"/>
                <a:gd name="connsiteX3" fmla="*/ 5184000 w 5184000"/>
                <a:gd name="connsiteY3" fmla="*/ 2761990 h 2806244"/>
                <a:gd name="connsiteX4" fmla="*/ 5139746 w 5184000"/>
                <a:gd name="connsiteY4" fmla="*/ 2806244 h 2806244"/>
                <a:gd name="connsiteX5" fmla="*/ 44254 w 5184000"/>
                <a:gd name="connsiteY5" fmla="*/ 2806244 h 2806244"/>
                <a:gd name="connsiteX6" fmla="*/ 0 w 5184000"/>
                <a:gd name="connsiteY6" fmla="*/ 2761990 h 2806244"/>
                <a:gd name="connsiteX7" fmla="*/ 0 w 5184000"/>
                <a:gd name="connsiteY7" fmla="*/ 44254 h 2806244"/>
                <a:gd name="connsiteX8" fmla="*/ 44254 w 5184000"/>
                <a:gd name="connsiteY8" fmla="*/ 0 h 2806244"/>
                <a:gd name="connsiteX9" fmla="*/ 72000 w 5184000"/>
                <a:gd name="connsiteY9" fmla="*/ 214244 h 2806244"/>
                <a:gd name="connsiteX10" fmla="*/ 72000 w 5184000"/>
                <a:gd name="connsiteY10" fmla="*/ 2734244 h 2806244"/>
                <a:gd name="connsiteX11" fmla="*/ 5112000 w 5184000"/>
                <a:gd name="connsiteY11" fmla="*/ 2734244 h 2806244"/>
                <a:gd name="connsiteX12" fmla="*/ 5112000 w 5184000"/>
                <a:gd name="connsiteY12" fmla="*/ 214244 h 2806244"/>
                <a:gd name="connsiteX13" fmla="*/ 72000 w 5184000"/>
                <a:gd name="connsiteY13" fmla="*/ 214244 h 280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84000" h="2806244">
                  <a:moveTo>
                    <a:pt x="44254" y="0"/>
                  </a:moveTo>
                  <a:lnTo>
                    <a:pt x="5139746" y="0"/>
                  </a:lnTo>
                  <a:cubicBezTo>
                    <a:pt x="5164187" y="0"/>
                    <a:pt x="5184000" y="19813"/>
                    <a:pt x="5184000" y="44254"/>
                  </a:cubicBezTo>
                  <a:lnTo>
                    <a:pt x="5184000" y="2761990"/>
                  </a:lnTo>
                  <a:cubicBezTo>
                    <a:pt x="5184000" y="2786431"/>
                    <a:pt x="5164187" y="2806244"/>
                    <a:pt x="5139746" y="2806244"/>
                  </a:cubicBezTo>
                  <a:lnTo>
                    <a:pt x="44254" y="2806244"/>
                  </a:lnTo>
                  <a:cubicBezTo>
                    <a:pt x="19813" y="2806244"/>
                    <a:pt x="0" y="2786431"/>
                    <a:pt x="0" y="2761990"/>
                  </a:cubicBezTo>
                  <a:lnTo>
                    <a:pt x="0" y="44254"/>
                  </a:lnTo>
                  <a:cubicBezTo>
                    <a:pt x="0" y="19813"/>
                    <a:pt x="19813" y="0"/>
                    <a:pt x="44254" y="0"/>
                  </a:cubicBezTo>
                  <a:close/>
                  <a:moveTo>
                    <a:pt x="72000" y="214244"/>
                  </a:moveTo>
                  <a:lnTo>
                    <a:pt x="72000" y="2734244"/>
                  </a:lnTo>
                  <a:lnTo>
                    <a:pt x="5112000" y="2734244"/>
                  </a:lnTo>
                  <a:lnTo>
                    <a:pt x="5112000" y="214244"/>
                  </a:lnTo>
                  <a:lnTo>
                    <a:pt x="72000" y="21424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58D65F9-BF64-C17C-DA3A-4D52B682495C}"/>
                </a:ext>
              </a:extLst>
            </p:cNvPr>
            <p:cNvSpPr/>
            <p:nvPr/>
          </p:nvSpPr>
          <p:spPr>
            <a:xfrm>
              <a:off x="4944000" y="2349000"/>
              <a:ext cx="72000" cy="72000"/>
            </a:xfrm>
            <a:prstGeom prst="ellipse">
              <a:avLst/>
            </a:prstGeom>
            <a:solidFill>
              <a:srgbClr val="DA1B1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FA17D12-9423-57F1-C38A-3A638618B06B}"/>
                </a:ext>
              </a:extLst>
            </p:cNvPr>
            <p:cNvSpPr/>
            <p:nvPr/>
          </p:nvSpPr>
          <p:spPr>
            <a:xfrm>
              <a:off x="5088000" y="2349000"/>
              <a:ext cx="72000" cy="72000"/>
            </a:xfrm>
            <a:prstGeom prst="ellipse">
              <a:avLst/>
            </a:prstGeom>
            <a:solidFill>
              <a:srgbClr val="EFB12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DF5932F-90C9-17E5-D2D1-5A8371A57A33}"/>
                </a:ext>
              </a:extLst>
            </p:cNvPr>
            <p:cNvSpPr/>
            <p:nvPr/>
          </p:nvSpPr>
          <p:spPr>
            <a:xfrm>
              <a:off x="5232000" y="2352750"/>
              <a:ext cx="72000" cy="72000"/>
            </a:xfrm>
            <a:prstGeom prst="ellipse">
              <a:avLst/>
            </a:prstGeom>
            <a:solidFill>
              <a:srgbClr val="26C94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B96BDBBE-8C01-7D4A-B846-18C521124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185" y="1510322"/>
            <a:ext cx="732991" cy="73299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4FBD0987-A185-3B6C-E5F5-9B87DC2658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77190" y="1423354"/>
            <a:ext cx="881561" cy="9279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2EDC6268-4568-8409-437A-AEB116EB60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538" y="2070612"/>
            <a:ext cx="1229050" cy="330151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B6BE9D15-6EAA-BF9F-8DB7-5022CF2448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84916" y="1409739"/>
            <a:ext cx="856232" cy="927958"/>
          </a:xfrm>
          <a:prstGeom prst="rect">
            <a:avLst/>
          </a:prstGeom>
        </p:spPr>
      </p:pic>
      <p:sp>
        <p:nvSpPr>
          <p:cNvPr id="27" name="Freihandform 26">
            <a:extLst>
              <a:ext uri="{FF2B5EF4-FFF2-40B4-BE49-F238E27FC236}">
                <a16:creationId xmlns:a16="http://schemas.microsoft.com/office/drawing/2014/main" id="{0877EC39-749D-0BF6-B538-8B7EA436C089}"/>
              </a:ext>
            </a:extLst>
          </p:cNvPr>
          <p:cNvSpPr/>
          <p:nvPr/>
        </p:nvSpPr>
        <p:spPr>
          <a:xfrm>
            <a:off x="430677" y="2460848"/>
            <a:ext cx="3433323" cy="2768152"/>
          </a:xfrm>
          <a:custGeom>
            <a:avLst/>
            <a:gdLst>
              <a:gd name="connsiteX0" fmla="*/ 0 w 3433323"/>
              <a:gd name="connsiteY0" fmla="*/ 0 h 2768152"/>
              <a:gd name="connsiteX1" fmla="*/ 3433323 w 3433323"/>
              <a:gd name="connsiteY1" fmla="*/ 0 h 2768152"/>
              <a:gd name="connsiteX2" fmla="*/ 3433323 w 3433323"/>
              <a:gd name="connsiteY2" fmla="*/ 2768152 h 2768152"/>
              <a:gd name="connsiteX3" fmla="*/ 1940298 w 3433323"/>
              <a:gd name="connsiteY3" fmla="*/ 2768152 h 2768152"/>
              <a:gd name="connsiteX4" fmla="*/ 1940298 w 3433323"/>
              <a:gd name="connsiteY4" fmla="*/ 2728781 h 2768152"/>
              <a:gd name="connsiteX5" fmla="*/ 2205204 w 3433323"/>
              <a:gd name="connsiteY5" fmla="*/ 2728781 h 2768152"/>
              <a:gd name="connsiteX6" fmla="*/ 1675391 w 3433323"/>
              <a:gd name="connsiteY6" fmla="*/ 2260377 h 2768152"/>
              <a:gd name="connsiteX7" fmla="*/ 1145578 w 3433323"/>
              <a:gd name="connsiteY7" fmla="*/ 2728781 h 2768152"/>
              <a:gd name="connsiteX8" fmla="*/ 1410485 w 3433323"/>
              <a:gd name="connsiteY8" fmla="*/ 2728781 h 2768152"/>
              <a:gd name="connsiteX9" fmla="*/ 1410485 w 3433323"/>
              <a:gd name="connsiteY9" fmla="*/ 2768152 h 2768152"/>
              <a:gd name="connsiteX10" fmla="*/ 0 w 3433323"/>
              <a:gd name="connsiteY10" fmla="*/ 2768152 h 27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3323" h="2768152">
                <a:moveTo>
                  <a:pt x="0" y="0"/>
                </a:moveTo>
                <a:lnTo>
                  <a:pt x="3433323" y="0"/>
                </a:lnTo>
                <a:lnTo>
                  <a:pt x="3433323" y="2768152"/>
                </a:lnTo>
                <a:lnTo>
                  <a:pt x="1940298" y="2768152"/>
                </a:lnTo>
                <a:lnTo>
                  <a:pt x="1940298" y="2728781"/>
                </a:lnTo>
                <a:lnTo>
                  <a:pt x="2205204" y="2728781"/>
                </a:lnTo>
                <a:lnTo>
                  <a:pt x="1675391" y="2260377"/>
                </a:lnTo>
                <a:lnTo>
                  <a:pt x="1145578" y="2728781"/>
                </a:lnTo>
                <a:lnTo>
                  <a:pt x="1410485" y="2728781"/>
                </a:lnTo>
                <a:lnTo>
                  <a:pt x="1410485" y="2768152"/>
                </a:lnTo>
                <a:lnTo>
                  <a:pt x="0" y="27681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8AF6C260-8B32-E7BB-D378-B16E2EADEB97}"/>
              </a:ext>
            </a:extLst>
          </p:cNvPr>
          <p:cNvGrpSpPr/>
          <p:nvPr/>
        </p:nvGrpSpPr>
        <p:grpSpPr>
          <a:xfrm>
            <a:off x="84589" y="1185888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1CEA31C4-55F6-ABC7-33BF-564072AFF129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1709031A-463E-882E-3CA5-19BCA1D683C1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88" name="Grafik 85">
            <a:extLst>
              <a:ext uri="{FF2B5EF4-FFF2-40B4-BE49-F238E27FC236}">
                <a16:creationId xmlns:a16="http://schemas.microsoft.com/office/drawing/2014/main" id="{7EF3E083-0066-31C8-FB90-92C24729A763}"/>
              </a:ext>
            </a:extLst>
          </p:cNvPr>
          <p:cNvGrpSpPr/>
          <p:nvPr/>
        </p:nvGrpSpPr>
        <p:grpSpPr>
          <a:xfrm>
            <a:off x="477580" y="2166488"/>
            <a:ext cx="955810" cy="697942"/>
            <a:chOff x="3844829" y="1295020"/>
            <a:chExt cx="4526472" cy="3305275"/>
          </a:xfrm>
        </p:grpSpPr>
        <p:grpSp>
          <p:nvGrpSpPr>
            <p:cNvPr id="89" name="Grafik 85">
              <a:extLst>
                <a:ext uri="{FF2B5EF4-FFF2-40B4-BE49-F238E27FC236}">
                  <a16:creationId xmlns:a16="http://schemas.microsoft.com/office/drawing/2014/main" id="{9C72D4EC-56D8-0079-4A1C-81F608F13E57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90" name="Freihandform 89">
                <a:extLst>
                  <a:ext uri="{FF2B5EF4-FFF2-40B4-BE49-F238E27FC236}">
                    <a16:creationId xmlns:a16="http://schemas.microsoft.com/office/drawing/2014/main" id="{793752FA-EDA8-2196-4D80-290183FEDCFC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ihandform 90">
                <a:extLst>
                  <a:ext uri="{FF2B5EF4-FFF2-40B4-BE49-F238E27FC236}">
                    <a16:creationId xmlns:a16="http://schemas.microsoft.com/office/drawing/2014/main" id="{0B141F45-9419-0847-23BA-CED8DCA992E6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ihandform 91">
                <a:extLst>
                  <a:ext uri="{FF2B5EF4-FFF2-40B4-BE49-F238E27FC236}">
                    <a16:creationId xmlns:a16="http://schemas.microsoft.com/office/drawing/2014/main" id="{6133E39E-71DE-A0CD-2084-84B98AFF4B5A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ihandform 92">
                <a:extLst>
                  <a:ext uri="{FF2B5EF4-FFF2-40B4-BE49-F238E27FC236}">
                    <a16:creationId xmlns:a16="http://schemas.microsoft.com/office/drawing/2014/main" id="{64AA126A-7EFC-A259-F515-1DFEC94A67CA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ihandform 93">
                <a:extLst>
                  <a:ext uri="{FF2B5EF4-FFF2-40B4-BE49-F238E27FC236}">
                    <a16:creationId xmlns:a16="http://schemas.microsoft.com/office/drawing/2014/main" id="{ACBB70FF-C42E-F9CB-031E-12D994ECBEA3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ihandform 94">
                <a:extLst>
                  <a:ext uri="{FF2B5EF4-FFF2-40B4-BE49-F238E27FC236}">
                    <a16:creationId xmlns:a16="http://schemas.microsoft.com/office/drawing/2014/main" id="{4AF4C573-341A-324B-2514-836A45C5877F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96" name="Grafik 85">
              <a:extLst>
                <a:ext uri="{FF2B5EF4-FFF2-40B4-BE49-F238E27FC236}">
                  <a16:creationId xmlns:a16="http://schemas.microsoft.com/office/drawing/2014/main" id="{4FB5C78D-334F-F261-376A-8E31A117A5C1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97" name="Freihandform 96">
                <a:extLst>
                  <a:ext uri="{FF2B5EF4-FFF2-40B4-BE49-F238E27FC236}">
                    <a16:creationId xmlns:a16="http://schemas.microsoft.com/office/drawing/2014/main" id="{D2E35C07-5779-50D4-F7EB-CAAC63650BEE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ihandform 97">
                <a:extLst>
                  <a:ext uri="{FF2B5EF4-FFF2-40B4-BE49-F238E27FC236}">
                    <a16:creationId xmlns:a16="http://schemas.microsoft.com/office/drawing/2014/main" id="{26A21A98-8554-964F-35AA-A0E43C5C22A9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ihandform 98">
                <a:extLst>
                  <a:ext uri="{FF2B5EF4-FFF2-40B4-BE49-F238E27FC236}">
                    <a16:creationId xmlns:a16="http://schemas.microsoft.com/office/drawing/2014/main" id="{7FF7EB64-2BD3-F4F3-67EC-11C63BD66D6E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ihandform 99">
                <a:extLst>
                  <a:ext uri="{FF2B5EF4-FFF2-40B4-BE49-F238E27FC236}">
                    <a16:creationId xmlns:a16="http://schemas.microsoft.com/office/drawing/2014/main" id="{9BBFDDDD-D9D4-1A83-CCB2-3CC14841A0BC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ihandform 100">
                <a:extLst>
                  <a:ext uri="{FF2B5EF4-FFF2-40B4-BE49-F238E27FC236}">
                    <a16:creationId xmlns:a16="http://schemas.microsoft.com/office/drawing/2014/main" id="{1FC94C7D-33D7-CA2D-A1B6-F82B0E13B966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ihandform 101">
                <a:extLst>
                  <a:ext uri="{FF2B5EF4-FFF2-40B4-BE49-F238E27FC236}">
                    <a16:creationId xmlns:a16="http://schemas.microsoft.com/office/drawing/2014/main" id="{490E194B-DAE4-E39E-9A49-604F8D1B4719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16" name="Grafik 115">
            <a:extLst>
              <a:ext uri="{FF2B5EF4-FFF2-40B4-BE49-F238E27FC236}">
                <a16:creationId xmlns:a16="http://schemas.microsoft.com/office/drawing/2014/main" id="{75B08673-5B79-053E-27DF-7371714D99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1042" y="1112102"/>
            <a:ext cx="613416" cy="613416"/>
          </a:xfrm>
          <a:prstGeom prst="rect">
            <a:avLst/>
          </a:prstGeom>
        </p:spPr>
      </p:pic>
      <p:sp>
        <p:nvSpPr>
          <p:cNvPr id="117" name="Textfeld 116">
            <a:extLst>
              <a:ext uri="{FF2B5EF4-FFF2-40B4-BE49-F238E27FC236}">
                <a16:creationId xmlns:a16="http://schemas.microsoft.com/office/drawing/2014/main" id="{AEB4ECCD-CB05-7844-B3F0-A301CCF06E49}"/>
              </a:ext>
            </a:extLst>
          </p:cNvPr>
          <p:cNvSpPr txBox="1"/>
          <p:nvPr/>
        </p:nvSpPr>
        <p:spPr>
          <a:xfrm>
            <a:off x="195575" y="1725518"/>
            <a:ext cx="3512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*** Settings ***</a:t>
            </a:r>
            <a:br>
              <a:rPr lang="en-GB" sz="1100" dirty="0">
                <a:solidFill>
                  <a:schemeClr val="bg1"/>
                </a:solidFill>
              </a:rPr>
            </a:br>
            <a:r>
              <a:rPr lang="en-GB" sz="1100" dirty="0">
                <a:solidFill>
                  <a:schemeClr val="bg1"/>
                </a:solidFill>
              </a:rPr>
              <a:t>Library    Browser</a:t>
            </a:r>
          </a:p>
        </p:txBody>
      </p:sp>
      <p:sp>
        <p:nvSpPr>
          <p:cNvPr id="26" name="Freihandform 25">
            <a:extLst>
              <a:ext uri="{FF2B5EF4-FFF2-40B4-BE49-F238E27FC236}">
                <a16:creationId xmlns:a16="http://schemas.microsoft.com/office/drawing/2014/main" id="{FBA39636-3B0D-E436-4A4E-79B1AEAD163D}"/>
              </a:ext>
            </a:extLst>
          </p:cNvPr>
          <p:cNvSpPr/>
          <p:nvPr/>
        </p:nvSpPr>
        <p:spPr>
          <a:xfrm>
            <a:off x="4867060" y="2733334"/>
            <a:ext cx="3896417" cy="2495666"/>
          </a:xfrm>
          <a:custGeom>
            <a:avLst/>
            <a:gdLst>
              <a:gd name="connsiteX0" fmla="*/ 0 w 3882265"/>
              <a:gd name="connsiteY0" fmla="*/ 0 h 2495666"/>
              <a:gd name="connsiteX1" fmla="*/ 3882265 w 3882265"/>
              <a:gd name="connsiteY1" fmla="*/ 0 h 2495666"/>
              <a:gd name="connsiteX2" fmla="*/ 3882265 w 3882265"/>
              <a:gd name="connsiteY2" fmla="*/ 2495666 h 2495666"/>
              <a:gd name="connsiteX3" fmla="*/ 1937007 w 3882265"/>
              <a:gd name="connsiteY3" fmla="*/ 2495666 h 2495666"/>
              <a:gd name="connsiteX4" fmla="*/ 1937007 w 3882265"/>
              <a:gd name="connsiteY4" fmla="*/ 2447358 h 2495666"/>
              <a:gd name="connsiteX5" fmla="*/ 2201913 w 3882265"/>
              <a:gd name="connsiteY5" fmla="*/ 2447358 h 2495666"/>
              <a:gd name="connsiteX6" fmla="*/ 1672100 w 3882265"/>
              <a:gd name="connsiteY6" fmla="*/ 1978954 h 2495666"/>
              <a:gd name="connsiteX7" fmla="*/ 1142287 w 3882265"/>
              <a:gd name="connsiteY7" fmla="*/ 2447358 h 2495666"/>
              <a:gd name="connsiteX8" fmla="*/ 1407194 w 3882265"/>
              <a:gd name="connsiteY8" fmla="*/ 2447358 h 2495666"/>
              <a:gd name="connsiteX9" fmla="*/ 1407194 w 3882265"/>
              <a:gd name="connsiteY9" fmla="*/ 2495666 h 2495666"/>
              <a:gd name="connsiteX10" fmla="*/ 0 w 3882265"/>
              <a:gd name="connsiteY10" fmla="*/ 2495666 h 249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82265" h="2495666">
                <a:moveTo>
                  <a:pt x="0" y="0"/>
                </a:moveTo>
                <a:lnTo>
                  <a:pt x="3882265" y="0"/>
                </a:lnTo>
                <a:lnTo>
                  <a:pt x="3882265" y="2495666"/>
                </a:lnTo>
                <a:lnTo>
                  <a:pt x="1937007" y="2495666"/>
                </a:lnTo>
                <a:lnTo>
                  <a:pt x="1937007" y="2447358"/>
                </a:lnTo>
                <a:lnTo>
                  <a:pt x="2201913" y="2447358"/>
                </a:lnTo>
                <a:lnTo>
                  <a:pt x="1672100" y="1978954"/>
                </a:lnTo>
                <a:lnTo>
                  <a:pt x="1142287" y="2447358"/>
                </a:lnTo>
                <a:lnTo>
                  <a:pt x="1407194" y="2447358"/>
                </a:lnTo>
                <a:lnTo>
                  <a:pt x="1407194" y="2495666"/>
                </a:lnTo>
                <a:lnTo>
                  <a:pt x="0" y="2495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91AC1BB-C6F9-9744-BB2C-B6799ED9364C}"/>
              </a:ext>
            </a:extLst>
          </p:cNvPr>
          <p:cNvSpPr/>
          <p:nvPr/>
        </p:nvSpPr>
        <p:spPr>
          <a:xfrm>
            <a:off x="7064496" y="4274066"/>
            <a:ext cx="1626981" cy="775492"/>
          </a:xfrm>
          <a:prstGeom prst="rect">
            <a:avLst/>
          </a:prstGeom>
          <a:solidFill>
            <a:srgbClr val="2B31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"/>
                <a:cs typeface="Calibri" panose="020F0502020204030204" pitchFamily="34" charset="0"/>
              </a:rPr>
              <a:t>Playwright NodeJS</a:t>
            </a:r>
          </a:p>
        </p:txBody>
      </p:sp>
      <p:grpSp>
        <p:nvGrpSpPr>
          <p:cNvPr id="121" name="Grafik 85">
            <a:extLst>
              <a:ext uri="{FF2B5EF4-FFF2-40B4-BE49-F238E27FC236}">
                <a16:creationId xmlns:a16="http://schemas.microsoft.com/office/drawing/2014/main" id="{2360B745-A313-4D61-BC26-FC8F8D8E9E9D}"/>
              </a:ext>
            </a:extLst>
          </p:cNvPr>
          <p:cNvGrpSpPr/>
          <p:nvPr/>
        </p:nvGrpSpPr>
        <p:grpSpPr>
          <a:xfrm>
            <a:off x="4992762" y="2572192"/>
            <a:ext cx="632035" cy="461518"/>
            <a:chOff x="3844829" y="1295020"/>
            <a:chExt cx="4526472" cy="3305275"/>
          </a:xfrm>
        </p:grpSpPr>
        <p:grpSp>
          <p:nvGrpSpPr>
            <p:cNvPr id="122" name="Grafik 85">
              <a:extLst>
                <a:ext uri="{FF2B5EF4-FFF2-40B4-BE49-F238E27FC236}">
                  <a16:creationId xmlns:a16="http://schemas.microsoft.com/office/drawing/2014/main" id="{A208C010-19F7-FB21-AE98-530FD46EEECF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130" name="Freihandform 129">
                <a:extLst>
                  <a:ext uri="{FF2B5EF4-FFF2-40B4-BE49-F238E27FC236}">
                    <a16:creationId xmlns:a16="http://schemas.microsoft.com/office/drawing/2014/main" id="{B0E4FF17-082E-975D-243D-EB1FC987CE53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ihandform 130">
                <a:extLst>
                  <a:ext uri="{FF2B5EF4-FFF2-40B4-BE49-F238E27FC236}">
                    <a16:creationId xmlns:a16="http://schemas.microsoft.com/office/drawing/2014/main" id="{BAA9A890-63B4-91A8-DBBD-9A1349766121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ihandform 131">
                <a:extLst>
                  <a:ext uri="{FF2B5EF4-FFF2-40B4-BE49-F238E27FC236}">
                    <a16:creationId xmlns:a16="http://schemas.microsoft.com/office/drawing/2014/main" id="{3A410F90-C6FE-6817-A03C-72CC768A3BF5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ihandform 132">
                <a:extLst>
                  <a:ext uri="{FF2B5EF4-FFF2-40B4-BE49-F238E27FC236}">
                    <a16:creationId xmlns:a16="http://schemas.microsoft.com/office/drawing/2014/main" id="{D33BDA07-BA2A-EE74-485E-BBF25B7BB390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ihandform 133">
                <a:extLst>
                  <a:ext uri="{FF2B5EF4-FFF2-40B4-BE49-F238E27FC236}">
                    <a16:creationId xmlns:a16="http://schemas.microsoft.com/office/drawing/2014/main" id="{E296041D-1095-EB4E-F0D5-D40711DBE536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ihandform 134">
                <a:extLst>
                  <a:ext uri="{FF2B5EF4-FFF2-40B4-BE49-F238E27FC236}">
                    <a16:creationId xmlns:a16="http://schemas.microsoft.com/office/drawing/2014/main" id="{74854B70-4A8C-F548-E701-CAB1468E14B8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23" name="Grafik 85">
              <a:extLst>
                <a:ext uri="{FF2B5EF4-FFF2-40B4-BE49-F238E27FC236}">
                  <a16:creationId xmlns:a16="http://schemas.microsoft.com/office/drawing/2014/main" id="{F63E21B3-29DB-62E4-EF13-319C1F646588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124" name="Freihandform 123">
                <a:extLst>
                  <a:ext uri="{FF2B5EF4-FFF2-40B4-BE49-F238E27FC236}">
                    <a16:creationId xmlns:a16="http://schemas.microsoft.com/office/drawing/2014/main" id="{73BDCDA0-2524-3B04-2B80-38326CEED67F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ihandform 124">
                <a:extLst>
                  <a:ext uri="{FF2B5EF4-FFF2-40B4-BE49-F238E27FC236}">
                    <a16:creationId xmlns:a16="http://schemas.microsoft.com/office/drawing/2014/main" id="{8A74AF08-207C-AB50-D127-E566EA6CA656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" name="Freihandform 125">
                <a:extLst>
                  <a:ext uri="{FF2B5EF4-FFF2-40B4-BE49-F238E27FC236}">
                    <a16:creationId xmlns:a16="http://schemas.microsoft.com/office/drawing/2014/main" id="{8A8BE17E-8F0C-3988-7707-C4E18182C180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" name="Freihandform 126">
                <a:extLst>
                  <a:ext uri="{FF2B5EF4-FFF2-40B4-BE49-F238E27FC236}">
                    <a16:creationId xmlns:a16="http://schemas.microsoft.com/office/drawing/2014/main" id="{B421D18C-5171-7518-4CC2-04BA08696782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ihandform 127">
                <a:extLst>
                  <a:ext uri="{FF2B5EF4-FFF2-40B4-BE49-F238E27FC236}">
                    <a16:creationId xmlns:a16="http://schemas.microsoft.com/office/drawing/2014/main" id="{A6571403-673B-B174-ED87-BBF649F679A4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ihandform 128">
                <a:extLst>
                  <a:ext uri="{FF2B5EF4-FFF2-40B4-BE49-F238E27FC236}">
                    <a16:creationId xmlns:a16="http://schemas.microsoft.com/office/drawing/2014/main" id="{51288A9E-D471-B358-5D5D-9D7EC5AE6156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37" name="Grafik 136">
            <a:extLst>
              <a:ext uri="{FF2B5EF4-FFF2-40B4-BE49-F238E27FC236}">
                <a16:creationId xmlns:a16="http://schemas.microsoft.com/office/drawing/2014/main" id="{4DA7E986-B2CE-07C1-9D30-5CCC3FD9A5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26316" y="2927449"/>
            <a:ext cx="847980" cy="357251"/>
          </a:xfrm>
          <a:prstGeom prst="rect">
            <a:avLst/>
          </a:prstGeom>
        </p:spPr>
      </p:pic>
      <p:pic>
        <p:nvPicPr>
          <p:cNvPr id="139" name="Grafik 138">
            <a:extLst>
              <a:ext uri="{FF2B5EF4-FFF2-40B4-BE49-F238E27FC236}">
                <a16:creationId xmlns:a16="http://schemas.microsoft.com/office/drawing/2014/main" id="{3B3FCE76-92E0-4CB6-B9D4-2C1CD0BF5656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b="17216"/>
          <a:stretch/>
        </p:blipFill>
        <p:spPr>
          <a:xfrm>
            <a:off x="9518221" y="2463063"/>
            <a:ext cx="2362629" cy="2504277"/>
          </a:xfrm>
          <a:prstGeom prst="rect">
            <a:avLst/>
          </a:prstGeom>
        </p:spPr>
      </p:pic>
      <p:pic>
        <p:nvPicPr>
          <p:cNvPr id="140" name="Grafik 139">
            <a:extLst>
              <a:ext uri="{FF2B5EF4-FFF2-40B4-BE49-F238E27FC236}">
                <a16:creationId xmlns:a16="http://schemas.microsoft.com/office/drawing/2014/main" id="{25BDB63C-2F81-A4FC-EC5E-2B19A5C8BD2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25120" y="5103050"/>
            <a:ext cx="2135163" cy="1601372"/>
          </a:xfrm>
          <a:prstGeom prst="rect">
            <a:avLst/>
          </a:prstGeom>
        </p:spPr>
      </p:pic>
      <p:pic>
        <p:nvPicPr>
          <p:cNvPr id="141" name="Grafik 140">
            <a:extLst>
              <a:ext uri="{FF2B5EF4-FFF2-40B4-BE49-F238E27FC236}">
                <a16:creationId xmlns:a16="http://schemas.microsoft.com/office/drawing/2014/main" id="{5A4BE74D-4298-7C56-9C6B-78A24B26E27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58819" y="3422059"/>
            <a:ext cx="3384114" cy="709296"/>
          </a:xfrm>
          <a:prstGeom prst="rect">
            <a:avLst/>
          </a:prstGeom>
        </p:spPr>
      </p:pic>
      <p:pic>
        <p:nvPicPr>
          <p:cNvPr id="142" name="Grafik 141">
            <a:extLst>
              <a:ext uri="{FF2B5EF4-FFF2-40B4-BE49-F238E27FC236}">
                <a16:creationId xmlns:a16="http://schemas.microsoft.com/office/drawing/2014/main" id="{4285A1E0-ABBF-CCDD-67EC-674EEB38EA8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5351" y="3218439"/>
            <a:ext cx="2602507" cy="921462"/>
          </a:xfrm>
          <a:prstGeom prst="rect">
            <a:avLst/>
          </a:prstGeom>
        </p:spPr>
      </p:pic>
      <p:sp>
        <p:nvSpPr>
          <p:cNvPr id="138" name="Pfeil nach links und rechts 137">
            <a:extLst>
              <a:ext uri="{FF2B5EF4-FFF2-40B4-BE49-F238E27FC236}">
                <a16:creationId xmlns:a16="http://schemas.microsoft.com/office/drawing/2014/main" id="{DD323842-61E7-6611-D5BE-D9B8A349FBA1}"/>
              </a:ext>
            </a:extLst>
          </p:cNvPr>
          <p:cNvSpPr/>
          <p:nvPr/>
        </p:nvSpPr>
        <p:spPr>
          <a:xfrm>
            <a:off x="2958716" y="3531763"/>
            <a:ext cx="2084519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Pfeil nach links und rechts 143">
            <a:extLst>
              <a:ext uri="{FF2B5EF4-FFF2-40B4-BE49-F238E27FC236}">
                <a16:creationId xmlns:a16="http://schemas.microsoft.com/office/drawing/2014/main" id="{7C588D0A-0A60-3131-C2D2-11474B440AF2}"/>
              </a:ext>
            </a:extLst>
          </p:cNvPr>
          <p:cNvSpPr/>
          <p:nvPr/>
        </p:nvSpPr>
        <p:spPr>
          <a:xfrm>
            <a:off x="8536717" y="4604506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sp>
        <p:nvSpPr>
          <p:cNvPr id="146" name="Pfeil nach rechts 145">
            <a:extLst>
              <a:ext uri="{FF2B5EF4-FFF2-40B4-BE49-F238E27FC236}">
                <a16:creationId xmlns:a16="http://schemas.microsoft.com/office/drawing/2014/main" id="{8AD9ED32-8F04-47DF-FBAE-6A9561A7803C}"/>
              </a:ext>
            </a:extLst>
          </p:cNvPr>
          <p:cNvSpPr/>
          <p:nvPr/>
        </p:nvSpPr>
        <p:spPr>
          <a:xfrm rot="17994828">
            <a:off x="8354501" y="3229831"/>
            <a:ext cx="1451403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2304C545-A7D4-5406-F146-FDF04D4D11D6}"/>
              </a:ext>
            </a:extLst>
          </p:cNvPr>
          <p:cNvSpPr txBox="1"/>
          <p:nvPr/>
        </p:nvSpPr>
        <p:spPr>
          <a:xfrm>
            <a:off x="1444237" y="2409148"/>
            <a:ext cx="23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Browser module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6F793834-16F8-1737-2B19-CC67F9282802}"/>
              </a:ext>
            </a:extLst>
          </p:cNvPr>
          <p:cNvSpPr txBox="1"/>
          <p:nvPr/>
        </p:nvSpPr>
        <p:spPr>
          <a:xfrm>
            <a:off x="4982348" y="3212581"/>
            <a:ext cx="3130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Browser/wrapper/</a:t>
            </a:r>
            <a:r>
              <a:rPr lang="en-GB" sz="1050" dirty="0" err="1">
                <a:solidFill>
                  <a:schemeClr val="bg1"/>
                </a:solidFill>
              </a:rPr>
              <a:t>index.js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45C7263A-8253-2E67-6352-17905A25AE9A}"/>
              </a:ext>
            </a:extLst>
          </p:cNvPr>
          <p:cNvSpPr txBox="1"/>
          <p:nvPr/>
        </p:nvSpPr>
        <p:spPr>
          <a:xfrm>
            <a:off x="871342" y="3013493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Browser/keywords/</a:t>
            </a:r>
            <a:r>
              <a:rPr lang="en-GB" sz="1050" dirty="0" err="1">
                <a:solidFill>
                  <a:schemeClr val="bg1"/>
                </a:solidFill>
              </a:rPr>
              <a:t>interaction.py</a:t>
            </a:r>
            <a:endParaRPr lang="en-GB" sz="1050" dirty="0">
              <a:solidFill>
                <a:schemeClr val="bg1"/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88D275F-5D25-32D4-E986-B1920C04808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7986" y="3878115"/>
            <a:ext cx="775491" cy="775491"/>
          </a:xfrm>
          <a:prstGeom prst="rect">
            <a:avLst/>
          </a:prstGeom>
        </p:spPr>
      </p:pic>
      <p:sp>
        <p:nvSpPr>
          <p:cNvPr id="151" name="Textfeld 150">
            <a:extLst>
              <a:ext uri="{FF2B5EF4-FFF2-40B4-BE49-F238E27FC236}">
                <a16:creationId xmlns:a16="http://schemas.microsoft.com/office/drawing/2014/main" id="{6160DF61-6098-BDB7-7FFE-9461AE5D9ED8}"/>
              </a:ext>
            </a:extLst>
          </p:cNvPr>
          <p:cNvSpPr txBox="1"/>
          <p:nvPr/>
        </p:nvSpPr>
        <p:spPr>
          <a:xfrm>
            <a:off x="5603061" y="2677688"/>
            <a:ext cx="243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JavaScript Side</a:t>
            </a:r>
          </a:p>
        </p:txBody>
      </p:sp>
      <p:sp>
        <p:nvSpPr>
          <p:cNvPr id="28" name="Pfeil nach rechts 27">
            <a:extLst>
              <a:ext uri="{FF2B5EF4-FFF2-40B4-BE49-F238E27FC236}">
                <a16:creationId xmlns:a16="http://schemas.microsoft.com/office/drawing/2014/main" id="{FC9608C2-90A1-902D-26F9-C1EB1B731DF3}"/>
              </a:ext>
            </a:extLst>
          </p:cNvPr>
          <p:cNvSpPr/>
          <p:nvPr/>
        </p:nvSpPr>
        <p:spPr>
          <a:xfrm rot="20585623">
            <a:off x="3717109" y="2378163"/>
            <a:ext cx="1242080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0780FF2A-7C18-FEF8-F0E2-5F564A70F4B7}"/>
              </a:ext>
            </a:extLst>
          </p:cNvPr>
          <p:cNvSpPr/>
          <p:nvPr/>
        </p:nvSpPr>
        <p:spPr>
          <a:xfrm>
            <a:off x="430676" y="4768948"/>
            <a:ext cx="3433323" cy="1863123"/>
          </a:xfrm>
          <a:custGeom>
            <a:avLst/>
            <a:gdLst>
              <a:gd name="connsiteX0" fmla="*/ 1672201 w 3433323"/>
              <a:gd name="connsiteY0" fmla="*/ 0 h 1863123"/>
              <a:gd name="connsiteX1" fmla="*/ 2111654 w 3433323"/>
              <a:gd name="connsiteY1" fmla="*/ 388517 h 1863123"/>
              <a:gd name="connsiteX2" fmla="*/ 1891928 w 3433323"/>
              <a:gd name="connsiteY2" fmla="*/ 388517 h 1863123"/>
              <a:gd name="connsiteX3" fmla="*/ 1891928 w 3433323"/>
              <a:gd name="connsiteY3" fmla="*/ 543420 h 1863123"/>
              <a:gd name="connsiteX4" fmla="*/ 3433323 w 3433323"/>
              <a:gd name="connsiteY4" fmla="*/ 543420 h 1863123"/>
              <a:gd name="connsiteX5" fmla="*/ 3433323 w 3433323"/>
              <a:gd name="connsiteY5" fmla="*/ 1863123 h 1863123"/>
              <a:gd name="connsiteX6" fmla="*/ 0 w 3433323"/>
              <a:gd name="connsiteY6" fmla="*/ 1863123 h 1863123"/>
              <a:gd name="connsiteX7" fmla="*/ 0 w 3433323"/>
              <a:gd name="connsiteY7" fmla="*/ 543420 h 1863123"/>
              <a:gd name="connsiteX8" fmla="*/ 1452475 w 3433323"/>
              <a:gd name="connsiteY8" fmla="*/ 543420 h 1863123"/>
              <a:gd name="connsiteX9" fmla="*/ 1452475 w 3433323"/>
              <a:gd name="connsiteY9" fmla="*/ 388517 h 1863123"/>
              <a:gd name="connsiteX10" fmla="*/ 1232748 w 3433323"/>
              <a:gd name="connsiteY10" fmla="*/ 388517 h 186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3323" h="1863123">
                <a:moveTo>
                  <a:pt x="1672201" y="0"/>
                </a:moveTo>
                <a:lnTo>
                  <a:pt x="2111654" y="388517"/>
                </a:lnTo>
                <a:lnTo>
                  <a:pt x="1891928" y="388517"/>
                </a:lnTo>
                <a:lnTo>
                  <a:pt x="1891928" y="543420"/>
                </a:lnTo>
                <a:lnTo>
                  <a:pt x="3433323" y="543420"/>
                </a:lnTo>
                <a:lnTo>
                  <a:pt x="3433323" y="1863123"/>
                </a:lnTo>
                <a:lnTo>
                  <a:pt x="0" y="1863123"/>
                </a:lnTo>
                <a:lnTo>
                  <a:pt x="0" y="543420"/>
                </a:lnTo>
                <a:lnTo>
                  <a:pt x="1452475" y="543420"/>
                </a:lnTo>
                <a:lnTo>
                  <a:pt x="1452475" y="388517"/>
                </a:lnTo>
                <a:lnTo>
                  <a:pt x="1232748" y="38851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ihandform 19">
            <a:extLst>
              <a:ext uri="{FF2B5EF4-FFF2-40B4-BE49-F238E27FC236}">
                <a16:creationId xmlns:a16="http://schemas.microsoft.com/office/drawing/2014/main" id="{F343CA07-52AE-DA32-A47E-4C4766E99A9C}"/>
              </a:ext>
            </a:extLst>
          </p:cNvPr>
          <p:cNvSpPr/>
          <p:nvPr/>
        </p:nvSpPr>
        <p:spPr>
          <a:xfrm>
            <a:off x="4867060" y="4762670"/>
            <a:ext cx="3887233" cy="1863123"/>
          </a:xfrm>
          <a:custGeom>
            <a:avLst/>
            <a:gdLst>
              <a:gd name="connsiteX0" fmla="*/ 1672201 w 3433323"/>
              <a:gd name="connsiteY0" fmla="*/ 0 h 1863123"/>
              <a:gd name="connsiteX1" fmla="*/ 2111654 w 3433323"/>
              <a:gd name="connsiteY1" fmla="*/ 388517 h 1863123"/>
              <a:gd name="connsiteX2" fmla="*/ 1891928 w 3433323"/>
              <a:gd name="connsiteY2" fmla="*/ 388517 h 1863123"/>
              <a:gd name="connsiteX3" fmla="*/ 1891928 w 3433323"/>
              <a:gd name="connsiteY3" fmla="*/ 543420 h 1863123"/>
              <a:gd name="connsiteX4" fmla="*/ 3433323 w 3433323"/>
              <a:gd name="connsiteY4" fmla="*/ 543420 h 1863123"/>
              <a:gd name="connsiteX5" fmla="*/ 3433323 w 3433323"/>
              <a:gd name="connsiteY5" fmla="*/ 1863123 h 1863123"/>
              <a:gd name="connsiteX6" fmla="*/ 0 w 3433323"/>
              <a:gd name="connsiteY6" fmla="*/ 1863123 h 1863123"/>
              <a:gd name="connsiteX7" fmla="*/ 0 w 3433323"/>
              <a:gd name="connsiteY7" fmla="*/ 543420 h 1863123"/>
              <a:gd name="connsiteX8" fmla="*/ 1452475 w 3433323"/>
              <a:gd name="connsiteY8" fmla="*/ 543420 h 1863123"/>
              <a:gd name="connsiteX9" fmla="*/ 1452475 w 3433323"/>
              <a:gd name="connsiteY9" fmla="*/ 388517 h 1863123"/>
              <a:gd name="connsiteX10" fmla="*/ 1232748 w 3433323"/>
              <a:gd name="connsiteY10" fmla="*/ 388517 h 1863123"/>
              <a:gd name="connsiteX0" fmla="*/ 1672201 w 3887233"/>
              <a:gd name="connsiteY0" fmla="*/ 0 h 1863123"/>
              <a:gd name="connsiteX1" fmla="*/ 2111654 w 3887233"/>
              <a:gd name="connsiteY1" fmla="*/ 388517 h 1863123"/>
              <a:gd name="connsiteX2" fmla="*/ 1891928 w 3887233"/>
              <a:gd name="connsiteY2" fmla="*/ 388517 h 1863123"/>
              <a:gd name="connsiteX3" fmla="*/ 1891928 w 3887233"/>
              <a:gd name="connsiteY3" fmla="*/ 543420 h 1863123"/>
              <a:gd name="connsiteX4" fmla="*/ 3887233 w 3887233"/>
              <a:gd name="connsiteY4" fmla="*/ 543420 h 1863123"/>
              <a:gd name="connsiteX5" fmla="*/ 3433323 w 3887233"/>
              <a:gd name="connsiteY5" fmla="*/ 1863123 h 1863123"/>
              <a:gd name="connsiteX6" fmla="*/ 0 w 3887233"/>
              <a:gd name="connsiteY6" fmla="*/ 1863123 h 1863123"/>
              <a:gd name="connsiteX7" fmla="*/ 0 w 3887233"/>
              <a:gd name="connsiteY7" fmla="*/ 543420 h 1863123"/>
              <a:gd name="connsiteX8" fmla="*/ 1452475 w 3887233"/>
              <a:gd name="connsiteY8" fmla="*/ 543420 h 1863123"/>
              <a:gd name="connsiteX9" fmla="*/ 1452475 w 3887233"/>
              <a:gd name="connsiteY9" fmla="*/ 388517 h 1863123"/>
              <a:gd name="connsiteX10" fmla="*/ 1232748 w 3887233"/>
              <a:gd name="connsiteY10" fmla="*/ 388517 h 1863123"/>
              <a:gd name="connsiteX11" fmla="*/ 1672201 w 3887233"/>
              <a:gd name="connsiteY11" fmla="*/ 0 h 1863123"/>
              <a:gd name="connsiteX0" fmla="*/ 1672201 w 3887233"/>
              <a:gd name="connsiteY0" fmla="*/ 0 h 1863123"/>
              <a:gd name="connsiteX1" fmla="*/ 2111654 w 3887233"/>
              <a:gd name="connsiteY1" fmla="*/ 388517 h 1863123"/>
              <a:gd name="connsiteX2" fmla="*/ 1891928 w 3887233"/>
              <a:gd name="connsiteY2" fmla="*/ 388517 h 1863123"/>
              <a:gd name="connsiteX3" fmla="*/ 1891928 w 3887233"/>
              <a:gd name="connsiteY3" fmla="*/ 543420 h 1863123"/>
              <a:gd name="connsiteX4" fmla="*/ 3887233 w 3887233"/>
              <a:gd name="connsiteY4" fmla="*/ 543420 h 1863123"/>
              <a:gd name="connsiteX5" fmla="*/ 3880655 w 3887233"/>
              <a:gd name="connsiteY5" fmla="*/ 1863123 h 1863123"/>
              <a:gd name="connsiteX6" fmla="*/ 0 w 3887233"/>
              <a:gd name="connsiteY6" fmla="*/ 1863123 h 1863123"/>
              <a:gd name="connsiteX7" fmla="*/ 0 w 3887233"/>
              <a:gd name="connsiteY7" fmla="*/ 543420 h 1863123"/>
              <a:gd name="connsiteX8" fmla="*/ 1452475 w 3887233"/>
              <a:gd name="connsiteY8" fmla="*/ 543420 h 1863123"/>
              <a:gd name="connsiteX9" fmla="*/ 1452475 w 3887233"/>
              <a:gd name="connsiteY9" fmla="*/ 388517 h 1863123"/>
              <a:gd name="connsiteX10" fmla="*/ 1232748 w 3887233"/>
              <a:gd name="connsiteY10" fmla="*/ 388517 h 1863123"/>
              <a:gd name="connsiteX11" fmla="*/ 1672201 w 3887233"/>
              <a:gd name="connsiteY11" fmla="*/ 0 h 186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87233" h="1863123">
                <a:moveTo>
                  <a:pt x="1672201" y="0"/>
                </a:moveTo>
                <a:lnTo>
                  <a:pt x="2111654" y="388517"/>
                </a:lnTo>
                <a:lnTo>
                  <a:pt x="1891928" y="388517"/>
                </a:lnTo>
                <a:lnTo>
                  <a:pt x="1891928" y="543420"/>
                </a:lnTo>
                <a:lnTo>
                  <a:pt x="3887233" y="543420"/>
                </a:lnTo>
                <a:cubicBezTo>
                  <a:pt x="3885040" y="983321"/>
                  <a:pt x="3882848" y="1423222"/>
                  <a:pt x="3880655" y="1863123"/>
                </a:cubicBezTo>
                <a:lnTo>
                  <a:pt x="0" y="1863123"/>
                </a:lnTo>
                <a:lnTo>
                  <a:pt x="0" y="543420"/>
                </a:lnTo>
                <a:lnTo>
                  <a:pt x="1452475" y="543420"/>
                </a:lnTo>
                <a:lnTo>
                  <a:pt x="1452475" y="388517"/>
                </a:lnTo>
                <a:lnTo>
                  <a:pt x="1232748" y="388517"/>
                </a:lnTo>
                <a:lnTo>
                  <a:pt x="1672201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543596F-072F-7B2C-4908-06831721D59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7145" y="5597924"/>
            <a:ext cx="3180384" cy="94734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03992E4-171D-4872-6EAA-DDB8851FBC77}"/>
              </a:ext>
            </a:extLst>
          </p:cNvPr>
          <p:cNvSpPr txBox="1"/>
          <p:nvPr/>
        </p:nvSpPr>
        <p:spPr>
          <a:xfrm>
            <a:off x="477574" y="5357642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Blur (python)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74472CE-ED84-FAE0-7C7E-61B1A09266C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96603" y="5620517"/>
            <a:ext cx="3780612" cy="262077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BB5043E6-731F-52C3-71D9-21C8566B9677}"/>
              </a:ext>
            </a:extLst>
          </p:cNvPr>
          <p:cNvSpPr txBox="1"/>
          <p:nvPr/>
        </p:nvSpPr>
        <p:spPr>
          <a:xfrm>
            <a:off x="4857876" y="5371711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blur (</a:t>
            </a:r>
            <a:r>
              <a:rPr lang="en-GB" sz="1050" dirty="0" err="1">
                <a:solidFill>
                  <a:schemeClr val="bg1"/>
                </a:solidFill>
              </a:rPr>
              <a:t>JSPlugin.js</a:t>
            </a:r>
            <a:r>
              <a:rPr lang="en-GB" sz="105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" name="Pfeil nach links und rechts 21">
            <a:extLst>
              <a:ext uri="{FF2B5EF4-FFF2-40B4-BE49-F238E27FC236}">
                <a16:creationId xmlns:a16="http://schemas.microsoft.com/office/drawing/2014/main" id="{1A904DB6-2648-FA37-EFE1-8E6AB9E01D9F}"/>
              </a:ext>
            </a:extLst>
          </p:cNvPr>
          <p:cNvSpPr/>
          <p:nvPr/>
        </p:nvSpPr>
        <p:spPr>
          <a:xfrm rot="20523869">
            <a:off x="2797878" y="6050079"/>
            <a:ext cx="2084519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feil nach links und rechts 23">
            <a:extLst>
              <a:ext uri="{FF2B5EF4-FFF2-40B4-BE49-F238E27FC236}">
                <a16:creationId xmlns:a16="http://schemas.microsoft.com/office/drawing/2014/main" id="{2C2DE903-12E6-EE75-C9EC-FF3C7976AD48}"/>
              </a:ext>
            </a:extLst>
          </p:cNvPr>
          <p:cNvSpPr/>
          <p:nvPr/>
        </p:nvSpPr>
        <p:spPr>
          <a:xfrm rot="16200000">
            <a:off x="7263708" y="5220454"/>
            <a:ext cx="776151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19C594B-98F0-53EA-44E9-881BD071E6A9}"/>
              </a:ext>
            </a:extLst>
          </p:cNvPr>
          <p:cNvSpPr txBox="1"/>
          <p:nvPr/>
        </p:nvSpPr>
        <p:spPr>
          <a:xfrm>
            <a:off x="6200496" y="4900246"/>
            <a:ext cx="7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Plugin</a:t>
            </a:r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CD2739C-CC45-137C-D9A8-A957307B51D7}"/>
              </a:ext>
            </a:extLst>
          </p:cNvPr>
          <p:cNvSpPr txBox="1"/>
          <p:nvPr/>
        </p:nvSpPr>
        <p:spPr>
          <a:xfrm>
            <a:off x="1740678" y="4923641"/>
            <a:ext cx="7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Plugin</a:t>
            </a:r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30" name="Pfeil nach rechts 29">
            <a:extLst>
              <a:ext uri="{FF2B5EF4-FFF2-40B4-BE49-F238E27FC236}">
                <a16:creationId xmlns:a16="http://schemas.microsoft.com/office/drawing/2014/main" id="{F5545382-E5DF-8379-1287-9C3662A85847}"/>
              </a:ext>
            </a:extLst>
          </p:cNvPr>
          <p:cNvSpPr/>
          <p:nvPr/>
        </p:nvSpPr>
        <p:spPr>
          <a:xfrm rot="20585623">
            <a:off x="3565578" y="5510605"/>
            <a:ext cx="1242080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877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/>
      <p:bldP spid="22" grpId="0" animBg="1"/>
      <p:bldP spid="24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491917-0A37-4E80-9183-2E858296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Architecture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84E749-9A45-4020-A48B-8CE87FC7A6B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CD9A55D-2620-4B60-92FB-2D657A4A3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A265DC-7BCE-4C4F-913B-0A0A4EBD5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F72F21C0-D5CC-ACCC-B394-3B9552CED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0000" y="2781000"/>
            <a:ext cx="3984723" cy="1070388"/>
          </a:xfrm>
          <a:prstGeom prst="rect">
            <a:avLst/>
          </a:prstGeom>
        </p:spPr>
      </p:pic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E06346AA-1CE8-101E-65AC-7516A580F902}"/>
              </a:ext>
            </a:extLst>
          </p:cNvPr>
          <p:cNvGrpSpPr/>
          <p:nvPr/>
        </p:nvGrpSpPr>
        <p:grpSpPr>
          <a:xfrm>
            <a:off x="2303422" y="2368915"/>
            <a:ext cx="2350139" cy="2376668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90DB46B2-E371-E350-D205-8FACF85477CF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BDC6424D-A1A2-8C9F-EFA8-8F2669342B55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59935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7B29F-617A-0CDB-A414-33E6FD9B5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83">
            <a:extLst>
              <a:ext uri="{FF2B5EF4-FFF2-40B4-BE49-F238E27FC236}">
                <a16:creationId xmlns:a16="http://schemas.microsoft.com/office/drawing/2014/main" id="{6DAA5090-7BFD-70D3-D285-CF4E294C4BE6}"/>
              </a:ext>
            </a:extLst>
          </p:cNvPr>
          <p:cNvSpPr/>
          <p:nvPr/>
        </p:nvSpPr>
        <p:spPr>
          <a:xfrm>
            <a:off x="4794071" y="2417174"/>
            <a:ext cx="4027253" cy="4287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013DF6-FAA5-DB9D-095F-9B66CB6B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Hybrid Plugins (Python calls JS)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0B146BD-7419-F5A6-642B-1BFB70A8CD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9128A3-938F-2F71-A5E4-907E4169B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866345-168B-18E8-41D1-7F52DAD27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30B9F9B-D0A7-F5DD-8764-247B3B446C0B}"/>
              </a:ext>
            </a:extLst>
          </p:cNvPr>
          <p:cNvSpPr/>
          <p:nvPr/>
        </p:nvSpPr>
        <p:spPr>
          <a:xfrm>
            <a:off x="179686" y="1441926"/>
            <a:ext cx="3763884" cy="52624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D86E7CD-475A-FF07-179C-FA471B09467B}"/>
              </a:ext>
            </a:extLst>
          </p:cNvPr>
          <p:cNvGrpSpPr/>
          <p:nvPr/>
        </p:nvGrpSpPr>
        <p:grpSpPr>
          <a:xfrm>
            <a:off x="9481120" y="2243313"/>
            <a:ext cx="2448000" cy="2806244"/>
            <a:chOff x="4872000" y="2277000"/>
            <a:chExt cx="2448000" cy="2806244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4F37A881-B54D-740B-5A1E-13BA380652EF}"/>
                </a:ext>
              </a:extLst>
            </p:cNvPr>
            <p:cNvSpPr/>
            <p:nvPr/>
          </p:nvSpPr>
          <p:spPr>
            <a:xfrm>
              <a:off x="4872000" y="2277000"/>
              <a:ext cx="2448000" cy="2806244"/>
            </a:xfrm>
            <a:custGeom>
              <a:avLst/>
              <a:gdLst>
                <a:gd name="connsiteX0" fmla="*/ 44254 w 5184000"/>
                <a:gd name="connsiteY0" fmla="*/ 0 h 2806244"/>
                <a:gd name="connsiteX1" fmla="*/ 5139746 w 5184000"/>
                <a:gd name="connsiteY1" fmla="*/ 0 h 2806244"/>
                <a:gd name="connsiteX2" fmla="*/ 5184000 w 5184000"/>
                <a:gd name="connsiteY2" fmla="*/ 44254 h 2806244"/>
                <a:gd name="connsiteX3" fmla="*/ 5184000 w 5184000"/>
                <a:gd name="connsiteY3" fmla="*/ 2761990 h 2806244"/>
                <a:gd name="connsiteX4" fmla="*/ 5139746 w 5184000"/>
                <a:gd name="connsiteY4" fmla="*/ 2806244 h 2806244"/>
                <a:gd name="connsiteX5" fmla="*/ 44254 w 5184000"/>
                <a:gd name="connsiteY5" fmla="*/ 2806244 h 2806244"/>
                <a:gd name="connsiteX6" fmla="*/ 0 w 5184000"/>
                <a:gd name="connsiteY6" fmla="*/ 2761990 h 2806244"/>
                <a:gd name="connsiteX7" fmla="*/ 0 w 5184000"/>
                <a:gd name="connsiteY7" fmla="*/ 44254 h 2806244"/>
                <a:gd name="connsiteX8" fmla="*/ 44254 w 5184000"/>
                <a:gd name="connsiteY8" fmla="*/ 0 h 2806244"/>
                <a:gd name="connsiteX9" fmla="*/ 72000 w 5184000"/>
                <a:gd name="connsiteY9" fmla="*/ 214244 h 2806244"/>
                <a:gd name="connsiteX10" fmla="*/ 72000 w 5184000"/>
                <a:gd name="connsiteY10" fmla="*/ 2734244 h 2806244"/>
                <a:gd name="connsiteX11" fmla="*/ 5112000 w 5184000"/>
                <a:gd name="connsiteY11" fmla="*/ 2734244 h 2806244"/>
                <a:gd name="connsiteX12" fmla="*/ 5112000 w 5184000"/>
                <a:gd name="connsiteY12" fmla="*/ 214244 h 2806244"/>
                <a:gd name="connsiteX13" fmla="*/ 72000 w 5184000"/>
                <a:gd name="connsiteY13" fmla="*/ 214244 h 280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84000" h="2806244">
                  <a:moveTo>
                    <a:pt x="44254" y="0"/>
                  </a:moveTo>
                  <a:lnTo>
                    <a:pt x="5139746" y="0"/>
                  </a:lnTo>
                  <a:cubicBezTo>
                    <a:pt x="5164187" y="0"/>
                    <a:pt x="5184000" y="19813"/>
                    <a:pt x="5184000" y="44254"/>
                  </a:cubicBezTo>
                  <a:lnTo>
                    <a:pt x="5184000" y="2761990"/>
                  </a:lnTo>
                  <a:cubicBezTo>
                    <a:pt x="5184000" y="2786431"/>
                    <a:pt x="5164187" y="2806244"/>
                    <a:pt x="5139746" y="2806244"/>
                  </a:cubicBezTo>
                  <a:lnTo>
                    <a:pt x="44254" y="2806244"/>
                  </a:lnTo>
                  <a:cubicBezTo>
                    <a:pt x="19813" y="2806244"/>
                    <a:pt x="0" y="2786431"/>
                    <a:pt x="0" y="2761990"/>
                  </a:cubicBezTo>
                  <a:lnTo>
                    <a:pt x="0" y="44254"/>
                  </a:lnTo>
                  <a:cubicBezTo>
                    <a:pt x="0" y="19813"/>
                    <a:pt x="19813" y="0"/>
                    <a:pt x="44254" y="0"/>
                  </a:cubicBezTo>
                  <a:close/>
                  <a:moveTo>
                    <a:pt x="72000" y="214244"/>
                  </a:moveTo>
                  <a:lnTo>
                    <a:pt x="72000" y="2734244"/>
                  </a:lnTo>
                  <a:lnTo>
                    <a:pt x="5112000" y="2734244"/>
                  </a:lnTo>
                  <a:lnTo>
                    <a:pt x="5112000" y="214244"/>
                  </a:lnTo>
                  <a:lnTo>
                    <a:pt x="72000" y="21424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EDA763-148F-C993-189B-C36CDA54E8B2}"/>
                </a:ext>
              </a:extLst>
            </p:cNvPr>
            <p:cNvSpPr/>
            <p:nvPr/>
          </p:nvSpPr>
          <p:spPr>
            <a:xfrm>
              <a:off x="4944000" y="2349000"/>
              <a:ext cx="72000" cy="72000"/>
            </a:xfrm>
            <a:prstGeom prst="ellipse">
              <a:avLst/>
            </a:prstGeom>
            <a:solidFill>
              <a:srgbClr val="DA1B1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13BAAC0-1172-B846-9344-0DEEE44C04A1}"/>
                </a:ext>
              </a:extLst>
            </p:cNvPr>
            <p:cNvSpPr/>
            <p:nvPr/>
          </p:nvSpPr>
          <p:spPr>
            <a:xfrm>
              <a:off x="5088000" y="2349000"/>
              <a:ext cx="72000" cy="72000"/>
            </a:xfrm>
            <a:prstGeom prst="ellipse">
              <a:avLst/>
            </a:prstGeom>
            <a:solidFill>
              <a:srgbClr val="EFB12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1A697A-2A65-3447-D983-494E41E1E539}"/>
                </a:ext>
              </a:extLst>
            </p:cNvPr>
            <p:cNvSpPr/>
            <p:nvPr/>
          </p:nvSpPr>
          <p:spPr>
            <a:xfrm>
              <a:off x="5232000" y="2352750"/>
              <a:ext cx="72000" cy="72000"/>
            </a:xfrm>
            <a:prstGeom prst="ellipse">
              <a:avLst/>
            </a:prstGeom>
            <a:solidFill>
              <a:srgbClr val="26C94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6D1D6244-72AD-0D33-0BE8-62CF909EF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185" y="1510322"/>
            <a:ext cx="732991" cy="73299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4B4DA89C-7D36-9125-83EC-BEEECEC539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77190" y="1423354"/>
            <a:ext cx="881561" cy="9279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3C96E96B-A8CB-A9A6-9917-AEDA5899B9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538" y="2070612"/>
            <a:ext cx="1229050" cy="330151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672A845B-93FA-25DF-7B97-7FD737A17B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84916" y="1409739"/>
            <a:ext cx="856232" cy="927958"/>
          </a:xfrm>
          <a:prstGeom prst="rect">
            <a:avLst/>
          </a:prstGeom>
        </p:spPr>
      </p:pic>
      <p:sp>
        <p:nvSpPr>
          <p:cNvPr id="27" name="Freihandform 26">
            <a:extLst>
              <a:ext uri="{FF2B5EF4-FFF2-40B4-BE49-F238E27FC236}">
                <a16:creationId xmlns:a16="http://schemas.microsoft.com/office/drawing/2014/main" id="{B22DA97B-F907-4CDA-8649-E51A3AB2FBF8}"/>
              </a:ext>
            </a:extLst>
          </p:cNvPr>
          <p:cNvSpPr/>
          <p:nvPr/>
        </p:nvSpPr>
        <p:spPr>
          <a:xfrm>
            <a:off x="430677" y="2460848"/>
            <a:ext cx="3433323" cy="2768152"/>
          </a:xfrm>
          <a:custGeom>
            <a:avLst/>
            <a:gdLst>
              <a:gd name="connsiteX0" fmla="*/ 0 w 3433323"/>
              <a:gd name="connsiteY0" fmla="*/ 0 h 2768152"/>
              <a:gd name="connsiteX1" fmla="*/ 3433323 w 3433323"/>
              <a:gd name="connsiteY1" fmla="*/ 0 h 2768152"/>
              <a:gd name="connsiteX2" fmla="*/ 3433323 w 3433323"/>
              <a:gd name="connsiteY2" fmla="*/ 2768152 h 2768152"/>
              <a:gd name="connsiteX3" fmla="*/ 1940298 w 3433323"/>
              <a:gd name="connsiteY3" fmla="*/ 2768152 h 2768152"/>
              <a:gd name="connsiteX4" fmla="*/ 1940298 w 3433323"/>
              <a:gd name="connsiteY4" fmla="*/ 2728781 h 2768152"/>
              <a:gd name="connsiteX5" fmla="*/ 2205204 w 3433323"/>
              <a:gd name="connsiteY5" fmla="*/ 2728781 h 2768152"/>
              <a:gd name="connsiteX6" fmla="*/ 1675391 w 3433323"/>
              <a:gd name="connsiteY6" fmla="*/ 2260377 h 2768152"/>
              <a:gd name="connsiteX7" fmla="*/ 1145578 w 3433323"/>
              <a:gd name="connsiteY7" fmla="*/ 2728781 h 2768152"/>
              <a:gd name="connsiteX8" fmla="*/ 1410485 w 3433323"/>
              <a:gd name="connsiteY8" fmla="*/ 2728781 h 2768152"/>
              <a:gd name="connsiteX9" fmla="*/ 1410485 w 3433323"/>
              <a:gd name="connsiteY9" fmla="*/ 2768152 h 2768152"/>
              <a:gd name="connsiteX10" fmla="*/ 0 w 3433323"/>
              <a:gd name="connsiteY10" fmla="*/ 2768152 h 27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3323" h="2768152">
                <a:moveTo>
                  <a:pt x="0" y="0"/>
                </a:moveTo>
                <a:lnTo>
                  <a:pt x="3433323" y="0"/>
                </a:lnTo>
                <a:lnTo>
                  <a:pt x="3433323" y="2768152"/>
                </a:lnTo>
                <a:lnTo>
                  <a:pt x="1940298" y="2768152"/>
                </a:lnTo>
                <a:lnTo>
                  <a:pt x="1940298" y="2728781"/>
                </a:lnTo>
                <a:lnTo>
                  <a:pt x="2205204" y="2728781"/>
                </a:lnTo>
                <a:lnTo>
                  <a:pt x="1675391" y="2260377"/>
                </a:lnTo>
                <a:lnTo>
                  <a:pt x="1145578" y="2728781"/>
                </a:lnTo>
                <a:lnTo>
                  <a:pt x="1410485" y="2728781"/>
                </a:lnTo>
                <a:lnTo>
                  <a:pt x="1410485" y="2768152"/>
                </a:lnTo>
                <a:lnTo>
                  <a:pt x="0" y="27681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C974C360-AFCE-AC2A-9D91-1CED7372C52C}"/>
              </a:ext>
            </a:extLst>
          </p:cNvPr>
          <p:cNvGrpSpPr/>
          <p:nvPr/>
        </p:nvGrpSpPr>
        <p:grpSpPr>
          <a:xfrm>
            <a:off x="84589" y="1185888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DA039BA7-040A-A264-06E2-B8588F3EAAAA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3C762A95-F06F-A86A-A5FE-73FEFEE192C1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88" name="Grafik 85">
            <a:extLst>
              <a:ext uri="{FF2B5EF4-FFF2-40B4-BE49-F238E27FC236}">
                <a16:creationId xmlns:a16="http://schemas.microsoft.com/office/drawing/2014/main" id="{803BE4D3-12E6-B5D8-3E2E-F0C3F9199A23}"/>
              </a:ext>
            </a:extLst>
          </p:cNvPr>
          <p:cNvGrpSpPr/>
          <p:nvPr/>
        </p:nvGrpSpPr>
        <p:grpSpPr>
          <a:xfrm>
            <a:off x="477580" y="2166488"/>
            <a:ext cx="955810" cy="697942"/>
            <a:chOff x="3844829" y="1295020"/>
            <a:chExt cx="4526472" cy="3305275"/>
          </a:xfrm>
        </p:grpSpPr>
        <p:grpSp>
          <p:nvGrpSpPr>
            <p:cNvPr id="89" name="Grafik 85">
              <a:extLst>
                <a:ext uri="{FF2B5EF4-FFF2-40B4-BE49-F238E27FC236}">
                  <a16:creationId xmlns:a16="http://schemas.microsoft.com/office/drawing/2014/main" id="{BB1EA187-E38B-E15A-69C4-BDC6FC54278A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90" name="Freihandform 89">
                <a:extLst>
                  <a:ext uri="{FF2B5EF4-FFF2-40B4-BE49-F238E27FC236}">
                    <a16:creationId xmlns:a16="http://schemas.microsoft.com/office/drawing/2014/main" id="{DB40A080-723F-7BED-42DE-BE536228AAC0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ihandform 90">
                <a:extLst>
                  <a:ext uri="{FF2B5EF4-FFF2-40B4-BE49-F238E27FC236}">
                    <a16:creationId xmlns:a16="http://schemas.microsoft.com/office/drawing/2014/main" id="{46F70013-2B3C-ADEB-E8DC-E1A7EF3A89C4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ihandform 91">
                <a:extLst>
                  <a:ext uri="{FF2B5EF4-FFF2-40B4-BE49-F238E27FC236}">
                    <a16:creationId xmlns:a16="http://schemas.microsoft.com/office/drawing/2014/main" id="{E63B7932-438F-8EBE-637C-071375B382DC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ihandform 92">
                <a:extLst>
                  <a:ext uri="{FF2B5EF4-FFF2-40B4-BE49-F238E27FC236}">
                    <a16:creationId xmlns:a16="http://schemas.microsoft.com/office/drawing/2014/main" id="{93187D3E-84FF-C4C4-EABC-9542C348805D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ihandform 93">
                <a:extLst>
                  <a:ext uri="{FF2B5EF4-FFF2-40B4-BE49-F238E27FC236}">
                    <a16:creationId xmlns:a16="http://schemas.microsoft.com/office/drawing/2014/main" id="{2F969795-CD4C-5B2F-B50A-43E36C6D0034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ihandform 94">
                <a:extLst>
                  <a:ext uri="{FF2B5EF4-FFF2-40B4-BE49-F238E27FC236}">
                    <a16:creationId xmlns:a16="http://schemas.microsoft.com/office/drawing/2014/main" id="{472D7AA3-74CB-DC35-390E-955783004EBF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96" name="Grafik 85">
              <a:extLst>
                <a:ext uri="{FF2B5EF4-FFF2-40B4-BE49-F238E27FC236}">
                  <a16:creationId xmlns:a16="http://schemas.microsoft.com/office/drawing/2014/main" id="{D7C5D3FC-2274-9A4F-76E6-C79DEB2D617B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97" name="Freihandform 96">
                <a:extLst>
                  <a:ext uri="{FF2B5EF4-FFF2-40B4-BE49-F238E27FC236}">
                    <a16:creationId xmlns:a16="http://schemas.microsoft.com/office/drawing/2014/main" id="{F93F4232-932C-C8A2-09E2-F79E9F460FF1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ihandform 97">
                <a:extLst>
                  <a:ext uri="{FF2B5EF4-FFF2-40B4-BE49-F238E27FC236}">
                    <a16:creationId xmlns:a16="http://schemas.microsoft.com/office/drawing/2014/main" id="{D56396B4-2D30-4572-CAA6-37FA1E872C78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ihandform 98">
                <a:extLst>
                  <a:ext uri="{FF2B5EF4-FFF2-40B4-BE49-F238E27FC236}">
                    <a16:creationId xmlns:a16="http://schemas.microsoft.com/office/drawing/2014/main" id="{57E7E012-BB65-70A0-A5A1-93BBE4675799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ihandform 99">
                <a:extLst>
                  <a:ext uri="{FF2B5EF4-FFF2-40B4-BE49-F238E27FC236}">
                    <a16:creationId xmlns:a16="http://schemas.microsoft.com/office/drawing/2014/main" id="{CBB99A01-1873-1C4B-3D67-D3D04B104D39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ihandform 100">
                <a:extLst>
                  <a:ext uri="{FF2B5EF4-FFF2-40B4-BE49-F238E27FC236}">
                    <a16:creationId xmlns:a16="http://schemas.microsoft.com/office/drawing/2014/main" id="{05455CAC-0D3C-692A-0891-8BE197A0CBD7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ihandform 101">
                <a:extLst>
                  <a:ext uri="{FF2B5EF4-FFF2-40B4-BE49-F238E27FC236}">
                    <a16:creationId xmlns:a16="http://schemas.microsoft.com/office/drawing/2014/main" id="{68AD9DF6-CA8F-692B-7D36-2616C2E30222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16" name="Grafik 115">
            <a:extLst>
              <a:ext uri="{FF2B5EF4-FFF2-40B4-BE49-F238E27FC236}">
                <a16:creationId xmlns:a16="http://schemas.microsoft.com/office/drawing/2014/main" id="{F96E4424-B61A-2362-E381-7E68B70233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1042" y="1112102"/>
            <a:ext cx="613416" cy="613416"/>
          </a:xfrm>
          <a:prstGeom prst="rect">
            <a:avLst/>
          </a:prstGeom>
        </p:spPr>
      </p:pic>
      <p:sp>
        <p:nvSpPr>
          <p:cNvPr id="117" name="Textfeld 116">
            <a:extLst>
              <a:ext uri="{FF2B5EF4-FFF2-40B4-BE49-F238E27FC236}">
                <a16:creationId xmlns:a16="http://schemas.microsoft.com/office/drawing/2014/main" id="{982B7D76-FB33-719C-43A0-D213150C9318}"/>
              </a:ext>
            </a:extLst>
          </p:cNvPr>
          <p:cNvSpPr txBox="1"/>
          <p:nvPr/>
        </p:nvSpPr>
        <p:spPr>
          <a:xfrm>
            <a:off x="195575" y="1725518"/>
            <a:ext cx="3512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*** Settings ***</a:t>
            </a:r>
            <a:br>
              <a:rPr lang="en-GB" sz="1100" dirty="0">
                <a:solidFill>
                  <a:schemeClr val="bg1"/>
                </a:solidFill>
              </a:rPr>
            </a:br>
            <a:r>
              <a:rPr lang="en-GB" sz="1100" dirty="0">
                <a:solidFill>
                  <a:schemeClr val="bg1"/>
                </a:solidFill>
              </a:rPr>
              <a:t>Library    Browser</a:t>
            </a:r>
          </a:p>
        </p:txBody>
      </p:sp>
      <p:sp>
        <p:nvSpPr>
          <p:cNvPr id="26" name="Freihandform 25">
            <a:extLst>
              <a:ext uri="{FF2B5EF4-FFF2-40B4-BE49-F238E27FC236}">
                <a16:creationId xmlns:a16="http://schemas.microsoft.com/office/drawing/2014/main" id="{2FE67C5B-38A4-DF85-1B8D-53EDEE4CCDCA}"/>
              </a:ext>
            </a:extLst>
          </p:cNvPr>
          <p:cNvSpPr/>
          <p:nvPr/>
        </p:nvSpPr>
        <p:spPr>
          <a:xfrm>
            <a:off x="4867060" y="2733334"/>
            <a:ext cx="3896417" cy="2495666"/>
          </a:xfrm>
          <a:custGeom>
            <a:avLst/>
            <a:gdLst>
              <a:gd name="connsiteX0" fmla="*/ 0 w 3882265"/>
              <a:gd name="connsiteY0" fmla="*/ 0 h 2495666"/>
              <a:gd name="connsiteX1" fmla="*/ 3882265 w 3882265"/>
              <a:gd name="connsiteY1" fmla="*/ 0 h 2495666"/>
              <a:gd name="connsiteX2" fmla="*/ 3882265 w 3882265"/>
              <a:gd name="connsiteY2" fmla="*/ 2495666 h 2495666"/>
              <a:gd name="connsiteX3" fmla="*/ 1937007 w 3882265"/>
              <a:gd name="connsiteY3" fmla="*/ 2495666 h 2495666"/>
              <a:gd name="connsiteX4" fmla="*/ 1937007 w 3882265"/>
              <a:gd name="connsiteY4" fmla="*/ 2447358 h 2495666"/>
              <a:gd name="connsiteX5" fmla="*/ 2201913 w 3882265"/>
              <a:gd name="connsiteY5" fmla="*/ 2447358 h 2495666"/>
              <a:gd name="connsiteX6" fmla="*/ 1672100 w 3882265"/>
              <a:gd name="connsiteY6" fmla="*/ 1978954 h 2495666"/>
              <a:gd name="connsiteX7" fmla="*/ 1142287 w 3882265"/>
              <a:gd name="connsiteY7" fmla="*/ 2447358 h 2495666"/>
              <a:gd name="connsiteX8" fmla="*/ 1407194 w 3882265"/>
              <a:gd name="connsiteY8" fmla="*/ 2447358 h 2495666"/>
              <a:gd name="connsiteX9" fmla="*/ 1407194 w 3882265"/>
              <a:gd name="connsiteY9" fmla="*/ 2495666 h 2495666"/>
              <a:gd name="connsiteX10" fmla="*/ 0 w 3882265"/>
              <a:gd name="connsiteY10" fmla="*/ 2495666 h 249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82265" h="2495666">
                <a:moveTo>
                  <a:pt x="0" y="0"/>
                </a:moveTo>
                <a:lnTo>
                  <a:pt x="3882265" y="0"/>
                </a:lnTo>
                <a:lnTo>
                  <a:pt x="3882265" y="2495666"/>
                </a:lnTo>
                <a:lnTo>
                  <a:pt x="1937007" y="2495666"/>
                </a:lnTo>
                <a:lnTo>
                  <a:pt x="1937007" y="2447358"/>
                </a:lnTo>
                <a:lnTo>
                  <a:pt x="2201913" y="2447358"/>
                </a:lnTo>
                <a:lnTo>
                  <a:pt x="1672100" y="1978954"/>
                </a:lnTo>
                <a:lnTo>
                  <a:pt x="1142287" y="2447358"/>
                </a:lnTo>
                <a:lnTo>
                  <a:pt x="1407194" y="2447358"/>
                </a:lnTo>
                <a:lnTo>
                  <a:pt x="1407194" y="2495666"/>
                </a:lnTo>
                <a:lnTo>
                  <a:pt x="0" y="2495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DDC67540-EBDB-67F8-F7F0-E35B0DBDD04D}"/>
              </a:ext>
            </a:extLst>
          </p:cNvPr>
          <p:cNvSpPr/>
          <p:nvPr/>
        </p:nvSpPr>
        <p:spPr>
          <a:xfrm>
            <a:off x="7064496" y="4274066"/>
            <a:ext cx="1626981" cy="775492"/>
          </a:xfrm>
          <a:prstGeom prst="rect">
            <a:avLst/>
          </a:prstGeom>
          <a:solidFill>
            <a:srgbClr val="2B31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"/>
                <a:cs typeface="Calibri" panose="020F0502020204030204" pitchFamily="34" charset="0"/>
              </a:rPr>
              <a:t>Playwright NodeJS</a:t>
            </a:r>
          </a:p>
        </p:txBody>
      </p:sp>
      <p:grpSp>
        <p:nvGrpSpPr>
          <p:cNvPr id="121" name="Grafik 85">
            <a:extLst>
              <a:ext uri="{FF2B5EF4-FFF2-40B4-BE49-F238E27FC236}">
                <a16:creationId xmlns:a16="http://schemas.microsoft.com/office/drawing/2014/main" id="{48C27A6A-C811-0F1C-88EC-DB08022193F6}"/>
              </a:ext>
            </a:extLst>
          </p:cNvPr>
          <p:cNvGrpSpPr/>
          <p:nvPr/>
        </p:nvGrpSpPr>
        <p:grpSpPr>
          <a:xfrm>
            <a:off x="4992762" y="2572192"/>
            <a:ext cx="632035" cy="461518"/>
            <a:chOff x="3844829" y="1295020"/>
            <a:chExt cx="4526472" cy="3305275"/>
          </a:xfrm>
        </p:grpSpPr>
        <p:grpSp>
          <p:nvGrpSpPr>
            <p:cNvPr id="122" name="Grafik 85">
              <a:extLst>
                <a:ext uri="{FF2B5EF4-FFF2-40B4-BE49-F238E27FC236}">
                  <a16:creationId xmlns:a16="http://schemas.microsoft.com/office/drawing/2014/main" id="{86005CD9-C8C1-212C-C11B-556BB323B148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130" name="Freihandform 129">
                <a:extLst>
                  <a:ext uri="{FF2B5EF4-FFF2-40B4-BE49-F238E27FC236}">
                    <a16:creationId xmlns:a16="http://schemas.microsoft.com/office/drawing/2014/main" id="{F29998CF-D54D-BAC2-08F3-5AF09D7D3CEC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ihandform 130">
                <a:extLst>
                  <a:ext uri="{FF2B5EF4-FFF2-40B4-BE49-F238E27FC236}">
                    <a16:creationId xmlns:a16="http://schemas.microsoft.com/office/drawing/2014/main" id="{66047BAC-C8A8-A032-8797-60C5D4B1695E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ihandform 131">
                <a:extLst>
                  <a:ext uri="{FF2B5EF4-FFF2-40B4-BE49-F238E27FC236}">
                    <a16:creationId xmlns:a16="http://schemas.microsoft.com/office/drawing/2014/main" id="{0284B5F9-D471-84BB-D7B6-0677B6A975C8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ihandform 132">
                <a:extLst>
                  <a:ext uri="{FF2B5EF4-FFF2-40B4-BE49-F238E27FC236}">
                    <a16:creationId xmlns:a16="http://schemas.microsoft.com/office/drawing/2014/main" id="{F7999C35-BCDF-2859-60FE-478176E504EA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ihandform 133">
                <a:extLst>
                  <a:ext uri="{FF2B5EF4-FFF2-40B4-BE49-F238E27FC236}">
                    <a16:creationId xmlns:a16="http://schemas.microsoft.com/office/drawing/2014/main" id="{9909E7F1-FC60-E66A-DB9A-6C4B859BD7B1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ihandform 134">
                <a:extLst>
                  <a:ext uri="{FF2B5EF4-FFF2-40B4-BE49-F238E27FC236}">
                    <a16:creationId xmlns:a16="http://schemas.microsoft.com/office/drawing/2014/main" id="{722EDD9B-BBF6-2AAC-6AD0-BFB883AABBE3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23" name="Grafik 85">
              <a:extLst>
                <a:ext uri="{FF2B5EF4-FFF2-40B4-BE49-F238E27FC236}">
                  <a16:creationId xmlns:a16="http://schemas.microsoft.com/office/drawing/2014/main" id="{E0E46968-3735-626A-3C0E-0C7368C652D3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124" name="Freihandform 123">
                <a:extLst>
                  <a:ext uri="{FF2B5EF4-FFF2-40B4-BE49-F238E27FC236}">
                    <a16:creationId xmlns:a16="http://schemas.microsoft.com/office/drawing/2014/main" id="{3EA2E58D-DBAD-9870-2567-1E5F61BE8F44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ihandform 124">
                <a:extLst>
                  <a:ext uri="{FF2B5EF4-FFF2-40B4-BE49-F238E27FC236}">
                    <a16:creationId xmlns:a16="http://schemas.microsoft.com/office/drawing/2014/main" id="{DC0367BD-0F33-89B4-0554-B224170BD2F0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" name="Freihandform 125">
                <a:extLst>
                  <a:ext uri="{FF2B5EF4-FFF2-40B4-BE49-F238E27FC236}">
                    <a16:creationId xmlns:a16="http://schemas.microsoft.com/office/drawing/2014/main" id="{7E46B5F2-0FAA-7E04-3514-6CE5118D361E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" name="Freihandform 126">
                <a:extLst>
                  <a:ext uri="{FF2B5EF4-FFF2-40B4-BE49-F238E27FC236}">
                    <a16:creationId xmlns:a16="http://schemas.microsoft.com/office/drawing/2014/main" id="{A8433D89-C4CB-6E3D-59A5-EBF5F78781BA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ihandform 127">
                <a:extLst>
                  <a:ext uri="{FF2B5EF4-FFF2-40B4-BE49-F238E27FC236}">
                    <a16:creationId xmlns:a16="http://schemas.microsoft.com/office/drawing/2014/main" id="{E0812D79-1775-8DCC-ED75-8D76C87EC614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ihandform 128">
                <a:extLst>
                  <a:ext uri="{FF2B5EF4-FFF2-40B4-BE49-F238E27FC236}">
                    <a16:creationId xmlns:a16="http://schemas.microsoft.com/office/drawing/2014/main" id="{44F9B426-75ED-E377-684A-DE1C8C339117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37" name="Grafik 136">
            <a:extLst>
              <a:ext uri="{FF2B5EF4-FFF2-40B4-BE49-F238E27FC236}">
                <a16:creationId xmlns:a16="http://schemas.microsoft.com/office/drawing/2014/main" id="{F6BCDE5A-9736-7032-BE96-CBCA1044DE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26316" y="2927449"/>
            <a:ext cx="847980" cy="357251"/>
          </a:xfrm>
          <a:prstGeom prst="rect">
            <a:avLst/>
          </a:prstGeom>
        </p:spPr>
      </p:pic>
      <p:pic>
        <p:nvPicPr>
          <p:cNvPr id="139" name="Grafik 138">
            <a:extLst>
              <a:ext uri="{FF2B5EF4-FFF2-40B4-BE49-F238E27FC236}">
                <a16:creationId xmlns:a16="http://schemas.microsoft.com/office/drawing/2014/main" id="{2DA05D4A-CAB9-8C54-65AE-A74F9DE3DBB6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b="17216"/>
          <a:stretch/>
        </p:blipFill>
        <p:spPr>
          <a:xfrm>
            <a:off x="9518221" y="2463063"/>
            <a:ext cx="2362629" cy="2504277"/>
          </a:xfrm>
          <a:prstGeom prst="rect">
            <a:avLst/>
          </a:prstGeom>
        </p:spPr>
      </p:pic>
      <p:pic>
        <p:nvPicPr>
          <p:cNvPr id="140" name="Grafik 139">
            <a:extLst>
              <a:ext uri="{FF2B5EF4-FFF2-40B4-BE49-F238E27FC236}">
                <a16:creationId xmlns:a16="http://schemas.microsoft.com/office/drawing/2014/main" id="{98C68EF2-A6BC-89B4-1201-138CEC3EF40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25120" y="5103050"/>
            <a:ext cx="2135163" cy="1601372"/>
          </a:xfrm>
          <a:prstGeom prst="rect">
            <a:avLst/>
          </a:prstGeom>
        </p:spPr>
      </p:pic>
      <p:pic>
        <p:nvPicPr>
          <p:cNvPr id="141" name="Grafik 140">
            <a:extLst>
              <a:ext uri="{FF2B5EF4-FFF2-40B4-BE49-F238E27FC236}">
                <a16:creationId xmlns:a16="http://schemas.microsoft.com/office/drawing/2014/main" id="{A50F649C-F1FC-C6CF-1CE2-D362D24C37B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58819" y="3422059"/>
            <a:ext cx="3384114" cy="709296"/>
          </a:xfrm>
          <a:prstGeom prst="rect">
            <a:avLst/>
          </a:prstGeom>
        </p:spPr>
      </p:pic>
      <p:pic>
        <p:nvPicPr>
          <p:cNvPr id="142" name="Grafik 141">
            <a:extLst>
              <a:ext uri="{FF2B5EF4-FFF2-40B4-BE49-F238E27FC236}">
                <a16:creationId xmlns:a16="http://schemas.microsoft.com/office/drawing/2014/main" id="{24EE2AE0-3709-7003-BA42-EED26ED0CD0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5351" y="3218439"/>
            <a:ext cx="2602507" cy="921462"/>
          </a:xfrm>
          <a:prstGeom prst="rect">
            <a:avLst/>
          </a:prstGeom>
        </p:spPr>
      </p:pic>
      <p:sp>
        <p:nvSpPr>
          <p:cNvPr id="138" name="Pfeil nach links und rechts 137">
            <a:extLst>
              <a:ext uri="{FF2B5EF4-FFF2-40B4-BE49-F238E27FC236}">
                <a16:creationId xmlns:a16="http://schemas.microsoft.com/office/drawing/2014/main" id="{C8AF11A5-DB83-3DD1-5D9D-8C935BB9391C}"/>
              </a:ext>
            </a:extLst>
          </p:cNvPr>
          <p:cNvSpPr/>
          <p:nvPr/>
        </p:nvSpPr>
        <p:spPr>
          <a:xfrm>
            <a:off x="2958716" y="3531763"/>
            <a:ext cx="2084519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Pfeil nach links und rechts 143">
            <a:extLst>
              <a:ext uri="{FF2B5EF4-FFF2-40B4-BE49-F238E27FC236}">
                <a16:creationId xmlns:a16="http://schemas.microsoft.com/office/drawing/2014/main" id="{73E6CD95-B265-CCC2-65D6-55843D5F8BE1}"/>
              </a:ext>
            </a:extLst>
          </p:cNvPr>
          <p:cNvSpPr/>
          <p:nvPr/>
        </p:nvSpPr>
        <p:spPr>
          <a:xfrm>
            <a:off x="8536717" y="4604506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sp>
        <p:nvSpPr>
          <p:cNvPr id="146" name="Pfeil nach rechts 145">
            <a:extLst>
              <a:ext uri="{FF2B5EF4-FFF2-40B4-BE49-F238E27FC236}">
                <a16:creationId xmlns:a16="http://schemas.microsoft.com/office/drawing/2014/main" id="{FB75B5FB-0E57-7B42-2ADA-E5F2161ED1F6}"/>
              </a:ext>
            </a:extLst>
          </p:cNvPr>
          <p:cNvSpPr/>
          <p:nvPr/>
        </p:nvSpPr>
        <p:spPr>
          <a:xfrm rot="17994828">
            <a:off x="8354501" y="3229831"/>
            <a:ext cx="1451403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A7E39BC0-5A71-5F5C-0107-69E1D8AF60FC}"/>
              </a:ext>
            </a:extLst>
          </p:cNvPr>
          <p:cNvSpPr txBox="1"/>
          <p:nvPr/>
        </p:nvSpPr>
        <p:spPr>
          <a:xfrm>
            <a:off x="1444237" y="2409148"/>
            <a:ext cx="23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Browser module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32F74040-ABC0-3741-F3E1-0EE25DC2112C}"/>
              </a:ext>
            </a:extLst>
          </p:cNvPr>
          <p:cNvSpPr txBox="1"/>
          <p:nvPr/>
        </p:nvSpPr>
        <p:spPr>
          <a:xfrm>
            <a:off x="4982348" y="3212581"/>
            <a:ext cx="3130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Browser/wrapper/</a:t>
            </a:r>
            <a:r>
              <a:rPr lang="en-GB" sz="1050" dirty="0" err="1">
                <a:solidFill>
                  <a:schemeClr val="bg1"/>
                </a:solidFill>
              </a:rPr>
              <a:t>index.js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9F69C7ED-F19C-1DF3-3EB4-CDC44FC6C4AC}"/>
              </a:ext>
            </a:extLst>
          </p:cNvPr>
          <p:cNvSpPr txBox="1"/>
          <p:nvPr/>
        </p:nvSpPr>
        <p:spPr>
          <a:xfrm>
            <a:off x="871342" y="3013493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Browser/keywords/</a:t>
            </a:r>
            <a:r>
              <a:rPr lang="en-GB" sz="1050" dirty="0" err="1">
                <a:solidFill>
                  <a:schemeClr val="bg1"/>
                </a:solidFill>
              </a:rPr>
              <a:t>interaction.py</a:t>
            </a:r>
            <a:endParaRPr lang="en-GB" sz="1050" dirty="0">
              <a:solidFill>
                <a:schemeClr val="bg1"/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450D0B8-120F-B6EC-54ED-888A2F46DC8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7986" y="3878115"/>
            <a:ext cx="775491" cy="775491"/>
          </a:xfrm>
          <a:prstGeom prst="rect">
            <a:avLst/>
          </a:prstGeom>
        </p:spPr>
      </p:pic>
      <p:sp>
        <p:nvSpPr>
          <p:cNvPr id="28" name="Pfeil nach rechts 27">
            <a:extLst>
              <a:ext uri="{FF2B5EF4-FFF2-40B4-BE49-F238E27FC236}">
                <a16:creationId xmlns:a16="http://schemas.microsoft.com/office/drawing/2014/main" id="{2460386C-D9AA-334B-CE41-4E1CB14F5961}"/>
              </a:ext>
            </a:extLst>
          </p:cNvPr>
          <p:cNvSpPr/>
          <p:nvPr/>
        </p:nvSpPr>
        <p:spPr>
          <a:xfrm rot="20585623">
            <a:off x="3717109" y="2378163"/>
            <a:ext cx="1242080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40C3643C-A61C-FC95-2FF0-1C082C97146B}"/>
              </a:ext>
            </a:extLst>
          </p:cNvPr>
          <p:cNvSpPr txBox="1"/>
          <p:nvPr/>
        </p:nvSpPr>
        <p:spPr>
          <a:xfrm>
            <a:off x="5603061" y="2677688"/>
            <a:ext cx="243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JavaScript Side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7C236AE-31D4-5BE4-2E85-DF51F3EBDF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8156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B7E1E5C8-AF84-FE57-BFF0-C777CAD0BF8B}"/>
              </a:ext>
            </a:extLst>
          </p:cNvPr>
          <p:cNvSpPr/>
          <p:nvPr/>
        </p:nvSpPr>
        <p:spPr>
          <a:xfrm>
            <a:off x="311150" y="3332272"/>
            <a:ext cx="7236766" cy="3329135"/>
          </a:xfrm>
          <a:custGeom>
            <a:avLst/>
            <a:gdLst>
              <a:gd name="connsiteX0" fmla="*/ 1672201 w 3433323"/>
              <a:gd name="connsiteY0" fmla="*/ 0 h 1863123"/>
              <a:gd name="connsiteX1" fmla="*/ 2111654 w 3433323"/>
              <a:gd name="connsiteY1" fmla="*/ 388517 h 1863123"/>
              <a:gd name="connsiteX2" fmla="*/ 1891928 w 3433323"/>
              <a:gd name="connsiteY2" fmla="*/ 388517 h 1863123"/>
              <a:gd name="connsiteX3" fmla="*/ 1891928 w 3433323"/>
              <a:gd name="connsiteY3" fmla="*/ 543420 h 1863123"/>
              <a:gd name="connsiteX4" fmla="*/ 3433323 w 3433323"/>
              <a:gd name="connsiteY4" fmla="*/ 543420 h 1863123"/>
              <a:gd name="connsiteX5" fmla="*/ 3433323 w 3433323"/>
              <a:gd name="connsiteY5" fmla="*/ 1863123 h 1863123"/>
              <a:gd name="connsiteX6" fmla="*/ 0 w 3433323"/>
              <a:gd name="connsiteY6" fmla="*/ 1863123 h 1863123"/>
              <a:gd name="connsiteX7" fmla="*/ 0 w 3433323"/>
              <a:gd name="connsiteY7" fmla="*/ 543420 h 1863123"/>
              <a:gd name="connsiteX8" fmla="*/ 1452475 w 3433323"/>
              <a:gd name="connsiteY8" fmla="*/ 543420 h 1863123"/>
              <a:gd name="connsiteX9" fmla="*/ 1452475 w 3433323"/>
              <a:gd name="connsiteY9" fmla="*/ 388517 h 1863123"/>
              <a:gd name="connsiteX10" fmla="*/ 1232748 w 3433323"/>
              <a:gd name="connsiteY10" fmla="*/ 388517 h 186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3323" h="1863123">
                <a:moveTo>
                  <a:pt x="1672201" y="0"/>
                </a:moveTo>
                <a:lnTo>
                  <a:pt x="2111654" y="388517"/>
                </a:lnTo>
                <a:lnTo>
                  <a:pt x="1891928" y="388517"/>
                </a:lnTo>
                <a:lnTo>
                  <a:pt x="1891928" y="543420"/>
                </a:lnTo>
                <a:lnTo>
                  <a:pt x="3433323" y="543420"/>
                </a:lnTo>
                <a:lnTo>
                  <a:pt x="3433323" y="1863123"/>
                </a:lnTo>
                <a:lnTo>
                  <a:pt x="0" y="1863123"/>
                </a:lnTo>
                <a:lnTo>
                  <a:pt x="0" y="543420"/>
                </a:lnTo>
                <a:lnTo>
                  <a:pt x="1452475" y="543420"/>
                </a:lnTo>
                <a:lnTo>
                  <a:pt x="1452475" y="388517"/>
                </a:lnTo>
                <a:lnTo>
                  <a:pt x="1232748" y="38851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8406218-C2CD-B157-2E55-9E3B649831C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83486" y="4504748"/>
            <a:ext cx="7023994" cy="209225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C5E3726-1B80-F708-4BCE-36DF9489E9FF}"/>
              </a:ext>
            </a:extLst>
          </p:cNvPr>
          <p:cNvSpPr txBox="1"/>
          <p:nvPr/>
        </p:nvSpPr>
        <p:spPr>
          <a:xfrm>
            <a:off x="307629" y="4244294"/>
            <a:ext cx="5752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Blur (python)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3736A0D-2ED0-56C7-DE4A-C8B10D76ABC1}"/>
              </a:ext>
            </a:extLst>
          </p:cNvPr>
          <p:cNvSpPr txBox="1"/>
          <p:nvPr/>
        </p:nvSpPr>
        <p:spPr>
          <a:xfrm>
            <a:off x="3030025" y="3653803"/>
            <a:ext cx="1669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Plugin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20" name="Freihandform 19">
            <a:extLst>
              <a:ext uri="{FF2B5EF4-FFF2-40B4-BE49-F238E27FC236}">
                <a16:creationId xmlns:a16="http://schemas.microsoft.com/office/drawing/2014/main" id="{7218923C-892C-71D3-2150-08E65B76F5BB}"/>
              </a:ext>
            </a:extLst>
          </p:cNvPr>
          <p:cNvSpPr/>
          <p:nvPr/>
        </p:nvSpPr>
        <p:spPr>
          <a:xfrm>
            <a:off x="4163910" y="722977"/>
            <a:ext cx="7996940" cy="2229935"/>
          </a:xfrm>
          <a:custGeom>
            <a:avLst/>
            <a:gdLst>
              <a:gd name="connsiteX0" fmla="*/ 1672201 w 3433323"/>
              <a:gd name="connsiteY0" fmla="*/ 0 h 1863123"/>
              <a:gd name="connsiteX1" fmla="*/ 2111654 w 3433323"/>
              <a:gd name="connsiteY1" fmla="*/ 388517 h 1863123"/>
              <a:gd name="connsiteX2" fmla="*/ 1891928 w 3433323"/>
              <a:gd name="connsiteY2" fmla="*/ 388517 h 1863123"/>
              <a:gd name="connsiteX3" fmla="*/ 1891928 w 3433323"/>
              <a:gd name="connsiteY3" fmla="*/ 543420 h 1863123"/>
              <a:gd name="connsiteX4" fmla="*/ 3433323 w 3433323"/>
              <a:gd name="connsiteY4" fmla="*/ 543420 h 1863123"/>
              <a:gd name="connsiteX5" fmla="*/ 3433323 w 3433323"/>
              <a:gd name="connsiteY5" fmla="*/ 1863123 h 1863123"/>
              <a:gd name="connsiteX6" fmla="*/ 0 w 3433323"/>
              <a:gd name="connsiteY6" fmla="*/ 1863123 h 1863123"/>
              <a:gd name="connsiteX7" fmla="*/ 0 w 3433323"/>
              <a:gd name="connsiteY7" fmla="*/ 543420 h 1863123"/>
              <a:gd name="connsiteX8" fmla="*/ 1452475 w 3433323"/>
              <a:gd name="connsiteY8" fmla="*/ 543420 h 1863123"/>
              <a:gd name="connsiteX9" fmla="*/ 1452475 w 3433323"/>
              <a:gd name="connsiteY9" fmla="*/ 388517 h 1863123"/>
              <a:gd name="connsiteX10" fmla="*/ 1232748 w 3433323"/>
              <a:gd name="connsiteY10" fmla="*/ 388517 h 1863123"/>
              <a:gd name="connsiteX0" fmla="*/ 1672201 w 3887233"/>
              <a:gd name="connsiteY0" fmla="*/ 0 h 1863123"/>
              <a:gd name="connsiteX1" fmla="*/ 2111654 w 3887233"/>
              <a:gd name="connsiteY1" fmla="*/ 388517 h 1863123"/>
              <a:gd name="connsiteX2" fmla="*/ 1891928 w 3887233"/>
              <a:gd name="connsiteY2" fmla="*/ 388517 h 1863123"/>
              <a:gd name="connsiteX3" fmla="*/ 1891928 w 3887233"/>
              <a:gd name="connsiteY3" fmla="*/ 543420 h 1863123"/>
              <a:gd name="connsiteX4" fmla="*/ 3887233 w 3887233"/>
              <a:gd name="connsiteY4" fmla="*/ 543420 h 1863123"/>
              <a:gd name="connsiteX5" fmla="*/ 3433323 w 3887233"/>
              <a:gd name="connsiteY5" fmla="*/ 1863123 h 1863123"/>
              <a:gd name="connsiteX6" fmla="*/ 0 w 3887233"/>
              <a:gd name="connsiteY6" fmla="*/ 1863123 h 1863123"/>
              <a:gd name="connsiteX7" fmla="*/ 0 w 3887233"/>
              <a:gd name="connsiteY7" fmla="*/ 543420 h 1863123"/>
              <a:gd name="connsiteX8" fmla="*/ 1452475 w 3887233"/>
              <a:gd name="connsiteY8" fmla="*/ 543420 h 1863123"/>
              <a:gd name="connsiteX9" fmla="*/ 1452475 w 3887233"/>
              <a:gd name="connsiteY9" fmla="*/ 388517 h 1863123"/>
              <a:gd name="connsiteX10" fmla="*/ 1232748 w 3887233"/>
              <a:gd name="connsiteY10" fmla="*/ 388517 h 1863123"/>
              <a:gd name="connsiteX11" fmla="*/ 1672201 w 3887233"/>
              <a:gd name="connsiteY11" fmla="*/ 0 h 1863123"/>
              <a:gd name="connsiteX0" fmla="*/ 1672201 w 3887233"/>
              <a:gd name="connsiteY0" fmla="*/ 0 h 1863123"/>
              <a:gd name="connsiteX1" fmla="*/ 2111654 w 3887233"/>
              <a:gd name="connsiteY1" fmla="*/ 388517 h 1863123"/>
              <a:gd name="connsiteX2" fmla="*/ 1891928 w 3887233"/>
              <a:gd name="connsiteY2" fmla="*/ 388517 h 1863123"/>
              <a:gd name="connsiteX3" fmla="*/ 1891928 w 3887233"/>
              <a:gd name="connsiteY3" fmla="*/ 543420 h 1863123"/>
              <a:gd name="connsiteX4" fmla="*/ 3887233 w 3887233"/>
              <a:gd name="connsiteY4" fmla="*/ 543420 h 1863123"/>
              <a:gd name="connsiteX5" fmla="*/ 3880655 w 3887233"/>
              <a:gd name="connsiteY5" fmla="*/ 1863123 h 1863123"/>
              <a:gd name="connsiteX6" fmla="*/ 0 w 3887233"/>
              <a:gd name="connsiteY6" fmla="*/ 1863123 h 1863123"/>
              <a:gd name="connsiteX7" fmla="*/ 0 w 3887233"/>
              <a:gd name="connsiteY7" fmla="*/ 543420 h 1863123"/>
              <a:gd name="connsiteX8" fmla="*/ 1452475 w 3887233"/>
              <a:gd name="connsiteY8" fmla="*/ 543420 h 1863123"/>
              <a:gd name="connsiteX9" fmla="*/ 1452475 w 3887233"/>
              <a:gd name="connsiteY9" fmla="*/ 388517 h 1863123"/>
              <a:gd name="connsiteX10" fmla="*/ 1232748 w 3887233"/>
              <a:gd name="connsiteY10" fmla="*/ 388517 h 1863123"/>
              <a:gd name="connsiteX11" fmla="*/ 1672201 w 3887233"/>
              <a:gd name="connsiteY11" fmla="*/ 0 h 186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87233" h="1863123">
                <a:moveTo>
                  <a:pt x="1672201" y="0"/>
                </a:moveTo>
                <a:lnTo>
                  <a:pt x="2111654" y="388517"/>
                </a:lnTo>
                <a:lnTo>
                  <a:pt x="1891928" y="388517"/>
                </a:lnTo>
                <a:lnTo>
                  <a:pt x="1891928" y="543420"/>
                </a:lnTo>
                <a:lnTo>
                  <a:pt x="3887233" y="543420"/>
                </a:lnTo>
                <a:cubicBezTo>
                  <a:pt x="3885040" y="983321"/>
                  <a:pt x="3882848" y="1423222"/>
                  <a:pt x="3880655" y="1863123"/>
                </a:cubicBezTo>
                <a:lnTo>
                  <a:pt x="0" y="1863123"/>
                </a:lnTo>
                <a:lnTo>
                  <a:pt x="0" y="543420"/>
                </a:lnTo>
                <a:lnTo>
                  <a:pt x="1452475" y="543420"/>
                </a:lnTo>
                <a:lnTo>
                  <a:pt x="1452475" y="388517"/>
                </a:lnTo>
                <a:lnTo>
                  <a:pt x="1232748" y="388517"/>
                </a:lnTo>
                <a:lnTo>
                  <a:pt x="1672201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93A6813-FC31-C0ED-4126-E5E2F7B97EA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190270" y="2216668"/>
            <a:ext cx="7777596" cy="539153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44F9D09-CED3-F94F-0EEA-C6612E91DCD2}"/>
              </a:ext>
            </a:extLst>
          </p:cNvPr>
          <p:cNvSpPr txBox="1"/>
          <p:nvPr/>
        </p:nvSpPr>
        <p:spPr>
          <a:xfrm>
            <a:off x="4148355" y="1887562"/>
            <a:ext cx="5614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blur (</a:t>
            </a:r>
            <a:r>
              <a:rPr lang="en-GB" sz="1400" dirty="0" err="1">
                <a:solidFill>
                  <a:schemeClr val="bg1"/>
                </a:solidFill>
              </a:rPr>
              <a:t>JSPlugin.js</a:t>
            </a:r>
            <a:r>
              <a:rPr lang="en-GB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AACD325-5AB1-09CE-D9FE-B6C5DDC28A34}"/>
              </a:ext>
            </a:extLst>
          </p:cNvPr>
          <p:cNvSpPr txBox="1"/>
          <p:nvPr/>
        </p:nvSpPr>
        <p:spPr>
          <a:xfrm>
            <a:off x="6797651" y="871883"/>
            <a:ext cx="162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Plugin</a:t>
            </a:r>
            <a:br>
              <a:rPr lang="en-GB" dirty="0"/>
            </a:br>
            <a:r>
              <a:rPr lang="en-GB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4133698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7F9E2-A0EB-7521-164E-AE59F6ABF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83">
            <a:extLst>
              <a:ext uri="{FF2B5EF4-FFF2-40B4-BE49-F238E27FC236}">
                <a16:creationId xmlns:a16="http://schemas.microsoft.com/office/drawing/2014/main" id="{B0AB8477-193F-23E9-7351-C069404C5E13}"/>
              </a:ext>
            </a:extLst>
          </p:cNvPr>
          <p:cNvSpPr/>
          <p:nvPr/>
        </p:nvSpPr>
        <p:spPr>
          <a:xfrm>
            <a:off x="4794071" y="2417174"/>
            <a:ext cx="4027253" cy="4287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11B37B-158A-EE04-0D11-92EFA4D9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Hybrid Plugins (Python calls JS)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778DB0-7191-C451-98D0-6AF018BF359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0BA268F-B076-1375-9397-291944E64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4548D2A-6E2B-E291-CE63-CD26E43FC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B360B0A-57AE-0FD5-571C-39B8044498AA}"/>
              </a:ext>
            </a:extLst>
          </p:cNvPr>
          <p:cNvSpPr/>
          <p:nvPr/>
        </p:nvSpPr>
        <p:spPr>
          <a:xfrm>
            <a:off x="179686" y="1441926"/>
            <a:ext cx="3763884" cy="52624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CBA1EF0-A01B-AAB6-2EE2-6F2D7728342B}"/>
              </a:ext>
            </a:extLst>
          </p:cNvPr>
          <p:cNvGrpSpPr/>
          <p:nvPr/>
        </p:nvGrpSpPr>
        <p:grpSpPr>
          <a:xfrm>
            <a:off x="9481120" y="2243313"/>
            <a:ext cx="2448000" cy="2806244"/>
            <a:chOff x="4872000" y="2277000"/>
            <a:chExt cx="2448000" cy="2806244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245B6251-A877-30F7-0028-0F3A0BA25CC9}"/>
                </a:ext>
              </a:extLst>
            </p:cNvPr>
            <p:cNvSpPr/>
            <p:nvPr/>
          </p:nvSpPr>
          <p:spPr>
            <a:xfrm>
              <a:off x="4872000" y="2277000"/>
              <a:ext cx="2448000" cy="2806244"/>
            </a:xfrm>
            <a:custGeom>
              <a:avLst/>
              <a:gdLst>
                <a:gd name="connsiteX0" fmla="*/ 44254 w 5184000"/>
                <a:gd name="connsiteY0" fmla="*/ 0 h 2806244"/>
                <a:gd name="connsiteX1" fmla="*/ 5139746 w 5184000"/>
                <a:gd name="connsiteY1" fmla="*/ 0 h 2806244"/>
                <a:gd name="connsiteX2" fmla="*/ 5184000 w 5184000"/>
                <a:gd name="connsiteY2" fmla="*/ 44254 h 2806244"/>
                <a:gd name="connsiteX3" fmla="*/ 5184000 w 5184000"/>
                <a:gd name="connsiteY3" fmla="*/ 2761990 h 2806244"/>
                <a:gd name="connsiteX4" fmla="*/ 5139746 w 5184000"/>
                <a:gd name="connsiteY4" fmla="*/ 2806244 h 2806244"/>
                <a:gd name="connsiteX5" fmla="*/ 44254 w 5184000"/>
                <a:gd name="connsiteY5" fmla="*/ 2806244 h 2806244"/>
                <a:gd name="connsiteX6" fmla="*/ 0 w 5184000"/>
                <a:gd name="connsiteY6" fmla="*/ 2761990 h 2806244"/>
                <a:gd name="connsiteX7" fmla="*/ 0 w 5184000"/>
                <a:gd name="connsiteY7" fmla="*/ 44254 h 2806244"/>
                <a:gd name="connsiteX8" fmla="*/ 44254 w 5184000"/>
                <a:gd name="connsiteY8" fmla="*/ 0 h 2806244"/>
                <a:gd name="connsiteX9" fmla="*/ 72000 w 5184000"/>
                <a:gd name="connsiteY9" fmla="*/ 214244 h 2806244"/>
                <a:gd name="connsiteX10" fmla="*/ 72000 w 5184000"/>
                <a:gd name="connsiteY10" fmla="*/ 2734244 h 2806244"/>
                <a:gd name="connsiteX11" fmla="*/ 5112000 w 5184000"/>
                <a:gd name="connsiteY11" fmla="*/ 2734244 h 2806244"/>
                <a:gd name="connsiteX12" fmla="*/ 5112000 w 5184000"/>
                <a:gd name="connsiteY12" fmla="*/ 214244 h 2806244"/>
                <a:gd name="connsiteX13" fmla="*/ 72000 w 5184000"/>
                <a:gd name="connsiteY13" fmla="*/ 214244 h 280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84000" h="2806244">
                  <a:moveTo>
                    <a:pt x="44254" y="0"/>
                  </a:moveTo>
                  <a:lnTo>
                    <a:pt x="5139746" y="0"/>
                  </a:lnTo>
                  <a:cubicBezTo>
                    <a:pt x="5164187" y="0"/>
                    <a:pt x="5184000" y="19813"/>
                    <a:pt x="5184000" y="44254"/>
                  </a:cubicBezTo>
                  <a:lnTo>
                    <a:pt x="5184000" y="2761990"/>
                  </a:lnTo>
                  <a:cubicBezTo>
                    <a:pt x="5184000" y="2786431"/>
                    <a:pt x="5164187" y="2806244"/>
                    <a:pt x="5139746" y="2806244"/>
                  </a:cubicBezTo>
                  <a:lnTo>
                    <a:pt x="44254" y="2806244"/>
                  </a:lnTo>
                  <a:cubicBezTo>
                    <a:pt x="19813" y="2806244"/>
                    <a:pt x="0" y="2786431"/>
                    <a:pt x="0" y="2761990"/>
                  </a:cubicBezTo>
                  <a:lnTo>
                    <a:pt x="0" y="44254"/>
                  </a:lnTo>
                  <a:cubicBezTo>
                    <a:pt x="0" y="19813"/>
                    <a:pt x="19813" y="0"/>
                    <a:pt x="44254" y="0"/>
                  </a:cubicBezTo>
                  <a:close/>
                  <a:moveTo>
                    <a:pt x="72000" y="214244"/>
                  </a:moveTo>
                  <a:lnTo>
                    <a:pt x="72000" y="2734244"/>
                  </a:lnTo>
                  <a:lnTo>
                    <a:pt x="5112000" y="2734244"/>
                  </a:lnTo>
                  <a:lnTo>
                    <a:pt x="5112000" y="214244"/>
                  </a:lnTo>
                  <a:lnTo>
                    <a:pt x="72000" y="21424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17A24D0-BCA6-705B-F485-C428898E9A9B}"/>
                </a:ext>
              </a:extLst>
            </p:cNvPr>
            <p:cNvSpPr/>
            <p:nvPr/>
          </p:nvSpPr>
          <p:spPr>
            <a:xfrm>
              <a:off x="4944000" y="2349000"/>
              <a:ext cx="72000" cy="72000"/>
            </a:xfrm>
            <a:prstGeom prst="ellipse">
              <a:avLst/>
            </a:prstGeom>
            <a:solidFill>
              <a:srgbClr val="DA1B1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81DA11-91F3-A73A-2DF6-DEFED04A77D2}"/>
                </a:ext>
              </a:extLst>
            </p:cNvPr>
            <p:cNvSpPr/>
            <p:nvPr/>
          </p:nvSpPr>
          <p:spPr>
            <a:xfrm>
              <a:off x="5088000" y="2349000"/>
              <a:ext cx="72000" cy="72000"/>
            </a:xfrm>
            <a:prstGeom prst="ellipse">
              <a:avLst/>
            </a:prstGeom>
            <a:solidFill>
              <a:srgbClr val="EFB12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BCC112-E546-3865-C06B-8AA2BEECA032}"/>
                </a:ext>
              </a:extLst>
            </p:cNvPr>
            <p:cNvSpPr/>
            <p:nvPr/>
          </p:nvSpPr>
          <p:spPr>
            <a:xfrm>
              <a:off x="5232000" y="2352750"/>
              <a:ext cx="72000" cy="72000"/>
            </a:xfrm>
            <a:prstGeom prst="ellipse">
              <a:avLst/>
            </a:prstGeom>
            <a:solidFill>
              <a:srgbClr val="26C94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F98E85FB-2C44-4F04-3E2B-6B7B5FCE4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185" y="1510322"/>
            <a:ext cx="732991" cy="73299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921FE661-E8AA-05CD-0EFD-D295B4DC16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77190" y="1423354"/>
            <a:ext cx="881561" cy="9279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304E1FCB-A9C1-A644-48E7-D3C807E4CC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538" y="2070612"/>
            <a:ext cx="1229050" cy="330151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0D0E51E1-97C7-10A1-E454-AB22CE24AE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84916" y="1409739"/>
            <a:ext cx="856232" cy="927958"/>
          </a:xfrm>
          <a:prstGeom prst="rect">
            <a:avLst/>
          </a:prstGeom>
        </p:spPr>
      </p:pic>
      <p:sp>
        <p:nvSpPr>
          <p:cNvPr id="27" name="Freihandform 26">
            <a:extLst>
              <a:ext uri="{FF2B5EF4-FFF2-40B4-BE49-F238E27FC236}">
                <a16:creationId xmlns:a16="http://schemas.microsoft.com/office/drawing/2014/main" id="{DD54E51B-94AF-F5E0-3A80-7D8FD000375E}"/>
              </a:ext>
            </a:extLst>
          </p:cNvPr>
          <p:cNvSpPr/>
          <p:nvPr/>
        </p:nvSpPr>
        <p:spPr>
          <a:xfrm>
            <a:off x="430677" y="2460848"/>
            <a:ext cx="3433323" cy="2768152"/>
          </a:xfrm>
          <a:custGeom>
            <a:avLst/>
            <a:gdLst>
              <a:gd name="connsiteX0" fmla="*/ 0 w 3433323"/>
              <a:gd name="connsiteY0" fmla="*/ 0 h 2768152"/>
              <a:gd name="connsiteX1" fmla="*/ 3433323 w 3433323"/>
              <a:gd name="connsiteY1" fmla="*/ 0 h 2768152"/>
              <a:gd name="connsiteX2" fmla="*/ 3433323 w 3433323"/>
              <a:gd name="connsiteY2" fmla="*/ 2768152 h 2768152"/>
              <a:gd name="connsiteX3" fmla="*/ 1940298 w 3433323"/>
              <a:gd name="connsiteY3" fmla="*/ 2768152 h 2768152"/>
              <a:gd name="connsiteX4" fmla="*/ 1940298 w 3433323"/>
              <a:gd name="connsiteY4" fmla="*/ 2728781 h 2768152"/>
              <a:gd name="connsiteX5" fmla="*/ 2205204 w 3433323"/>
              <a:gd name="connsiteY5" fmla="*/ 2728781 h 2768152"/>
              <a:gd name="connsiteX6" fmla="*/ 1675391 w 3433323"/>
              <a:gd name="connsiteY6" fmla="*/ 2260377 h 2768152"/>
              <a:gd name="connsiteX7" fmla="*/ 1145578 w 3433323"/>
              <a:gd name="connsiteY7" fmla="*/ 2728781 h 2768152"/>
              <a:gd name="connsiteX8" fmla="*/ 1410485 w 3433323"/>
              <a:gd name="connsiteY8" fmla="*/ 2728781 h 2768152"/>
              <a:gd name="connsiteX9" fmla="*/ 1410485 w 3433323"/>
              <a:gd name="connsiteY9" fmla="*/ 2768152 h 2768152"/>
              <a:gd name="connsiteX10" fmla="*/ 0 w 3433323"/>
              <a:gd name="connsiteY10" fmla="*/ 2768152 h 27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3323" h="2768152">
                <a:moveTo>
                  <a:pt x="0" y="0"/>
                </a:moveTo>
                <a:lnTo>
                  <a:pt x="3433323" y="0"/>
                </a:lnTo>
                <a:lnTo>
                  <a:pt x="3433323" y="2768152"/>
                </a:lnTo>
                <a:lnTo>
                  <a:pt x="1940298" y="2768152"/>
                </a:lnTo>
                <a:lnTo>
                  <a:pt x="1940298" y="2728781"/>
                </a:lnTo>
                <a:lnTo>
                  <a:pt x="2205204" y="2728781"/>
                </a:lnTo>
                <a:lnTo>
                  <a:pt x="1675391" y="2260377"/>
                </a:lnTo>
                <a:lnTo>
                  <a:pt x="1145578" y="2728781"/>
                </a:lnTo>
                <a:lnTo>
                  <a:pt x="1410485" y="2728781"/>
                </a:lnTo>
                <a:lnTo>
                  <a:pt x="1410485" y="2768152"/>
                </a:lnTo>
                <a:lnTo>
                  <a:pt x="0" y="27681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1A567EAC-6784-066C-7C14-F78B866915E4}"/>
              </a:ext>
            </a:extLst>
          </p:cNvPr>
          <p:cNvGrpSpPr/>
          <p:nvPr/>
        </p:nvGrpSpPr>
        <p:grpSpPr>
          <a:xfrm>
            <a:off x="84589" y="1185888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A50AAD69-D862-02D1-27F9-456D8B0C6F58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22D28501-6CB0-B97A-9932-83548F5D5B3E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88" name="Grafik 85">
            <a:extLst>
              <a:ext uri="{FF2B5EF4-FFF2-40B4-BE49-F238E27FC236}">
                <a16:creationId xmlns:a16="http://schemas.microsoft.com/office/drawing/2014/main" id="{1A3AE885-BBA7-E112-70EC-83D77C542AF4}"/>
              </a:ext>
            </a:extLst>
          </p:cNvPr>
          <p:cNvGrpSpPr/>
          <p:nvPr/>
        </p:nvGrpSpPr>
        <p:grpSpPr>
          <a:xfrm>
            <a:off x="477580" y="2166488"/>
            <a:ext cx="955810" cy="697942"/>
            <a:chOff x="3844829" y="1295020"/>
            <a:chExt cx="4526472" cy="3305275"/>
          </a:xfrm>
        </p:grpSpPr>
        <p:grpSp>
          <p:nvGrpSpPr>
            <p:cNvPr id="89" name="Grafik 85">
              <a:extLst>
                <a:ext uri="{FF2B5EF4-FFF2-40B4-BE49-F238E27FC236}">
                  <a16:creationId xmlns:a16="http://schemas.microsoft.com/office/drawing/2014/main" id="{AD77C059-AA0E-BCDC-5D74-2C2B0B356C57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90" name="Freihandform 89">
                <a:extLst>
                  <a:ext uri="{FF2B5EF4-FFF2-40B4-BE49-F238E27FC236}">
                    <a16:creationId xmlns:a16="http://schemas.microsoft.com/office/drawing/2014/main" id="{11F2851C-988D-9824-B874-06672C4D7C7F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ihandform 90">
                <a:extLst>
                  <a:ext uri="{FF2B5EF4-FFF2-40B4-BE49-F238E27FC236}">
                    <a16:creationId xmlns:a16="http://schemas.microsoft.com/office/drawing/2014/main" id="{BC168179-346B-A1DF-6CFE-D619BEB31CCB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ihandform 91">
                <a:extLst>
                  <a:ext uri="{FF2B5EF4-FFF2-40B4-BE49-F238E27FC236}">
                    <a16:creationId xmlns:a16="http://schemas.microsoft.com/office/drawing/2014/main" id="{BBE5AFF2-A5D7-4E25-6712-07BF8827B522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ihandform 92">
                <a:extLst>
                  <a:ext uri="{FF2B5EF4-FFF2-40B4-BE49-F238E27FC236}">
                    <a16:creationId xmlns:a16="http://schemas.microsoft.com/office/drawing/2014/main" id="{A8E5852C-D8C8-F8C5-8B63-09DD438D519A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ihandform 93">
                <a:extLst>
                  <a:ext uri="{FF2B5EF4-FFF2-40B4-BE49-F238E27FC236}">
                    <a16:creationId xmlns:a16="http://schemas.microsoft.com/office/drawing/2014/main" id="{5783D5E4-B722-5FF2-0A59-479B619AC2B2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ihandform 94">
                <a:extLst>
                  <a:ext uri="{FF2B5EF4-FFF2-40B4-BE49-F238E27FC236}">
                    <a16:creationId xmlns:a16="http://schemas.microsoft.com/office/drawing/2014/main" id="{1E8B0B97-919E-C6CC-83FC-E1C244F42697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96" name="Grafik 85">
              <a:extLst>
                <a:ext uri="{FF2B5EF4-FFF2-40B4-BE49-F238E27FC236}">
                  <a16:creationId xmlns:a16="http://schemas.microsoft.com/office/drawing/2014/main" id="{04F81CC7-235B-BA70-CE79-9E917B4DA0F7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97" name="Freihandform 96">
                <a:extLst>
                  <a:ext uri="{FF2B5EF4-FFF2-40B4-BE49-F238E27FC236}">
                    <a16:creationId xmlns:a16="http://schemas.microsoft.com/office/drawing/2014/main" id="{275D3D0C-43EF-1CBD-D7CB-EF104D0302FB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ihandform 97">
                <a:extLst>
                  <a:ext uri="{FF2B5EF4-FFF2-40B4-BE49-F238E27FC236}">
                    <a16:creationId xmlns:a16="http://schemas.microsoft.com/office/drawing/2014/main" id="{2D4925B6-9B9D-A300-4FA3-C8EA23D3FA5D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ihandform 98">
                <a:extLst>
                  <a:ext uri="{FF2B5EF4-FFF2-40B4-BE49-F238E27FC236}">
                    <a16:creationId xmlns:a16="http://schemas.microsoft.com/office/drawing/2014/main" id="{DBE1C0F9-78AC-8052-4269-8662C6980F5B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ihandform 99">
                <a:extLst>
                  <a:ext uri="{FF2B5EF4-FFF2-40B4-BE49-F238E27FC236}">
                    <a16:creationId xmlns:a16="http://schemas.microsoft.com/office/drawing/2014/main" id="{ED032F9C-FDFF-C262-7148-61447BBB9FB3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ihandform 100">
                <a:extLst>
                  <a:ext uri="{FF2B5EF4-FFF2-40B4-BE49-F238E27FC236}">
                    <a16:creationId xmlns:a16="http://schemas.microsoft.com/office/drawing/2014/main" id="{42CF0071-05BA-7AA1-11A3-5376CFA60A7C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ihandform 101">
                <a:extLst>
                  <a:ext uri="{FF2B5EF4-FFF2-40B4-BE49-F238E27FC236}">
                    <a16:creationId xmlns:a16="http://schemas.microsoft.com/office/drawing/2014/main" id="{7135D6CF-1901-50ED-404C-939F355D6E05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16" name="Grafik 115">
            <a:extLst>
              <a:ext uri="{FF2B5EF4-FFF2-40B4-BE49-F238E27FC236}">
                <a16:creationId xmlns:a16="http://schemas.microsoft.com/office/drawing/2014/main" id="{72B051C7-E58D-C677-02D5-76275496DB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1042" y="1112102"/>
            <a:ext cx="613416" cy="613416"/>
          </a:xfrm>
          <a:prstGeom prst="rect">
            <a:avLst/>
          </a:prstGeom>
        </p:spPr>
      </p:pic>
      <p:sp>
        <p:nvSpPr>
          <p:cNvPr id="117" name="Textfeld 116">
            <a:extLst>
              <a:ext uri="{FF2B5EF4-FFF2-40B4-BE49-F238E27FC236}">
                <a16:creationId xmlns:a16="http://schemas.microsoft.com/office/drawing/2014/main" id="{EF5791DF-913B-DB56-B7A2-63691C4E391B}"/>
              </a:ext>
            </a:extLst>
          </p:cNvPr>
          <p:cNvSpPr txBox="1"/>
          <p:nvPr/>
        </p:nvSpPr>
        <p:spPr>
          <a:xfrm>
            <a:off x="195575" y="1725518"/>
            <a:ext cx="3512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*** Settings ***</a:t>
            </a:r>
            <a:br>
              <a:rPr lang="en-GB" sz="1100" dirty="0">
                <a:solidFill>
                  <a:schemeClr val="bg1"/>
                </a:solidFill>
              </a:rPr>
            </a:br>
            <a:r>
              <a:rPr lang="en-GB" sz="1100" dirty="0">
                <a:solidFill>
                  <a:schemeClr val="bg1"/>
                </a:solidFill>
              </a:rPr>
              <a:t>Library    Browser</a:t>
            </a:r>
          </a:p>
        </p:txBody>
      </p:sp>
      <p:sp>
        <p:nvSpPr>
          <p:cNvPr id="26" name="Freihandform 25">
            <a:extLst>
              <a:ext uri="{FF2B5EF4-FFF2-40B4-BE49-F238E27FC236}">
                <a16:creationId xmlns:a16="http://schemas.microsoft.com/office/drawing/2014/main" id="{F5D08CA0-4367-275C-06FD-F245E81B4155}"/>
              </a:ext>
            </a:extLst>
          </p:cNvPr>
          <p:cNvSpPr/>
          <p:nvPr/>
        </p:nvSpPr>
        <p:spPr>
          <a:xfrm>
            <a:off x="4867060" y="2733334"/>
            <a:ext cx="3896417" cy="2495666"/>
          </a:xfrm>
          <a:custGeom>
            <a:avLst/>
            <a:gdLst>
              <a:gd name="connsiteX0" fmla="*/ 0 w 3882265"/>
              <a:gd name="connsiteY0" fmla="*/ 0 h 2495666"/>
              <a:gd name="connsiteX1" fmla="*/ 3882265 w 3882265"/>
              <a:gd name="connsiteY1" fmla="*/ 0 h 2495666"/>
              <a:gd name="connsiteX2" fmla="*/ 3882265 w 3882265"/>
              <a:gd name="connsiteY2" fmla="*/ 2495666 h 2495666"/>
              <a:gd name="connsiteX3" fmla="*/ 1937007 w 3882265"/>
              <a:gd name="connsiteY3" fmla="*/ 2495666 h 2495666"/>
              <a:gd name="connsiteX4" fmla="*/ 1937007 w 3882265"/>
              <a:gd name="connsiteY4" fmla="*/ 2447358 h 2495666"/>
              <a:gd name="connsiteX5" fmla="*/ 2201913 w 3882265"/>
              <a:gd name="connsiteY5" fmla="*/ 2447358 h 2495666"/>
              <a:gd name="connsiteX6" fmla="*/ 1672100 w 3882265"/>
              <a:gd name="connsiteY6" fmla="*/ 1978954 h 2495666"/>
              <a:gd name="connsiteX7" fmla="*/ 1142287 w 3882265"/>
              <a:gd name="connsiteY7" fmla="*/ 2447358 h 2495666"/>
              <a:gd name="connsiteX8" fmla="*/ 1407194 w 3882265"/>
              <a:gd name="connsiteY8" fmla="*/ 2447358 h 2495666"/>
              <a:gd name="connsiteX9" fmla="*/ 1407194 w 3882265"/>
              <a:gd name="connsiteY9" fmla="*/ 2495666 h 2495666"/>
              <a:gd name="connsiteX10" fmla="*/ 0 w 3882265"/>
              <a:gd name="connsiteY10" fmla="*/ 2495666 h 249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82265" h="2495666">
                <a:moveTo>
                  <a:pt x="0" y="0"/>
                </a:moveTo>
                <a:lnTo>
                  <a:pt x="3882265" y="0"/>
                </a:lnTo>
                <a:lnTo>
                  <a:pt x="3882265" y="2495666"/>
                </a:lnTo>
                <a:lnTo>
                  <a:pt x="1937007" y="2495666"/>
                </a:lnTo>
                <a:lnTo>
                  <a:pt x="1937007" y="2447358"/>
                </a:lnTo>
                <a:lnTo>
                  <a:pt x="2201913" y="2447358"/>
                </a:lnTo>
                <a:lnTo>
                  <a:pt x="1672100" y="1978954"/>
                </a:lnTo>
                <a:lnTo>
                  <a:pt x="1142287" y="2447358"/>
                </a:lnTo>
                <a:lnTo>
                  <a:pt x="1407194" y="2447358"/>
                </a:lnTo>
                <a:lnTo>
                  <a:pt x="1407194" y="2495666"/>
                </a:lnTo>
                <a:lnTo>
                  <a:pt x="0" y="249566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590F6227-0AFA-AA81-159F-325A8F74566C}"/>
              </a:ext>
            </a:extLst>
          </p:cNvPr>
          <p:cNvSpPr/>
          <p:nvPr/>
        </p:nvSpPr>
        <p:spPr>
          <a:xfrm>
            <a:off x="7064496" y="4274066"/>
            <a:ext cx="1626981" cy="775492"/>
          </a:xfrm>
          <a:prstGeom prst="rect">
            <a:avLst/>
          </a:prstGeom>
          <a:solidFill>
            <a:srgbClr val="2B31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"/>
                <a:cs typeface="Calibri" panose="020F0502020204030204" pitchFamily="34" charset="0"/>
              </a:rPr>
              <a:t>Playwright NodeJS</a:t>
            </a:r>
          </a:p>
        </p:txBody>
      </p:sp>
      <p:grpSp>
        <p:nvGrpSpPr>
          <p:cNvPr id="121" name="Grafik 85">
            <a:extLst>
              <a:ext uri="{FF2B5EF4-FFF2-40B4-BE49-F238E27FC236}">
                <a16:creationId xmlns:a16="http://schemas.microsoft.com/office/drawing/2014/main" id="{88D79E5C-9612-DFC6-6C62-CD9D60C8D2FA}"/>
              </a:ext>
            </a:extLst>
          </p:cNvPr>
          <p:cNvGrpSpPr/>
          <p:nvPr/>
        </p:nvGrpSpPr>
        <p:grpSpPr>
          <a:xfrm>
            <a:off x="4992762" y="2572192"/>
            <a:ext cx="632035" cy="461518"/>
            <a:chOff x="3844829" y="1295020"/>
            <a:chExt cx="4526472" cy="3305275"/>
          </a:xfrm>
        </p:grpSpPr>
        <p:grpSp>
          <p:nvGrpSpPr>
            <p:cNvPr id="122" name="Grafik 85">
              <a:extLst>
                <a:ext uri="{FF2B5EF4-FFF2-40B4-BE49-F238E27FC236}">
                  <a16:creationId xmlns:a16="http://schemas.microsoft.com/office/drawing/2014/main" id="{8130F625-C89F-F2B8-6C73-DD9BBC43D6B1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130" name="Freihandform 129">
                <a:extLst>
                  <a:ext uri="{FF2B5EF4-FFF2-40B4-BE49-F238E27FC236}">
                    <a16:creationId xmlns:a16="http://schemas.microsoft.com/office/drawing/2014/main" id="{387CFAF5-69AE-5CFD-0DA4-431FC6798E54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ihandform 130">
                <a:extLst>
                  <a:ext uri="{FF2B5EF4-FFF2-40B4-BE49-F238E27FC236}">
                    <a16:creationId xmlns:a16="http://schemas.microsoft.com/office/drawing/2014/main" id="{EEA45EDC-5574-FBE1-7570-BF1BCF4541C5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ihandform 131">
                <a:extLst>
                  <a:ext uri="{FF2B5EF4-FFF2-40B4-BE49-F238E27FC236}">
                    <a16:creationId xmlns:a16="http://schemas.microsoft.com/office/drawing/2014/main" id="{C0CC9610-6EF3-9816-AEEB-41B12E4F4ED9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ihandform 132">
                <a:extLst>
                  <a:ext uri="{FF2B5EF4-FFF2-40B4-BE49-F238E27FC236}">
                    <a16:creationId xmlns:a16="http://schemas.microsoft.com/office/drawing/2014/main" id="{DED32BD9-4568-D39E-65F2-384987169E8E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ihandform 133">
                <a:extLst>
                  <a:ext uri="{FF2B5EF4-FFF2-40B4-BE49-F238E27FC236}">
                    <a16:creationId xmlns:a16="http://schemas.microsoft.com/office/drawing/2014/main" id="{B5CD8DB6-D022-3C29-9E51-C7FCB487786C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ihandform 134">
                <a:extLst>
                  <a:ext uri="{FF2B5EF4-FFF2-40B4-BE49-F238E27FC236}">
                    <a16:creationId xmlns:a16="http://schemas.microsoft.com/office/drawing/2014/main" id="{208E114A-F222-052E-4213-F6C84B84B5A3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23" name="Grafik 85">
              <a:extLst>
                <a:ext uri="{FF2B5EF4-FFF2-40B4-BE49-F238E27FC236}">
                  <a16:creationId xmlns:a16="http://schemas.microsoft.com/office/drawing/2014/main" id="{F53D042F-7D45-34F4-A21C-DDD8B1896703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124" name="Freihandform 123">
                <a:extLst>
                  <a:ext uri="{FF2B5EF4-FFF2-40B4-BE49-F238E27FC236}">
                    <a16:creationId xmlns:a16="http://schemas.microsoft.com/office/drawing/2014/main" id="{18B11AFF-0F10-4D2A-3E9A-607F3E33E398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ihandform 124">
                <a:extLst>
                  <a:ext uri="{FF2B5EF4-FFF2-40B4-BE49-F238E27FC236}">
                    <a16:creationId xmlns:a16="http://schemas.microsoft.com/office/drawing/2014/main" id="{05356808-F169-EC82-EB05-A0B44940A5FF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" name="Freihandform 125">
                <a:extLst>
                  <a:ext uri="{FF2B5EF4-FFF2-40B4-BE49-F238E27FC236}">
                    <a16:creationId xmlns:a16="http://schemas.microsoft.com/office/drawing/2014/main" id="{3F3DC1FB-B546-447F-4FDC-B24143A65031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" name="Freihandform 126">
                <a:extLst>
                  <a:ext uri="{FF2B5EF4-FFF2-40B4-BE49-F238E27FC236}">
                    <a16:creationId xmlns:a16="http://schemas.microsoft.com/office/drawing/2014/main" id="{B2A9C069-D6CB-2F7A-C33D-DFDF43A713F2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ihandform 127">
                <a:extLst>
                  <a:ext uri="{FF2B5EF4-FFF2-40B4-BE49-F238E27FC236}">
                    <a16:creationId xmlns:a16="http://schemas.microsoft.com/office/drawing/2014/main" id="{BE04A4E0-C000-66A1-1D26-8D3C80A28147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ihandform 128">
                <a:extLst>
                  <a:ext uri="{FF2B5EF4-FFF2-40B4-BE49-F238E27FC236}">
                    <a16:creationId xmlns:a16="http://schemas.microsoft.com/office/drawing/2014/main" id="{19AB8C2E-43D9-20C6-068E-3687F27FA792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37" name="Grafik 136">
            <a:extLst>
              <a:ext uri="{FF2B5EF4-FFF2-40B4-BE49-F238E27FC236}">
                <a16:creationId xmlns:a16="http://schemas.microsoft.com/office/drawing/2014/main" id="{B7A1D176-BF78-7E9E-C246-8CAF5699AB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26316" y="2927449"/>
            <a:ext cx="847980" cy="357251"/>
          </a:xfrm>
          <a:prstGeom prst="rect">
            <a:avLst/>
          </a:prstGeom>
        </p:spPr>
      </p:pic>
      <p:pic>
        <p:nvPicPr>
          <p:cNvPr id="139" name="Grafik 138">
            <a:extLst>
              <a:ext uri="{FF2B5EF4-FFF2-40B4-BE49-F238E27FC236}">
                <a16:creationId xmlns:a16="http://schemas.microsoft.com/office/drawing/2014/main" id="{6124F15C-F0DC-9228-9374-95F40B5850D8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b="17216"/>
          <a:stretch/>
        </p:blipFill>
        <p:spPr>
          <a:xfrm>
            <a:off x="9518221" y="2463063"/>
            <a:ext cx="2362629" cy="2504277"/>
          </a:xfrm>
          <a:prstGeom prst="rect">
            <a:avLst/>
          </a:prstGeom>
        </p:spPr>
      </p:pic>
      <p:pic>
        <p:nvPicPr>
          <p:cNvPr id="140" name="Grafik 139">
            <a:extLst>
              <a:ext uri="{FF2B5EF4-FFF2-40B4-BE49-F238E27FC236}">
                <a16:creationId xmlns:a16="http://schemas.microsoft.com/office/drawing/2014/main" id="{65454ADF-5DAC-78B1-2235-6F1E6508A04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25120" y="5103050"/>
            <a:ext cx="2135163" cy="1601372"/>
          </a:xfrm>
          <a:prstGeom prst="rect">
            <a:avLst/>
          </a:prstGeom>
        </p:spPr>
      </p:pic>
      <p:pic>
        <p:nvPicPr>
          <p:cNvPr id="141" name="Grafik 140">
            <a:extLst>
              <a:ext uri="{FF2B5EF4-FFF2-40B4-BE49-F238E27FC236}">
                <a16:creationId xmlns:a16="http://schemas.microsoft.com/office/drawing/2014/main" id="{9573B547-EAF3-1753-09A7-F115EDAD0F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58819" y="3422059"/>
            <a:ext cx="3384114" cy="709296"/>
          </a:xfrm>
          <a:prstGeom prst="rect">
            <a:avLst/>
          </a:prstGeom>
        </p:spPr>
      </p:pic>
      <p:pic>
        <p:nvPicPr>
          <p:cNvPr id="142" name="Grafik 141">
            <a:extLst>
              <a:ext uri="{FF2B5EF4-FFF2-40B4-BE49-F238E27FC236}">
                <a16:creationId xmlns:a16="http://schemas.microsoft.com/office/drawing/2014/main" id="{DF43381C-DA9D-B5D1-1DCC-8415D39C5E0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5351" y="3218439"/>
            <a:ext cx="2602507" cy="921462"/>
          </a:xfrm>
          <a:prstGeom prst="rect">
            <a:avLst/>
          </a:prstGeom>
        </p:spPr>
      </p:pic>
      <p:sp>
        <p:nvSpPr>
          <p:cNvPr id="138" name="Pfeil nach links und rechts 137">
            <a:extLst>
              <a:ext uri="{FF2B5EF4-FFF2-40B4-BE49-F238E27FC236}">
                <a16:creationId xmlns:a16="http://schemas.microsoft.com/office/drawing/2014/main" id="{DF517FD9-326B-DABF-1E37-4035A28A367E}"/>
              </a:ext>
            </a:extLst>
          </p:cNvPr>
          <p:cNvSpPr/>
          <p:nvPr/>
        </p:nvSpPr>
        <p:spPr>
          <a:xfrm>
            <a:off x="2958716" y="3531763"/>
            <a:ext cx="2084519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Pfeil nach links und rechts 143">
            <a:extLst>
              <a:ext uri="{FF2B5EF4-FFF2-40B4-BE49-F238E27FC236}">
                <a16:creationId xmlns:a16="http://schemas.microsoft.com/office/drawing/2014/main" id="{470503F2-8A3E-262E-9A18-92F6938DF973}"/>
              </a:ext>
            </a:extLst>
          </p:cNvPr>
          <p:cNvSpPr/>
          <p:nvPr/>
        </p:nvSpPr>
        <p:spPr>
          <a:xfrm>
            <a:off x="8536717" y="4604506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sp>
        <p:nvSpPr>
          <p:cNvPr id="146" name="Pfeil nach rechts 145">
            <a:extLst>
              <a:ext uri="{FF2B5EF4-FFF2-40B4-BE49-F238E27FC236}">
                <a16:creationId xmlns:a16="http://schemas.microsoft.com/office/drawing/2014/main" id="{3CBB0260-AF61-8E96-A046-33549FAD3C50}"/>
              </a:ext>
            </a:extLst>
          </p:cNvPr>
          <p:cNvSpPr/>
          <p:nvPr/>
        </p:nvSpPr>
        <p:spPr>
          <a:xfrm rot="17994828">
            <a:off x="8354501" y="3229831"/>
            <a:ext cx="1451403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15AB55C0-0C03-4080-0B21-60B61AF46601}"/>
              </a:ext>
            </a:extLst>
          </p:cNvPr>
          <p:cNvSpPr txBox="1"/>
          <p:nvPr/>
        </p:nvSpPr>
        <p:spPr>
          <a:xfrm>
            <a:off x="1444237" y="2409148"/>
            <a:ext cx="23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Browser module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0A5EF759-AD18-958C-F185-754AC6066599}"/>
              </a:ext>
            </a:extLst>
          </p:cNvPr>
          <p:cNvSpPr txBox="1"/>
          <p:nvPr/>
        </p:nvSpPr>
        <p:spPr>
          <a:xfrm>
            <a:off x="4982348" y="3212581"/>
            <a:ext cx="3130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Browser/wrapper/</a:t>
            </a:r>
            <a:r>
              <a:rPr lang="en-GB" sz="1050" dirty="0" err="1">
                <a:solidFill>
                  <a:schemeClr val="bg1"/>
                </a:solidFill>
              </a:rPr>
              <a:t>index.js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DF2837CB-027F-2A7F-08F0-C60E00005EC0}"/>
              </a:ext>
            </a:extLst>
          </p:cNvPr>
          <p:cNvSpPr txBox="1"/>
          <p:nvPr/>
        </p:nvSpPr>
        <p:spPr>
          <a:xfrm>
            <a:off x="871342" y="3013493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Browser/keywords/</a:t>
            </a:r>
            <a:r>
              <a:rPr lang="en-GB" sz="1050" dirty="0" err="1">
                <a:solidFill>
                  <a:schemeClr val="bg1"/>
                </a:solidFill>
              </a:rPr>
              <a:t>interaction.py</a:t>
            </a:r>
            <a:endParaRPr lang="en-GB" sz="1050" dirty="0">
              <a:solidFill>
                <a:schemeClr val="bg1"/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B6E6E884-CD80-787A-3248-E01971BC158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7986" y="3878115"/>
            <a:ext cx="775491" cy="775491"/>
          </a:xfrm>
          <a:prstGeom prst="rect">
            <a:avLst/>
          </a:prstGeom>
        </p:spPr>
      </p:pic>
      <p:sp>
        <p:nvSpPr>
          <p:cNvPr id="151" name="Textfeld 150">
            <a:extLst>
              <a:ext uri="{FF2B5EF4-FFF2-40B4-BE49-F238E27FC236}">
                <a16:creationId xmlns:a16="http://schemas.microsoft.com/office/drawing/2014/main" id="{00F70FEE-5AF2-5EF0-2443-6F92C297A095}"/>
              </a:ext>
            </a:extLst>
          </p:cNvPr>
          <p:cNvSpPr txBox="1"/>
          <p:nvPr/>
        </p:nvSpPr>
        <p:spPr>
          <a:xfrm>
            <a:off x="5603061" y="2677688"/>
            <a:ext cx="243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JavaScript Side</a:t>
            </a:r>
          </a:p>
        </p:txBody>
      </p:sp>
      <p:sp>
        <p:nvSpPr>
          <p:cNvPr id="28" name="Pfeil nach rechts 27">
            <a:extLst>
              <a:ext uri="{FF2B5EF4-FFF2-40B4-BE49-F238E27FC236}">
                <a16:creationId xmlns:a16="http://schemas.microsoft.com/office/drawing/2014/main" id="{1E27FCB9-A383-F997-3303-029E417184ED}"/>
              </a:ext>
            </a:extLst>
          </p:cNvPr>
          <p:cNvSpPr/>
          <p:nvPr/>
        </p:nvSpPr>
        <p:spPr>
          <a:xfrm rot="20585623">
            <a:off x="3717109" y="2378163"/>
            <a:ext cx="1242080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EC175EAA-FA09-E0DB-6016-2CA7E1D8ACE9}"/>
              </a:ext>
            </a:extLst>
          </p:cNvPr>
          <p:cNvSpPr/>
          <p:nvPr/>
        </p:nvSpPr>
        <p:spPr>
          <a:xfrm>
            <a:off x="430676" y="4768948"/>
            <a:ext cx="3433323" cy="1863123"/>
          </a:xfrm>
          <a:custGeom>
            <a:avLst/>
            <a:gdLst>
              <a:gd name="connsiteX0" fmla="*/ 1672201 w 3433323"/>
              <a:gd name="connsiteY0" fmla="*/ 0 h 1863123"/>
              <a:gd name="connsiteX1" fmla="*/ 2111654 w 3433323"/>
              <a:gd name="connsiteY1" fmla="*/ 388517 h 1863123"/>
              <a:gd name="connsiteX2" fmla="*/ 1891928 w 3433323"/>
              <a:gd name="connsiteY2" fmla="*/ 388517 h 1863123"/>
              <a:gd name="connsiteX3" fmla="*/ 1891928 w 3433323"/>
              <a:gd name="connsiteY3" fmla="*/ 543420 h 1863123"/>
              <a:gd name="connsiteX4" fmla="*/ 3433323 w 3433323"/>
              <a:gd name="connsiteY4" fmla="*/ 543420 h 1863123"/>
              <a:gd name="connsiteX5" fmla="*/ 3433323 w 3433323"/>
              <a:gd name="connsiteY5" fmla="*/ 1863123 h 1863123"/>
              <a:gd name="connsiteX6" fmla="*/ 0 w 3433323"/>
              <a:gd name="connsiteY6" fmla="*/ 1863123 h 1863123"/>
              <a:gd name="connsiteX7" fmla="*/ 0 w 3433323"/>
              <a:gd name="connsiteY7" fmla="*/ 543420 h 1863123"/>
              <a:gd name="connsiteX8" fmla="*/ 1452475 w 3433323"/>
              <a:gd name="connsiteY8" fmla="*/ 543420 h 1863123"/>
              <a:gd name="connsiteX9" fmla="*/ 1452475 w 3433323"/>
              <a:gd name="connsiteY9" fmla="*/ 388517 h 1863123"/>
              <a:gd name="connsiteX10" fmla="*/ 1232748 w 3433323"/>
              <a:gd name="connsiteY10" fmla="*/ 388517 h 186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3323" h="1863123">
                <a:moveTo>
                  <a:pt x="1672201" y="0"/>
                </a:moveTo>
                <a:lnTo>
                  <a:pt x="2111654" y="388517"/>
                </a:lnTo>
                <a:lnTo>
                  <a:pt x="1891928" y="388517"/>
                </a:lnTo>
                <a:lnTo>
                  <a:pt x="1891928" y="543420"/>
                </a:lnTo>
                <a:lnTo>
                  <a:pt x="3433323" y="543420"/>
                </a:lnTo>
                <a:lnTo>
                  <a:pt x="3433323" y="1863123"/>
                </a:lnTo>
                <a:lnTo>
                  <a:pt x="0" y="1863123"/>
                </a:lnTo>
                <a:lnTo>
                  <a:pt x="0" y="543420"/>
                </a:lnTo>
                <a:lnTo>
                  <a:pt x="1452475" y="543420"/>
                </a:lnTo>
                <a:lnTo>
                  <a:pt x="1452475" y="388517"/>
                </a:lnTo>
                <a:lnTo>
                  <a:pt x="1232748" y="38851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ihandform 19">
            <a:extLst>
              <a:ext uri="{FF2B5EF4-FFF2-40B4-BE49-F238E27FC236}">
                <a16:creationId xmlns:a16="http://schemas.microsoft.com/office/drawing/2014/main" id="{F77592D0-41B6-89B4-79B7-D6EBE278FAD7}"/>
              </a:ext>
            </a:extLst>
          </p:cNvPr>
          <p:cNvSpPr/>
          <p:nvPr/>
        </p:nvSpPr>
        <p:spPr>
          <a:xfrm>
            <a:off x="4867060" y="4762670"/>
            <a:ext cx="3887233" cy="1863123"/>
          </a:xfrm>
          <a:custGeom>
            <a:avLst/>
            <a:gdLst>
              <a:gd name="connsiteX0" fmla="*/ 1672201 w 3433323"/>
              <a:gd name="connsiteY0" fmla="*/ 0 h 1863123"/>
              <a:gd name="connsiteX1" fmla="*/ 2111654 w 3433323"/>
              <a:gd name="connsiteY1" fmla="*/ 388517 h 1863123"/>
              <a:gd name="connsiteX2" fmla="*/ 1891928 w 3433323"/>
              <a:gd name="connsiteY2" fmla="*/ 388517 h 1863123"/>
              <a:gd name="connsiteX3" fmla="*/ 1891928 w 3433323"/>
              <a:gd name="connsiteY3" fmla="*/ 543420 h 1863123"/>
              <a:gd name="connsiteX4" fmla="*/ 3433323 w 3433323"/>
              <a:gd name="connsiteY4" fmla="*/ 543420 h 1863123"/>
              <a:gd name="connsiteX5" fmla="*/ 3433323 w 3433323"/>
              <a:gd name="connsiteY5" fmla="*/ 1863123 h 1863123"/>
              <a:gd name="connsiteX6" fmla="*/ 0 w 3433323"/>
              <a:gd name="connsiteY6" fmla="*/ 1863123 h 1863123"/>
              <a:gd name="connsiteX7" fmla="*/ 0 w 3433323"/>
              <a:gd name="connsiteY7" fmla="*/ 543420 h 1863123"/>
              <a:gd name="connsiteX8" fmla="*/ 1452475 w 3433323"/>
              <a:gd name="connsiteY8" fmla="*/ 543420 h 1863123"/>
              <a:gd name="connsiteX9" fmla="*/ 1452475 w 3433323"/>
              <a:gd name="connsiteY9" fmla="*/ 388517 h 1863123"/>
              <a:gd name="connsiteX10" fmla="*/ 1232748 w 3433323"/>
              <a:gd name="connsiteY10" fmla="*/ 388517 h 1863123"/>
              <a:gd name="connsiteX0" fmla="*/ 1672201 w 3887233"/>
              <a:gd name="connsiteY0" fmla="*/ 0 h 1863123"/>
              <a:gd name="connsiteX1" fmla="*/ 2111654 w 3887233"/>
              <a:gd name="connsiteY1" fmla="*/ 388517 h 1863123"/>
              <a:gd name="connsiteX2" fmla="*/ 1891928 w 3887233"/>
              <a:gd name="connsiteY2" fmla="*/ 388517 h 1863123"/>
              <a:gd name="connsiteX3" fmla="*/ 1891928 w 3887233"/>
              <a:gd name="connsiteY3" fmla="*/ 543420 h 1863123"/>
              <a:gd name="connsiteX4" fmla="*/ 3887233 w 3887233"/>
              <a:gd name="connsiteY4" fmla="*/ 543420 h 1863123"/>
              <a:gd name="connsiteX5" fmla="*/ 3433323 w 3887233"/>
              <a:gd name="connsiteY5" fmla="*/ 1863123 h 1863123"/>
              <a:gd name="connsiteX6" fmla="*/ 0 w 3887233"/>
              <a:gd name="connsiteY6" fmla="*/ 1863123 h 1863123"/>
              <a:gd name="connsiteX7" fmla="*/ 0 w 3887233"/>
              <a:gd name="connsiteY7" fmla="*/ 543420 h 1863123"/>
              <a:gd name="connsiteX8" fmla="*/ 1452475 w 3887233"/>
              <a:gd name="connsiteY8" fmla="*/ 543420 h 1863123"/>
              <a:gd name="connsiteX9" fmla="*/ 1452475 w 3887233"/>
              <a:gd name="connsiteY9" fmla="*/ 388517 h 1863123"/>
              <a:gd name="connsiteX10" fmla="*/ 1232748 w 3887233"/>
              <a:gd name="connsiteY10" fmla="*/ 388517 h 1863123"/>
              <a:gd name="connsiteX11" fmla="*/ 1672201 w 3887233"/>
              <a:gd name="connsiteY11" fmla="*/ 0 h 1863123"/>
              <a:gd name="connsiteX0" fmla="*/ 1672201 w 3887233"/>
              <a:gd name="connsiteY0" fmla="*/ 0 h 1863123"/>
              <a:gd name="connsiteX1" fmla="*/ 2111654 w 3887233"/>
              <a:gd name="connsiteY1" fmla="*/ 388517 h 1863123"/>
              <a:gd name="connsiteX2" fmla="*/ 1891928 w 3887233"/>
              <a:gd name="connsiteY2" fmla="*/ 388517 h 1863123"/>
              <a:gd name="connsiteX3" fmla="*/ 1891928 w 3887233"/>
              <a:gd name="connsiteY3" fmla="*/ 543420 h 1863123"/>
              <a:gd name="connsiteX4" fmla="*/ 3887233 w 3887233"/>
              <a:gd name="connsiteY4" fmla="*/ 543420 h 1863123"/>
              <a:gd name="connsiteX5" fmla="*/ 3880655 w 3887233"/>
              <a:gd name="connsiteY5" fmla="*/ 1863123 h 1863123"/>
              <a:gd name="connsiteX6" fmla="*/ 0 w 3887233"/>
              <a:gd name="connsiteY6" fmla="*/ 1863123 h 1863123"/>
              <a:gd name="connsiteX7" fmla="*/ 0 w 3887233"/>
              <a:gd name="connsiteY7" fmla="*/ 543420 h 1863123"/>
              <a:gd name="connsiteX8" fmla="*/ 1452475 w 3887233"/>
              <a:gd name="connsiteY8" fmla="*/ 543420 h 1863123"/>
              <a:gd name="connsiteX9" fmla="*/ 1452475 w 3887233"/>
              <a:gd name="connsiteY9" fmla="*/ 388517 h 1863123"/>
              <a:gd name="connsiteX10" fmla="*/ 1232748 w 3887233"/>
              <a:gd name="connsiteY10" fmla="*/ 388517 h 1863123"/>
              <a:gd name="connsiteX11" fmla="*/ 1672201 w 3887233"/>
              <a:gd name="connsiteY11" fmla="*/ 0 h 186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87233" h="1863123">
                <a:moveTo>
                  <a:pt x="1672201" y="0"/>
                </a:moveTo>
                <a:lnTo>
                  <a:pt x="2111654" y="388517"/>
                </a:lnTo>
                <a:lnTo>
                  <a:pt x="1891928" y="388517"/>
                </a:lnTo>
                <a:lnTo>
                  <a:pt x="1891928" y="543420"/>
                </a:lnTo>
                <a:lnTo>
                  <a:pt x="3887233" y="543420"/>
                </a:lnTo>
                <a:cubicBezTo>
                  <a:pt x="3885040" y="983321"/>
                  <a:pt x="3882848" y="1423222"/>
                  <a:pt x="3880655" y="1863123"/>
                </a:cubicBezTo>
                <a:lnTo>
                  <a:pt x="0" y="1863123"/>
                </a:lnTo>
                <a:lnTo>
                  <a:pt x="0" y="543420"/>
                </a:lnTo>
                <a:lnTo>
                  <a:pt x="1452475" y="543420"/>
                </a:lnTo>
                <a:lnTo>
                  <a:pt x="1452475" y="388517"/>
                </a:lnTo>
                <a:lnTo>
                  <a:pt x="1232748" y="388517"/>
                </a:lnTo>
                <a:lnTo>
                  <a:pt x="1672201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C57A99B-70AC-3473-345B-CBFDAE3F447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7145" y="5597924"/>
            <a:ext cx="3180384" cy="94734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634018F-FB8A-E8C5-103E-7930DC79D5CA}"/>
              </a:ext>
            </a:extLst>
          </p:cNvPr>
          <p:cNvSpPr txBox="1"/>
          <p:nvPr/>
        </p:nvSpPr>
        <p:spPr>
          <a:xfrm>
            <a:off x="477574" y="5357642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Blur (python)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733B5F9-38D9-EDB5-8041-27F44173CCC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96603" y="5620517"/>
            <a:ext cx="3780612" cy="262077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E208A95-9A15-E887-9393-B5E21E49A0B7}"/>
              </a:ext>
            </a:extLst>
          </p:cNvPr>
          <p:cNvSpPr txBox="1"/>
          <p:nvPr/>
        </p:nvSpPr>
        <p:spPr>
          <a:xfrm>
            <a:off x="4857876" y="5371711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blur (</a:t>
            </a:r>
            <a:r>
              <a:rPr lang="en-GB" sz="1050" dirty="0" err="1">
                <a:solidFill>
                  <a:schemeClr val="bg1"/>
                </a:solidFill>
              </a:rPr>
              <a:t>JSPlugin.js</a:t>
            </a:r>
            <a:r>
              <a:rPr lang="en-GB" sz="105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" name="Pfeil nach links und rechts 21">
            <a:extLst>
              <a:ext uri="{FF2B5EF4-FFF2-40B4-BE49-F238E27FC236}">
                <a16:creationId xmlns:a16="http://schemas.microsoft.com/office/drawing/2014/main" id="{A69B5BFA-57D8-2BC7-DEE4-ABD3BFD99C3D}"/>
              </a:ext>
            </a:extLst>
          </p:cNvPr>
          <p:cNvSpPr/>
          <p:nvPr/>
        </p:nvSpPr>
        <p:spPr>
          <a:xfrm rot="20523869">
            <a:off x="2797878" y="6050079"/>
            <a:ext cx="2084519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Pfeil nach links und rechts 23">
            <a:extLst>
              <a:ext uri="{FF2B5EF4-FFF2-40B4-BE49-F238E27FC236}">
                <a16:creationId xmlns:a16="http://schemas.microsoft.com/office/drawing/2014/main" id="{79E85223-B303-AB63-498A-C973D4F09B74}"/>
              </a:ext>
            </a:extLst>
          </p:cNvPr>
          <p:cNvSpPr/>
          <p:nvPr/>
        </p:nvSpPr>
        <p:spPr>
          <a:xfrm rot="16200000">
            <a:off x="7263708" y="5220454"/>
            <a:ext cx="776151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247C27C-9A0A-25FD-4EE4-72088F57B2B9}"/>
              </a:ext>
            </a:extLst>
          </p:cNvPr>
          <p:cNvSpPr txBox="1"/>
          <p:nvPr/>
        </p:nvSpPr>
        <p:spPr>
          <a:xfrm>
            <a:off x="6200496" y="4900246"/>
            <a:ext cx="7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Plugin</a:t>
            </a:r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1E8DBD8-37DE-0141-82CB-69C44F677F5B}"/>
              </a:ext>
            </a:extLst>
          </p:cNvPr>
          <p:cNvSpPr txBox="1"/>
          <p:nvPr/>
        </p:nvSpPr>
        <p:spPr>
          <a:xfrm>
            <a:off x="1740678" y="4923641"/>
            <a:ext cx="7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Plugin</a:t>
            </a:r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30" name="Pfeil nach rechts 29">
            <a:extLst>
              <a:ext uri="{FF2B5EF4-FFF2-40B4-BE49-F238E27FC236}">
                <a16:creationId xmlns:a16="http://schemas.microsoft.com/office/drawing/2014/main" id="{BAB6F03A-8CA4-0CDC-A759-ABB2CCABDFBA}"/>
              </a:ext>
            </a:extLst>
          </p:cNvPr>
          <p:cNvSpPr/>
          <p:nvPr/>
        </p:nvSpPr>
        <p:spPr>
          <a:xfrm rot="20585623">
            <a:off x="3565578" y="5510605"/>
            <a:ext cx="1242080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992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BE86E-A095-4D04-8683-6C7F516DCAD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28104E-CC14-4E1B-AFD6-660D2BCFF929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CD95C-B8D4-417A-8B97-3D698AE4F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9899A-E046-478D-ABAD-94ABFD55F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3E917AB-A253-DC45-2BFA-07FCF04C1EDF}"/>
              </a:ext>
            </a:extLst>
          </p:cNvPr>
          <p:cNvSpPr txBox="1"/>
          <p:nvPr/>
        </p:nvSpPr>
        <p:spPr>
          <a:xfrm rot="20929142">
            <a:off x="3757138" y="3709888"/>
            <a:ext cx="453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>
                <a:solidFill>
                  <a:schemeClr val="bg1"/>
                </a:solidFill>
                <a:latin typeface="RBCN_OCR-A-NEW" pitchFamily="2" charset="0"/>
              </a:rPr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3755358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60B89-5B8E-29E8-9E68-70B514094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26A23A-B5AD-B5D9-09D6-CBF88AC4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Architecture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0285B95-DC94-67F4-B6A6-4DFE608B505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0ECE89-9FB1-D73C-0071-780700C11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EE8398-6A73-6F92-CA50-9BB9AE5EF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8B88A41-EC76-C666-E98B-B10278B1363D}"/>
              </a:ext>
            </a:extLst>
          </p:cNvPr>
          <p:cNvSpPr/>
          <p:nvPr/>
        </p:nvSpPr>
        <p:spPr>
          <a:xfrm>
            <a:off x="179686" y="1441926"/>
            <a:ext cx="3763884" cy="52624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4E57C707-0804-30E1-34EC-E81BD0AA4A54}"/>
              </a:ext>
            </a:extLst>
          </p:cNvPr>
          <p:cNvGrpSpPr/>
          <p:nvPr/>
        </p:nvGrpSpPr>
        <p:grpSpPr>
          <a:xfrm>
            <a:off x="84589" y="1185888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B1A1DCFA-5954-12CE-B124-AC618E447CC4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BE7D79B8-1513-BDDF-5451-D86240843A84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16" name="Grafik 115">
            <a:extLst>
              <a:ext uri="{FF2B5EF4-FFF2-40B4-BE49-F238E27FC236}">
                <a16:creationId xmlns:a16="http://schemas.microsoft.com/office/drawing/2014/main" id="{D430D8D0-16BE-12DC-75A2-F93195354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042" y="1112102"/>
            <a:ext cx="613416" cy="613416"/>
          </a:xfrm>
          <a:prstGeom prst="rect">
            <a:avLst/>
          </a:prstGeom>
        </p:spPr>
      </p:pic>
      <p:sp>
        <p:nvSpPr>
          <p:cNvPr id="117" name="Textfeld 116">
            <a:extLst>
              <a:ext uri="{FF2B5EF4-FFF2-40B4-BE49-F238E27FC236}">
                <a16:creationId xmlns:a16="http://schemas.microsoft.com/office/drawing/2014/main" id="{76AB9F2B-FCA0-786C-CEFD-ABDE41461047}"/>
              </a:ext>
            </a:extLst>
          </p:cNvPr>
          <p:cNvSpPr txBox="1"/>
          <p:nvPr/>
        </p:nvSpPr>
        <p:spPr>
          <a:xfrm>
            <a:off x="195575" y="1725518"/>
            <a:ext cx="3512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*** Settings ***</a:t>
            </a:r>
            <a:br>
              <a:rPr lang="en-GB" sz="1100" dirty="0">
                <a:solidFill>
                  <a:schemeClr val="bg1"/>
                </a:solidFill>
              </a:rPr>
            </a:br>
            <a:r>
              <a:rPr lang="en-GB" sz="1100" dirty="0">
                <a:solidFill>
                  <a:schemeClr val="bg1"/>
                </a:solidFill>
              </a:rPr>
              <a:t>Library    Browser</a:t>
            </a:r>
          </a:p>
        </p:txBody>
      </p:sp>
    </p:spTree>
    <p:extLst>
      <p:ext uri="{BB962C8B-B14F-4D97-AF65-F5344CB8AC3E}">
        <p14:creationId xmlns:p14="http://schemas.microsoft.com/office/powerpoint/2010/main" val="1173231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8DE95-B311-72CA-36D4-508A2272C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E50E9F-19C5-E881-3A25-FC7C2542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Architecture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141495F-3464-56D3-3D8B-2C0D82EB1F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D888FB-E7B9-B9D0-DDC4-072468AED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BD1AE4-DE1E-9A7B-E9EF-FE9AB8D9F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D567F37-210B-E559-718A-F7DD0B0EE130}"/>
              </a:ext>
            </a:extLst>
          </p:cNvPr>
          <p:cNvSpPr/>
          <p:nvPr/>
        </p:nvSpPr>
        <p:spPr>
          <a:xfrm>
            <a:off x="179686" y="1441926"/>
            <a:ext cx="3763884" cy="52624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13231DB1-2478-7FE6-3899-4E8C0664241E}"/>
              </a:ext>
            </a:extLst>
          </p:cNvPr>
          <p:cNvSpPr/>
          <p:nvPr/>
        </p:nvSpPr>
        <p:spPr>
          <a:xfrm>
            <a:off x="430677" y="2460848"/>
            <a:ext cx="3433323" cy="27681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75E44EC3-BA5C-864B-B5CD-A38833DDBA9D}"/>
              </a:ext>
            </a:extLst>
          </p:cNvPr>
          <p:cNvGrpSpPr/>
          <p:nvPr/>
        </p:nvGrpSpPr>
        <p:grpSpPr>
          <a:xfrm>
            <a:off x="84589" y="1185888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C73B5EB4-0008-64BD-C985-4BBAB71ED3E7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71233CAE-3F9C-A7E5-CAE1-C28F07CB77B4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88" name="Grafik 85">
            <a:extLst>
              <a:ext uri="{FF2B5EF4-FFF2-40B4-BE49-F238E27FC236}">
                <a16:creationId xmlns:a16="http://schemas.microsoft.com/office/drawing/2014/main" id="{B693C2F2-C628-5387-A7E6-05ADC8122F3A}"/>
              </a:ext>
            </a:extLst>
          </p:cNvPr>
          <p:cNvGrpSpPr/>
          <p:nvPr/>
        </p:nvGrpSpPr>
        <p:grpSpPr>
          <a:xfrm>
            <a:off x="477580" y="2166488"/>
            <a:ext cx="955810" cy="697942"/>
            <a:chOff x="3844829" y="1295020"/>
            <a:chExt cx="4526472" cy="3305275"/>
          </a:xfrm>
        </p:grpSpPr>
        <p:grpSp>
          <p:nvGrpSpPr>
            <p:cNvPr id="89" name="Grafik 85">
              <a:extLst>
                <a:ext uri="{FF2B5EF4-FFF2-40B4-BE49-F238E27FC236}">
                  <a16:creationId xmlns:a16="http://schemas.microsoft.com/office/drawing/2014/main" id="{330E5B35-4EFB-066C-A170-B8051EA5302A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90" name="Freihandform 89">
                <a:extLst>
                  <a:ext uri="{FF2B5EF4-FFF2-40B4-BE49-F238E27FC236}">
                    <a16:creationId xmlns:a16="http://schemas.microsoft.com/office/drawing/2014/main" id="{F3BE4D3E-8A21-48CB-C8FC-B94508ACDAB3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ihandform 90">
                <a:extLst>
                  <a:ext uri="{FF2B5EF4-FFF2-40B4-BE49-F238E27FC236}">
                    <a16:creationId xmlns:a16="http://schemas.microsoft.com/office/drawing/2014/main" id="{40365DF1-324A-951B-DEEA-91A4175395AB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ihandform 91">
                <a:extLst>
                  <a:ext uri="{FF2B5EF4-FFF2-40B4-BE49-F238E27FC236}">
                    <a16:creationId xmlns:a16="http://schemas.microsoft.com/office/drawing/2014/main" id="{36E01766-42B1-AC4F-C9BB-43C6AAF1B65C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ihandform 92">
                <a:extLst>
                  <a:ext uri="{FF2B5EF4-FFF2-40B4-BE49-F238E27FC236}">
                    <a16:creationId xmlns:a16="http://schemas.microsoft.com/office/drawing/2014/main" id="{20C0F2C5-6996-D3D0-7BF6-7253F2561529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ihandform 93">
                <a:extLst>
                  <a:ext uri="{FF2B5EF4-FFF2-40B4-BE49-F238E27FC236}">
                    <a16:creationId xmlns:a16="http://schemas.microsoft.com/office/drawing/2014/main" id="{8F13B94C-157B-533E-2B0A-F2676415A773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ihandform 94">
                <a:extLst>
                  <a:ext uri="{FF2B5EF4-FFF2-40B4-BE49-F238E27FC236}">
                    <a16:creationId xmlns:a16="http://schemas.microsoft.com/office/drawing/2014/main" id="{E5CB54DB-F809-5E04-DB05-AD9D92BFC131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96" name="Grafik 85">
              <a:extLst>
                <a:ext uri="{FF2B5EF4-FFF2-40B4-BE49-F238E27FC236}">
                  <a16:creationId xmlns:a16="http://schemas.microsoft.com/office/drawing/2014/main" id="{AB4697AA-5E29-0B8D-66C3-288C2A4E41F5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97" name="Freihandform 96">
                <a:extLst>
                  <a:ext uri="{FF2B5EF4-FFF2-40B4-BE49-F238E27FC236}">
                    <a16:creationId xmlns:a16="http://schemas.microsoft.com/office/drawing/2014/main" id="{730571C3-EA9D-3A8B-4440-3369516209DD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ihandform 97">
                <a:extLst>
                  <a:ext uri="{FF2B5EF4-FFF2-40B4-BE49-F238E27FC236}">
                    <a16:creationId xmlns:a16="http://schemas.microsoft.com/office/drawing/2014/main" id="{C206B8E0-494C-A4CA-F394-916FAACFFA46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ihandform 98">
                <a:extLst>
                  <a:ext uri="{FF2B5EF4-FFF2-40B4-BE49-F238E27FC236}">
                    <a16:creationId xmlns:a16="http://schemas.microsoft.com/office/drawing/2014/main" id="{81463296-E7FB-4CB5-2443-659923C3222A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ihandform 99">
                <a:extLst>
                  <a:ext uri="{FF2B5EF4-FFF2-40B4-BE49-F238E27FC236}">
                    <a16:creationId xmlns:a16="http://schemas.microsoft.com/office/drawing/2014/main" id="{F80802C9-CCB2-16C8-AC7E-914B3FBDE0DE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ihandform 100">
                <a:extLst>
                  <a:ext uri="{FF2B5EF4-FFF2-40B4-BE49-F238E27FC236}">
                    <a16:creationId xmlns:a16="http://schemas.microsoft.com/office/drawing/2014/main" id="{127E979C-A3CA-469C-FB14-BCF34E7409F4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ihandform 101">
                <a:extLst>
                  <a:ext uri="{FF2B5EF4-FFF2-40B4-BE49-F238E27FC236}">
                    <a16:creationId xmlns:a16="http://schemas.microsoft.com/office/drawing/2014/main" id="{30555F0A-9DC2-B0E9-C63D-C0087FFCA89A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16" name="Grafik 115">
            <a:extLst>
              <a:ext uri="{FF2B5EF4-FFF2-40B4-BE49-F238E27FC236}">
                <a16:creationId xmlns:a16="http://schemas.microsoft.com/office/drawing/2014/main" id="{1BF4647A-CF28-6BA7-37EA-32C04AF98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042" y="1112102"/>
            <a:ext cx="613416" cy="613416"/>
          </a:xfrm>
          <a:prstGeom prst="rect">
            <a:avLst/>
          </a:prstGeom>
        </p:spPr>
      </p:pic>
      <p:sp>
        <p:nvSpPr>
          <p:cNvPr id="117" name="Textfeld 116">
            <a:extLst>
              <a:ext uri="{FF2B5EF4-FFF2-40B4-BE49-F238E27FC236}">
                <a16:creationId xmlns:a16="http://schemas.microsoft.com/office/drawing/2014/main" id="{410CF061-D4EE-60DE-5E0B-717A797B6569}"/>
              </a:ext>
            </a:extLst>
          </p:cNvPr>
          <p:cNvSpPr txBox="1"/>
          <p:nvPr/>
        </p:nvSpPr>
        <p:spPr>
          <a:xfrm>
            <a:off x="195575" y="1725518"/>
            <a:ext cx="3512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*** Settings ***</a:t>
            </a:r>
            <a:br>
              <a:rPr lang="en-GB" sz="1100" dirty="0">
                <a:solidFill>
                  <a:schemeClr val="bg1"/>
                </a:solidFill>
              </a:rPr>
            </a:br>
            <a:r>
              <a:rPr lang="en-GB" sz="1100" dirty="0">
                <a:solidFill>
                  <a:schemeClr val="bg1"/>
                </a:solidFill>
              </a:rPr>
              <a:t>Library    Browser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D0FDBC0-A43D-79A5-DFAE-C17DA42CFB6A}"/>
              </a:ext>
            </a:extLst>
          </p:cNvPr>
          <p:cNvSpPr txBox="1"/>
          <p:nvPr/>
        </p:nvSpPr>
        <p:spPr>
          <a:xfrm>
            <a:off x="1444237" y="2409148"/>
            <a:ext cx="23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Browser module</a:t>
            </a:r>
          </a:p>
        </p:txBody>
      </p:sp>
    </p:spTree>
    <p:extLst>
      <p:ext uri="{BB962C8B-B14F-4D97-AF65-F5344CB8AC3E}">
        <p14:creationId xmlns:p14="http://schemas.microsoft.com/office/powerpoint/2010/main" val="1243563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F13CA-0D53-9259-860E-50702A7F9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83">
            <a:extLst>
              <a:ext uri="{FF2B5EF4-FFF2-40B4-BE49-F238E27FC236}">
                <a16:creationId xmlns:a16="http://schemas.microsoft.com/office/drawing/2014/main" id="{5F745875-462D-070A-CBB5-E1E2405DAA6C}"/>
              </a:ext>
            </a:extLst>
          </p:cNvPr>
          <p:cNvSpPr/>
          <p:nvPr/>
        </p:nvSpPr>
        <p:spPr>
          <a:xfrm>
            <a:off x="4794071" y="2417174"/>
            <a:ext cx="4027253" cy="4287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8CFE94-6CD4-311D-0426-35A0574F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Architecture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AFDE3F-E262-5D32-AD23-35E3A7DFAD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5756B45-3BA6-90F6-C3D6-1F5D04859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9777C16-B192-9C3A-2B9E-E84206AC0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38E685A-500A-DEBD-3994-DE9D662ED8B7}"/>
              </a:ext>
            </a:extLst>
          </p:cNvPr>
          <p:cNvSpPr/>
          <p:nvPr/>
        </p:nvSpPr>
        <p:spPr>
          <a:xfrm>
            <a:off x="179686" y="1441926"/>
            <a:ext cx="3763884" cy="52624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B4DC52E5-A03C-9F35-3B8D-408B50CED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2538" y="2070612"/>
            <a:ext cx="1229050" cy="330151"/>
          </a:xfrm>
          <a:prstGeom prst="rect">
            <a:avLst/>
          </a:prstGeom>
        </p:spPr>
      </p:pic>
      <p:sp>
        <p:nvSpPr>
          <p:cNvPr id="118" name="Rechteck 117">
            <a:extLst>
              <a:ext uri="{FF2B5EF4-FFF2-40B4-BE49-F238E27FC236}">
                <a16:creationId xmlns:a16="http://schemas.microsoft.com/office/drawing/2014/main" id="{14454BED-5FDE-7488-DFEA-A56AF7BE28DB}"/>
              </a:ext>
            </a:extLst>
          </p:cNvPr>
          <p:cNvSpPr/>
          <p:nvPr/>
        </p:nvSpPr>
        <p:spPr>
          <a:xfrm>
            <a:off x="430677" y="2460848"/>
            <a:ext cx="3433323" cy="27681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4E890390-8438-54E9-426E-B8A1D1525162}"/>
              </a:ext>
            </a:extLst>
          </p:cNvPr>
          <p:cNvGrpSpPr/>
          <p:nvPr/>
        </p:nvGrpSpPr>
        <p:grpSpPr>
          <a:xfrm>
            <a:off x="84589" y="1185888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C050CBE9-6D63-2400-80CB-E167B1C55956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74364081-F906-5951-23B3-C15961FD0102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88" name="Grafik 85">
            <a:extLst>
              <a:ext uri="{FF2B5EF4-FFF2-40B4-BE49-F238E27FC236}">
                <a16:creationId xmlns:a16="http://schemas.microsoft.com/office/drawing/2014/main" id="{F3E42976-94E6-8699-EAD6-B25470DC3BB2}"/>
              </a:ext>
            </a:extLst>
          </p:cNvPr>
          <p:cNvGrpSpPr/>
          <p:nvPr/>
        </p:nvGrpSpPr>
        <p:grpSpPr>
          <a:xfrm>
            <a:off x="477580" y="2166488"/>
            <a:ext cx="955810" cy="697942"/>
            <a:chOff x="3844829" y="1295020"/>
            <a:chExt cx="4526472" cy="3305275"/>
          </a:xfrm>
        </p:grpSpPr>
        <p:grpSp>
          <p:nvGrpSpPr>
            <p:cNvPr id="89" name="Grafik 85">
              <a:extLst>
                <a:ext uri="{FF2B5EF4-FFF2-40B4-BE49-F238E27FC236}">
                  <a16:creationId xmlns:a16="http://schemas.microsoft.com/office/drawing/2014/main" id="{CDF7DEA4-D324-73B2-C7F5-FDE8E0C4B3CF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90" name="Freihandform 89">
                <a:extLst>
                  <a:ext uri="{FF2B5EF4-FFF2-40B4-BE49-F238E27FC236}">
                    <a16:creationId xmlns:a16="http://schemas.microsoft.com/office/drawing/2014/main" id="{CA501C82-3BD4-6FEF-0F69-07298F291D8A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ihandform 90">
                <a:extLst>
                  <a:ext uri="{FF2B5EF4-FFF2-40B4-BE49-F238E27FC236}">
                    <a16:creationId xmlns:a16="http://schemas.microsoft.com/office/drawing/2014/main" id="{B1E67378-3202-D21F-488D-4978696A65D6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ihandform 91">
                <a:extLst>
                  <a:ext uri="{FF2B5EF4-FFF2-40B4-BE49-F238E27FC236}">
                    <a16:creationId xmlns:a16="http://schemas.microsoft.com/office/drawing/2014/main" id="{E054B723-C548-9D12-6444-DDA1CEDF1763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ihandform 92">
                <a:extLst>
                  <a:ext uri="{FF2B5EF4-FFF2-40B4-BE49-F238E27FC236}">
                    <a16:creationId xmlns:a16="http://schemas.microsoft.com/office/drawing/2014/main" id="{59A5BEB1-1E1B-A97B-AC5D-C2489BE629DD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ihandform 93">
                <a:extLst>
                  <a:ext uri="{FF2B5EF4-FFF2-40B4-BE49-F238E27FC236}">
                    <a16:creationId xmlns:a16="http://schemas.microsoft.com/office/drawing/2014/main" id="{3BC260A3-75C6-333C-D40C-FFE91498BADB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ihandform 94">
                <a:extLst>
                  <a:ext uri="{FF2B5EF4-FFF2-40B4-BE49-F238E27FC236}">
                    <a16:creationId xmlns:a16="http://schemas.microsoft.com/office/drawing/2014/main" id="{7E674081-61D6-E8FC-546B-7AD97B3FD48A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96" name="Grafik 85">
              <a:extLst>
                <a:ext uri="{FF2B5EF4-FFF2-40B4-BE49-F238E27FC236}">
                  <a16:creationId xmlns:a16="http://schemas.microsoft.com/office/drawing/2014/main" id="{220B746B-EBDC-78D0-784F-7C2A45C81FEC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97" name="Freihandform 96">
                <a:extLst>
                  <a:ext uri="{FF2B5EF4-FFF2-40B4-BE49-F238E27FC236}">
                    <a16:creationId xmlns:a16="http://schemas.microsoft.com/office/drawing/2014/main" id="{B668BD40-51F5-0D23-4C27-F5E793479E20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ihandform 97">
                <a:extLst>
                  <a:ext uri="{FF2B5EF4-FFF2-40B4-BE49-F238E27FC236}">
                    <a16:creationId xmlns:a16="http://schemas.microsoft.com/office/drawing/2014/main" id="{04E10CBF-B386-7C2D-C6DF-5A3F13EEF1D7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ihandform 98">
                <a:extLst>
                  <a:ext uri="{FF2B5EF4-FFF2-40B4-BE49-F238E27FC236}">
                    <a16:creationId xmlns:a16="http://schemas.microsoft.com/office/drawing/2014/main" id="{21D9B9E5-3AF7-56B0-A4AC-3642F9EEA4F5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ihandform 99">
                <a:extLst>
                  <a:ext uri="{FF2B5EF4-FFF2-40B4-BE49-F238E27FC236}">
                    <a16:creationId xmlns:a16="http://schemas.microsoft.com/office/drawing/2014/main" id="{2AA7AD6C-2CF0-F218-0EE5-5C1E4661C303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ihandform 100">
                <a:extLst>
                  <a:ext uri="{FF2B5EF4-FFF2-40B4-BE49-F238E27FC236}">
                    <a16:creationId xmlns:a16="http://schemas.microsoft.com/office/drawing/2014/main" id="{B33AB914-32D7-4EB3-49D4-55898FEA3A55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ihandform 101">
                <a:extLst>
                  <a:ext uri="{FF2B5EF4-FFF2-40B4-BE49-F238E27FC236}">
                    <a16:creationId xmlns:a16="http://schemas.microsoft.com/office/drawing/2014/main" id="{75371C07-8BC2-965F-573A-0C584091E131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16" name="Grafik 115">
            <a:extLst>
              <a:ext uri="{FF2B5EF4-FFF2-40B4-BE49-F238E27FC236}">
                <a16:creationId xmlns:a16="http://schemas.microsoft.com/office/drawing/2014/main" id="{C23172FD-608B-A43B-B61B-889DBCF77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1042" y="1112102"/>
            <a:ext cx="613416" cy="613416"/>
          </a:xfrm>
          <a:prstGeom prst="rect">
            <a:avLst/>
          </a:prstGeom>
        </p:spPr>
      </p:pic>
      <p:sp>
        <p:nvSpPr>
          <p:cNvPr id="117" name="Textfeld 116">
            <a:extLst>
              <a:ext uri="{FF2B5EF4-FFF2-40B4-BE49-F238E27FC236}">
                <a16:creationId xmlns:a16="http://schemas.microsoft.com/office/drawing/2014/main" id="{DA2C8138-81A7-F291-D72F-5F2942DC07F2}"/>
              </a:ext>
            </a:extLst>
          </p:cNvPr>
          <p:cNvSpPr txBox="1"/>
          <p:nvPr/>
        </p:nvSpPr>
        <p:spPr>
          <a:xfrm>
            <a:off x="195575" y="1725518"/>
            <a:ext cx="3512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*** Settings ***</a:t>
            </a:r>
            <a:br>
              <a:rPr lang="en-GB" sz="1100" dirty="0">
                <a:solidFill>
                  <a:schemeClr val="bg1"/>
                </a:solidFill>
              </a:rPr>
            </a:br>
            <a:r>
              <a:rPr lang="en-GB" sz="1100" dirty="0">
                <a:solidFill>
                  <a:schemeClr val="bg1"/>
                </a:solidFill>
              </a:rPr>
              <a:t>Library    Browser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6746D0C-252D-2F4F-2DDA-A5BCB835B38E}"/>
              </a:ext>
            </a:extLst>
          </p:cNvPr>
          <p:cNvSpPr/>
          <p:nvPr/>
        </p:nvSpPr>
        <p:spPr>
          <a:xfrm>
            <a:off x="4867060" y="2733334"/>
            <a:ext cx="3882265" cy="24956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121" name="Grafik 85">
            <a:extLst>
              <a:ext uri="{FF2B5EF4-FFF2-40B4-BE49-F238E27FC236}">
                <a16:creationId xmlns:a16="http://schemas.microsoft.com/office/drawing/2014/main" id="{D2BE4A69-7A0A-7B45-49BC-7A3CCAF54B1F}"/>
              </a:ext>
            </a:extLst>
          </p:cNvPr>
          <p:cNvGrpSpPr/>
          <p:nvPr/>
        </p:nvGrpSpPr>
        <p:grpSpPr>
          <a:xfrm>
            <a:off x="4992762" y="2572192"/>
            <a:ext cx="632035" cy="461518"/>
            <a:chOff x="3844829" y="1295020"/>
            <a:chExt cx="4526472" cy="3305275"/>
          </a:xfrm>
        </p:grpSpPr>
        <p:grpSp>
          <p:nvGrpSpPr>
            <p:cNvPr id="122" name="Grafik 85">
              <a:extLst>
                <a:ext uri="{FF2B5EF4-FFF2-40B4-BE49-F238E27FC236}">
                  <a16:creationId xmlns:a16="http://schemas.microsoft.com/office/drawing/2014/main" id="{F78F93DD-DC26-CB83-BC24-435DE6D2F9CC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130" name="Freihandform 129">
                <a:extLst>
                  <a:ext uri="{FF2B5EF4-FFF2-40B4-BE49-F238E27FC236}">
                    <a16:creationId xmlns:a16="http://schemas.microsoft.com/office/drawing/2014/main" id="{B0B3EDD1-1BF9-5364-2146-71E5D02B98A8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ihandform 130">
                <a:extLst>
                  <a:ext uri="{FF2B5EF4-FFF2-40B4-BE49-F238E27FC236}">
                    <a16:creationId xmlns:a16="http://schemas.microsoft.com/office/drawing/2014/main" id="{ECC49CEF-3A4A-965F-889B-4C3A2E0F2663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ihandform 131">
                <a:extLst>
                  <a:ext uri="{FF2B5EF4-FFF2-40B4-BE49-F238E27FC236}">
                    <a16:creationId xmlns:a16="http://schemas.microsoft.com/office/drawing/2014/main" id="{E97C17F2-DF8B-01B2-2558-6CE485247AC4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ihandform 132">
                <a:extLst>
                  <a:ext uri="{FF2B5EF4-FFF2-40B4-BE49-F238E27FC236}">
                    <a16:creationId xmlns:a16="http://schemas.microsoft.com/office/drawing/2014/main" id="{C687137D-6182-4E0D-925C-CEA9E846292D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ihandform 133">
                <a:extLst>
                  <a:ext uri="{FF2B5EF4-FFF2-40B4-BE49-F238E27FC236}">
                    <a16:creationId xmlns:a16="http://schemas.microsoft.com/office/drawing/2014/main" id="{DE0F2212-178C-77F7-F040-521EA4DC981C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ihandform 134">
                <a:extLst>
                  <a:ext uri="{FF2B5EF4-FFF2-40B4-BE49-F238E27FC236}">
                    <a16:creationId xmlns:a16="http://schemas.microsoft.com/office/drawing/2014/main" id="{D0628D67-9C63-C51D-1719-975E11FE4E20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23" name="Grafik 85">
              <a:extLst>
                <a:ext uri="{FF2B5EF4-FFF2-40B4-BE49-F238E27FC236}">
                  <a16:creationId xmlns:a16="http://schemas.microsoft.com/office/drawing/2014/main" id="{F46DBA44-7B80-B07A-D8ED-CF7A226B984F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124" name="Freihandform 123">
                <a:extLst>
                  <a:ext uri="{FF2B5EF4-FFF2-40B4-BE49-F238E27FC236}">
                    <a16:creationId xmlns:a16="http://schemas.microsoft.com/office/drawing/2014/main" id="{BE953DC3-F737-1A29-2550-7A8A63DE4635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ihandform 124">
                <a:extLst>
                  <a:ext uri="{FF2B5EF4-FFF2-40B4-BE49-F238E27FC236}">
                    <a16:creationId xmlns:a16="http://schemas.microsoft.com/office/drawing/2014/main" id="{001F5B8B-9436-2107-9514-5C5C0C3C3A2F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" name="Freihandform 125">
                <a:extLst>
                  <a:ext uri="{FF2B5EF4-FFF2-40B4-BE49-F238E27FC236}">
                    <a16:creationId xmlns:a16="http://schemas.microsoft.com/office/drawing/2014/main" id="{A559901C-E591-8FBA-172E-C2C71DDE69DF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" name="Freihandform 126">
                <a:extLst>
                  <a:ext uri="{FF2B5EF4-FFF2-40B4-BE49-F238E27FC236}">
                    <a16:creationId xmlns:a16="http://schemas.microsoft.com/office/drawing/2014/main" id="{54866686-46BF-FC31-7015-704E177F6AF2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ihandform 127">
                <a:extLst>
                  <a:ext uri="{FF2B5EF4-FFF2-40B4-BE49-F238E27FC236}">
                    <a16:creationId xmlns:a16="http://schemas.microsoft.com/office/drawing/2014/main" id="{B901ADFB-36E9-E276-4561-D87618E54A46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ihandform 128">
                <a:extLst>
                  <a:ext uri="{FF2B5EF4-FFF2-40B4-BE49-F238E27FC236}">
                    <a16:creationId xmlns:a16="http://schemas.microsoft.com/office/drawing/2014/main" id="{3E1DF68D-37C9-0EE4-466B-362AF20C571D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37" name="Grafik 136">
            <a:extLst>
              <a:ext uri="{FF2B5EF4-FFF2-40B4-BE49-F238E27FC236}">
                <a16:creationId xmlns:a16="http://schemas.microsoft.com/office/drawing/2014/main" id="{D5863127-D6C3-E736-2FEE-4F1B970926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26316" y="2927449"/>
            <a:ext cx="847980" cy="357251"/>
          </a:xfrm>
          <a:prstGeom prst="rect">
            <a:avLst/>
          </a:prstGeom>
        </p:spPr>
      </p:pic>
      <p:pic>
        <p:nvPicPr>
          <p:cNvPr id="141" name="Grafik 140">
            <a:extLst>
              <a:ext uri="{FF2B5EF4-FFF2-40B4-BE49-F238E27FC236}">
                <a16:creationId xmlns:a16="http://schemas.microsoft.com/office/drawing/2014/main" id="{EC3A5E4F-3DDB-B0AA-2640-4B89D0A47F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819" y="3422059"/>
            <a:ext cx="3384114" cy="709296"/>
          </a:xfrm>
          <a:prstGeom prst="rect">
            <a:avLst/>
          </a:prstGeom>
        </p:spPr>
      </p:pic>
      <p:pic>
        <p:nvPicPr>
          <p:cNvPr id="142" name="Grafik 141">
            <a:extLst>
              <a:ext uri="{FF2B5EF4-FFF2-40B4-BE49-F238E27FC236}">
                <a16:creationId xmlns:a16="http://schemas.microsoft.com/office/drawing/2014/main" id="{FF1410F4-8A94-2609-7389-6ABBF77FDA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5351" y="3218439"/>
            <a:ext cx="2602507" cy="921462"/>
          </a:xfrm>
          <a:prstGeom prst="rect">
            <a:avLst/>
          </a:prstGeom>
        </p:spPr>
      </p:pic>
      <p:sp>
        <p:nvSpPr>
          <p:cNvPr id="138" name="Pfeil nach links und rechts 137">
            <a:extLst>
              <a:ext uri="{FF2B5EF4-FFF2-40B4-BE49-F238E27FC236}">
                <a16:creationId xmlns:a16="http://schemas.microsoft.com/office/drawing/2014/main" id="{0F1B9BE6-9E83-5890-482C-EBDB682A678F}"/>
              </a:ext>
            </a:extLst>
          </p:cNvPr>
          <p:cNvSpPr/>
          <p:nvPr/>
        </p:nvSpPr>
        <p:spPr>
          <a:xfrm>
            <a:off x="2958716" y="3531763"/>
            <a:ext cx="2084519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D605634E-4A04-DD88-A7BF-E6EF037A5D13}"/>
              </a:ext>
            </a:extLst>
          </p:cNvPr>
          <p:cNvSpPr txBox="1"/>
          <p:nvPr/>
        </p:nvSpPr>
        <p:spPr>
          <a:xfrm>
            <a:off x="1444237" y="2409148"/>
            <a:ext cx="23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Browser module</a:t>
            </a:r>
          </a:p>
        </p:txBody>
      </p:sp>
      <p:sp>
        <p:nvSpPr>
          <p:cNvPr id="148" name="Pfeil nach rechts 147">
            <a:extLst>
              <a:ext uri="{FF2B5EF4-FFF2-40B4-BE49-F238E27FC236}">
                <a16:creationId xmlns:a16="http://schemas.microsoft.com/office/drawing/2014/main" id="{EDE3AC5B-ACE5-F349-E0A5-CFFDA2AC0F81}"/>
              </a:ext>
            </a:extLst>
          </p:cNvPr>
          <p:cNvSpPr/>
          <p:nvPr/>
        </p:nvSpPr>
        <p:spPr>
          <a:xfrm rot="20585623">
            <a:off x="3717109" y="2378163"/>
            <a:ext cx="1242080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E4C4BEE0-6235-E16A-9164-DC6A41A287BD}"/>
              </a:ext>
            </a:extLst>
          </p:cNvPr>
          <p:cNvSpPr txBox="1"/>
          <p:nvPr/>
        </p:nvSpPr>
        <p:spPr>
          <a:xfrm>
            <a:off x="4982348" y="3212581"/>
            <a:ext cx="3130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Browser/wrapper/</a:t>
            </a:r>
            <a:r>
              <a:rPr lang="en-GB" sz="1050" dirty="0" err="1">
                <a:solidFill>
                  <a:schemeClr val="bg1"/>
                </a:solidFill>
              </a:rPr>
              <a:t>index.js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937882B9-C38F-75F0-C5FE-C2F6F25BB45A}"/>
              </a:ext>
            </a:extLst>
          </p:cNvPr>
          <p:cNvSpPr txBox="1"/>
          <p:nvPr/>
        </p:nvSpPr>
        <p:spPr>
          <a:xfrm>
            <a:off x="871342" y="3013493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Browser/keywords/</a:t>
            </a:r>
            <a:r>
              <a:rPr lang="en-GB" sz="1050" dirty="0" err="1">
                <a:solidFill>
                  <a:schemeClr val="bg1"/>
                </a:solidFill>
              </a:rPr>
              <a:t>interaction.py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AE82505F-70BB-C6B1-E5C5-A286EDF3264F}"/>
              </a:ext>
            </a:extLst>
          </p:cNvPr>
          <p:cNvSpPr txBox="1"/>
          <p:nvPr/>
        </p:nvSpPr>
        <p:spPr>
          <a:xfrm>
            <a:off x="5603061" y="2677688"/>
            <a:ext cx="243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JavaScript Side</a:t>
            </a:r>
          </a:p>
        </p:txBody>
      </p:sp>
    </p:spTree>
    <p:extLst>
      <p:ext uri="{BB962C8B-B14F-4D97-AF65-F5344CB8AC3E}">
        <p14:creationId xmlns:p14="http://schemas.microsoft.com/office/powerpoint/2010/main" val="3702533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120" grpId="0" animBg="1"/>
      <p:bldP spid="138" grpId="0" animBg="1"/>
      <p:bldP spid="148" grpId="0" animBg="1"/>
      <p:bldP spid="149" grpId="0"/>
      <p:bldP spid="1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5EB4C-E8E4-42C6-A24A-A09525DA4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83">
            <a:extLst>
              <a:ext uri="{FF2B5EF4-FFF2-40B4-BE49-F238E27FC236}">
                <a16:creationId xmlns:a16="http://schemas.microsoft.com/office/drawing/2014/main" id="{46F97A2B-09D1-2D8F-93E5-851F0002F0E5}"/>
              </a:ext>
            </a:extLst>
          </p:cNvPr>
          <p:cNvSpPr/>
          <p:nvPr/>
        </p:nvSpPr>
        <p:spPr>
          <a:xfrm>
            <a:off x="4794071" y="2417174"/>
            <a:ext cx="4027253" cy="4287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217EC9-F272-CF56-EBF8-9EA2823C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Architecture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9E35C9-086D-CEED-21B3-6CB50C99771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CDEC6CE-D11B-F514-B298-B34233489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17DD30-EED8-6852-92CD-DA50B78C0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52727E0-F572-E573-EC27-F6EF0BFBC505}"/>
              </a:ext>
            </a:extLst>
          </p:cNvPr>
          <p:cNvSpPr/>
          <p:nvPr/>
        </p:nvSpPr>
        <p:spPr>
          <a:xfrm>
            <a:off x="179686" y="1441926"/>
            <a:ext cx="3763884" cy="52624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FD27A94D-DE22-4DB6-EC5A-833642EC6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2538" y="2070612"/>
            <a:ext cx="1229050" cy="330151"/>
          </a:xfrm>
          <a:prstGeom prst="rect">
            <a:avLst/>
          </a:prstGeom>
        </p:spPr>
      </p:pic>
      <p:sp>
        <p:nvSpPr>
          <p:cNvPr id="118" name="Rechteck 117">
            <a:extLst>
              <a:ext uri="{FF2B5EF4-FFF2-40B4-BE49-F238E27FC236}">
                <a16:creationId xmlns:a16="http://schemas.microsoft.com/office/drawing/2014/main" id="{B4D0413F-2AF8-2B9D-5B54-EBF4677B513F}"/>
              </a:ext>
            </a:extLst>
          </p:cNvPr>
          <p:cNvSpPr/>
          <p:nvPr/>
        </p:nvSpPr>
        <p:spPr>
          <a:xfrm>
            <a:off x="430677" y="2460848"/>
            <a:ext cx="3433323" cy="27681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79DC9B2B-575C-0659-8AF1-F63419F36CAE}"/>
              </a:ext>
            </a:extLst>
          </p:cNvPr>
          <p:cNvGrpSpPr/>
          <p:nvPr/>
        </p:nvGrpSpPr>
        <p:grpSpPr>
          <a:xfrm>
            <a:off x="84589" y="1185888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5B875FC8-64FF-B1F3-8407-610FECC6D1DD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D413A4D5-D60F-EF40-A962-7EE9085F1EA2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88" name="Grafik 85">
            <a:extLst>
              <a:ext uri="{FF2B5EF4-FFF2-40B4-BE49-F238E27FC236}">
                <a16:creationId xmlns:a16="http://schemas.microsoft.com/office/drawing/2014/main" id="{DE265C08-A5F9-A47C-4BD5-BE95140AFA23}"/>
              </a:ext>
            </a:extLst>
          </p:cNvPr>
          <p:cNvGrpSpPr/>
          <p:nvPr/>
        </p:nvGrpSpPr>
        <p:grpSpPr>
          <a:xfrm>
            <a:off x="477580" y="2166488"/>
            <a:ext cx="955810" cy="697942"/>
            <a:chOff x="3844829" y="1295020"/>
            <a:chExt cx="4526472" cy="3305275"/>
          </a:xfrm>
        </p:grpSpPr>
        <p:grpSp>
          <p:nvGrpSpPr>
            <p:cNvPr id="89" name="Grafik 85">
              <a:extLst>
                <a:ext uri="{FF2B5EF4-FFF2-40B4-BE49-F238E27FC236}">
                  <a16:creationId xmlns:a16="http://schemas.microsoft.com/office/drawing/2014/main" id="{BDC7BAB0-708A-D8A4-0124-1375C6D6D302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90" name="Freihandform 89">
                <a:extLst>
                  <a:ext uri="{FF2B5EF4-FFF2-40B4-BE49-F238E27FC236}">
                    <a16:creationId xmlns:a16="http://schemas.microsoft.com/office/drawing/2014/main" id="{FA900F0A-07B4-7370-3792-E8863E26D5E4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ihandform 90">
                <a:extLst>
                  <a:ext uri="{FF2B5EF4-FFF2-40B4-BE49-F238E27FC236}">
                    <a16:creationId xmlns:a16="http://schemas.microsoft.com/office/drawing/2014/main" id="{80C96EFD-CA29-902B-DD71-D80B9A940D22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ihandform 91">
                <a:extLst>
                  <a:ext uri="{FF2B5EF4-FFF2-40B4-BE49-F238E27FC236}">
                    <a16:creationId xmlns:a16="http://schemas.microsoft.com/office/drawing/2014/main" id="{56F1257A-7330-B909-1731-83A92DB66998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ihandform 92">
                <a:extLst>
                  <a:ext uri="{FF2B5EF4-FFF2-40B4-BE49-F238E27FC236}">
                    <a16:creationId xmlns:a16="http://schemas.microsoft.com/office/drawing/2014/main" id="{14A69005-C5CC-237E-0202-7024BB5ABE53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ihandform 93">
                <a:extLst>
                  <a:ext uri="{FF2B5EF4-FFF2-40B4-BE49-F238E27FC236}">
                    <a16:creationId xmlns:a16="http://schemas.microsoft.com/office/drawing/2014/main" id="{4946C6DF-7837-FAD3-5B60-0D60BABE8EFC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ihandform 94">
                <a:extLst>
                  <a:ext uri="{FF2B5EF4-FFF2-40B4-BE49-F238E27FC236}">
                    <a16:creationId xmlns:a16="http://schemas.microsoft.com/office/drawing/2014/main" id="{E86FD84C-1E3A-471F-00F5-B777B19D5A87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96" name="Grafik 85">
              <a:extLst>
                <a:ext uri="{FF2B5EF4-FFF2-40B4-BE49-F238E27FC236}">
                  <a16:creationId xmlns:a16="http://schemas.microsoft.com/office/drawing/2014/main" id="{04B6D238-09B1-A0BC-0081-98BF727D2E2F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97" name="Freihandform 96">
                <a:extLst>
                  <a:ext uri="{FF2B5EF4-FFF2-40B4-BE49-F238E27FC236}">
                    <a16:creationId xmlns:a16="http://schemas.microsoft.com/office/drawing/2014/main" id="{714D116F-1FB9-2DFE-B151-237F42569740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ihandform 97">
                <a:extLst>
                  <a:ext uri="{FF2B5EF4-FFF2-40B4-BE49-F238E27FC236}">
                    <a16:creationId xmlns:a16="http://schemas.microsoft.com/office/drawing/2014/main" id="{5D56EAF1-AC8E-BCCD-1F1C-A3EBCF4B3CB1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ihandform 98">
                <a:extLst>
                  <a:ext uri="{FF2B5EF4-FFF2-40B4-BE49-F238E27FC236}">
                    <a16:creationId xmlns:a16="http://schemas.microsoft.com/office/drawing/2014/main" id="{26473677-E9BC-9006-08E4-ADE12241BCAA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ihandform 99">
                <a:extLst>
                  <a:ext uri="{FF2B5EF4-FFF2-40B4-BE49-F238E27FC236}">
                    <a16:creationId xmlns:a16="http://schemas.microsoft.com/office/drawing/2014/main" id="{7A5B5FD1-FF57-D629-E067-B0EE346CF57C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ihandform 100">
                <a:extLst>
                  <a:ext uri="{FF2B5EF4-FFF2-40B4-BE49-F238E27FC236}">
                    <a16:creationId xmlns:a16="http://schemas.microsoft.com/office/drawing/2014/main" id="{6F42B313-26AB-0B24-02A0-DCC07F869F0A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ihandform 101">
                <a:extLst>
                  <a:ext uri="{FF2B5EF4-FFF2-40B4-BE49-F238E27FC236}">
                    <a16:creationId xmlns:a16="http://schemas.microsoft.com/office/drawing/2014/main" id="{48EE4258-8EAE-D92E-132C-6B6EA8970FD4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16" name="Grafik 115">
            <a:extLst>
              <a:ext uri="{FF2B5EF4-FFF2-40B4-BE49-F238E27FC236}">
                <a16:creationId xmlns:a16="http://schemas.microsoft.com/office/drawing/2014/main" id="{A8ACD3F9-5C03-1B03-B88F-2B4E6BEB79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1042" y="1112102"/>
            <a:ext cx="613416" cy="613416"/>
          </a:xfrm>
          <a:prstGeom prst="rect">
            <a:avLst/>
          </a:prstGeom>
        </p:spPr>
      </p:pic>
      <p:sp>
        <p:nvSpPr>
          <p:cNvPr id="117" name="Textfeld 116">
            <a:extLst>
              <a:ext uri="{FF2B5EF4-FFF2-40B4-BE49-F238E27FC236}">
                <a16:creationId xmlns:a16="http://schemas.microsoft.com/office/drawing/2014/main" id="{C8384C27-4465-2AA0-2A9A-2E600F4FB346}"/>
              </a:ext>
            </a:extLst>
          </p:cNvPr>
          <p:cNvSpPr txBox="1"/>
          <p:nvPr/>
        </p:nvSpPr>
        <p:spPr>
          <a:xfrm>
            <a:off x="195575" y="1725518"/>
            <a:ext cx="3512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*** Settings ***</a:t>
            </a:r>
            <a:br>
              <a:rPr lang="en-GB" sz="1100" dirty="0">
                <a:solidFill>
                  <a:schemeClr val="bg1"/>
                </a:solidFill>
              </a:rPr>
            </a:br>
            <a:r>
              <a:rPr lang="en-GB" sz="1100" dirty="0">
                <a:solidFill>
                  <a:schemeClr val="bg1"/>
                </a:solidFill>
              </a:rPr>
              <a:t>Library    Browser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6E046B87-2165-A936-DE29-7CEDE6788D16}"/>
              </a:ext>
            </a:extLst>
          </p:cNvPr>
          <p:cNvSpPr/>
          <p:nvPr/>
        </p:nvSpPr>
        <p:spPr>
          <a:xfrm>
            <a:off x="4867060" y="2733334"/>
            <a:ext cx="3882265" cy="24956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121" name="Grafik 85">
            <a:extLst>
              <a:ext uri="{FF2B5EF4-FFF2-40B4-BE49-F238E27FC236}">
                <a16:creationId xmlns:a16="http://schemas.microsoft.com/office/drawing/2014/main" id="{519DACDB-DBD9-2ED2-C72C-1CCDA9237A93}"/>
              </a:ext>
            </a:extLst>
          </p:cNvPr>
          <p:cNvGrpSpPr/>
          <p:nvPr/>
        </p:nvGrpSpPr>
        <p:grpSpPr>
          <a:xfrm>
            <a:off x="4992762" y="2572192"/>
            <a:ext cx="632035" cy="461518"/>
            <a:chOff x="3844829" y="1295020"/>
            <a:chExt cx="4526472" cy="3305275"/>
          </a:xfrm>
        </p:grpSpPr>
        <p:grpSp>
          <p:nvGrpSpPr>
            <p:cNvPr id="122" name="Grafik 85">
              <a:extLst>
                <a:ext uri="{FF2B5EF4-FFF2-40B4-BE49-F238E27FC236}">
                  <a16:creationId xmlns:a16="http://schemas.microsoft.com/office/drawing/2014/main" id="{93B653D3-B53D-790B-7A66-A52E8CC79875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130" name="Freihandform 129">
                <a:extLst>
                  <a:ext uri="{FF2B5EF4-FFF2-40B4-BE49-F238E27FC236}">
                    <a16:creationId xmlns:a16="http://schemas.microsoft.com/office/drawing/2014/main" id="{2F78775C-8CD0-3DFF-1A40-41A4A43DCFFD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ihandform 130">
                <a:extLst>
                  <a:ext uri="{FF2B5EF4-FFF2-40B4-BE49-F238E27FC236}">
                    <a16:creationId xmlns:a16="http://schemas.microsoft.com/office/drawing/2014/main" id="{D609594A-62F6-88B9-610B-D8BFAA71A95B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ihandform 131">
                <a:extLst>
                  <a:ext uri="{FF2B5EF4-FFF2-40B4-BE49-F238E27FC236}">
                    <a16:creationId xmlns:a16="http://schemas.microsoft.com/office/drawing/2014/main" id="{CAD52CBC-0765-6E1C-0A92-4E0C1B977032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ihandform 132">
                <a:extLst>
                  <a:ext uri="{FF2B5EF4-FFF2-40B4-BE49-F238E27FC236}">
                    <a16:creationId xmlns:a16="http://schemas.microsoft.com/office/drawing/2014/main" id="{A6893441-DA59-7240-455F-05D1F208D09D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ihandform 133">
                <a:extLst>
                  <a:ext uri="{FF2B5EF4-FFF2-40B4-BE49-F238E27FC236}">
                    <a16:creationId xmlns:a16="http://schemas.microsoft.com/office/drawing/2014/main" id="{FA2E8480-F2B1-A303-F5A5-98172AB44B12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ihandform 134">
                <a:extLst>
                  <a:ext uri="{FF2B5EF4-FFF2-40B4-BE49-F238E27FC236}">
                    <a16:creationId xmlns:a16="http://schemas.microsoft.com/office/drawing/2014/main" id="{2DB13E65-3ECE-7957-2CC9-CBFBACF98224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23" name="Grafik 85">
              <a:extLst>
                <a:ext uri="{FF2B5EF4-FFF2-40B4-BE49-F238E27FC236}">
                  <a16:creationId xmlns:a16="http://schemas.microsoft.com/office/drawing/2014/main" id="{C1AE67F5-EEF9-DCD9-E34E-F184B7303F43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124" name="Freihandform 123">
                <a:extLst>
                  <a:ext uri="{FF2B5EF4-FFF2-40B4-BE49-F238E27FC236}">
                    <a16:creationId xmlns:a16="http://schemas.microsoft.com/office/drawing/2014/main" id="{150698A0-4051-4592-D29D-05136FBE9565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ihandform 124">
                <a:extLst>
                  <a:ext uri="{FF2B5EF4-FFF2-40B4-BE49-F238E27FC236}">
                    <a16:creationId xmlns:a16="http://schemas.microsoft.com/office/drawing/2014/main" id="{332D3070-D048-2700-1186-821B0B9A1200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" name="Freihandform 125">
                <a:extLst>
                  <a:ext uri="{FF2B5EF4-FFF2-40B4-BE49-F238E27FC236}">
                    <a16:creationId xmlns:a16="http://schemas.microsoft.com/office/drawing/2014/main" id="{5CEBF2FC-96E9-1C53-A63F-444C72BA52F6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" name="Freihandform 126">
                <a:extLst>
                  <a:ext uri="{FF2B5EF4-FFF2-40B4-BE49-F238E27FC236}">
                    <a16:creationId xmlns:a16="http://schemas.microsoft.com/office/drawing/2014/main" id="{3F823E8E-5114-1603-6029-3DAD69C5AB83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ihandform 127">
                <a:extLst>
                  <a:ext uri="{FF2B5EF4-FFF2-40B4-BE49-F238E27FC236}">
                    <a16:creationId xmlns:a16="http://schemas.microsoft.com/office/drawing/2014/main" id="{5F1E97F5-B062-845B-F569-602A51DC7BC7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ihandform 128">
                <a:extLst>
                  <a:ext uri="{FF2B5EF4-FFF2-40B4-BE49-F238E27FC236}">
                    <a16:creationId xmlns:a16="http://schemas.microsoft.com/office/drawing/2014/main" id="{D3320678-96E2-8C5D-92A8-296039F138E0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37" name="Grafik 136">
            <a:extLst>
              <a:ext uri="{FF2B5EF4-FFF2-40B4-BE49-F238E27FC236}">
                <a16:creationId xmlns:a16="http://schemas.microsoft.com/office/drawing/2014/main" id="{1C513A0D-6894-DEB9-E1C8-5C6E124265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26316" y="2927449"/>
            <a:ext cx="847980" cy="357251"/>
          </a:xfrm>
          <a:prstGeom prst="rect">
            <a:avLst/>
          </a:prstGeom>
        </p:spPr>
      </p:pic>
      <p:sp>
        <p:nvSpPr>
          <p:cNvPr id="147" name="Textfeld 146">
            <a:extLst>
              <a:ext uri="{FF2B5EF4-FFF2-40B4-BE49-F238E27FC236}">
                <a16:creationId xmlns:a16="http://schemas.microsoft.com/office/drawing/2014/main" id="{CE321C71-B9A4-0676-66AA-DFD22B45EA6B}"/>
              </a:ext>
            </a:extLst>
          </p:cNvPr>
          <p:cNvSpPr txBox="1"/>
          <p:nvPr/>
        </p:nvSpPr>
        <p:spPr>
          <a:xfrm>
            <a:off x="1444237" y="2409148"/>
            <a:ext cx="23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Browser module</a:t>
            </a:r>
          </a:p>
        </p:txBody>
      </p:sp>
      <p:sp>
        <p:nvSpPr>
          <p:cNvPr id="148" name="Pfeil nach rechts 147">
            <a:extLst>
              <a:ext uri="{FF2B5EF4-FFF2-40B4-BE49-F238E27FC236}">
                <a16:creationId xmlns:a16="http://schemas.microsoft.com/office/drawing/2014/main" id="{72A80090-9EEE-2D9C-55BD-07EBE46C5535}"/>
              </a:ext>
            </a:extLst>
          </p:cNvPr>
          <p:cNvSpPr/>
          <p:nvPr/>
        </p:nvSpPr>
        <p:spPr>
          <a:xfrm rot="20585623">
            <a:off x="3717109" y="2378163"/>
            <a:ext cx="1242080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1BB48C9E-458B-81D2-F869-80F776A91292}"/>
              </a:ext>
            </a:extLst>
          </p:cNvPr>
          <p:cNvSpPr txBox="1"/>
          <p:nvPr/>
        </p:nvSpPr>
        <p:spPr>
          <a:xfrm>
            <a:off x="4982348" y="3212581"/>
            <a:ext cx="3130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Browser/wrapper/</a:t>
            </a:r>
            <a:r>
              <a:rPr lang="en-GB" sz="1050" dirty="0" err="1">
                <a:solidFill>
                  <a:schemeClr val="bg1"/>
                </a:solidFill>
              </a:rPr>
              <a:t>index.js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AC3E4F68-9DEE-9B29-0EEB-E11AE8EA32B0}"/>
              </a:ext>
            </a:extLst>
          </p:cNvPr>
          <p:cNvSpPr txBox="1"/>
          <p:nvPr/>
        </p:nvSpPr>
        <p:spPr>
          <a:xfrm>
            <a:off x="871342" y="3013493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Browser/keywords/</a:t>
            </a:r>
            <a:r>
              <a:rPr lang="en-GB" sz="1050" dirty="0" err="1">
                <a:solidFill>
                  <a:schemeClr val="bg1"/>
                </a:solidFill>
              </a:rPr>
              <a:t>interaction.py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0CE0B2CC-CF5A-F1BD-CCB5-D4B3C86E5427}"/>
              </a:ext>
            </a:extLst>
          </p:cNvPr>
          <p:cNvSpPr txBox="1"/>
          <p:nvPr/>
        </p:nvSpPr>
        <p:spPr>
          <a:xfrm>
            <a:off x="5603061" y="2677688"/>
            <a:ext cx="243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JavaScript Side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C7BFE4A-BBBF-2DBF-E172-C5010759AEAB}"/>
              </a:ext>
            </a:extLst>
          </p:cNvPr>
          <p:cNvSpPr/>
          <p:nvPr/>
        </p:nvSpPr>
        <p:spPr>
          <a:xfrm>
            <a:off x="-26063" y="0"/>
            <a:ext cx="12192000" cy="6858000"/>
          </a:xfrm>
          <a:prstGeom prst="rect">
            <a:avLst/>
          </a:prstGeom>
          <a:solidFill>
            <a:srgbClr val="000000">
              <a:alpha val="66275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2" name="Grafik 141">
            <a:extLst>
              <a:ext uri="{FF2B5EF4-FFF2-40B4-BE49-F238E27FC236}">
                <a16:creationId xmlns:a16="http://schemas.microsoft.com/office/drawing/2014/main" id="{A4494066-3BDA-3314-C462-6C826F08EB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720" y="3229551"/>
            <a:ext cx="5094122" cy="180366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41" name="Grafik 140">
            <a:extLst>
              <a:ext uri="{FF2B5EF4-FFF2-40B4-BE49-F238E27FC236}">
                <a16:creationId xmlns:a16="http://schemas.microsoft.com/office/drawing/2014/main" id="{2A8C9E23-D98D-415D-099D-C22C99A720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3966" y="3470916"/>
            <a:ext cx="7243548" cy="1518217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38" name="Pfeil nach links und rechts 137">
            <a:extLst>
              <a:ext uri="{FF2B5EF4-FFF2-40B4-BE49-F238E27FC236}">
                <a16:creationId xmlns:a16="http://schemas.microsoft.com/office/drawing/2014/main" id="{049BAAB3-2560-7B35-9BD6-B20392F55522}"/>
              </a:ext>
            </a:extLst>
          </p:cNvPr>
          <p:cNvSpPr/>
          <p:nvPr/>
        </p:nvSpPr>
        <p:spPr>
          <a:xfrm rot="20919602">
            <a:off x="2884567" y="3789071"/>
            <a:ext cx="2831228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093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7BCE5-ADF9-ADCD-CBD0-862C44CF1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83">
            <a:extLst>
              <a:ext uri="{FF2B5EF4-FFF2-40B4-BE49-F238E27FC236}">
                <a16:creationId xmlns:a16="http://schemas.microsoft.com/office/drawing/2014/main" id="{42E51E90-D969-C10F-F111-6D2C093F3248}"/>
              </a:ext>
            </a:extLst>
          </p:cNvPr>
          <p:cNvSpPr/>
          <p:nvPr/>
        </p:nvSpPr>
        <p:spPr>
          <a:xfrm>
            <a:off x="4794071" y="2417174"/>
            <a:ext cx="4027253" cy="42872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9C8BA2-B831-D383-3471-20FE8B4C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Architecture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0427A-C65A-6F4E-7F32-46877281D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F65DC0-A71E-7ABD-8893-3DD08F6F5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D85AF-65B6-C9C4-51FF-CF0EDE5B0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456EB64-9871-3F0C-9935-41ABD85F8C1B}"/>
              </a:ext>
            </a:extLst>
          </p:cNvPr>
          <p:cNvSpPr/>
          <p:nvPr/>
        </p:nvSpPr>
        <p:spPr>
          <a:xfrm>
            <a:off x="179686" y="1441926"/>
            <a:ext cx="3763884" cy="52624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B97EF8A-E7EE-444D-A3EE-A2B64FCE1477}"/>
              </a:ext>
            </a:extLst>
          </p:cNvPr>
          <p:cNvGrpSpPr/>
          <p:nvPr/>
        </p:nvGrpSpPr>
        <p:grpSpPr>
          <a:xfrm>
            <a:off x="9481120" y="2243313"/>
            <a:ext cx="2448000" cy="2806244"/>
            <a:chOff x="4872000" y="2277000"/>
            <a:chExt cx="2448000" cy="2806244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EB0B30EC-9449-69D4-BB74-4FEA269C0D87}"/>
                </a:ext>
              </a:extLst>
            </p:cNvPr>
            <p:cNvSpPr/>
            <p:nvPr/>
          </p:nvSpPr>
          <p:spPr>
            <a:xfrm>
              <a:off x="4872000" y="2277000"/>
              <a:ext cx="2448000" cy="2806244"/>
            </a:xfrm>
            <a:custGeom>
              <a:avLst/>
              <a:gdLst>
                <a:gd name="connsiteX0" fmla="*/ 44254 w 5184000"/>
                <a:gd name="connsiteY0" fmla="*/ 0 h 2806244"/>
                <a:gd name="connsiteX1" fmla="*/ 5139746 w 5184000"/>
                <a:gd name="connsiteY1" fmla="*/ 0 h 2806244"/>
                <a:gd name="connsiteX2" fmla="*/ 5184000 w 5184000"/>
                <a:gd name="connsiteY2" fmla="*/ 44254 h 2806244"/>
                <a:gd name="connsiteX3" fmla="*/ 5184000 w 5184000"/>
                <a:gd name="connsiteY3" fmla="*/ 2761990 h 2806244"/>
                <a:gd name="connsiteX4" fmla="*/ 5139746 w 5184000"/>
                <a:gd name="connsiteY4" fmla="*/ 2806244 h 2806244"/>
                <a:gd name="connsiteX5" fmla="*/ 44254 w 5184000"/>
                <a:gd name="connsiteY5" fmla="*/ 2806244 h 2806244"/>
                <a:gd name="connsiteX6" fmla="*/ 0 w 5184000"/>
                <a:gd name="connsiteY6" fmla="*/ 2761990 h 2806244"/>
                <a:gd name="connsiteX7" fmla="*/ 0 w 5184000"/>
                <a:gd name="connsiteY7" fmla="*/ 44254 h 2806244"/>
                <a:gd name="connsiteX8" fmla="*/ 44254 w 5184000"/>
                <a:gd name="connsiteY8" fmla="*/ 0 h 2806244"/>
                <a:gd name="connsiteX9" fmla="*/ 72000 w 5184000"/>
                <a:gd name="connsiteY9" fmla="*/ 214244 h 2806244"/>
                <a:gd name="connsiteX10" fmla="*/ 72000 w 5184000"/>
                <a:gd name="connsiteY10" fmla="*/ 2734244 h 2806244"/>
                <a:gd name="connsiteX11" fmla="*/ 5112000 w 5184000"/>
                <a:gd name="connsiteY11" fmla="*/ 2734244 h 2806244"/>
                <a:gd name="connsiteX12" fmla="*/ 5112000 w 5184000"/>
                <a:gd name="connsiteY12" fmla="*/ 214244 h 2806244"/>
                <a:gd name="connsiteX13" fmla="*/ 72000 w 5184000"/>
                <a:gd name="connsiteY13" fmla="*/ 214244 h 280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84000" h="2806244">
                  <a:moveTo>
                    <a:pt x="44254" y="0"/>
                  </a:moveTo>
                  <a:lnTo>
                    <a:pt x="5139746" y="0"/>
                  </a:lnTo>
                  <a:cubicBezTo>
                    <a:pt x="5164187" y="0"/>
                    <a:pt x="5184000" y="19813"/>
                    <a:pt x="5184000" y="44254"/>
                  </a:cubicBezTo>
                  <a:lnTo>
                    <a:pt x="5184000" y="2761990"/>
                  </a:lnTo>
                  <a:cubicBezTo>
                    <a:pt x="5184000" y="2786431"/>
                    <a:pt x="5164187" y="2806244"/>
                    <a:pt x="5139746" y="2806244"/>
                  </a:cubicBezTo>
                  <a:lnTo>
                    <a:pt x="44254" y="2806244"/>
                  </a:lnTo>
                  <a:cubicBezTo>
                    <a:pt x="19813" y="2806244"/>
                    <a:pt x="0" y="2786431"/>
                    <a:pt x="0" y="2761990"/>
                  </a:cubicBezTo>
                  <a:lnTo>
                    <a:pt x="0" y="44254"/>
                  </a:lnTo>
                  <a:cubicBezTo>
                    <a:pt x="0" y="19813"/>
                    <a:pt x="19813" y="0"/>
                    <a:pt x="44254" y="0"/>
                  </a:cubicBezTo>
                  <a:close/>
                  <a:moveTo>
                    <a:pt x="72000" y="214244"/>
                  </a:moveTo>
                  <a:lnTo>
                    <a:pt x="72000" y="2734244"/>
                  </a:lnTo>
                  <a:lnTo>
                    <a:pt x="5112000" y="2734244"/>
                  </a:lnTo>
                  <a:lnTo>
                    <a:pt x="5112000" y="214244"/>
                  </a:lnTo>
                  <a:lnTo>
                    <a:pt x="72000" y="21424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8BA8EF9-426E-A14A-592A-FA9AF529B7D7}"/>
                </a:ext>
              </a:extLst>
            </p:cNvPr>
            <p:cNvSpPr/>
            <p:nvPr/>
          </p:nvSpPr>
          <p:spPr>
            <a:xfrm>
              <a:off x="4944000" y="2349000"/>
              <a:ext cx="72000" cy="72000"/>
            </a:xfrm>
            <a:prstGeom prst="ellipse">
              <a:avLst/>
            </a:prstGeom>
            <a:solidFill>
              <a:srgbClr val="DA1B1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43DAA0-1796-016B-ED81-9E6AF3F7EF2B}"/>
                </a:ext>
              </a:extLst>
            </p:cNvPr>
            <p:cNvSpPr/>
            <p:nvPr/>
          </p:nvSpPr>
          <p:spPr>
            <a:xfrm>
              <a:off x="5088000" y="2349000"/>
              <a:ext cx="72000" cy="72000"/>
            </a:xfrm>
            <a:prstGeom prst="ellipse">
              <a:avLst/>
            </a:prstGeom>
            <a:solidFill>
              <a:srgbClr val="EFB12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162AC57-2A4A-EC9C-B284-623EA2E7D179}"/>
                </a:ext>
              </a:extLst>
            </p:cNvPr>
            <p:cNvSpPr/>
            <p:nvPr/>
          </p:nvSpPr>
          <p:spPr>
            <a:xfrm>
              <a:off x="5232000" y="2352750"/>
              <a:ext cx="72000" cy="72000"/>
            </a:xfrm>
            <a:prstGeom prst="ellipse">
              <a:avLst/>
            </a:prstGeom>
            <a:solidFill>
              <a:srgbClr val="26C94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6295C197-885A-FF20-AFBC-75BD8C25F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185" y="1510322"/>
            <a:ext cx="732991" cy="73299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6324394-553D-9F28-38EE-76868CB5F9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77190" y="1423354"/>
            <a:ext cx="881561" cy="9279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9A9B977B-0FCC-36A1-876D-C8DBD2DDB6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538" y="2070612"/>
            <a:ext cx="1229050" cy="330151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2BB599D-4B38-335A-B305-4AC71EA1BF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84916" y="1409739"/>
            <a:ext cx="856232" cy="927958"/>
          </a:xfrm>
          <a:prstGeom prst="rect">
            <a:avLst/>
          </a:prstGeom>
        </p:spPr>
      </p:pic>
      <p:sp>
        <p:nvSpPr>
          <p:cNvPr id="118" name="Rechteck 117">
            <a:extLst>
              <a:ext uri="{FF2B5EF4-FFF2-40B4-BE49-F238E27FC236}">
                <a16:creationId xmlns:a16="http://schemas.microsoft.com/office/drawing/2014/main" id="{C68A90C5-22C0-E086-7EC0-D647FA3E34C2}"/>
              </a:ext>
            </a:extLst>
          </p:cNvPr>
          <p:cNvSpPr/>
          <p:nvPr/>
        </p:nvSpPr>
        <p:spPr>
          <a:xfrm>
            <a:off x="430677" y="2460848"/>
            <a:ext cx="3433323" cy="27681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7B1DFAC2-41F1-2C50-1974-2CA7721D65E7}"/>
              </a:ext>
            </a:extLst>
          </p:cNvPr>
          <p:cNvGrpSpPr/>
          <p:nvPr/>
        </p:nvGrpSpPr>
        <p:grpSpPr>
          <a:xfrm>
            <a:off x="84589" y="1185888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75F776DC-CEAE-E1AB-7654-B3CB6ECD5407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08DF66EB-D45C-613C-B150-8E5FE31CE621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88" name="Grafik 85">
            <a:extLst>
              <a:ext uri="{FF2B5EF4-FFF2-40B4-BE49-F238E27FC236}">
                <a16:creationId xmlns:a16="http://schemas.microsoft.com/office/drawing/2014/main" id="{0733FE81-AADB-366B-6576-30BB679489DF}"/>
              </a:ext>
            </a:extLst>
          </p:cNvPr>
          <p:cNvGrpSpPr/>
          <p:nvPr/>
        </p:nvGrpSpPr>
        <p:grpSpPr>
          <a:xfrm>
            <a:off x="477580" y="2166488"/>
            <a:ext cx="955810" cy="697942"/>
            <a:chOff x="3844829" y="1295020"/>
            <a:chExt cx="4526472" cy="3305275"/>
          </a:xfrm>
        </p:grpSpPr>
        <p:grpSp>
          <p:nvGrpSpPr>
            <p:cNvPr id="89" name="Grafik 85">
              <a:extLst>
                <a:ext uri="{FF2B5EF4-FFF2-40B4-BE49-F238E27FC236}">
                  <a16:creationId xmlns:a16="http://schemas.microsoft.com/office/drawing/2014/main" id="{7BB099DF-B786-B5F8-D40E-4D5E36F057DB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90" name="Freihandform 89">
                <a:extLst>
                  <a:ext uri="{FF2B5EF4-FFF2-40B4-BE49-F238E27FC236}">
                    <a16:creationId xmlns:a16="http://schemas.microsoft.com/office/drawing/2014/main" id="{2D147272-1FA2-5D3B-D2CF-49963BC4FEA6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ihandform 90">
                <a:extLst>
                  <a:ext uri="{FF2B5EF4-FFF2-40B4-BE49-F238E27FC236}">
                    <a16:creationId xmlns:a16="http://schemas.microsoft.com/office/drawing/2014/main" id="{04F860BE-AEB8-CC1A-1579-7329802DB92B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ihandform 91">
                <a:extLst>
                  <a:ext uri="{FF2B5EF4-FFF2-40B4-BE49-F238E27FC236}">
                    <a16:creationId xmlns:a16="http://schemas.microsoft.com/office/drawing/2014/main" id="{9EB4A6A9-7D81-E716-A096-F6FDADD2BD5F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3" name="Freihandform 92">
                <a:extLst>
                  <a:ext uri="{FF2B5EF4-FFF2-40B4-BE49-F238E27FC236}">
                    <a16:creationId xmlns:a16="http://schemas.microsoft.com/office/drawing/2014/main" id="{3F19F197-8657-AD0D-6CCE-6443AA035C30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4" name="Freihandform 93">
                <a:extLst>
                  <a:ext uri="{FF2B5EF4-FFF2-40B4-BE49-F238E27FC236}">
                    <a16:creationId xmlns:a16="http://schemas.microsoft.com/office/drawing/2014/main" id="{DD14649E-DAD4-E057-795A-012E59989F1D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ihandform 94">
                <a:extLst>
                  <a:ext uri="{FF2B5EF4-FFF2-40B4-BE49-F238E27FC236}">
                    <a16:creationId xmlns:a16="http://schemas.microsoft.com/office/drawing/2014/main" id="{A2E6CE23-AD10-CB74-5353-0A93E58E29D4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96" name="Grafik 85">
              <a:extLst>
                <a:ext uri="{FF2B5EF4-FFF2-40B4-BE49-F238E27FC236}">
                  <a16:creationId xmlns:a16="http://schemas.microsoft.com/office/drawing/2014/main" id="{68D09ED7-EEF0-59F5-BB78-7C7CD0F8120E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97" name="Freihandform 96">
                <a:extLst>
                  <a:ext uri="{FF2B5EF4-FFF2-40B4-BE49-F238E27FC236}">
                    <a16:creationId xmlns:a16="http://schemas.microsoft.com/office/drawing/2014/main" id="{C571E1EB-AAB6-6BDE-2C14-B2B6CEE1F4E3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8" name="Freihandform 97">
                <a:extLst>
                  <a:ext uri="{FF2B5EF4-FFF2-40B4-BE49-F238E27FC236}">
                    <a16:creationId xmlns:a16="http://schemas.microsoft.com/office/drawing/2014/main" id="{DC90CD04-8813-3593-0406-15C6B8416CBC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9" name="Freihandform 98">
                <a:extLst>
                  <a:ext uri="{FF2B5EF4-FFF2-40B4-BE49-F238E27FC236}">
                    <a16:creationId xmlns:a16="http://schemas.microsoft.com/office/drawing/2014/main" id="{2E7AA360-722C-FD50-9768-ACF429002F26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0" name="Freihandform 99">
                <a:extLst>
                  <a:ext uri="{FF2B5EF4-FFF2-40B4-BE49-F238E27FC236}">
                    <a16:creationId xmlns:a16="http://schemas.microsoft.com/office/drawing/2014/main" id="{781E5D49-E3CC-08FB-BC9A-A4D86E4F1180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ihandform 100">
                <a:extLst>
                  <a:ext uri="{FF2B5EF4-FFF2-40B4-BE49-F238E27FC236}">
                    <a16:creationId xmlns:a16="http://schemas.microsoft.com/office/drawing/2014/main" id="{F03B8B45-DE9D-02A2-E536-FFAC8E871AC9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" name="Freihandform 101">
                <a:extLst>
                  <a:ext uri="{FF2B5EF4-FFF2-40B4-BE49-F238E27FC236}">
                    <a16:creationId xmlns:a16="http://schemas.microsoft.com/office/drawing/2014/main" id="{4A6024C0-480F-359B-ACDF-D38CF104E825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16" name="Grafik 115">
            <a:extLst>
              <a:ext uri="{FF2B5EF4-FFF2-40B4-BE49-F238E27FC236}">
                <a16:creationId xmlns:a16="http://schemas.microsoft.com/office/drawing/2014/main" id="{E0585972-78F8-AAF0-854B-48ECE57610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1042" y="1112102"/>
            <a:ext cx="613416" cy="613416"/>
          </a:xfrm>
          <a:prstGeom prst="rect">
            <a:avLst/>
          </a:prstGeom>
        </p:spPr>
      </p:pic>
      <p:sp>
        <p:nvSpPr>
          <p:cNvPr id="117" name="Textfeld 116">
            <a:extLst>
              <a:ext uri="{FF2B5EF4-FFF2-40B4-BE49-F238E27FC236}">
                <a16:creationId xmlns:a16="http://schemas.microsoft.com/office/drawing/2014/main" id="{B145AC0C-FE52-204A-5BB8-96C856707A06}"/>
              </a:ext>
            </a:extLst>
          </p:cNvPr>
          <p:cNvSpPr txBox="1"/>
          <p:nvPr/>
        </p:nvSpPr>
        <p:spPr>
          <a:xfrm>
            <a:off x="195575" y="1725518"/>
            <a:ext cx="3512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*** Settings ***</a:t>
            </a:r>
            <a:br>
              <a:rPr lang="en-GB" sz="1100" dirty="0">
                <a:solidFill>
                  <a:schemeClr val="bg1"/>
                </a:solidFill>
              </a:rPr>
            </a:br>
            <a:r>
              <a:rPr lang="en-GB" sz="1100" dirty="0">
                <a:solidFill>
                  <a:schemeClr val="bg1"/>
                </a:solidFill>
              </a:rPr>
              <a:t>Library    Browser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948BD756-2801-4BDB-A829-02C8218F94DE}"/>
              </a:ext>
            </a:extLst>
          </p:cNvPr>
          <p:cNvSpPr/>
          <p:nvPr/>
        </p:nvSpPr>
        <p:spPr>
          <a:xfrm>
            <a:off x="4867060" y="2733334"/>
            <a:ext cx="3882265" cy="24956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121" name="Grafik 85">
            <a:extLst>
              <a:ext uri="{FF2B5EF4-FFF2-40B4-BE49-F238E27FC236}">
                <a16:creationId xmlns:a16="http://schemas.microsoft.com/office/drawing/2014/main" id="{A1DC4686-1E9F-2A0F-3427-A4F0EB729E41}"/>
              </a:ext>
            </a:extLst>
          </p:cNvPr>
          <p:cNvGrpSpPr/>
          <p:nvPr/>
        </p:nvGrpSpPr>
        <p:grpSpPr>
          <a:xfrm>
            <a:off x="4992762" y="2572192"/>
            <a:ext cx="632035" cy="461518"/>
            <a:chOff x="3844829" y="1295020"/>
            <a:chExt cx="4526472" cy="3305275"/>
          </a:xfrm>
        </p:grpSpPr>
        <p:grpSp>
          <p:nvGrpSpPr>
            <p:cNvPr id="122" name="Grafik 85">
              <a:extLst>
                <a:ext uri="{FF2B5EF4-FFF2-40B4-BE49-F238E27FC236}">
                  <a16:creationId xmlns:a16="http://schemas.microsoft.com/office/drawing/2014/main" id="{4572FE81-F3F7-4C54-B366-D457C97F793D}"/>
                </a:ext>
              </a:extLst>
            </p:cNvPr>
            <p:cNvGrpSpPr/>
            <p:nvPr/>
          </p:nvGrpSpPr>
          <p:grpSpPr>
            <a:xfrm>
              <a:off x="3844829" y="1588262"/>
              <a:ext cx="2622956" cy="2622952"/>
              <a:chOff x="3844829" y="1588262"/>
              <a:chExt cx="2622956" cy="2622952"/>
            </a:xfrm>
          </p:grpSpPr>
          <p:sp>
            <p:nvSpPr>
              <p:cNvPr id="130" name="Freihandform 129">
                <a:extLst>
                  <a:ext uri="{FF2B5EF4-FFF2-40B4-BE49-F238E27FC236}">
                    <a16:creationId xmlns:a16="http://schemas.microsoft.com/office/drawing/2014/main" id="{FDD1131D-E250-E327-334F-87BDC28797BB}"/>
                  </a:ext>
                </a:extLst>
              </p:cNvPr>
              <p:cNvSpPr/>
              <p:nvPr/>
            </p:nvSpPr>
            <p:spPr>
              <a:xfrm rot="-900000">
                <a:off x="4208600" y="2082204"/>
                <a:ext cx="959955" cy="1885511"/>
              </a:xfrm>
              <a:custGeom>
                <a:avLst/>
                <a:gdLst>
                  <a:gd name="connsiteX0" fmla="*/ 0 w 959955"/>
                  <a:gd name="connsiteY0" fmla="*/ 0 h 1885511"/>
                  <a:gd name="connsiteX1" fmla="*/ 959956 w 959955"/>
                  <a:gd name="connsiteY1" fmla="*/ 0 h 1885511"/>
                  <a:gd name="connsiteX2" fmla="*/ 959956 w 959955"/>
                  <a:gd name="connsiteY2" fmla="*/ 1885511 h 1885511"/>
                  <a:gd name="connsiteX3" fmla="*/ 0 w 959955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955" h="1885511">
                    <a:moveTo>
                      <a:pt x="0" y="0"/>
                    </a:moveTo>
                    <a:lnTo>
                      <a:pt x="959956" y="0"/>
                    </a:lnTo>
                    <a:lnTo>
                      <a:pt x="959956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D6534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ihandform 130">
                <a:extLst>
                  <a:ext uri="{FF2B5EF4-FFF2-40B4-BE49-F238E27FC236}">
                    <a16:creationId xmlns:a16="http://schemas.microsoft.com/office/drawing/2014/main" id="{CCF270DE-0FC7-D443-750C-46A4BAC03D45}"/>
                  </a:ext>
                </a:extLst>
              </p:cNvPr>
              <p:cNvSpPr/>
              <p:nvPr/>
            </p:nvSpPr>
            <p:spPr>
              <a:xfrm rot="-900000">
                <a:off x="5135794" y="1833510"/>
                <a:ext cx="961793" cy="1885511"/>
              </a:xfrm>
              <a:custGeom>
                <a:avLst/>
                <a:gdLst>
                  <a:gd name="connsiteX0" fmla="*/ 0 w 961793"/>
                  <a:gd name="connsiteY0" fmla="*/ 0 h 1885511"/>
                  <a:gd name="connsiteX1" fmla="*/ 961793 w 961793"/>
                  <a:gd name="connsiteY1" fmla="*/ 0 h 1885511"/>
                  <a:gd name="connsiteX2" fmla="*/ 961793 w 961793"/>
                  <a:gd name="connsiteY2" fmla="*/ 1885511 h 1885511"/>
                  <a:gd name="connsiteX3" fmla="*/ 0 w 961793"/>
                  <a:gd name="connsiteY3" fmla="*/ 1885511 h 188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1793" h="1885511">
                    <a:moveTo>
                      <a:pt x="0" y="0"/>
                    </a:moveTo>
                    <a:lnTo>
                      <a:pt x="961793" y="0"/>
                    </a:lnTo>
                    <a:lnTo>
                      <a:pt x="961793" y="1885511"/>
                    </a:lnTo>
                    <a:lnTo>
                      <a:pt x="0" y="1885511"/>
                    </a:lnTo>
                    <a:close/>
                  </a:path>
                </a:pathLst>
              </a:custGeom>
              <a:solidFill>
                <a:srgbClr val="E2574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ihandform 131">
                <a:extLst>
                  <a:ext uri="{FF2B5EF4-FFF2-40B4-BE49-F238E27FC236}">
                    <a16:creationId xmlns:a16="http://schemas.microsoft.com/office/drawing/2014/main" id="{682A1FCB-CAB4-C1A4-C328-FF6E1F69676E}"/>
                  </a:ext>
                </a:extLst>
              </p:cNvPr>
              <p:cNvSpPr/>
              <p:nvPr/>
            </p:nvSpPr>
            <p:spPr>
              <a:xfrm>
                <a:off x="5246984" y="2288190"/>
                <a:ext cx="462602" cy="496825"/>
              </a:xfrm>
              <a:custGeom>
                <a:avLst/>
                <a:gdLst>
                  <a:gd name="connsiteX0" fmla="*/ 40786 w 462602"/>
                  <a:gd name="connsiteY0" fmla="*/ 467628 h 496825"/>
                  <a:gd name="connsiteX1" fmla="*/ 151035 w 462602"/>
                  <a:gd name="connsiteY1" fmla="*/ 492619 h 496825"/>
                  <a:gd name="connsiteX2" fmla="*/ 210234 w 462602"/>
                  <a:gd name="connsiteY2" fmla="*/ 455147 h 496825"/>
                  <a:gd name="connsiteX3" fmla="*/ 431171 w 462602"/>
                  <a:gd name="connsiteY3" fmla="*/ 201044 h 496825"/>
                  <a:gd name="connsiteX4" fmla="*/ 435395 w 462602"/>
                  <a:gd name="connsiteY4" fmla="*/ 196161 h 496825"/>
                  <a:gd name="connsiteX5" fmla="*/ 418662 w 462602"/>
                  <a:gd name="connsiteY5" fmla="*/ 27207 h 496825"/>
                  <a:gd name="connsiteX6" fmla="*/ 249708 w 462602"/>
                  <a:gd name="connsiteY6" fmla="*/ 43941 h 496825"/>
                  <a:gd name="connsiteX7" fmla="*/ 29594 w 462602"/>
                  <a:gd name="connsiteY7" fmla="*/ 297824 h 496825"/>
                  <a:gd name="connsiteX8" fmla="*/ 41143 w 462602"/>
                  <a:gd name="connsiteY8" fmla="*/ 467518 h 496825"/>
                  <a:gd name="connsiteX9" fmla="*/ 40786 w 462602"/>
                  <a:gd name="connsiteY9" fmla="*/ 467601 h 49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602" h="496825">
                    <a:moveTo>
                      <a:pt x="40786" y="467628"/>
                    </a:moveTo>
                    <a:cubicBezTo>
                      <a:pt x="71126" y="493716"/>
                      <a:pt x="112411" y="503098"/>
                      <a:pt x="151035" y="492619"/>
                    </a:cubicBezTo>
                    <a:cubicBezTo>
                      <a:pt x="174133" y="486447"/>
                      <a:pt x="194789" y="473389"/>
                      <a:pt x="210234" y="455147"/>
                    </a:cubicBezTo>
                    <a:lnTo>
                      <a:pt x="431171" y="201044"/>
                    </a:lnTo>
                    <a:cubicBezTo>
                      <a:pt x="432625" y="199453"/>
                      <a:pt x="434024" y="197834"/>
                      <a:pt x="435395" y="196161"/>
                    </a:cubicBezTo>
                    <a:cubicBezTo>
                      <a:pt x="477421" y="144891"/>
                      <a:pt x="469932" y="69233"/>
                      <a:pt x="418662" y="27207"/>
                    </a:cubicBezTo>
                    <a:cubicBezTo>
                      <a:pt x="367392" y="-14819"/>
                      <a:pt x="291734" y="-7329"/>
                      <a:pt x="249708" y="43941"/>
                    </a:cubicBezTo>
                    <a:lnTo>
                      <a:pt x="29594" y="297824"/>
                    </a:lnTo>
                    <a:cubicBezTo>
                      <a:pt x="-13996" y="347887"/>
                      <a:pt x="-8838" y="423819"/>
                      <a:pt x="41143" y="467518"/>
                    </a:cubicBezTo>
                    <a:lnTo>
                      <a:pt x="40786" y="46760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ihandform 132">
                <a:extLst>
                  <a:ext uri="{FF2B5EF4-FFF2-40B4-BE49-F238E27FC236}">
                    <a16:creationId xmlns:a16="http://schemas.microsoft.com/office/drawing/2014/main" id="{75CC1941-8291-209E-EAF2-AA370645835D}"/>
                  </a:ext>
                </a:extLst>
              </p:cNvPr>
              <p:cNvSpPr/>
              <p:nvPr/>
            </p:nvSpPr>
            <p:spPr>
              <a:xfrm>
                <a:off x="3844829" y="1588262"/>
                <a:ext cx="2622956" cy="2622952"/>
              </a:xfrm>
              <a:custGeom>
                <a:avLst/>
                <a:gdLst>
                  <a:gd name="connsiteX0" fmla="*/ 2162099 w 2622956"/>
                  <a:gd name="connsiteY0" fmla="*/ 221015 h 2622952"/>
                  <a:gd name="connsiteX1" fmla="*/ 2162099 w 2622956"/>
                  <a:gd name="connsiteY1" fmla="*/ 220905 h 2622952"/>
                  <a:gd name="connsiteX2" fmla="*/ 1830666 w 2622956"/>
                  <a:gd name="connsiteY2" fmla="*/ 29457 h 2622952"/>
                  <a:gd name="connsiteX3" fmla="*/ 1665004 w 2622956"/>
                  <a:gd name="connsiteY3" fmla="*/ 7238 h 2622952"/>
                  <a:gd name="connsiteX4" fmla="*/ 352904 w 2622956"/>
                  <a:gd name="connsiteY4" fmla="*/ 358806 h 2622952"/>
                  <a:gd name="connsiteX5" fmla="*/ 220215 w 2622956"/>
                  <a:gd name="connsiteY5" fmla="*/ 460579 h 2622952"/>
                  <a:gd name="connsiteX6" fmla="*/ 29261 w 2622956"/>
                  <a:gd name="connsiteY6" fmla="*/ 792369 h 2622952"/>
                  <a:gd name="connsiteX7" fmla="*/ 7370 w 2622956"/>
                  <a:gd name="connsiteY7" fmla="*/ 957839 h 2622952"/>
                  <a:gd name="connsiteX8" fmla="*/ 358939 w 2622956"/>
                  <a:gd name="connsiteY8" fmla="*/ 2269939 h 2622952"/>
                  <a:gd name="connsiteX9" fmla="*/ 460712 w 2622956"/>
                  <a:gd name="connsiteY9" fmla="*/ 2402627 h 2622952"/>
                  <a:gd name="connsiteX10" fmla="*/ 791871 w 2622956"/>
                  <a:gd name="connsiteY10" fmla="*/ 2594130 h 2622952"/>
                  <a:gd name="connsiteX11" fmla="*/ 957560 w 2622956"/>
                  <a:gd name="connsiteY11" fmla="*/ 2615445 h 2622952"/>
                  <a:gd name="connsiteX12" fmla="*/ 2269660 w 2622956"/>
                  <a:gd name="connsiteY12" fmla="*/ 2263876 h 2622952"/>
                  <a:gd name="connsiteX13" fmla="*/ 2402486 w 2622956"/>
                  <a:gd name="connsiteY13" fmla="*/ 2162570 h 2622952"/>
                  <a:gd name="connsiteX14" fmla="*/ 2593550 w 2622956"/>
                  <a:gd name="connsiteY14" fmla="*/ 1831136 h 2622952"/>
                  <a:gd name="connsiteX15" fmla="*/ 2615358 w 2622956"/>
                  <a:gd name="connsiteY15" fmla="*/ 1665338 h 2622952"/>
                  <a:gd name="connsiteX16" fmla="*/ 2263899 w 2622956"/>
                  <a:gd name="connsiteY16" fmla="*/ 353704 h 2622952"/>
                  <a:gd name="connsiteX17" fmla="*/ 2162127 w 2622956"/>
                  <a:gd name="connsiteY17" fmla="*/ 221015 h 2622952"/>
                  <a:gd name="connsiteX18" fmla="*/ 2371762 w 2622956"/>
                  <a:gd name="connsiteY18" fmla="*/ 1684513 h 2622952"/>
                  <a:gd name="connsiteX19" fmla="*/ 2363203 w 2622956"/>
                  <a:gd name="connsiteY19" fmla="*/ 1749636 h 2622952"/>
                  <a:gd name="connsiteX20" fmla="*/ 2216689 w 2622956"/>
                  <a:gd name="connsiteY20" fmla="*/ 2003410 h 2622952"/>
                  <a:gd name="connsiteX21" fmla="*/ 2164568 w 2622956"/>
                  <a:gd name="connsiteY21" fmla="*/ 2043378 h 2622952"/>
                  <a:gd name="connsiteX22" fmla="*/ 937809 w 2622956"/>
                  <a:gd name="connsiteY22" fmla="*/ 2372095 h 2622952"/>
                  <a:gd name="connsiteX23" fmla="*/ 872685 w 2622956"/>
                  <a:gd name="connsiteY23" fmla="*/ 2363537 h 2622952"/>
                  <a:gd name="connsiteX24" fmla="*/ 619735 w 2622956"/>
                  <a:gd name="connsiteY24" fmla="*/ 2216803 h 2622952"/>
                  <a:gd name="connsiteX25" fmla="*/ 579767 w 2622956"/>
                  <a:gd name="connsiteY25" fmla="*/ 2164682 h 2622952"/>
                  <a:gd name="connsiteX26" fmla="*/ 251351 w 2622956"/>
                  <a:gd name="connsiteY26" fmla="*/ 938993 h 2622952"/>
                  <a:gd name="connsiteX27" fmla="*/ 259909 w 2622956"/>
                  <a:gd name="connsiteY27" fmla="*/ 873869 h 2622952"/>
                  <a:gd name="connsiteX28" fmla="*/ 405628 w 2622956"/>
                  <a:gd name="connsiteY28" fmla="*/ 620425 h 2622952"/>
                  <a:gd name="connsiteX29" fmla="*/ 457749 w 2622956"/>
                  <a:gd name="connsiteY29" fmla="*/ 580457 h 2622952"/>
                  <a:gd name="connsiteX30" fmla="*/ 1684865 w 2622956"/>
                  <a:gd name="connsiteY30" fmla="*/ 251657 h 2622952"/>
                  <a:gd name="connsiteX31" fmla="*/ 1749988 w 2622956"/>
                  <a:gd name="connsiteY31" fmla="*/ 260216 h 2622952"/>
                  <a:gd name="connsiteX32" fmla="*/ 2003734 w 2622956"/>
                  <a:gd name="connsiteY32" fmla="*/ 406620 h 2622952"/>
                  <a:gd name="connsiteX33" fmla="*/ 2043703 w 2622956"/>
                  <a:gd name="connsiteY33" fmla="*/ 458741 h 2622952"/>
                  <a:gd name="connsiteX34" fmla="*/ 2371789 w 2622956"/>
                  <a:gd name="connsiteY34" fmla="*/ 1684540 h 262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622956" h="2622952">
                    <a:moveTo>
                      <a:pt x="2162099" y="221015"/>
                    </a:moveTo>
                    <a:lnTo>
                      <a:pt x="2162099" y="220905"/>
                    </a:lnTo>
                    <a:cubicBezTo>
                      <a:pt x="2162099" y="220905"/>
                      <a:pt x="1830666" y="29457"/>
                      <a:pt x="1830666" y="29457"/>
                    </a:cubicBezTo>
                    <a:cubicBezTo>
                      <a:pt x="1780547" y="489"/>
                      <a:pt x="1720993" y="-7521"/>
                      <a:pt x="1665004" y="7238"/>
                    </a:cubicBezTo>
                    <a:lnTo>
                      <a:pt x="352904" y="358806"/>
                    </a:lnTo>
                    <a:cubicBezTo>
                      <a:pt x="296970" y="373866"/>
                      <a:pt x="249266" y="410461"/>
                      <a:pt x="220215" y="460579"/>
                    </a:cubicBezTo>
                    <a:lnTo>
                      <a:pt x="29261" y="792369"/>
                    </a:lnTo>
                    <a:cubicBezTo>
                      <a:pt x="348" y="842460"/>
                      <a:pt x="-7525" y="901960"/>
                      <a:pt x="7370" y="957839"/>
                    </a:cubicBezTo>
                    <a:lnTo>
                      <a:pt x="358939" y="2269939"/>
                    </a:lnTo>
                    <a:cubicBezTo>
                      <a:pt x="373917" y="2325928"/>
                      <a:pt x="410539" y="2373659"/>
                      <a:pt x="460712" y="2402627"/>
                    </a:cubicBezTo>
                    <a:lnTo>
                      <a:pt x="791871" y="2594130"/>
                    </a:lnTo>
                    <a:cubicBezTo>
                      <a:pt x="842126" y="2622769"/>
                      <a:pt x="901681" y="2630450"/>
                      <a:pt x="957560" y="2615445"/>
                    </a:cubicBezTo>
                    <a:lnTo>
                      <a:pt x="2269660" y="2263876"/>
                    </a:lnTo>
                    <a:cubicBezTo>
                      <a:pt x="2325594" y="2249036"/>
                      <a:pt x="2373381" y="2212606"/>
                      <a:pt x="2402486" y="2162570"/>
                    </a:cubicBezTo>
                    <a:lnTo>
                      <a:pt x="2593550" y="1831136"/>
                    </a:lnTo>
                    <a:cubicBezTo>
                      <a:pt x="2622737" y="1781018"/>
                      <a:pt x="2630583" y="1721271"/>
                      <a:pt x="2615358" y="1665338"/>
                    </a:cubicBezTo>
                    <a:lnTo>
                      <a:pt x="2263899" y="353704"/>
                    </a:lnTo>
                    <a:cubicBezTo>
                      <a:pt x="2249114" y="297633"/>
                      <a:pt x="2212437" y="249819"/>
                      <a:pt x="2162127" y="221015"/>
                    </a:cubicBezTo>
                    <a:close/>
                    <a:moveTo>
                      <a:pt x="2371762" y="1684513"/>
                    </a:moveTo>
                    <a:cubicBezTo>
                      <a:pt x="2377660" y="1706486"/>
                      <a:pt x="2374587" y="1729912"/>
                      <a:pt x="2363203" y="1749636"/>
                    </a:cubicBezTo>
                    <a:lnTo>
                      <a:pt x="2216689" y="2003410"/>
                    </a:lnTo>
                    <a:cubicBezTo>
                      <a:pt x="2205305" y="2023133"/>
                      <a:pt x="2186568" y="2037507"/>
                      <a:pt x="2164568" y="2043378"/>
                    </a:cubicBezTo>
                    <a:lnTo>
                      <a:pt x="937809" y="2372095"/>
                    </a:lnTo>
                    <a:cubicBezTo>
                      <a:pt x="915836" y="2377993"/>
                      <a:pt x="892409" y="2374921"/>
                      <a:pt x="872685" y="2363537"/>
                    </a:cubicBezTo>
                    <a:lnTo>
                      <a:pt x="619735" y="2216803"/>
                    </a:lnTo>
                    <a:cubicBezTo>
                      <a:pt x="600011" y="2205419"/>
                      <a:pt x="585637" y="2186683"/>
                      <a:pt x="579767" y="2164682"/>
                    </a:cubicBezTo>
                    <a:lnTo>
                      <a:pt x="251351" y="938993"/>
                    </a:lnTo>
                    <a:cubicBezTo>
                      <a:pt x="245453" y="917020"/>
                      <a:pt x="248525" y="893593"/>
                      <a:pt x="259909" y="873869"/>
                    </a:cubicBezTo>
                    <a:lnTo>
                      <a:pt x="405628" y="620425"/>
                    </a:lnTo>
                    <a:cubicBezTo>
                      <a:pt x="417012" y="600702"/>
                      <a:pt x="435749" y="586327"/>
                      <a:pt x="457749" y="580457"/>
                    </a:cubicBezTo>
                    <a:lnTo>
                      <a:pt x="1684865" y="251657"/>
                    </a:lnTo>
                    <a:cubicBezTo>
                      <a:pt x="1706838" y="245759"/>
                      <a:pt x="1730265" y="248831"/>
                      <a:pt x="1749988" y="260216"/>
                    </a:cubicBezTo>
                    <a:lnTo>
                      <a:pt x="2003734" y="406620"/>
                    </a:lnTo>
                    <a:cubicBezTo>
                      <a:pt x="2023458" y="418004"/>
                      <a:pt x="2037832" y="436740"/>
                      <a:pt x="2043703" y="458741"/>
                    </a:cubicBezTo>
                    <a:lnTo>
                      <a:pt x="2371789" y="16845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ihandform 133">
                <a:extLst>
                  <a:ext uri="{FF2B5EF4-FFF2-40B4-BE49-F238E27FC236}">
                    <a16:creationId xmlns:a16="http://schemas.microsoft.com/office/drawing/2014/main" id="{43E2FD59-D376-4E54-1921-A183C679F2C3}"/>
                  </a:ext>
                </a:extLst>
              </p:cNvPr>
              <p:cNvSpPr/>
              <p:nvPr/>
            </p:nvSpPr>
            <p:spPr>
              <a:xfrm>
                <a:off x="4439566" y="2499512"/>
                <a:ext cx="653276" cy="499674"/>
              </a:xfrm>
              <a:custGeom>
                <a:avLst/>
                <a:gdLst>
                  <a:gd name="connsiteX0" fmla="*/ 157055 w 653276"/>
                  <a:gd name="connsiteY0" fmla="*/ 495541 h 499674"/>
                  <a:gd name="connsiteX1" fmla="*/ 242039 w 653276"/>
                  <a:gd name="connsiteY1" fmla="*/ 348368 h 499674"/>
                  <a:gd name="connsiteX2" fmla="*/ 306038 w 653276"/>
                  <a:gd name="connsiteY2" fmla="*/ 237542 h 499674"/>
                  <a:gd name="connsiteX3" fmla="*/ 416973 w 653276"/>
                  <a:gd name="connsiteY3" fmla="*/ 301486 h 499674"/>
                  <a:gd name="connsiteX4" fmla="*/ 417028 w 653276"/>
                  <a:gd name="connsiteY4" fmla="*/ 301651 h 499674"/>
                  <a:gd name="connsiteX5" fmla="*/ 564255 w 653276"/>
                  <a:gd name="connsiteY5" fmla="*/ 386525 h 499674"/>
                  <a:gd name="connsiteX6" fmla="*/ 649130 w 653276"/>
                  <a:gd name="connsiteY6" fmla="*/ 239298 h 499674"/>
                  <a:gd name="connsiteX7" fmla="*/ 251558 w 653276"/>
                  <a:gd name="connsiteY7" fmla="*/ 9774 h 499674"/>
                  <a:gd name="connsiteX8" fmla="*/ 9772 w 653276"/>
                  <a:gd name="connsiteY8" fmla="*/ 410611 h 499674"/>
                  <a:gd name="connsiteX9" fmla="*/ 9882 w 653276"/>
                  <a:gd name="connsiteY9" fmla="*/ 410611 h 499674"/>
                  <a:gd name="connsiteX10" fmla="*/ 157055 w 653276"/>
                  <a:gd name="connsiteY10" fmla="*/ 495541 h 49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53276" h="499674">
                    <a:moveTo>
                      <a:pt x="157055" y="495541"/>
                    </a:moveTo>
                    <a:cubicBezTo>
                      <a:pt x="221163" y="478368"/>
                      <a:pt x="259211" y="412476"/>
                      <a:pt x="242039" y="348368"/>
                    </a:cubicBezTo>
                    <a:cubicBezTo>
                      <a:pt x="229146" y="300087"/>
                      <a:pt x="257785" y="250518"/>
                      <a:pt x="306038" y="237542"/>
                    </a:cubicBezTo>
                    <a:cubicBezTo>
                      <a:pt x="354346" y="224567"/>
                      <a:pt x="403998" y="253206"/>
                      <a:pt x="416973" y="301486"/>
                    </a:cubicBezTo>
                    <a:lnTo>
                      <a:pt x="417028" y="301651"/>
                    </a:lnTo>
                    <a:cubicBezTo>
                      <a:pt x="434255" y="365732"/>
                      <a:pt x="500174" y="403753"/>
                      <a:pt x="564255" y="386525"/>
                    </a:cubicBezTo>
                    <a:cubicBezTo>
                      <a:pt x="628336" y="369298"/>
                      <a:pt x="666357" y="303379"/>
                      <a:pt x="649130" y="239298"/>
                    </a:cubicBezTo>
                    <a:cubicBezTo>
                      <a:pt x="599807" y="68397"/>
                      <a:pt x="424242" y="-32992"/>
                      <a:pt x="251558" y="9774"/>
                    </a:cubicBezTo>
                    <a:cubicBezTo>
                      <a:pt x="74100" y="53693"/>
                      <a:pt x="-34146" y="233153"/>
                      <a:pt x="9772" y="410611"/>
                    </a:cubicBezTo>
                    <a:lnTo>
                      <a:pt x="9882" y="410611"/>
                    </a:lnTo>
                    <a:cubicBezTo>
                      <a:pt x="27055" y="474692"/>
                      <a:pt x="92946" y="512740"/>
                      <a:pt x="157055" y="4955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ihandform 134">
                <a:extLst>
                  <a:ext uri="{FF2B5EF4-FFF2-40B4-BE49-F238E27FC236}">
                    <a16:creationId xmlns:a16="http://schemas.microsoft.com/office/drawing/2014/main" id="{0D018047-3985-0E09-9365-21BCE5E86BFA}"/>
                  </a:ext>
                </a:extLst>
              </p:cNvPr>
              <p:cNvSpPr/>
              <p:nvPr/>
            </p:nvSpPr>
            <p:spPr>
              <a:xfrm>
                <a:off x="4665082" y="3110614"/>
                <a:ext cx="1320737" cy="658666"/>
              </a:xfrm>
              <a:custGeom>
                <a:avLst/>
                <a:gdLst>
                  <a:gd name="connsiteX0" fmla="*/ 1231487 w 1320737"/>
                  <a:gd name="connsiteY0" fmla="*/ 365898 h 658666"/>
                  <a:gd name="connsiteX1" fmla="*/ 154314 w 1320737"/>
                  <a:gd name="connsiteY1" fmla="*/ 654538 h 658666"/>
                  <a:gd name="connsiteX2" fmla="*/ 6840 w 1320737"/>
                  <a:gd name="connsiteY2" fmla="*/ 569389 h 658666"/>
                  <a:gd name="connsiteX3" fmla="*/ 6840 w 1320737"/>
                  <a:gd name="connsiteY3" fmla="*/ 569389 h 658666"/>
                  <a:gd name="connsiteX4" fmla="*/ 567248 w 1320737"/>
                  <a:gd name="connsiteY4" fmla="*/ 41350 h 658666"/>
                  <a:gd name="connsiteX5" fmla="*/ 1316608 w 1320737"/>
                  <a:gd name="connsiteY5" fmla="*/ 218451 h 658666"/>
                  <a:gd name="connsiteX6" fmla="*/ 1316608 w 1320737"/>
                  <a:gd name="connsiteY6" fmla="*/ 218451 h 658666"/>
                  <a:gd name="connsiteX7" fmla="*/ 1231460 w 1320737"/>
                  <a:gd name="connsiteY7" fmla="*/ 365925 h 65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0737" h="658666">
                    <a:moveTo>
                      <a:pt x="1231487" y="365898"/>
                    </a:moveTo>
                    <a:lnTo>
                      <a:pt x="154314" y="654538"/>
                    </a:lnTo>
                    <a:cubicBezTo>
                      <a:pt x="90069" y="671738"/>
                      <a:pt x="24040" y="633635"/>
                      <a:pt x="6840" y="569389"/>
                    </a:cubicBezTo>
                    <a:lnTo>
                      <a:pt x="6840" y="569389"/>
                    </a:lnTo>
                    <a:cubicBezTo>
                      <a:pt x="-45226" y="374649"/>
                      <a:pt x="205585" y="138240"/>
                      <a:pt x="567248" y="41350"/>
                    </a:cubicBezTo>
                    <a:cubicBezTo>
                      <a:pt x="928939" y="-55567"/>
                      <a:pt x="1264570" y="23684"/>
                      <a:pt x="1316608" y="218451"/>
                    </a:cubicBezTo>
                    <a:lnTo>
                      <a:pt x="1316608" y="218451"/>
                    </a:lnTo>
                    <a:cubicBezTo>
                      <a:pt x="1333808" y="282697"/>
                      <a:pt x="1295705" y="348726"/>
                      <a:pt x="1231460" y="3659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23" name="Grafik 85">
              <a:extLst>
                <a:ext uri="{FF2B5EF4-FFF2-40B4-BE49-F238E27FC236}">
                  <a16:creationId xmlns:a16="http://schemas.microsoft.com/office/drawing/2014/main" id="{72AC63E5-BD63-C168-2466-B4AF6ADAF705}"/>
                </a:ext>
              </a:extLst>
            </p:cNvPr>
            <p:cNvGrpSpPr/>
            <p:nvPr/>
          </p:nvGrpSpPr>
          <p:grpSpPr>
            <a:xfrm>
              <a:off x="5066402" y="1295020"/>
              <a:ext cx="3304899" cy="3305275"/>
              <a:chOff x="5066402" y="1295020"/>
              <a:chExt cx="3304899" cy="3305275"/>
            </a:xfrm>
          </p:grpSpPr>
          <p:sp>
            <p:nvSpPr>
              <p:cNvPr id="124" name="Freihandform 123">
                <a:extLst>
                  <a:ext uri="{FF2B5EF4-FFF2-40B4-BE49-F238E27FC236}">
                    <a16:creationId xmlns:a16="http://schemas.microsoft.com/office/drawing/2014/main" id="{2B05029C-55AD-2062-2D74-8FA4A4B5C2B1}"/>
                  </a:ext>
                </a:extLst>
              </p:cNvPr>
              <p:cNvSpPr/>
              <p:nvPr/>
            </p:nvSpPr>
            <p:spPr>
              <a:xfrm rot="900000">
                <a:off x="5525020" y="1601864"/>
                <a:ext cx="1209531" cy="2375776"/>
              </a:xfrm>
              <a:custGeom>
                <a:avLst/>
                <a:gdLst>
                  <a:gd name="connsiteX0" fmla="*/ 0 w 1209531"/>
                  <a:gd name="connsiteY0" fmla="*/ 0 h 2375776"/>
                  <a:gd name="connsiteX1" fmla="*/ 1209532 w 1209531"/>
                  <a:gd name="connsiteY1" fmla="*/ 0 h 2375776"/>
                  <a:gd name="connsiteX2" fmla="*/ 1209532 w 1209531"/>
                  <a:gd name="connsiteY2" fmla="*/ 2375776 h 2375776"/>
                  <a:gd name="connsiteX3" fmla="*/ 0 w 1209531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9531" h="2375776">
                    <a:moveTo>
                      <a:pt x="0" y="0"/>
                    </a:moveTo>
                    <a:lnTo>
                      <a:pt x="1209532" y="0"/>
                    </a:lnTo>
                    <a:lnTo>
                      <a:pt x="1209532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1D8D2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5" name="Freihandform 124">
                <a:extLst>
                  <a:ext uri="{FF2B5EF4-FFF2-40B4-BE49-F238E27FC236}">
                    <a16:creationId xmlns:a16="http://schemas.microsoft.com/office/drawing/2014/main" id="{376C9318-060C-813C-1B5C-8C481520CB2C}"/>
                  </a:ext>
                </a:extLst>
              </p:cNvPr>
              <p:cNvSpPr/>
              <p:nvPr/>
            </p:nvSpPr>
            <p:spPr>
              <a:xfrm rot="900000">
                <a:off x="6693292" y="1915229"/>
                <a:ext cx="1211863" cy="2375776"/>
              </a:xfrm>
              <a:custGeom>
                <a:avLst/>
                <a:gdLst>
                  <a:gd name="connsiteX0" fmla="*/ 0 w 1211863"/>
                  <a:gd name="connsiteY0" fmla="*/ 0 h 2375776"/>
                  <a:gd name="connsiteX1" fmla="*/ 1211864 w 1211863"/>
                  <a:gd name="connsiteY1" fmla="*/ 0 h 2375776"/>
                  <a:gd name="connsiteX2" fmla="*/ 1211864 w 1211863"/>
                  <a:gd name="connsiteY2" fmla="*/ 2375776 h 2375776"/>
                  <a:gd name="connsiteX3" fmla="*/ 0 w 1211863"/>
                  <a:gd name="connsiteY3" fmla="*/ 2375776 h 237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1863" h="2375776">
                    <a:moveTo>
                      <a:pt x="0" y="0"/>
                    </a:moveTo>
                    <a:lnTo>
                      <a:pt x="1211864" y="0"/>
                    </a:lnTo>
                    <a:lnTo>
                      <a:pt x="1211864" y="2375776"/>
                    </a:lnTo>
                    <a:lnTo>
                      <a:pt x="0" y="2375776"/>
                    </a:lnTo>
                    <a:close/>
                  </a:path>
                </a:pathLst>
              </a:custGeom>
              <a:solidFill>
                <a:srgbClr val="2EAD33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6" name="Freihandform 125">
                <a:extLst>
                  <a:ext uri="{FF2B5EF4-FFF2-40B4-BE49-F238E27FC236}">
                    <a16:creationId xmlns:a16="http://schemas.microsoft.com/office/drawing/2014/main" id="{66DEFD3D-F367-DF3E-3C2A-A083CB3C5477}"/>
                  </a:ext>
                </a:extLst>
              </p:cNvPr>
              <p:cNvSpPr/>
              <p:nvPr/>
            </p:nvSpPr>
            <p:spPr>
              <a:xfrm>
                <a:off x="6945505" y="2533118"/>
                <a:ext cx="707295" cy="442263"/>
              </a:xfrm>
              <a:custGeom>
                <a:avLst/>
                <a:gdLst>
                  <a:gd name="connsiteX0" fmla="*/ 7717 w 707295"/>
                  <a:gd name="connsiteY0" fmla="*/ 340466 h 442263"/>
                  <a:gd name="connsiteX1" fmla="*/ 112261 w 707295"/>
                  <a:gd name="connsiteY1" fmla="*/ 437191 h 442263"/>
                  <a:gd name="connsiteX2" fmla="*/ 200482 w 707295"/>
                  <a:gd name="connsiteY2" fmla="*/ 433597 h 442263"/>
                  <a:gd name="connsiteX3" fmla="*/ 601648 w 707295"/>
                  <a:gd name="connsiteY3" fmla="*/ 295505 h 442263"/>
                  <a:gd name="connsiteX4" fmla="*/ 609356 w 707295"/>
                  <a:gd name="connsiteY4" fmla="*/ 292844 h 442263"/>
                  <a:gd name="connsiteX5" fmla="*/ 697522 w 707295"/>
                  <a:gd name="connsiteY5" fmla="*/ 97939 h 442263"/>
                  <a:gd name="connsiteX6" fmla="*/ 502618 w 707295"/>
                  <a:gd name="connsiteY6" fmla="*/ 9773 h 442263"/>
                  <a:gd name="connsiteX7" fmla="*/ 102468 w 707295"/>
                  <a:gd name="connsiteY7" fmla="*/ 148140 h 442263"/>
                  <a:gd name="connsiteX8" fmla="*/ 8156 w 707295"/>
                  <a:gd name="connsiteY8" fmla="*/ 340575 h 442263"/>
                  <a:gd name="connsiteX9" fmla="*/ 7717 w 707295"/>
                  <a:gd name="connsiteY9" fmla="*/ 340466 h 44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7295" h="442263">
                    <a:moveTo>
                      <a:pt x="7717" y="340466"/>
                    </a:moveTo>
                    <a:cubicBezTo>
                      <a:pt x="24369" y="388060"/>
                      <a:pt x="63541" y="424298"/>
                      <a:pt x="112261" y="437191"/>
                    </a:cubicBezTo>
                    <a:cubicBezTo>
                      <a:pt x="141339" y="445009"/>
                      <a:pt x="172117" y="443774"/>
                      <a:pt x="200482" y="433597"/>
                    </a:cubicBezTo>
                    <a:lnTo>
                      <a:pt x="601648" y="295505"/>
                    </a:lnTo>
                    <a:cubicBezTo>
                      <a:pt x="604226" y="294682"/>
                      <a:pt x="606805" y="293804"/>
                      <a:pt x="609356" y="292844"/>
                    </a:cubicBezTo>
                    <a:cubicBezTo>
                      <a:pt x="687510" y="263382"/>
                      <a:pt x="727012" y="176121"/>
                      <a:pt x="697522" y="97939"/>
                    </a:cubicBezTo>
                    <a:cubicBezTo>
                      <a:pt x="668060" y="19786"/>
                      <a:pt x="580799" y="-19717"/>
                      <a:pt x="502618" y="9773"/>
                    </a:cubicBezTo>
                    <a:lnTo>
                      <a:pt x="102468" y="148140"/>
                    </a:lnTo>
                    <a:cubicBezTo>
                      <a:pt x="23353" y="175325"/>
                      <a:pt x="-18837" y="261407"/>
                      <a:pt x="8156" y="340575"/>
                    </a:cubicBezTo>
                    <a:lnTo>
                      <a:pt x="7717" y="34046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7" name="Freihandform 126">
                <a:extLst>
                  <a:ext uri="{FF2B5EF4-FFF2-40B4-BE49-F238E27FC236}">
                    <a16:creationId xmlns:a16="http://schemas.microsoft.com/office/drawing/2014/main" id="{59EAAAB3-2255-8025-AB86-8DEDC0D409A5}"/>
                  </a:ext>
                </a:extLst>
              </p:cNvPr>
              <p:cNvSpPr/>
              <p:nvPr/>
            </p:nvSpPr>
            <p:spPr>
              <a:xfrm>
                <a:off x="5066402" y="1295020"/>
                <a:ext cx="3304899" cy="3305275"/>
              </a:xfrm>
              <a:custGeom>
                <a:avLst/>
                <a:gdLst>
                  <a:gd name="connsiteX0" fmla="*/ 3267884 w 3304899"/>
                  <a:gd name="connsiteY0" fmla="*/ 998733 h 3305275"/>
                  <a:gd name="connsiteX1" fmla="*/ 3267884 w 3304899"/>
                  <a:gd name="connsiteY1" fmla="*/ 998596 h 3305275"/>
                  <a:gd name="connsiteX2" fmla="*/ 3026894 w 3304899"/>
                  <a:gd name="connsiteY2" fmla="*/ 580916 h 3305275"/>
                  <a:gd name="connsiteX3" fmla="*/ 2860107 w 3304899"/>
                  <a:gd name="connsiteY3" fmla="*/ 452315 h 3305275"/>
                  <a:gd name="connsiteX4" fmla="*/ 1206835 w 3304899"/>
                  <a:gd name="connsiteY4" fmla="*/ 9316 h 3305275"/>
                  <a:gd name="connsiteX5" fmla="*/ 997913 w 3304899"/>
                  <a:gd name="connsiteY5" fmla="*/ 36775 h 3305275"/>
                  <a:gd name="connsiteX6" fmla="*/ 580536 w 3304899"/>
                  <a:gd name="connsiteY6" fmla="*/ 278506 h 3305275"/>
                  <a:gd name="connsiteX7" fmla="*/ 452400 w 3304899"/>
                  <a:gd name="connsiteY7" fmla="*/ 445265 h 3305275"/>
                  <a:gd name="connsiteX8" fmla="*/ 9401 w 3304899"/>
                  <a:gd name="connsiteY8" fmla="*/ 2098537 h 3305275"/>
                  <a:gd name="connsiteX9" fmla="*/ 36860 w 3304899"/>
                  <a:gd name="connsiteY9" fmla="*/ 2307459 h 3305275"/>
                  <a:gd name="connsiteX10" fmla="*/ 277576 w 3304899"/>
                  <a:gd name="connsiteY10" fmla="*/ 2725056 h 3305275"/>
                  <a:gd name="connsiteX11" fmla="*/ 444939 w 3304899"/>
                  <a:gd name="connsiteY11" fmla="*/ 2852725 h 3305275"/>
                  <a:gd name="connsiteX12" fmla="*/ 2098211 w 3304899"/>
                  <a:gd name="connsiteY12" fmla="*/ 3295724 h 3305275"/>
                  <a:gd name="connsiteX13" fmla="*/ 2306968 w 3304899"/>
                  <a:gd name="connsiteY13" fmla="*/ 3268841 h 3305275"/>
                  <a:gd name="connsiteX14" fmla="*/ 2724237 w 3304899"/>
                  <a:gd name="connsiteY14" fmla="*/ 3027549 h 3305275"/>
                  <a:gd name="connsiteX15" fmla="*/ 2852481 w 3304899"/>
                  <a:gd name="connsiteY15" fmla="*/ 2860351 h 3305275"/>
                  <a:gd name="connsiteX16" fmla="*/ 3295316 w 3304899"/>
                  <a:gd name="connsiteY16" fmla="*/ 1207683 h 3305275"/>
                  <a:gd name="connsiteX17" fmla="*/ 3267856 w 3304899"/>
                  <a:gd name="connsiteY17" fmla="*/ 998761 h 3305275"/>
                  <a:gd name="connsiteX18" fmla="*/ 2574677 w 3304899"/>
                  <a:gd name="connsiteY18" fmla="*/ 2727772 h 3305275"/>
                  <a:gd name="connsiteX19" fmla="*/ 2524312 w 3304899"/>
                  <a:gd name="connsiteY19" fmla="*/ 2793445 h 3305275"/>
                  <a:gd name="connsiteX20" fmla="*/ 2204565 w 3304899"/>
                  <a:gd name="connsiteY20" fmla="*/ 2978062 h 3305275"/>
                  <a:gd name="connsiteX21" fmla="*/ 2122516 w 3304899"/>
                  <a:gd name="connsiteY21" fmla="*/ 2988843 h 3305275"/>
                  <a:gd name="connsiteX22" fmla="*/ 576804 w 3304899"/>
                  <a:gd name="connsiteY22" fmla="*/ 2574674 h 3305275"/>
                  <a:gd name="connsiteX23" fmla="*/ 511132 w 3304899"/>
                  <a:gd name="connsiteY23" fmla="*/ 2524309 h 3305275"/>
                  <a:gd name="connsiteX24" fmla="*/ 327558 w 3304899"/>
                  <a:gd name="connsiteY24" fmla="*/ 2204836 h 3305275"/>
                  <a:gd name="connsiteX25" fmla="*/ 316777 w 3304899"/>
                  <a:gd name="connsiteY25" fmla="*/ 2122787 h 3305275"/>
                  <a:gd name="connsiteX26" fmla="*/ 730588 w 3304899"/>
                  <a:gd name="connsiteY26" fmla="*/ 578393 h 3305275"/>
                  <a:gd name="connsiteX27" fmla="*/ 780954 w 3304899"/>
                  <a:gd name="connsiteY27" fmla="*/ 512720 h 3305275"/>
                  <a:gd name="connsiteX28" fmla="*/ 1099631 w 3304899"/>
                  <a:gd name="connsiteY28" fmla="*/ 327993 h 3305275"/>
                  <a:gd name="connsiteX29" fmla="*/ 1181680 w 3304899"/>
                  <a:gd name="connsiteY29" fmla="*/ 317213 h 3305275"/>
                  <a:gd name="connsiteX30" fmla="*/ 2727830 w 3304899"/>
                  <a:gd name="connsiteY30" fmla="*/ 731518 h 3305275"/>
                  <a:gd name="connsiteX31" fmla="*/ 2793502 w 3304899"/>
                  <a:gd name="connsiteY31" fmla="*/ 781883 h 3305275"/>
                  <a:gd name="connsiteX32" fmla="*/ 2978147 w 3304899"/>
                  <a:gd name="connsiteY32" fmla="*/ 1101494 h 3305275"/>
                  <a:gd name="connsiteX33" fmla="*/ 2988928 w 3304899"/>
                  <a:gd name="connsiteY33" fmla="*/ 1183543 h 3305275"/>
                  <a:gd name="connsiteX34" fmla="*/ 2574677 w 3304899"/>
                  <a:gd name="connsiteY34" fmla="*/ 2727772 h 330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04899" h="3305275">
                    <a:moveTo>
                      <a:pt x="3267884" y="998733"/>
                    </a:moveTo>
                    <a:lnTo>
                      <a:pt x="3267884" y="998596"/>
                    </a:lnTo>
                    <a:lnTo>
                      <a:pt x="3026894" y="580916"/>
                    </a:lnTo>
                    <a:cubicBezTo>
                      <a:pt x="2990464" y="517713"/>
                      <a:pt x="2930498" y="471490"/>
                      <a:pt x="2860107" y="452315"/>
                    </a:cubicBezTo>
                    <a:lnTo>
                      <a:pt x="1206835" y="9316"/>
                    </a:lnTo>
                    <a:cubicBezTo>
                      <a:pt x="1136308" y="-9475"/>
                      <a:pt x="1061199" y="400"/>
                      <a:pt x="997913" y="36775"/>
                    </a:cubicBezTo>
                    <a:lnTo>
                      <a:pt x="580536" y="278506"/>
                    </a:lnTo>
                    <a:cubicBezTo>
                      <a:pt x="517442" y="314936"/>
                      <a:pt x="471356" y="374902"/>
                      <a:pt x="452400" y="445265"/>
                    </a:cubicBezTo>
                    <a:lnTo>
                      <a:pt x="9401" y="2098537"/>
                    </a:lnTo>
                    <a:cubicBezTo>
                      <a:pt x="-9527" y="2169065"/>
                      <a:pt x="376" y="2244228"/>
                      <a:pt x="36860" y="2307459"/>
                    </a:cubicBezTo>
                    <a:lnTo>
                      <a:pt x="277576" y="2725056"/>
                    </a:lnTo>
                    <a:cubicBezTo>
                      <a:pt x="314390" y="2787986"/>
                      <a:pt x="374521" y="2833852"/>
                      <a:pt x="444939" y="2852725"/>
                    </a:cubicBezTo>
                    <a:lnTo>
                      <a:pt x="2098211" y="3295724"/>
                    </a:lnTo>
                    <a:cubicBezTo>
                      <a:pt x="2168601" y="3314762"/>
                      <a:pt x="2243683" y="3305106"/>
                      <a:pt x="2306968" y="3268841"/>
                    </a:cubicBezTo>
                    <a:lnTo>
                      <a:pt x="2724237" y="3027549"/>
                    </a:lnTo>
                    <a:cubicBezTo>
                      <a:pt x="2787659" y="2991229"/>
                      <a:pt x="2833855" y="2931016"/>
                      <a:pt x="2852481" y="2860351"/>
                    </a:cubicBezTo>
                    <a:lnTo>
                      <a:pt x="3295316" y="1207683"/>
                    </a:lnTo>
                    <a:cubicBezTo>
                      <a:pt x="3314518" y="1137183"/>
                      <a:pt x="3304616" y="1061909"/>
                      <a:pt x="3267856" y="998761"/>
                    </a:cubicBezTo>
                    <a:close/>
                    <a:moveTo>
                      <a:pt x="2574677" y="2727772"/>
                    </a:moveTo>
                    <a:cubicBezTo>
                      <a:pt x="2567271" y="2755479"/>
                      <a:pt x="2549138" y="2779098"/>
                      <a:pt x="2524312" y="2793445"/>
                    </a:cubicBezTo>
                    <a:lnTo>
                      <a:pt x="2204565" y="2978062"/>
                    </a:lnTo>
                    <a:cubicBezTo>
                      <a:pt x="2179711" y="2992409"/>
                      <a:pt x="2150195" y="2996277"/>
                      <a:pt x="2122516" y="2988843"/>
                    </a:cubicBezTo>
                    <a:lnTo>
                      <a:pt x="576804" y="2574674"/>
                    </a:lnTo>
                    <a:cubicBezTo>
                      <a:pt x="549098" y="2567268"/>
                      <a:pt x="525479" y="2549135"/>
                      <a:pt x="511132" y="2524309"/>
                    </a:cubicBezTo>
                    <a:lnTo>
                      <a:pt x="327558" y="2204836"/>
                    </a:lnTo>
                    <a:cubicBezTo>
                      <a:pt x="313210" y="2179983"/>
                      <a:pt x="309343" y="2150466"/>
                      <a:pt x="316777" y="2122787"/>
                    </a:cubicBezTo>
                    <a:lnTo>
                      <a:pt x="730588" y="578393"/>
                    </a:lnTo>
                    <a:cubicBezTo>
                      <a:pt x="737995" y="550686"/>
                      <a:pt x="756128" y="527067"/>
                      <a:pt x="780954" y="512720"/>
                    </a:cubicBezTo>
                    <a:lnTo>
                      <a:pt x="1099631" y="327993"/>
                    </a:lnTo>
                    <a:cubicBezTo>
                      <a:pt x="1124484" y="313646"/>
                      <a:pt x="1154001" y="309779"/>
                      <a:pt x="1181680" y="317213"/>
                    </a:cubicBezTo>
                    <a:lnTo>
                      <a:pt x="2727830" y="731518"/>
                    </a:lnTo>
                    <a:cubicBezTo>
                      <a:pt x="2755537" y="738925"/>
                      <a:pt x="2779155" y="757057"/>
                      <a:pt x="2793502" y="781883"/>
                    </a:cubicBezTo>
                    <a:lnTo>
                      <a:pt x="2978147" y="1101494"/>
                    </a:lnTo>
                    <a:cubicBezTo>
                      <a:pt x="2992494" y="1126347"/>
                      <a:pt x="2996362" y="1155864"/>
                      <a:pt x="2988928" y="1183543"/>
                    </a:cubicBezTo>
                    <a:cubicBezTo>
                      <a:pt x="2651624" y="2425856"/>
                      <a:pt x="2875963" y="1599165"/>
                      <a:pt x="2574677" y="27277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35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ihandform 127">
                <a:extLst>
                  <a:ext uri="{FF2B5EF4-FFF2-40B4-BE49-F238E27FC236}">
                    <a16:creationId xmlns:a16="http://schemas.microsoft.com/office/drawing/2014/main" id="{01FD79F9-3768-0658-6790-645DB3EFA672}"/>
                  </a:ext>
                </a:extLst>
              </p:cNvPr>
              <p:cNvSpPr/>
              <p:nvPr/>
            </p:nvSpPr>
            <p:spPr>
              <a:xfrm>
                <a:off x="5936058" y="2212172"/>
                <a:ext cx="822931" cy="629766"/>
              </a:xfrm>
              <a:custGeom>
                <a:avLst/>
                <a:gdLst>
                  <a:gd name="connsiteX0" fmla="*/ 112265 w 822931"/>
                  <a:gd name="connsiteY0" fmla="*/ 487026 h 629766"/>
                  <a:gd name="connsiteX1" fmla="*/ 297705 w 822931"/>
                  <a:gd name="connsiteY1" fmla="*/ 379959 h 629766"/>
                  <a:gd name="connsiteX2" fmla="*/ 437334 w 822931"/>
                  <a:gd name="connsiteY2" fmla="*/ 299336 h 629766"/>
                  <a:gd name="connsiteX3" fmla="*/ 518121 w 822931"/>
                  <a:gd name="connsiteY3" fmla="*/ 439020 h 629766"/>
                  <a:gd name="connsiteX4" fmla="*/ 518067 w 822931"/>
                  <a:gd name="connsiteY4" fmla="*/ 439240 h 629766"/>
                  <a:gd name="connsiteX5" fmla="*/ 625271 w 822931"/>
                  <a:gd name="connsiteY5" fmla="*/ 624598 h 629766"/>
                  <a:gd name="connsiteX6" fmla="*/ 810629 w 822931"/>
                  <a:gd name="connsiteY6" fmla="*/ 517393 h 629766"/>
                  <a:gd name="connsiteX7" fmla="*/ 521413 w 822931"/>
                  <a:gd name="connsiteY7" fmla="*/ 16458 h 629766"/>
                  <a:gd name="connsiteX8" fmla="*/ 5061 w 822931"/>
                  <a:gd name="connsiteY8" fmla="*/ 301531 h 629766"/>
                  <a:gd name="connsiteX9" fmla="*/ 5198 w 822931"/>
                  <a:gd name="connsiteY9" fmla="*/ 301531 h 629766"/>
                  <a:gd name="connsiteX10" fmla="*/ 112265 w 822931"/>
                  <a:gd name="connsiteY10" fmla="*/ 487026 h 629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2931" h="629766">
                    <a:moveTo>
                      <a:pt x="112265" y="487026"/>
                    </a:moveTo>
                    <a:cubicBezTo>
                      <a:pt x="193052" y="508670"/>
                      <a:pt x="276061" y="460746"/>
                      <a:pt x="297705" y="379959"/>
                    </a:cubicBezTo>
                    <a:cubicBezTo>
                      <a:pt x="314028" y="319170"/>
                      <a:pt x="376517" y="283097"/>
                      <a:pt x="437334" y="299336"/>
                    </a:cubicBezTo>
                    <a:cubicBezTo>
                      <a:pt x="498206" y="315604"/>
                      <a:pt x="534389" y="378149"/>
                      <a:pt x="518121" y="439020"/>
                    </a:cubicBezTo>
                    <a:lnTo>
                      <a:pt x="518067" y="439240"/>
                    </a:lnTo>
                    <a:cubicBezTo>
                      <a:pt x="496478" y="520027"/>
                      <a:pt x="544484" y="603009"/>
                      <a:pt x="625271" y="624598"/>
                    </a:cubicBezTo>
                    <a:cubicBezTo>
                      <a:pt x="706058" y="646187"/>
                      <a:pt x="789040" y="598181"/>
                      <a:pt x="810629" y="517393"/>
                    </a:cubicBezTo>
                    <a:cubicBezTo>
                      <a:pt x="864478" y="299830"/>
                      <a:pt x="736755" y="78591"/>
                      <a:pt x="521413" y="16458"/>
                    </a:cubicBezTo>
                    <a:cubicBezTo>
                      <a:pt x="300092" y="-47404"/>
                      <a:pt x="68922" y="80237"/>
                      <a:pt x="5061" y="301531"/>
                    </a:cubicBezTo>
                    <a:lnTo>
                      <a:pt x="5198" y="301531"/>
                    </a:lnTo>
                    <a:cubicBezTo>
                      <a:pt x="-16446" y="382346"/>
                      <a:pt x="31478" y="465382"/>
                      <a:pt x="112265" y="4870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ihandform 128">
                <a:extLst>
                  <a:ext uri="{FF2B5EF4-FFF2-40B4-BE49-F238E27FC236}">
                    <a16:creationId xmlns:a16="http://schemas.microsoft.com/office/drawing/2014/main" id="{AD7A1BCB-E346-FE78-255D-54664F9836C2}"/>
                  </a:ext>
                </a:extLst>
              </p:cNvPr>
              <p:cNvSpPr/>
              <p:nvPr/>
            </p:nvSpPr>
            <p:spPr>
              <a:xfrm>
                <a:off x="5770160" y="3083850"/>
                <a:ext cx="1664164" cy="829926"/>
              </a:xfrm>
              <a:custGeom>
                <a:avLst/>
                <a:gdLst>
                  <a:gd name="connsiteX0" fmla="*/ 1551666 w 1664164"/>
                  <a:gd name="connsiteY0" fmla="*/ 368878 h 829926"/>
                  <a:gd name="connsiteX1" fmla="*/ 194440 w 1664164"/>
                  <a:gd name="connsiteY1" fmla="*/ 5212 h 829926"/>
                  <a:gd name="connsiteX2" fmla="*/ 8616 w 1664164"/>
                  <a:gd name="connsiteY2" fmla="*/ 112498 h 829926"/>
                  <a:gd name="connsiteX3" fmla="*/ 8616 w 1664164"/>
                  <a:gd name="connsiteY3" fmla="*/ 112498 h 829926"/>
                  <a:gd name="connsiteX4" fmla="*/ 714743 w 1664164"/>
                  <a:gd name="connsiteY4" fmla="*/ 777834 h 829926"/>
                  <a:gd name="connsiteX5" fmla="*/ 1658952 w 1664164"/>
                  <a:gd name="connsiteY5" fmla="*/ 554702 h 829926"/>
                  <a:gd name="connsiteX6" fmla="*/ 1658952 w 1664164"/>
                  <a:gd name="connsiteY6" fmla="*/ 554702 h 829926"/>
                  <a:gd name="connsiteX7" fmla="*/ 1551666 w 1664164"/>
                  <a:gd name="connsiteY7" fmla="*/ 368878 h 829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164" h="829926">
                    <a:moveTo>
                      <a:pt x="1551666" y="368878"/>
                    </a:moveTo>
                    <a:lnTo>
                      <a:pt x="194440" y="5212"/>
                    </a:lnTo>
                    <a:cubicBezTo>
                      <a:pt x="113516" y="-16487"/>
                      <a:pt x="30315" y="31547"/>
                      <a:pt x="8616" y="112498"/>
                    </a:cubicBezTo>
                    <a:lnTo>
                      <a:pt x="8616" y="112498"/>
                    </a:lnTo>
                    <a:cubicBezTo>
                      <a:pt x="-56974" y="357878"/>
                      <a:pt x="259015" y="655734"/>
                      <a:pt x="714743" y="777834"/>
                    </a:cubicBezTo>
                    <a:cubicBezTo>
                      <a:pt x="1170471" y="899934"/>
                      <a:pt x="1593363" y="800082"/>
                      <a:pt x="1658952" y="554702"/>
                    </a:cubicBezTo>
                    <a:lnTo>
                      <a:pt x="1658952" y="554702"/>
                    </a:lnTo>
                    <a:cubicBezTo>
                      <a:pt x="1680651" y="473778"/>
                      <a:pt x="1632618" y="390577"/>
                      <a:pt x="1551666" y="3688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137" name="Grafik 136">
            <a:extLst>
              <a:ext uri="{FF2B5EF4-FFF2-40B4-BE49-F238E27FC236}">
                <a16:creationId xmlns:a16="http://schemas.microsoft.com/office/drawing/2014/main" id="{86F1893A-1889-4275-11E5-9431384B6D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26316" y="2927449"/>
            <a:ext cx="847980" cy="357251"/>
          </a:xfrm>
          <a:prstGeom prst="rect">
            <a:avLst/>
          </a:prstGeom>
        </p:spPr>
      </p:pic>
      <p:pic>
        <p:nvPicPr>
          <p:cNvPr id="139" name="Grafik 138">
            <a:extLst>
              <a:ext uri="{FF2B5EF4-FFF2-40B4-BE49-F238E27FC236}">
                <a16:creationId xmlns:a16="http://schemas.microsoft.com/office/drawing/2014/main" id="{97463D74-512B-5A9E-930B-D970EC1C1A1E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b="17216"/>
          <a:stretch/>
        </p:blipFill>
        <p:spPr>
          <a:xfrm>
            <a:off x="9518221" y="2463063"/>
            <a:ext cx="2362629" cy="2504277"/>
          </a:xfrm>
          <a:prstGeom prst="rect">
            <a:avLst/>
          </a:prstGeom>
        </p:spPr>
      </p:pic>
      <p:pic>
        <p:nvPicPr>
          <p:cNvPr id="141" name="Grafik 140">
            <a:extLst>
              <a:ext uri="{FF2B5EF4-FFF2-40B4-BE49-F238E27FC236}">
                <a16:creationId xmlns:a16="http://schemas.microsoft.com/office/drawing/2014/main" id="{22049E4D-F073-D75B-E599-895513F7A95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58819" y="3422059"/>
            <a:ext cx="3384114" cy="709296"/>
          </a:xfrm>
          <a:prstGeom prst="rect">
            <a:avLst/>
          </a:prstGeom>
        </p:spPr>
      </p:pic>
      <p:pic>
        <p:nvPicPr>
          <p:cNvPr id="142" name="Grafik 141">
            <a:extLst>
              <a:ext uri="{FF2B5EF4-FFF2-40B4-BE49-F238E27FC236}">
                <a16:creationId xmlns:a16="http://schemas.microsoft.com/office/drawing/2014/main" id="{5C41094F-5884-AF4D-1551-F0B8583B2AD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35351" y="3218439"/>
            <a:ext cx="2602507" cy="92146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2C1E6045-833C-7FFC-9040-B3DF1E2AB8FA}"/>
              </a:ext>
            </a:extLst>
          </p:cNvPr>
          <p:cNvSpPr/>
          <p:nvPr/>
        </p:nvSpPr>
        <p:spPr>
          <a:xfrm>
            <a:off x="7064496" y="4274066"/>
            <a:ext cx="1626981" cy="775492"/>
          </a:xfrm>
          <a:prstGeom prst="rect">
            <a:avLst/>
          </a:prstGeom>
          <a:solidFill>
            <a:srgbClr val="2B31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latin typeface=""/>
                <a:cs typeface="Calibri" panose="020F0502020204030204" pitchFamily="34" charset="0"/>
              </a:rPr>
              <a:t>Playwright NodeJS</a:t>
            </a:r>
          </a:p>
        </p:txBody>
      </p:sp>
      <p:sp>
        <p:nvSpPr>
          <p:cNvPr id="138" name="Pfeil nach links und rechts 137">
            <a:extLst>
              <a:ext uri="{FF2B5EF4-FFF2-40B4-BE49-F238E27FC236}">
                <a16:creationId xmlns:a16="http://schemas.microsoft.com/office/drawing/2014/main" id="{FB035222-CEB9-1F32-F637-FA263FC0C73F}"/>
              </a:ext>
            </a:extLst>
          </p:cNvPr>
          <p:cNvSpPr/>
          <p:nvPr/>
        </p:nvSpPr>
        <p:spPr>
          <a:xfrm>
            <a:off x="2958716" y="3531763"/>
            <a:ext cx="2084519" cy="229344"/>
          </a:xfrm>
          <a:prstGeom prst="leftRightArrow">
            <a:avLst>
              <a:gd name="adj1" fmla="val 37733"/>
              <a:gd name="adj2" fmla="val 11747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Pfeil nach links und rechts 143">
            <a:extLst>
              <a:ext uri="{FF2B5EF4-FFF2-40B4-BE49-F238E27FC236}">
                <a16:creationId xmlns:a16="http://schemas.microsoft.com/office/drawing/2014/main" id="{0A2FA808-4405-21BF-A552-8BA423833A1F}"/>
              </a:ext>
            </a:extLst>
          </p:cNvPr>
          <p:cNvSpPr/>
          <p:nvPr/>
        </p:nvSpPr>
        <p:spPr>
          <a:xfrm>
            <a:off x="8536717" y="4604506"/>
            <a:ext cx="1019403" cy="342545"/>
          </a:xfrm>
          <a:prstGeom prst="leftRightArrow">
            <a:avLst>
              <a:gd name="adj1" fmla="val 33573"/>
              <a:gd name="adj2" fmla="val 47947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CDP</a:t>
            </a:r>
          </a:p>
        </p:txBody>
      </p:sp>
      <p:sp>
        <p:nvSpPr>
          <p:cNvPr id="146" name="Pfeil nach rechts 145">
            <a:extLst>
              <a:ext uri="{FF2B5EF4-FFF2-40B4-BE49-F238E27FC236}">
                <a16:creationId xmlns:a16="http://schemas.microsoft.com/office/drawing/2014/main" id="{7EC748ED-4EE1-8C53-0742-593E65AE7C1A}"/>
              </a:ext>
            </a:extLst>
          </p:cNvPr>
          <p:cNvSpPr/>
          <p:nvPr/>
        </p:nvSpPr>
        <p:spPr>
          <a:xfrm rot="17994828">
            <a:off x="8354501" y="3229831"/>
            <a:ext cx="1451403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B0A19BC8-DA7F-703B-E746-9C6B9C7C70BA}"/>
              </a:ext>
            </a:extLst>
          </p:cNvPr>
          <p:cNvSpPr txBox="1"/>
          <p:nvPr/>
        </p:nvSpPr>
        <p:spPr>
          <a:xfrm>
            <a:off x="1444237" y="2409148"/>
            <a:ext cx="23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Browser module</a:t>
            </a:r>
          </a:p>
        </p:txBody>
      </p:sp>
      <p:sp>
        <p:nvSpPr>
          <p:cNvPr id="148" name="Pfeil nach rechts 147">
            <a:extLst>
              <a:ext uri="{FF2B5EF4-FFF2-40B4-BE49-F238E27FC236}">
                <a16:creationId xmlns:a16="http://schemas.microsoft.com/office/drawing/2014/main" id="{BC1647CF-5D58-703A-5752-EC4BC89A67AD}"/>
              </a:ext>
            </a:extLst>
          </p:cNvPr>
          <p:cNvSpPr/>
          <p:nvPr/>
        </p:nvSpPr>
        <p:spPr>
          <a:xfrm rot="20585623">
            <a:off x="3717109" y="2378163"/>
            <a:ext cx="1242080" cy="192914"/>
          </a:xfrm>
          <a:prstGeom prst="rightArrow">
            <a:avLst>
              <a:gd name="adj1" fmla="val 40785"/>
              <a:gd name="adj2" fmla="val 1386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EF8E86A9-CBFD-8721-6CFA-71E7093C67F0}"/>
              </a:ext>
            </a:extLst>
          </p:cNvPr>
          <p:cNvSpPr txBox="1"/>
          <p:nvPr/>
        </p:nvSpPr>
        <p:spPr>
          <a:xfrm>
            <a:off x="4982348" y="3212581"/>
            <a:ext cx="3130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Browser/wrapper/</a:t>
            </a:r>
            <a:r>
              <a:rPr lang="en-GB" sz="1050" dirty="0" err="1">
                <a:solidFill>
                  <a:schemeClr val="bg1"/>
                </a:solidFill>
              </a:rPr>
              <a:t>index.js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E1163F39-EA26-5A05-3BC5-69A3D9A9F816}"/>
              </a:ext>
            </a:extLst>
          </p:cNvPr>
          <p:cNvSpPr txBox="1"/>
          <p:nvPr/>
        </p:nvSpPr>
        <p:spPr>
          <a:xfrm>
            <a:off x="871342" y="3013493"/>
            <a:ext cx="27290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Browser/keywords/</a:t>
            </a:r>
            <a:r>
              <a:rPr lang="en-GB" sz="1050" dirty="0" err="1">
                <a:solidFill>
                  <a:schemeClr val="bg1"/>
                </a:solidFill>
              </a:rPr>
              <a:t>interaction.py</a:t>
            </a:r>
            <a:endParaRPr lang="en-GB" sz="1050" dirty="0">
              <a:solidFill>
                <a:schemeClr val="bg1"/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E907CCDF-A9D8-4A0B-51C8-2A61F2E4E9A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87986" y="3878115"/>
            <a:ext cx="775491" cy="775491"/>
          </a:xfrm>
          <a:prstGeom prst="rect">
            <a:avLst/>
          </a:prstGeom>
        </p:spPr>
      </p:pic>
      <p:sp>
        <p:nvSpPr>
          <p:cNvPr id="151" name="Textfeld 150">
            <a:extLst>
              <a:ext uri="{FF2B5EF4-FFF2-40B4-BE49-F238E27FC236}">
                <a16:creationId xmlns:a16="http://schemas.microsoft.com/office/drawing/2014/main" id="{CA049DD7-B29E-D9FE-2A36-AACAE47D7AC1}"/>
              </a:ext>
            </a:extLst>
          </p:cNvPr>
          <p:cNvSpPr txBox="1"/>
          <p:nvPr/>
        </p:nvSpPr>
        <p:spPr>
          <a:xfrm>
            <a:off x="5603061" y="2677688"/>
            <a:ext cx="243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JavaScript Side</a:t>
            </a:r>
          </a:p>
        </p:txBody>
      </p:sp>
    </p:spTree>
    <p:extLst>
      <p:ext uri="{BB962C8B-B14F-4D97-AF65-F5344CB8AC3E}">
        <p14:creationId xmlns:p14="http://schemas.microsoft.com/office/powerpoint/2010/main" val="472725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4" grpId="0" animBg="1"/>
      <p:bldP spid="1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E47A2-8D56-A284-93F9-25C5461AB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5688A-393E-DFAB-B2E5-58A7EE308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Pabot</a:t>
            </a:r>
            <a:r>
              <a:rPr lang="en-GB" dirty="0"/>
              <a:t> and Browser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945A53-B9D0-FCC7-3309-51B477B9449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23311F-C0E3-4500-906D-A0FDB6ECF4DF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2FF2D4-FCC9-B4E7-6CF8-470991746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064387-6C60-1BA9-8BC7-817386712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0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643B7-84F7-F31F-EA4A-67F0CCB26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E66FFE3D-EBB1-8EEA-8BFD-AB70ACE65755}"/>
              </a:ext>
            </a:extLst>
          </p:cNvPr>
          <p:cNvGrpSpPr/>
          <p:nvPr/>
        </p:nvGrpSpPr>
        <p:grpSpPr>
          <a:xfrm>
            <a:off x="2751872" y="1400668"/>
            <a:ext cx="2160668" cy="1434695"/>
            <a:chOff x="2751872" y="1400668"/>
            <a:chExt cx="2160668" cy="1434695"/>
          </a:xfrm>
        </p:grpSpPr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D5ED3D6B-3BF5-2958-BBE7-81D8BCDA434B}"/>
                </a:ext>
              </a:extLst>
            </p:cNvPr>
            <p:cNvGrpSpPr/>
            <p:nvPr/>
          </p:nvGrpSpPr>
          <p:grpSpPr>
            <a:xfrm>
              <a:off x="2751872" y="1400668"/>
              <a:ext cx="550139" cy="556349"/>
              <a:chOff x="5511800" y="2787650"/>
              <a:chExt cx="1055940" cy="1067859"/>
            </a:xfrm>
          </p:grpSpPr>
          <p:sp>
            <p:nvSpPr>
              <p:cNvPr id="59" name="Freihandform 58">
                <a:extLst>
                  <a:ext uri="{FF2B5EF4-FFF2-40B4-BE49-F238E27FC236}">
                    <a16:creationId xmlns:a16="http://schemas.microsoft.com/office/drawing/2014/main" id="{D0354672-E490-63AD-C255-6229E0593308}"/>
                  </a:ext>
                </a:extLst>
              </p:cNvPr>
              <p:cNvSpPr/>
              <p:nvPr/>
            </p:nvSpPr>
            <p:spPr>
              <a:xfrm>
                <a:off x="5511800" y="2787650"/>
                <a:ext cx="781724" cy="789522"/>
              </a:xfrm>
              <a:custGeom>
                <a:avLst/>
                <a:gdLst>
                  <a:gd name="connsiteX0" fmla="*/ 521684 w 781724"/>
                  <a:gd name="connsiteY0" fmla="*/ 9 h 789522"/>
                  <a:gd name="connsiteX1" fmla="*/ 399976 w 781724"/>
                  <a:gd name="connsiteY1" fmla="*/ 10401 h 789522"/>
                  <a:gd name="connsiteX2" fmla="*/ 272627 w 781724"/>
                  <a:gd name="connsiteY2" fmla="*/ 142828 h 789522"/>
                  <a:gd name="connsiteX3" fmla="*/ 272627 w 781724"/>
                  <a:gd name="connsiteY3" fmla="*/ 239921 h 789522"/>
                  <a:gd name="connsiteX4" fmla="*/ 527324 w 781724"/>
                  <a:gd name="connsiteY4" fmla="*/ 239921 h 789522"/>
                  <a:gd name="connsiteX5" fmla="*/ 527324 w 781724"/>
                  <a:gd name="connsiteY5" fmla="*/ 272286 h 789522"/>
                  <a:gd name="connsiteX6" fmla="*/ 272627 w 781724"/>
                  <a:gd name="connsiteY6" fmla="*/ 272286 h 789522"/>
                  <a:gd name="connsiteX7" fmla="*/ 177041 w 781724"/>
                  <a:gd name="connsiteY7" fmla="*/ 272286 h 789522"/>
                  <a:gd name="connsiteX8" fmla="*/ 17930 w 781724"/>
                  <a:gd name="connsiteY8" fmla="*/ 401446 h 789522"/>
                  <a:gd name="connsiteX9" fmla="*/ 17930 w 781724"/>
                  <a:gd name="connsiteY9" fmla="*/ 660362 h 789522"/>
                  <a:gd name="connsiteX10" fmla="*/ 153293 w 781724"/>
                  <a:gd name="connsiteY10" fmla="*/ 789523 h 789522"/>
                  <a:gd name="connsiteX11" fmla="*/ 240864 w 781724"/>
                  <a:gd name="connsiteY11" fmla="*/ 789523 h 789522"/>
                  <a:gd name="connsiteX12" fmla="*/ 240864 w 781724"/>
                  <a:gd name="connsiteY12" fmla="*/ 673130 h 789522"/>
                  <a:gd name="connsiteX13" fmla="*/ 399976 w 781724"/>
                  <a:gd name="connsiteY13" fmla="*/ 514870 h 789522"/>
                  <a:gd name="connsiteX14" fmla="*/ 654375 w 781724"/>
                  <a:gd name="connsiteY14" fmla="*/ 514870 h 789522"/>
                  <a:gd name="connsiteX15" fmla="*/ 781724 w 781724"/>
                  <a:gd name="connsiteY15" fmla="*/ 385412 h 789522"/>
                  <a:gd name="connsiteX16" fmla="*/ 781724 w 781724"/>
                  <a:gd name="connsiteY16" fmla="*/ 142828 h 789522"/>
                  <a:gd name="connsiteX17" fmla="*/ 654375 w 781724"/>
                  <a:gd name="connsiteY17" fmla="*/ 10401 h 789522"/>
                  <a:gd name="connsiteX18" fmla="*/ 521684 w 781724"/>
                  <a:gd name="connsiteY18" fmla="*/ 9 h 789522"/>
                  <a:gd name="connsiteX19" fmla="*/ 383946 w 781724"/>
                  <a:gd name="connsiteY19" fmla="*/ 78099 h 789522"/>
                  <a:gd name="connsiteX20" fmla="*/ 431738 w 781724"/>
                  <a:gd name="connsiteY20" fmla="*/ 126794 h 789522"/>
                  <a:gd name="connsiteX21" fmla="*/ 383946 w 781724"/>
                  <a:gd name="connsiteY21" fmla="*/ 175192 h 789522"/>
                  <a:gd name="connsiteX22" fmla="*/ 336152 w 781724"/>
                  <a:gd name="connsiteY22" fmla="*/ 126794 h 789522"/>
                  <a:gd name="connsiteX23" fmla="*/ 383946 w 781724"/>
                  <a:gd name="connsiteY23" fmla="*/ 78099 h 78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81724" h="789522">
                    <a:moveTo>
                      <a:pt x="521684" y="9"/>
                    </a:moveTo>
                    <a:cubicBezTo>
                      <a:pt x="478143" y="211"/>
                      <a:pt x="436562" y="3925"/>
                      <a:pt x="399976" y="10401"/>
                    </a:cubicBezTo>
                    <a:cubicBezTo>
                      <a:pt x="292196" y="29447"/>
                      <a:pt x="272627" y="69311"/>
                      <a:pt x="272627" y="142828"/>
                    </a:cubicBezTo>
                    <a:lnTo>
                      <a:pt x="272627" y="239921"/>
                    </a:lnTo>
                    <a:lnTo>
                      <a:pt x="527324" y="239921"/>
                    </a:lnTo>
                    <a:lnTo>
                      <a:pt x="527324" y="272286"/>
                    </a:lnTo>
                    <a:lnTo>
                      <a:pt x="272627" y="272286"/>
                    </a:lnTo>
                    <a:lnTo>
                      <a:pt x="177041" y="272286"/>
                    </a:lnTo>
                    <a:cubicBezTo>
                      <a:pt x="103020" y="272286"/>
                      <a:pt x="38204" y="316788"/>
                      <a:pt x="17930" y="401446"/>
                    </a:cubicBezTo>
                    <a:cubicBezTo>
                      <a:pt x="-5455" y="498485"/>
                      <a:pt x="-6493" y="559038"/>
                      <a:pt x="17930" y="660362"/>
                    </a:cubicBezTo>
                    <a:cubicBezTo>
                      <a:pt x="36035" y="735783"/>
                      <a:pt x="79271" y="789523"/>
                      <a:pt x="153293" y="789523"/>
                    </a:cubicBezTo>
                    <a:lnTo>
                      <a:pt x="240864" y="789523"/>
                    </a:lnTo>
                    <a:lnTo>
                      <a:pt x="240864" y="673130"/>
                    </a:lnTo>
                    <a:cubicBezTo>
                      <a:pt x="240864" y="589042"/>
                      <a:pt x="313600" y="514870"/>
                      <a:pt x="399976" y="514870"/>
                    </a:cubicBezTo>
                    <a:lnTo>
                      <a:pt x="654375" y="514870"/>
                    </a:lnTo>
                    <a:cubicBezTo>
                      <a:pt x="725192" y="514870"/>
                      <a:pt x="781724" y="456549"/>
                      <a:pt x="781724" y="385412"/>
                    </a:cubicBezTo>
                    <a:lnTo>
                      <a:pt x="781724" y="142828"/>
                    </a:lnTo>
                    <a:cubicBezTo>
                      <a:pt x="781724" y="73787"/>
                      <a:pt x="723494" y="21924"/>
                      <a:pt x="654375" y="10401"/>
                    </a:cubicBezTo>
                    <a:cubicBezTo>
                      <a:pt x="610622" y="3116"/>
                      <a:pt x="565224" y="-194"/>
                      <a:pt x="521684" y="9"/>
                    </a:cubicBezTo>
                    <a:close/>
                    <a:moveTo>
                      <a:pt x="383946" y="78099"/>
                    </a:moveTo>
                    <a:cubicBezTo>
                      <a:pt x="410254" y="78099"/>
                      <a:pt x="431738" y="99939"/>
                      <a:pt x="431738" y="126794"/>
                    </a:cubicBezTo>
                    <a:cubicBezTo>
                      <a:pt x="431738" y="153553"/>
                      <a:pt x="410254" y="175192"/>
                      <a:pt x="383946" y="175192"/>
                    </a:cubicBezTo>
                    <a:cubicBezTo>
                      <a:pt x="357543" y="175192"/>
                      <a:pt x="336152" y="153553"/>
                      <a:pt x="336152" y="126794"/>
                    </a:cubicBezTo>
                    <a:cubicBezTo>
                      <a:pt x="336152" y="99939"/>
                      <a:pt x="357543" y="78099"/>
                      <a:pt x="383946" y="780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9FD4"/>
                  </a:gs>
                  <a:gs pos="50000">
                    <a:srgbClr val="4584B6"/>
                  </a:gs>
                  <a:gs pos="100000">
                    <a:srgbClr val="306998"/>
                  </a:gs>
                </a:gsLst>
                <a:lin ang="2458805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" name="Freihandform 59">
                <a:extLst>
                  <a:ext uri="{FF2B5EF4-FFF2-40B4-BE49-F238E27FC236}">
                    <a16:creationId xmlns:a16="http://schemas.microsoft.com/office/drawing/2014/main" id="{34D86617-0BA8-D3E5-456F-77E72562884C}"/>
                  </a:ext>
                </a:extLst>
              </p:cNvPr>
              <p:cNvSpPr/>
              <p:nvPr/>
            </p:nvSpPr>
            <p:spPr>
              <a:xfrm>
                <a:off x="5784426" y="3059935"/>
                <a:ext cx="783314" cy="795574"/>
              </a:xfrm>
              <a:custGeom>
                <a:avLst/>
                <a:gdLst>
                  <a:gd name="connsiteX0" fmla="*/ 540860 w 783314"/>
                  <a:gd name="connsiteY0" fmla="*/ 0 h 795574"/>
                  <a:gd name="connsiteX1" fmla="*/ 540860 w 783314"/>
                  <a:gd name="connsiteY1" fmla="*/ 113127 h 795574"/>
                  <a:gd name="connsiteX2" fmla="*/ 381749 w 783314"/>
                  <a:gd name="connsiteY2" fmla="*/ 274652 h 795574"/>
                  <a:gd name="connsiteX3" fmla="*/ 127349 w 783314"/>
                  <a:gd name="connsiteY3" fmla="*/ 274652 h 795574"/>
                  <a:gd name="connsiteX4" fmla="*/ 0 w 783314"/>
                  <a:gd name="connsiteY4" fmla="*/ 404109 h 795574"/>
                  <a:gd name="connsiteX5" fmla="*/ 0 w 783314"/>
                  <a:gd name="connsiteY5" fmla="*/ 646695 h 795574"/>
                  <a:gd name="connsiteX6" fmla="*/ 127349 w 783314"/>
                  <a:gd name="connsiteY6" fmla="*/ 776155 h 795574"/>
                  <a:gd name="connsiteX7" fmla="*/ 381749 w 783314"/>
                  <a:gd name="connsiteY7" fmla="*/ 776155 h 795574"/>
                  <a:gd name="connsiteX8" fmla="*/ 509098 w 783314"/>
                  <a:gd name="connsiteY8" fmla="*/ 646695 h 795574"/>
                  <a:gd name="connsiteX9" fmla="*/ 509098 w 783314"/>
                  <a:gd name="connsiteY9" fmla="*/ 549601 h 795574"/>
                  <a:gd name="connsiteX10" fmla="*/ 254697 w 783314"/>
                  <a:gd name="connsiteY10" fmla="*/ 549601 h 795574"/>
                  <a:gd name="connsiteX11" fmla="*/ 254697 w 783314"/>
                  <a:gd name="connsiteY11" fmla="*/ 517237 h 795574"/>
                  <a:gd name="connsiteX12" fmla="*/ 509098 w 783314"/>
                  <a:gd name="connsiteY12" fmla="*/ 517237 h 795574"/>
                  <a:gd name="connsiteX13" fmla="*/ 636446 w 783314"/>
                  <a:gd name="connsiteY13" fmla="*/ 517237 h 795574"/>
                  <a:gd name="connsiteX14" fmla="*/ 763792 w 783314"/>
                  <a:gd name="connsiteY14" fmla="*/ 388076 h 795574"/>
                  <a:gd name="connsiteX15" fmla="*/ 763792 w 783314"/>
                  <a:gd name="connsiteY15" fmla="*/ 129160 h 795574"/>
                  <a:gd name="connsiteX16" fmla="*/ 636446 w 783314"/>
                  <a:gd name="connsiteY16" fmla="*/ 0 h 795574"/>
                  <a:gd name="connsiteX17" fmla="*/ 397778 w 783314"/>
                  <a:gd name="connsiteY17" fmla="*/ 614330 h 795574"/>
                  <a:gd name="connsiteX18" fmla="*/ 445572 w 783314"/>
                  <a:gd name="connsiteY18" fmla="*/ 662728 h 795574"/>
                  <a:gd name="connsiteX19" fmla="*/ 397778 w 783314"/>
                  <a:gd name="connsiteY19" fmla="*/ 711422 h 795574"/>
                  <a:gd name="connsiteX20" fmla="*/ 349986 w 783314"/>
                  <a:gd name="connsiteY20" fmla="*/ 662728 h 795574"/>
                  <a:gd name="connsiteX21" fmla="*/ 397778 w 783314"/>
                  <a:gd name="connsiteY21" fmla="*/ 614330 h 79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3314" h="795574">
                    <a:moveTo>
                      <a:pt x="540860" y="0"/>
                    </a:moveTo>
                    <a:lnTo>
                      <a:pt x="540860" y="113127"/>
                    </a:lnTo>
                    <a:cubicBezTo>
                      <a:pt x="540860" y="200833"/>
                      <a:pt x="466520" y="274652"/>
                      <a:pt x="381749" y="274652"/>
                    </a:cubicBezTo>
                    <a:lnTo>
                      <a:pt x="127349" y="274652"/>
                    </a:lnTo>
                    <a:cubicBezTo>
                      <a:pt x="57665" y="274652"/>
                      <a:pt x="0" y="334307"/>
                      <a:pt x="0" y="404109"/>
                    </a:cubicBezTo>
                    <a:lnTo>
                      <a:pt x="0" y="646695"/>
                    </a:lnTo>
                    <a:cubicBezTo>
                      <a:pt x="0" y="715735"/>
                      <a:pt x="60022" y="756345"/>
                      <a:pt x="127349" y="776155"/>
                    </a:cubicBezTo>
                    <a:cubicBezTo>
                      <a:pt x="207971" y="799861"/>
                      <a:pt x="285284" y="804147"/>
                      <a:pt x="381749" y="776155"/>
                    </a:cubicBezTo>
                    <a:cubicBezTo>
                      <a:pt x="445870" y="757580"/>
                      <a:pt x="509098" y="720210"/>
                      <a:pt x="509098" y="646695"/>
                    </a:cubicBezTo>
                    <a:lnTo>
                      <a:pt x="509098" y="549601"/>
                    </a:lnTo>
                    <a:lnTo>
                      <a:pt x="254697" y="549601"/>
                    </a:lnTo>
                    <a:lnTo>
                      <a:pt x="254697" y="517237"/>
                    </a:lnTo>
                    <a:lnTo>
                      <a:pt x="509098" y="517237"/>
                    </a:lnTo>
                    <a:lnTo>
                      <a:pt x="636446" y="517237"/>
                    </a:lnTo>
                    <a:cubicBezTo>
                      <a:pt x="710473" y="517237"/>
                      <a:pt x="738049" y="465593"/>
                      <a:pt x="763792" y="388076"/>
                    </a:cubicBezTo>
                    <a:cubicBezTo>
                      <a:pt x="790389" y="308274"/>
                      <a:pt x="789250" y="231531"/>
                      <a:pt x="763792" y="129160"/>
                    </a:cubicBezTo>
                    <a:cubicBezTo>
                      <a:pt x="745496" y="55453"/>
                      <a:pt x="710558" y="0"/>
                      <a:pt x="636446" y="0"/>
                    </a:cubicBezTo>
                    <a:close/>
                    <a:moveTo>
                      <a:pt x="397778" y="614330"/>
                    </a:moveTo>
                    <a:cubicBezTo>
                      <a:pt x="424181" y="614330"/>
                      <a:pt x="445572" y="635968"/>
                      <a:pt x="445572" y="662728"/>
                    </a:cubicBezTo>
                    <a:cubicBezTo>
                      <a:pt x="445572" y="689587"/>
                      <a:pt x="424181" y="711422"/>
                      <a:pt x="397778" y="711422"/>
                    </a:cubicBezTo>
                    <a:cubicBezTo>
                      <a:pt x="371470" y="711422"/>
                      <a:pt x="349986" y="689587"/>
                      <a:pt x="349986" y="662728"/>
                    </a:cubicBezTo>
                    <a:cubicBezTo>
                      <a:pt x="349986" y="635968"/>
                      <a:pt x="371470" y="614330"/>
                      <a:pt x="397778" y="6143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D43B"/>
                  </a:gs>
                  <a:gs pos="50000">
                    <a:srgbClr val="FFDE57"/>
                  </a:gs>
                  <a:gs pos="100000">
                    <a:srgbClr val="FFE873"/>
                  </a:gs>
                </a:gsLst>
                <a:lin ang="14100376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5" name="Abgerundetes Rechteck 54">
              <a:extLst>
                <a:ext uri="{FF2B5EF4-FFF2-40B4-BE49-F238E27FC236}">
                  <a16:creationId xmlns:a16="http://schemas.microsoft.com/office/drawing/2014/main" id="{280DCD4A-CFA7-5476-8845-69CF5E8E629D}"/>
                </a:ext>
              </a:extLst>
            </p:cNvPr>
            <p:cNvSpPr/>
            <p:nvPr/>
          </p:nvSpPr>
          <p:spPr>
            <a:xfrm>
              <a:off x="3000000" y="1668701"/>
              <a:ext cx="1912540" cy="116666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    Robot</a:t>
              </a:r>
            </a:p>
          </p:txBody>
        </p:sp>
        <p:pic>
          <p:nvPicPr>
            <p:cNvPr id="116" name="Grafik 115">
              <a:extLst>
                <a:ext uri="{FF2B5EF4-FFF2-40B4-BE49-F238E27FC236}">
                  <a16:creationId xmlns:a16="http://schemas.microsoft.com/office/drawing/2014/main" id="{55BBA89C-C5E8-8D98-EAA1-8BE002284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3305" y="1650337"/>
              <a:ext cx="613416" cy="613416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BF6A7CD-AD75-A9F7-F82A-1B494674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Pabot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C29ECC-1F41-B6B3-438D-E97EC35683E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262FC8-DA03-4B7F-B543-81547E14E27F}" type="datetime5">
              <a:rPr lang="en-GB" smtClean="0"/>
              <a:t>7-Feb-25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B5934B-BB65-73AF-8ED3-CCDEB2B53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7000"/>
            <a:ext cx="4114800" cy="282064"/>
          </a:xfrm>
        </p:spPr>
        <p:txBody>
          <a:bodyPr/>
          <a:lstStyle/>
          <a:p>
            <a:r>
              <a:rPr lang="en-US"/>
              <a:t>https://robotframework.org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1FC3B4-E8E4-75A8-521F-710871D41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D38196-C4FD-A941-9F4F-93927EEE2B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90BAF3B7-A694-4B65-BEC1-C6E34F3E3D87}"/>
              </a:ext>
            </a:extLst>
          </p:cNvPr>
          <p:cNvSpPr/>
          <p:nvPr/>
        </p:nvSpPr>
        <p:spPr>
          <a:xfrm>
            <a:off x="506863" y="3116424"/>
            <a:ext cx="1404559" cy="61341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dirty="0" err="1"/>
              <a:t>Pabot</a:t>
            </a:r>
            <a:br>
              <a:rPr lang="en-GB" dirty="0"/>
            </a:br>
            <a:r>
              <a:rPr lang="en-GB" dirty="0"/>
              <a:t>Main</a:t>
            </a:r>
          </a:p>
        </p:txBody>
      </p: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B7C9AAF5-79A9-76FD-1A62-E2125A8D5BCB}"/>
              </a:ext>
            </a:extLst>
          </p:cNvPr>
          <p:cNvGrpSpPr/>
          <p:nvPr/>
        </p:nvGrpSpPr>
        <p:grpSpPr>
          <a:xfrm>
            <a:off x="5621952" y="1406342"/>
            <a:ext cx="1938462" cy="1398304"/>
            <a:chOff x="5621952" y="1406342"/>
            <a:chExt cx="1938462" cy="1398304"/>
          </a:xfrm>
        </p:grpSpPr>
        <p:sp>
          <p:nvSpPr>
            <p:cNvPr id="57" name="Abgerundetes Rechteck 56">
              <a:extLst>
                <a:ext uri="{FF2B5EF4-FFF2-40B4-BE49-F238E27FC236}">
                  <a16:creationId xmlns:a16="http://schemas.microsoft.com/office/drawing/2014/main" id="{BA7F35F4-D4B3-9B20-31E6-A0576D3EC5B7}"/>
                </a:ext>
              </a:extLst>
            </p:cNvPr>
            <p:cNvSpPr/>
            <p:nvPr/>
          </p:nvSpPr>
          <p:spPr>
            <a:xfrm>
              <a:off x="5633691" y="1691460"/>
              <a:ext cx="1926723" cy="111318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3F11313E-E144-F97E-02F3-CDEFE76ED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21952" y="1406342"/>
              <a:ext cx="1229050" cy="330151"/>
            </a:xfrm>
            <a:prstGeom prst="rect">
              <a:avLst/>
            </a:prstGeom>
          </p:spPr>
        </p:pic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B1B0565B-930F-B275-EEBE-7B89E9409E4B}"/>
              </a:ext>
            </a:extLst>
          </p:cNvPr>
          <p:cNvGrpSpPr/>
          <p:nvPr/>
        </p:nvGrpSpPr>
        <p:grpSpPr>
          <a:xfrm>
            <a:off x="268712" y="2701394"/>
            <a:ext cx="550139" cy="556349"/>
            <a:chOff x="5511800" y="2787650"/>
            <a:chExt cx="1055940" cy="1067859"/>
          </a:xfrm>
        </p:grpSpPr>
        <p:sp>
          <p:nvSpPr>
            <p:cNvPr id="80" name="Freihandform 79">
              <a:extLst>
                <a:ext uri="{FF2B5EF4-FFF2-40B4-BE49-F238E27FC236}">
                  <a16:creationId xmlns:a16="http://schemas.microsoft.com/office/drawing/2014/main" id="{9C238ED0-CB68-A5D5-BC8B-36144EEF7C45}"/>
                </a:ext>
              </a:extLst>
            </p:cNvPr>
            <p:cNvSpPr/>
            <p:nvPr/>
          </p:nvSpPr>
          <p:spPr>
            <a:xfrm>
              <a:off x="5511800" y="2787650"/>
              <a:ext cx="781724" cy="789522"/>
            </a:xfrm>
            <a:custGeom>
              <a:avLst/>
              <a:gdLst>
                <a:gd name="connsiteX0" fmla="*/ 521684 w 781724"/>
                <a:gd name="connsiteY0" fmla="*/ 9 h 789522"/>
                <a:gd name="connsiteX1" fmla="*/ 399976 w 781724"/>
                <a:gd name="connsiteY1" fmla="*/ 10401 h 789522"/>
                <a:gd name="connsiteX2" fmla="*/ 272627 w 781724"/>
                <a:gd name="connsiteY2" fmla="*/ 142828 h 789522"/>
                <a:gd name="connsiteX3" fmla="*/ 272627 w 781724"/>
                <a:gd name="connsiteY3" fmla="*/ 239921 h 789522"/>
                <a:gd name="connsiteX4" fmla="*/ 527324 w 781724"/>
                <a:gd name="connsiteY4" fmla="*/ 239921 h 789522"/>
                <a:gd name="connsiteX5" fmla="*/ 527324 w 781724"/>
                <a:gd name="connsiteY5" fmla="*/ 272286 h 789522"/>
                <a:gd name="connsiteX6" fmla="*/ 272627 w 781724"/>
                <a:gd name="connsiteY6" fmla="*/ 272286 h 789522"/>
                <a:gd name="connsiteX7" fmla="*/ 177041 w 781724"/>
                <a:gd name="connsiteY7" fmla="*/ 272286 h 789522"/>
                <a:gd name="connsiteX8" fmla="*/ 17930 w 781724"/>
                <a:gd name="connsiteY8" fmla="*/ 401446 h 789522"/>
                <a:gd name="connsiteX9" fmla="*/ 17930 w 781724"/>
                <a:gd name="connsiteY9" fmla="*/ 660362 h 789522"/>
                <a:gd name="connsiteX10" fmla="*/ 153293 w 781724"/>
                <a:gd name="connsiteY10" fmla="*/ 789523 h 789522"/>
                <a:gd name="connsiteX11" fmla="*/ 240864 w 781724"/>
                <a:gd name="connsiteY11" fmla="*/ 789523 h 789522"/>
                <a:gd name="connsiteX12" fmla="*/ 240864 w 781724"/>
                <a:gd name="connsiteY12" fmla="*/ 673130 h 789522"/>
                <a:gd name="connsiteX13" fmla="*/ 399976 w 781724"/>
                <a:gd name="connsiteY13" fmla="*/ 514870 h 789522"/>
                <a:gd name="connsiteX14" fmla="*/ 654375 w 781724"/>
                <a:gd name="connsiteY14" fmla="*/ 514870 h 789522"/>
                <a:gd name="connsiteX15" fmla="*/ 781724 w 781724"/>
                <a:gd name="connsiteY15" fmla="*/ 385412 h 789522"/>
                <a:gd name="connsiteX16" fmla="*/ 781724 w 781724"/>
                <a:gd name="connsiteY16" fmla="*/ 142828 h 789522"/>
                <a:gd name="connsiteX17" fmla="*/ 654375 w 781724"/>
                <a:gd name="connsiteY17" fmla="*/ 10401 h 789522"/>
                <a:gd name="connsiteX18" fmla="*/ 521684 w 781724"/>
                <a:gd name="connsiteY18" fmla="*/ 9 h 789522"/>
                <a:gd name="connsiteX19" fmla="*/ 383946 w 781724"/>
                <a:gd name="connsiteY19" fmla="*/ 78099 h 789522"/>
                <a:gd name="connsiteX20" fmla="*/ 431738 w 781724"/>
                <a:gd name="connsiteY20" fmla="*/ 126794 h 789522"/>
                <a:gd name="connsiteX21" fmla="*/ 383946 w 781724"/>
                <a:gd name="connsiteY21" fmla="*/ 175192 h 789522"/>
                <a:gd name="connsiteX22" fmla="*/ 336152 w 781724"/>
                <a:gd name="connsiteY22" fmla="*/ 126794 h 789522"/>
                <a:gd name="connsiteX23" fmla="*/ 383946 w 781724"/>
                <a:gd name="connsiteY23" fmla="*/ 78099 h 78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81724" h="789522">
                  <a:moveTo>
                    <a:pt x="521684" y="9"/>
                  </a:moveTo>
                  <a:cubicBezTo>
                    <a:pt x="478143" y="211"/>
                    <a:pt x="436562" y="3925"/>
                    <a:pt x="399976" y="10401"/>
                  </a:cubicBezTo>
                  <a:cubicBezTo>
                    <a:pt x="292196" y="29447"/>
                    <a:pt x="272627" y="69311"/>
                    <a:pt x="272627" y="142828"/>
                  </a:cubicBezTo>
                  <a:lnTo>
                    <a:pt x="272627" y="239921"/>
                  </a:lnTo>
                  <a:lnTo>
                    <a:pt x="527324" y="239921"/>
                  </a:lnTo>
                  <a:lnTo>
                    <a:pt x="527324" y="272286"/>
                  </a:lnTo>
                  <a:lnTo>
                    <a:pt x="272627" y="272286"/>
                  </a:lnTo>
                  <a:lnTo>
                    <a:pt x="177041" y="272286"/>
                  </a:lnTo>
                  <a:cubicBezTo>
                    <a:pt x="103020" y="272286"/>
                    <a:pt x="38204" y="316788"/>
                    <a:pt x="17930" y="401446"/>
                  </a:cubicBezTo>
                  <a:cubicBezTo>
                    <a:pt x="-5455" y="498485"/>
                    <a:pt x="-6493" y="559038"/>
                    <a:pt x="17930" y="660362"/>
                  </a:cubicBezTo>
                  <a:cubicBezTo>
                    <a:pt x="36035" y="735783"/>
                    <a:pt x="79271" y="789523"/>
                    <a:pt x="153293" y="789523"/>
                  </a:cubicBezTo>
                  <a:lnTo>
                    <a:pt x="240864" y="789523"/>
                  </a:lnTo>
                  <a:lnTo>
                    <a:pt x="240864" y="673130"/>
                  </a:lnTo>
                  <a:cubicBezTo>
                    <a:pt x="240864" y="589042"/>
                    <a:pt x="313600" y="514870"/>
                    <a:pt x="399976" y="514870"/>
                  </a:cubicBezTo>
                  <a:lnTo>
                    <a:pt x="654375" y="514870"/>
                  </a:lnTo>
                  <a:cubicBezTo>
                    <a:pt x="725192" y="514870"/>
                    <a:pt x="781724" y="456549"/>
                    <a:pt x="781724" y="385412"/>
                  </a:cubicBezTo>
                  <a:lnTo>
                    <a:pt x="781724" y="142828"/>
                  </a:lnTo>
                  <a:cubicBezTo>
                    <a:pt x="781724" y="73787"/>
                    <a:pt x="723494" y="21924"/>
                    <a:pt x="654375" y="10401"/>
                  </a:cubicBezTo>
                  <a:cubicBezTo>
                    <a:pt x="610622" y="3116"/>
                    <a:pt x="565224" y="-194"/>
                    <a:pt x="521684" y="9"/>
                  </a:cubicBezTo>
                  <a:close/>
                  <a:moveTo>
                    <a:pt x="383946" y="78099"/>
                  </a:moveTo>
                  <a:cubicBezTo>
                    <a:pt x="410254" y="78099"/>
                    <a:pt x="431738" y="99939"/>
                    <a:pt x="431738" y="126794"/>
                  </a:cubicBezTo>
                  <a:cubicBezTo>
                    <a:pt x="431738" y="153553"/>
                    <a:pt x="410254" y="175192"/>
                    <a:pt x="383946" y="175192"/>
                  </a:cubicBezTo>
                  <a:cubicBezTo>
                    <a:pt x="357543" y="175192"/>
                    <a:pt x="336152" y="153553"/>
                    <a:pt x="336152" y="126794"/>
                  </a:cubicBezTo>
                  <a:cubicBezTo>
                    <a:pt x="336152" y="99939"/>
                    <a:pt x="357543" y="78099"/>
                    <a:pt x="383946" y="78099"/>
                  </a:cubicBezTo>
                  <a:close/>
                </a:path>
              </a:pathLst>
            </a:custGeom>
            <a:gradFill>
              <a:gsLst>
                <a:gs pos="0">
                  <a:srgbClr val="5A9FD4"/>
                </a:gs>
                <a:gs pos="50000">
                  <a:srgbClr val="4584B6"/>
                </a:gs>
                <a:gs pos="100000">
                  <a:srgbClr val="306998"/>
                </a:gs>
              </a:gsLst>
              <a:lin ang="2458805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ihandform 80">
              <a:extLst>
                <a:ext uri="{FF2B5EF4-FFF2-40B4-BE49-F238E27FC236}">
                  <a16:creationId xmlns:a16="http://schemas.microsoft.com/office/drawing/2014/main" id="{6137CA5C-D4E7-D4C6-545F-E934BEA5A889}"/>
                </a:ext>
              </a:extLst>
            </p:cNvPr>
            <p:cNvSpPr/>
            <p:nvPr/>
          </p:nvSpPr>
          <p:spPr>
            <a:xfrm>
              <a:off x="5784426" y="3059935"/>
              <a:ext cx="783314" cy="795574"/>
            </a:xfrm>
            <a:custGeom>
              <a:avLst/>
              <a:gdLst>
                <a:gd name="connsiteX0" fmla="*/ 540860 w 783314"/>
                <a:gd name="connsiteY0" fmla="*/ 0 h 795574"/>
                <a:gd name="connsiteX1" fmla="*/ 540860 w 783314"/>
                <a:gd name="connsiteY1" fmla="*/ 113127 h 795574"/>
                <a:gd name="connsiteX2" fmla="*/ 381749 w 783314"/>
                <a:gd name="connsiteY2" fmla="*/ 274652 h 795574"/>
                <a:gd name="connsiteX3" fmla="*/ 127349 w 783314"/>
                <a:gd name="connsiteY3" fmla="*/ 274652 h 795574"/>
                <a:gd name="connsiteX4" fmla="*/ 0 w 783314"/>
                <a:gd name="connsiteY4" fmla="*/ 404109 h 795574"/>
                <a:gd name="connsiteX5" fmla="*/ 0 w 783314"/>
                <a:gd name="connsiteY5" fmla="*/ 646695 h 795574"/>
                <a:gd name="connsiteX6" fmla="*/ 127349 w 783314"/>
                <a:gd name="connsiteY6" fmla="*/ 776155 h 795574"/>
                <a:gd name="connsiteX7" fmla="*/ 381749 w 783314"/>
                <a:gd name="connsiteY7" fmla="*/ 776155 h 795574"/>
                <a:gd name="connsiteX8" fmla="*/ 509098 w 783314"/>
                <a:gd name="connsiteY8" fmla="*/ 646695 h 795574"/>
                <a:gd name="connsiteX9" fmla="*/ 509098 w 783314"/>
                <a:gd name="connsiteY9" fmla="*/ 549601 h 795574"/>
                <a:gd name="connsiteX10" fmla="*/ 254697 w 783314"/>
                <a:gd name="connsiteY10" fmla="*/ 549601 h 795574"/>
                <a:gd name="connsiteX11" fmla="*/ 254697 w 783314"/>
                <a:gd name="connsiteY11" fmla="*/ 517237 h 795574"/>
                <a:gd name="connsiteX12" fmla="*/ 509098 w 783314"/>
                <a:gd name="connsiteY12" fmla="*/ 517237 h 795574"/>
                <a:gd name="connsiteX13" fmla="*/ 636446 w 783314"/>
                <a:gd name="connsiteY13" fmla="*/ 517237 h 795574"/>
                <a:gd name="connsiteX14" fmla="*/ 763792 w 783314"/>
                <a:gd name="connsiteY14" fmla="*/ 388076 h 795574"/>
                <a:gd name="connsiteX15" fmla="*/ 763792 w 783314"/>
                <a:gd name="connsiteY15" fmla="*/ 129160 h 795574"/>
                <a:gd name="connsiteX16" fmla="*/ 636446 w 783314"/>
                <a:gd name="connsiteY16" fmla="*/ 0 h 795574"/>
                <a:gd name="connsiteX17" fmla="*/ 397778 w 783314"/>
                <a:gd name="connsiteY17" fmla="*/ 614330 h 795574"/>
                <a:gd name="connsiteX18" fmla="*/ 445572 w 783314"/>
                <a:gd name="connsiteY18" fmla="*/ 662728 h 795574"/>
                <a:gd name="connsiteX19" fmla="*/ 397778 w 783314"/>
                <a:gd name="connsiteY19" fmla="*/ 711422 h 795574"/>
                <a:gd name="connsiteX20" fmla="*/ 349986 w 783314"/>
                <a:gd name="connsiteY20" fmla="*/ 662728 h 795574"/>
                <a:gd name="connsiteX21" fmla="*/ 397778 w 783314"/>
                <a:gd name="connsiteY21" fmla="*/ 614330 h 79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3314" h="795574">
                  <a:moveTo>
                    <a:pt x="540860" y="0"/>
                  </a:moveTo>
                  <a:lnTo>
                    <a:pt x="540860" y="113127"/>
                  </a:lnTo>
                  <a:cubicBezTo>
                    <a:pt x="540860" y="200833"/>
                    <a:pt x="466520" y="274652"/>
                    <a:pt x="381749" y="274652"/>
                  </a:cubicBezTo>
                  <a:lnTo>
                    <a:pt x="127349" y="274652"/>
                  </a:lnTo>
                  <a:cubicBezTo>
                    <a:pt x="57665" y="274652"/>
                    <a:pt x="0" y="334307"/>
                    <a:pt x="0" y="404109"/>
                  </a:cubicBezTo>
                  <a:lnTo>
                    <a:pt x="0" y="646695"/>
                  </a:lnTo>
                  <a:cubicBezTo>
                    <a:pt x="0" y="715735"/>
                    <a:pt x="60022" y="756345"/>
                    <a:pt x="127349" y="776155"/>
                  </a:cubicBezTo>
                  <a:cubicBezTo>
                    <a:pt x="207971" y="799861"/>
                    <a:pt x="285284" y="804147"/>
                    <a:pt x="381749" y="776155"/>
                  </a:cubicBezTo>
                  <a:cubicBezTo>
                    <a:pt x="445870" y="757580"/>
                    <a:pt x="509098" y="720210"/>
                    <a:pt x="509098" y="646695"/>
                  </a:cubicBezTo>
                  <a:lnTo>
                    <a:pt x="509098" y="549601"/>
                  </a:lnTo>
                  <a:lnTo>
                    <a:pt x="254697" y="549601"/>
                  </a:lnTo>
                  <a:lnTo>
                    <a:pt x="254697" y="517237"/>
                  </a:lnTo>
                  <a:lnTo>
                    <a:pt x="509098" y="517237"/>
                  </a:lnTo>
                  <a:lnTo>
                    <a:pt x="636446" y="517237"/>
                  </a:lnTo>
                  <a:cubicBezTo>
                    <a:pt x="710473" y="517237"/>
                    <a:pt x="738049" y="465593"/>
                    <a:pt x="763792" y="388076"/>
                  </a:cubicBezTo>
                  <a:cubicBezTo>
                    <a:pt x="790389" y="308274"/>
                    <a:pt x="789250" y="231531"/>
                    <a:pt x="763792" y="129160"/>
                  </a:cubicBezTo>
                  <a:cubicBezTo>
                    <a:pt x="745496" y="55453"/>
                    <a:pt x="710558" y="0"/>
                    <a:pt x="636446" y="0"/>
                  </a:cubicBezTo>
                  <a:close/>
                  <a:moveTo>
                    <a:pt x="397778" y="614330"/>
                  </a:moveTo>
                  <a:cubicBezTo>
                    <a:pt x="424181" y="614330"/>
                    <a:pt x="445572" y="635968"/>
                    <a:pt x="445572" y="662728"/>
                  </a:cubicBezTo>
                  <a:cubicBezTo>
                    <a:pt x="445572" y="689587"/>
                    <a:pt x="424181" y="711422"/>
                    <a:pt x="397778" y="711422"/>
                  </a:cubicBezTo>
                  <a:cubicBezTo>
                    <a:pt x="371470" y="711422"/>
                    <a:pt x="349986" y="689587"/>
                    <a:pt x="349986" y="662728"/>
                  </a:cubicBezTo>
                  <a:cubicBezTo>
                    <a:pt x="349986" y="635968"/>
                    <a:pt x="371470" y="614330"/>
                    <a:pt x="397778" y="614330"/>
                  </a:cubicBezTo>
                  <a:close/>
                </a:path>
              </a:pathLst>
            </a:custGeom>
            <a:gradFill>
              <a:gsLst>
                <a:gs pos="0">
                  <a:srgbClr val="FFD43B"/>
                </a:gs>
                <a:gs pos="50000">
                  <a:srgbClr val="FFDE57"/>
                </a:gs>
                <a:gs pos="100000">
                  <a:srgbClr val="FFE873"/>
                </a:gs>
              </a:gsLst>
              <a:lin ang="14100376" scaled="1"/>
            </a:gradFill>
            <a:ln w="9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C4E4EB98-B55A-AD2A-0593-4D9133A2342C}"/>
              </a:ext>
            </a:extLst>
          </p:cNvPr>
          <p:cNvGrpSpPr/>
          <p:nvPr/>
        </p:nvGrpSpPr>
        <p:grpSpPr>
          <a:xfrm>
            <a:off x="3261406" y="2041630"/>
            <a:ext cx="1550299" cy="592716"/>
            <a:chOff x="3261406" y="2041630"/>
            <a:chExt cx="1550299" cy="592716"/>
          </a:xfrm>
        </p:grpSpPr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5C0AE739-4320-34DD-8629-A740AD07BBD7}"/>
                </a:ext>
              </a:extLst>
            </p:cNvPr>
            <p:cNvSpPr/>
            <p:nvPr/>
          </p:nvSpPr>
          <p:spPr>
            <a:xfrm>
              <a:off x="3261406" y="2325673"/>
              <a:ext cx="1503099" cy="308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dirty="0"/>
                <a:t>Browser</a:t>
              </a:r>
            </a:p>
          </p:txBody>
        </p:sp>
        <p:grpSp>
          <p:nvGrpSpPr>
            <p:cNvPr id="88" name="Grafik 85">
              <a:extLst>
                <a:ext uri="{FF2B5EF4-FFF2-40B4-BE49-F238E27FC236}">
                  <a16:creationId xmlns:a16="http://schemas.microsoft.com/office/drawing/2014/main" id="{6C795651-DE62-D2F7-C117-EE196A92DCBB}"/>
                </a:ext>
              </a:extLst>
            </p:cNvPr>
            <p:cNvGrpSpPr/>
            <p:nvPr/>
          </p:nvGrpSpPr>
          <p:grpSpPr>
            <a:xfrm>
              <a:off x="4223935" y="2041630"/>
              <a:ext cx="587770" cy="429196"/>
              <a:chOff x="3844829" y="1295020"/>
              <a:chExt cx="4526472" cy="3305275"/>
            </a:xfrm>
          </p:grpSpPr>
          <p:grpSp>
            <p:nvGrpSpPr>
              <p:cNvPr id="89" name="Grafik 85">
                <a:extLst>
                  <a:ext uri="{FF2B5EF4-FFF2-40B4-BE49-F238E27FC236}">
                    <a16:creationId xmlns:a16="http://schemas.microsoft.com/office/drawing/2014/main" id="{E1C39E65-0453-835C-2F02-2773CD6248C3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90" name="Freihandform 89">
                  <a:extLst>
                    <a:ext uri="{FF2B5EF4-FFF2-40B4-BE49-F238E27FC236}">
                      <a16:creationId xmlns:a16="http://schemas.microsoft.com/office/drawing/2014/main" id="{F48237FB-5B2A-C4A4-F8ED-976482F1F35E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1" name="Freihandform 90">
                  <a:extLst>
                    <a:ext uri="{FF2B5EF4-FFF2-40B4-BE49-F238E27FC236}">
                      <a16:creationId xmlns:a16="http://schemas.microsoft.com/office/drawing/2014/main" id="{4D741432-65F9-A547-94C3-08D1F1C0758F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2" name="Freihandform 91">
                  <a:extLst>
                    <a:ext uri="{FF2B5EF4-FFF2-40B4-BE49-F238E27FC236}">
                      <a16:creationId xmlns:a16="http://schemas.microsoft.com/office/drawing/2014/main" id="{7EBB6A28-9F27-D48D-7881-2A1A0FC223C0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3" name="Freihandform 92">
                  <a:extLst>
                    <a:ext uri="{FF2B5EF4-FFF2-40B4-BE49-F238E27FC236}">
                      <a16:creationId xmlns:a16="http://schemas.microsoft.com/office/drawing/2014/main" id="{64AD5641-549B-48AE-D9E9-996FC5FB33A4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4" name="Freihandform 93">
                  <a:extLst>
                    <a:ext uri="{FF2B5EF4-FFF2-40B4-BE49-F238E27FC236}">
                      <a16:creationId xmlns:a16="http://schemas.microsoft.com/office/drawing/2014/main" id="{2820350E-A7EA-139F-9ACF-5B15878E040A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5" name="Freihandform 94">
                  <a:extLst>
                    <a:ext uri="{FF2B5EF4-FFF2-40B4-BE49-F238E27FC236}">
                      <a16:creationId xmlns:a16="http://schemas.microsoft.com/office/drawing/2014/main" id="{E41B9002-B01F-2A20-73ED-FB9358E04B2E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6" name="Grafik 85">
                <a:extLst>
                  <a:ext uri="{FF2B5EF4-FFF2-40B4-BE49-F238E27FC236}">
                    <a16:creationId xmlns:a16="http://schemas.microsoft.com/office/drawing/2014/main" id="{5B3AC92D-8923-D520-D091-9E14724A2FC3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97" name="Freihandform 96">
                  <a:extLst>
                    <a:ext uri="{FF2B5EF4-FFF2-40B4-BE49-F238E27FC236}">
                      <a16:creationId xmlns:a16="http://schemas.microsoft.com/office/drawing/2014/main" id="{AA3ED10D-2B7B-A319-48CD-61F2CF4CCFDD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8" name="Freihandform 97">
                  <a:extLst>
                    <a:ext uri="{FF2B5EF4-FFF2-40B4-BE49-F238E27FC236}">
                      <a16:creationId xmlns:a16="http://schemas.microsoft.com/office/drawing/2014/main" id="{9F507BB7-0786-5336-5EB1-74E35A538277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9" name="Freihandform 98">
                  <a:extLst>
                    <a:ext uri="{FF2B5EF4-FFF2-40B4-BE49-F238E27FC236}">
                      <a16:creationId xmlns:a16="http://schemas.microsoft.com/office/drawing/2014/main" id="{4F7B059C-EDD7-26E1-8D1C-797373E6DA1D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0" name="Freihandform 99">
                  <a:extLst>
                    <a:ext uri="{FF2B5EF4-FFF2-40B4-BE49-F238E27FC236}">
                      <a16:creationId xmlns:a16="http://schemas.microsoft.com/office/drawing/2014/main" id="{C08F60E3-504C-1DD6-7A95-A71980A53371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1" name="Freihandform 100">
                  <a:extLst>
                    <a:ext uri="{FF2B5EF4-FFF2-40B4-BE49-F238E27FC236}">
                      <a16:creationId xmlns:a16="http://schemas.microsoft.com/office/drawing/2014/main" id="{E921B857-E810-8D43-E059-F5BE47665E9D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2" name="Freihandform 101">
                  <a:extLst>
                    <a:ext uri="{FF2B5EF4-FFF2-40B4-BE49-F238E27FC236}">
                      <a16:creationId xmlns:a16="http://schemas.microsoft.com/office/drawing/2014/main" id="{B9A8CDA2-F5F0-C2BB-ECF9-44C5A23A5631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684F9AB7-A128-C64F-5871-422C903C3DDC}"/>
              </a:ext>
            </a:extLst>
          </p:cNvPr>
          <p:cNvGrpSpPr/>
          <p:nvPr/>
        </p:nvGrpSpPr>
        <p:grpSpPr>
          <a:xfrm>
            <a:off x="5686851" y="1749772"/>
            <a:ext cx="1703398" cy="974697"/>
            <a:chOff x="5686851" y="1749772"/>
            <a:chExt cx="1703398" cy="974697"/>
          </a:xfrm>
        </p:grpSpPr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CA83FB43-2F63-1C06-79E7-319D706DC838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121" name="Grafik 85">
              <a:extLst>
                <a:ext uri="{FF2B5EF4-FFF2-40B4-BE49-F238E27FC236}">
                  <a16:creationId xmlns:a16="http://schemas.microsoft.com/office/drawing/2014/main" id="{3EFADF33-9BD2-6EB3-AA6A-1205CAA512C3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122" name="Grafik 85">
                <a:extLst>
                  <a:ext uri="{FF2B5EF4-FFF2-40B4-BE49-F238E27FC236}">
                    <a16:creationId xmlns:a16="http://schemas.microsoft.com/office/drawing/2014/main" id="{22B2316C-9626-0A72-8E8E-F8142F07C132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130" name="Freihandform 129">
                  <a:extLst>
                    <a:ext uri="{FF2B5EF4-FFF2-40B4-BE49-F238E27FC236}">
                      <a16:creationId xmlns:a16="http://schemas.microsoft.com/office/drawing/2014/main" id="{0AA49B0B-B64F-B900-2CD4-E7A7883823AB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1" name="Freihandform 130">
                  <a:extLst>
                    <a:ext uri="{FF2B5EF4-FFF2-40B4-BE49-F238E27FC236}">
                      <a16:creationId xmlns:a16="http://schemas.microsoft.com/office/drawing/2014/main" id="{4F41BA49-4DD6-C0BD-0C2A-D4905C34D2C6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2" name="Freihandform 131">
                  <a:extLst>
                    <a:ext uri="{FF2B5EF4-FFF2-40B4-BE49-F238E27FC236}">
                      <a16:creationId xmlns:a16="http://schemas.microsoft.com/office/drawing/2014/main" id="{E8CD8C9E-8C00-7477-2EFA-9B53C2425EDD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3" name="Freihandform 132">
                  <a:extLst>
                    <a:ext uri="{FF2B5EF4-FFF2-40B4-BE49-F238E27FC236}">
                      <a16:creationId xmlns:a16="http://schemas.microsoft.com/office/drawing/2014/main" id="{FEB33838-2F06-2A41-03C4-34E18BCB5C2C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4" name="Freihandform 133">
                  <a:extLst>
                    <a:ext uri="{FF2B5EF4-FFF2-40B4-BE49-F238E27FC236}">
                      <a16:creationId xmlns:a16="http://schemas.microsoft.com/office/drawing/2014/main" id="{E279816C-30CC-7529-EC98-B70A52191B14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5" name="Freihandform 134">
                  <a:extLst>
                    <a:ext uri="{FF2B5EF4-FFF2-40B4-BE49-F238E27FC236}">
                      <a16:creationId xmlns:a16="http://schemas.microsoft.com/office/drawing/2014/main" id="{EAD9D41E-0E15-A4CD-8859-C6A811D5E4B8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23" name="Grafik 85">
                <a:extLst>
                  <a:ext uri="{FF2B5EF4-FFF2-40B4-BE49-F238E27FC236}">
                    <a16:creationId xmlns:a16="http://schemas.microsoft.com/office/drawing/2014/main" id="{00117F0A-5B35-9D02-05F7-82AA55687972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124" name="Freihandform 123">
                  <a:extLst>
                    <a:ext uri="{FF2B5EF4-FFF2-40B4-BE49-F238E27FC236}">
                      <a16:creationId xmlns:a16="http://schemas.microsoft.com/office/drawing/2014/main" id="{C08F380C-9BE1-71A0-5277-50EEF7DFF5F8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5" name="Freihandform 124">
                  <a:extLst>
                    <a:ext uri="{FF2B5EF4-FFF2-40B4-BE49-F238E27FC236}">
                      <a16:creationId xmlns:a16="http://schemas.microsoft.com/office/drawing/2014/main" id="{420B5FAA-FCAA-8A85-8AC2-B8CFC6744B1C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6" name="Freihandform 125">
                  <a:extLst>
                    <a:ext uri="{FF2B5EF4-FFF2-40B4-BE49-F238E27FC236}">
                      <a16:creationId xmlns:a16="http://schemas.microsoft.com/office/drawing/2014/main" id="{3D745ABB-07D8-C78D-FA17-E962A1FE77E5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7" name="Freihandform 126">
                  <a:extLst>
                    <a:ext uri="{FF2B5EF4-FFF2-40B4-BE49-F238E27FC236}">
                      <a16:creationId xmlns:a16="http://schemas.microsoft.com/office/drawing/2014/main" id="{94EDBF5D-9889-5315-6F12-EDDC00BC9291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8" name="Freihandform 127">
                  <a:extLst>
                    <a:ext uri="{FF2B5EF4-FFF2-40B4-BE49-F238E27FC236}">
                      <a16:creationId xmlns:a16="http://schemas.microsoft.com/office/drawing/2014/main" id="{0A2C2AD0-D201-E3B2-15FF-1594B1E0339C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9" name="Freihandform 128">
                  <a:extLst>
                    <a:ext uri="{FF2B5EF4-FFF2-40B4-BE49-F238E27FC236}">
                      <a16:creationId xmlns:a16="http://schemas.microsoft.com/office/drawing/2014/main" id="{6C50591A-B939-AA90-2C9A-8210F44D9F22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61059511-8181-06F8-06D3-C4D8E5F59632}"/>
              </a:ext>
            </a:extLst>
          </p:cNvPr>
          <p:cNvGrpSpPr/>
          <p:nvPr/>
        </p:nvGrpSpPr>
        <p:grpSpPr>
          <a:xfrm>
            <a:off x="7270518" y="2025552"/>
            <a:ext cx="1743631" cy="732991"/>
            <a:chOff x="7231945" y="2019035"/>
            <a:chExt cx="1743631" cy="732991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5948844F-1D64-FC33-8FD0-5C393D969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42585" y="2019035"/>
              <a:ext cx="732991" cy="732991"/>
            </a:xfrm>
            <a:prstGeom prst="rect">
              <a:avLst/>
            </a:prstGeom>
          </p:spPr>
        </p:pic>
        <p:sp>
          <p:nvSpPr>
            <p:cNvPr id="144" name="Pfeil nach links und rechts 143">
              <a:extLst>
                <a:ext uri="{FF2B5EF4-FFF2-40B4-BE49-F238E27FC236}">
                  <a16:creationId xmlns:a16="http://schemas.microsoft.com/office/drawing/2014/main" id="{212936A1-5FBC-09A9-062A-32B1576A07D1}"/>
                </a:ext>
              </a:extLst>
            </p:cNvPr>
            <p:cNvSpPr/>
            <p:nvPr/>
          </p:nvSpPr>
          <p:spPr>
            <a:xfrm>
              <a:off x="7231945" y="2263753"/>
              <a:ext cx="1019403" cy="342545"/>
            </a:xfrm>
            <a:prstGeom prst="leftRightArrow">
              <a:avLst>
                <a:gd name="adj1" fmla="val 33573"/>
                <a:gd name="adj2" fmla="val 47947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n>
                    <a:solidFill>
                      <a:schemeClr val="bg1"/>
                    </a:solidFill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CDP</a:t>
              </a: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E675DC2D-6C95-E196-A179-83405A62C826}"/>
              </a:ext>
            </a:extLst>
          </p:cNvPr>
          <p:cNvGrpSpPr/>
          <p:nvPr/>
        </p:nvGrpSpPr>
        <p:grpSpPr>
          <a:xfrm>
            <a:off x="5887091" y="1784851"/>
            <a:ext cx="1431015" cy="775491"/>
            <a:chOff x="5887091" y="1784851"/>
            <a:chExt cx="1431015" cy="775491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3F6FDF57-A3D0-17B3-A87F-C30E2A03390E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B7B7991F-C16E-BE99-2619-A963717B6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7B9258FD-02B7-F723-5B06-47E2E18391BE}"/>
              </a:ext>
            </a:extLst>
          </p:cNvPr>
          <p:cNvGrpSpPr/>
          <p:nvPr/>
        </p:nvGrpSpPr>
        <p:grpSpPr>
          <a:xfrm>
            <a:off x="4682851" y="2320048"/>
            <a:ext cx="1296000" cy="360923"/>
            <a:chOff x="3936000" y="5139968"/>
            <a:chExt cx="1296000" cy="360923"/>
          </a:xfrm>
        </p:grpSpPr>
        <p:sp>
          <p:nvSpPr>
            <p:cNvPr id="138" name="Pfeil nach links und rechts 137">
              <a:extLst>
                <a:ext uri="{FF2B5EF4-FFF2-40B4-BE49-F238E27FC236}">
                  <a16:creationId xmlns:a16="http://schemas.microsoft.com/office/drawing/2014/main" id="{49468011-DF0F-3C1F-9549-F58D3AE44A83}"/>
                </a:ext>
              </a:extLst>
            </p:cNvPr>
            <p:cNvSpPr/>
            <p:nvPr/>
          </p:nvSpPr>
          <p:spPr>
            <a:xfrm>
              <a:off x="3936000" y="5139968"/>
              <a:ext cx="1296000" cy="144000"/>
            </a:xfrm>
            <a:prstGeom prst="leftRightArrow">
              <a:avLst>
                <a:gd name="adj1" fmla="val 14950"/>
                <a:gd name="adj2" fmla="val 14253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7" name="Grafik 136">
              <a:extLst>
                <a:ext uri="{FF2B5EF4-FFF2-40B4-BE49-F238E27FC236}">
                  <a16:creationId xmlns:a16="http://schemas.microsoft.com/office/drawing/2014/main" id="{1415B47F-37B4-80EA-830A-CE640140C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1656" y="5143640"/>
              <a:ext cx="847980" cy="357251"/>
            </a:xfrm>
            <a:prstGeom prst="rect">
              <a:avLst/>
            </a:prstGeom>
          </p:spPr>
        </p:pic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8F29D2FB-1CCE-7B25-5753-AB9A969B71DE}"/>
              </a:ext>
            </a:extLst>
          </p:cNvPr>
          <p:cNvGrpSpPr/>
          <p:nvPr/>
        </p:nvGrpSpPr>
        <p:grpSpPr>
          <a:xfrm>
            <a:off x="178492" y="2843945"/>
            <a:ext cx="964603" cy="1072216"/>
            <a:chOff x="178492" y="2843945"/>
            <a:chExt cx="964603" cy="1072216"/>
          </a:xfrm>
        </p:grpSpPr>
        <p:sp>
          <p:nvSpPr>
            <p:cNvPr id="53" name="Freihandform 52">
              <a:extLst>
                <a:ext uri="{FF2B5EF4-FFF2-40B4-BE49-F238E27FC236}">
                  <a16:creationId xmlns:a16="http://schemas.microsoft.com/office/drawing/2014/main" id="{D3B09BBF-6658-449A-5F6F-03815479A9BE}"/>
                </a:ext>
              </a:extLst>
            </p:cNvPr>
            <p:cNvSpPr/>
            <p:nvPr/>
          </p:nvSpPr>
          <p:spPr>
            <a:xfrm>
              <a:off x="178492" y="2843945"/>
              <a:ext cx="964603" cy="1072216"/>
            </a:xfrm>
            <a:custGeom>
              <a:avLst/>
              <a:gdLst>
                <a:gd name="connsiteX0" fmla="*/ 764975 w 964603"/>
                <a:gd name="connsiteY0" fmla="*/ 0 h 1072216"/>
                <a:gd name="connsiteX1" fmla="*/ 964603 w 964603"/>
                <a:gd name="connsiteY1" fmla="*/ 199445 h 1072216"/>
                <a:gd name="connsiteX2" fmla="*/ 805207 w 964603"/>
                <a:gd name="connsiteY2" fmla="*/ 394838 h 1072216"/>
                <a:gd name="connsiteX3" fmla="*/ 779396 w 964603"/>
                <a:gd name="connsiteY3" fmla="*/ 397438 h 1072216"/>
                <a:gd name="connsiteX4" fmla="*/ 795770 w 964603"/>
                <a:gd name="connsiteY4" fmla="*/ 450138 h 1072216"/>
                <a:gd name="connsiteX5" fmla="*/ 801708 w 964603"/>
                <a:gd name="connsiteY5" fmla="*/ 508983 h 1072216"/>
                <a:gd name="connsiteX6" fmla="*/ 751795 w 964603"/>
                <a:gd name="connsiteY6" fmla="*/ 672236 h 1072216"/>
                <a:gd name="connsiteX7" fmla="*/ 744696 w 964603"/>
                <a:gd name="connsiteY7" fmla="*/ 680832 h 1072216"/>
                <a:gd name="connsiteX8" fmla="*/ 785187 w 964603"/>
                <a:gd name="connsiteY8" fmla="*/ 689000 h 1072216"/>
                <a:gd name="connsiteX9" fmla="*/ 907111 w 964603"/>
                <a:gd name="connsiteY9" fmla="*/ 872771 h 1072216"/>
                <a:gd name="connsiteX10" fmla="*/ 707483 w 964603"/>
                <a:gd name="connsiteY10" fmla="*/ 1072216 h 1072216"/>
                <a:gd name="connsiteX11" fmla="*/ 507855 w 964603"/>
                <a:gd name="connsiteY11" fmla="*/ 872771 h 1072216"/>
                <a:gd name="connsiteX12" fmla="*/ 511911 w 964603"/>
                <a:gd name="connsiteY12" fmla="*/ 832576 h 1072216"/>
                <a:gd name="connsiteX13" fmla="*/ 522127 w 964603"/>
                <a:gd name="connsiteY13" fmla="*/ 799694 h 1072216"/>
                <a:gd name="connsiteX14" fmla="*/ 509452 w 964603"/>
                <a:gd name="connsiteY14" fmla="*/ 800970 h 1072216"/>
                <a:gd name="connsiteX15" fmla="*/ 395693 w 964603"/>
                <a:gd name="connsiteY15" fmla="*/ 778024 h 1072216"/>
                <a:gd name="connsiteX16" fmla="*/ 356891 w 964603"/>
                <a:gd name="connsiteY16" fmla="*/ 756983 h 1072216"/>
                <a:gd name="connsiteX17" fmla="*/ 340787 w 964603"/>
                <a:gd name="connsiteY17" fmla="*/ 780848 h 1072216"/>
                <a:gd name="connsiteX18" fmla="*/ 199628 w 964603"/>
                <a:gd name="connsiteY18" fmla="*/ 839264 h 1072216"/>
                <a:gd name="connsiteX19" fmla="*/ 0 w 964603"/>
                <a:gd name="connsiteY19" fmla="*/ 639819 h 1072216"/>
                <a:gd name="connsiteX20" fmla="*/ 199628 w 964603"/>
                <a:gd name="connsiteY20" fmla="*/ 440374 h 1072216"/>
                <a:gd name="connsiteX21" fmla="*/ 225362 w 964603"/>
                <a:gd name="connsiteY21" fmla="*/ 442966 h 1072216"/>
                <a:gd name="connsiteX22" fmla="*/ 240163 w 964603"/>
                <a:gd name="connsiteY22" fmla="*/ 395329 h 1072216"/>
                <a:gd name="connsiteX23" fmla="*/ 509452 w 964603"/>
                <a:gd name="connsiteY23" fmla="*/ 216996 h 1072216"/>
                <a:gd name="connsiteX24" fmla="*/ 567710 w 964603"/>
                <a:gd name="connsiteY24" fmla="*/ 222864 h 1072216"/>
                <a:gd name="connsiteX25" fmla="*/ 565347 w 964603"/>
                <a:gd name="connsiteY25" fmla="*/ 199445 h 1072216"/>
                <a:gd name="connsiteX26" fmla="*/ 764975 w 964603"/>
                <a:gd name="connsiteY26" fmla="*/ 0 h 107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64603" h="1072216">
                  <a:moveTo>
                    <a:pt x="764975" y="0"/>
                  </a:moveTo>
                  <a:cubicBezTo>
                    <a:pt x="875227" y="0"/>
                    <a:pt x="964603" y="89295"/>
                    <a:pt x="964603" y="199445"/>
                  </a:cubicBezTo>
                  <a:cubicBezTo>
                    <a:pt x="964603" y="295826"/>
                    <a:pt x="896175" y="376241"/>
                    <a:pt x="805207" y="394838"/>
                  </a:cubicBezTo>
                  <a:lnTo>
                    <a:pt x="779396" y="397438"/>
                  </a:lnTo>
                  <a:lnTo>
                    <a:pt x="795770" y="450138"/>
                  </a:lnTo>
                  <a:cubicBezTo>
                    <a:pt x="799664" y="469145"/>
                    <a:pt x="801708" y="488826"/>
                    <a:pt x="801708" y="508983"/>
                  </a:cubicBezTo>
                  <a:cubicBezTo>
                    <a:pt x="801708" y="569456"/>
                    <a:pt x="783308" y="625634"/>
                    <a:pt x="751795" y="672236"/>
                  </a:cubicBezTo>
                  <a:lnTo>
                    <a:pt x="744696" y="680832"/>
                  </a:lnTo>
                  <a:lnTo>
                    <a:pt x="785187" y="689000"/>
                  </a:lnTo>
                  <a:cubicBezTo>
                    <a:pt x="856837" y="719277"/>
                    <a:pt x="907111" y="790159"/>
                    <a:pt x="907111" y="872771"/>
                  </a:cubicBezTo>
                  <a:cubicBezTo>
                    <a:pt x="907111" y="982921"/>
                    <a:pt x="817735" y="1072216"/>
                    <a:pt x="707483" y="1072216"/>
                  </a:cubicBezTo>
                  <a:cubicBezTo>
                    <a:pt x="597231" y="1072216"/>
                    <a:pt x="507855" y="982921"/>
                    <a:pt x="507855" y="872771"/>
                  </a:cubicBezTo>
                  <a:cubicBezTo>
                    <a:pt x="507855" y="859002"/>
                    <a:pt x="509251" y="845559"/>
                    <a:pt x="511911" y="832576"/>
                  </a:cubicBezTo>
                  <a:lnTo>
                    <a:pt x="522127" y="799694"/>
                  </a:lnTo>
                  <a:lnTo>
                    <a:pt x="509452" y="800970"/>
                  </a:lnTo>
                  <a:cubicBezTo>
                    <a:pt x="469100" y="800970"/>
                    <a:pt x="430658" y="792800"/>
                    <a:pt x="395693" y="778024"/>
                  </a:cubicBezTo>
                  <a:lnTo>
                    <a:pt x="356891" y="756983"/>
                  </a:lnTo>
                  <a:lnTo>
                    <a:pt x="340787" y="780848"/>
                  </a:lnTo>
                  <a:cubicBezTo>
                    <a:pt x="304661" y="816940"/>
                    <a:pt x="254754" y="839264"/>
                    <a:pt x="199628" y="839264"/>
                  </a:cubicBezTo>
                  <a:cubicBezTo>
                    <a:pt x="89376" y="839264"/>
                    <a:pt x="0" y="749969"/>
                    <a:pt x="0" y="639819"/>
                  </a:cubicBezTo>
                  <a:cubicBezTo>
                    <a:pt x="0" y="529669"/>
                    <a:pt x="89376" y="440374"/>
                    <a:pt x="199628" y="440374"/>
                  </a:cubicBezTo>
                  <a:lnTo>
                    <a:pt x="225362" y="442966"/>
                  </a:lnTo>
                  <a:lnTo>
                    <a:pt x="240163" y="395329"/>
                  </a:lnTo>
                  <a:cubicBezTo>
                    <a:pt x="284530" y="290530"/>
                    <a:pt x="388395" y="216996"/>
                    <a:pt x="509452" y="216996"/>
                  </a:cubicBezTo>
                  <a:lnTo>
                    <a:pt x="567710" y="222864"/>
                  </a:lnTo>
                  <a:lnTo>
                    <a:pt x="565347" y="199445"/>
                  </a:lnTo>
                  <a:cubicBezTo>
                    <a:pt x="565347" y="89295"/>
                    <a:pt x="654723" y="0"/>
                    <a:pt x="764975" y="0"/>
                  </a:cubicBez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Abgerundetes Rechteck 30">
              <a:extLst>
                <a:ext uri="{FF2B5EF4-FFF2-40B4-BE49-F238E27FC236}">
                  <a16:creationId xmlns:a16="http://schemas.microsoft.com/office/drawing/2014/main" id="{9E7A2C74-0123-8BB8-58DC-EEAB1A24DBE5}"/>
                </a:ext>
              </a:extLst>
            </p:cNvPr>
            <p:cNvSpPr/>
            <p:nvPr/>
          </p:nvSpPr>
          <p:spPr>
            <a:xfrm>
              <a:off x="558584" y="3226880"/>
              <a:ext cx="255524" cy="255289"/>
            </a:xfrm>
            <a:prstGeom prst="round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ihandform 31">
              <a:extLst>
                <a:ext uri="{FF2B5EF4-FFF2-40B4-BE49-F238E27FC236}">
                  <a16:creationId xmlns:a16="http://schemas.microsoft.com/office/drawing/2014/main" id="{A60B5659-A11E-DE7A-639B-A2BE2A007C5A}"/>
                </a:ext>
              </a:extLst>
            </p:cNvPr>
            <p:cNvSpPr/>
            <p:nvPr/>
          </p:nvSpPr>
          <p:spPr>
            <a:xfrm>
              <a:off x="664847" y="3275704"/>
              <a:ext cx="3194" cy="15476"/>
            </a:xfrm>
            <a:custGeom>
              <a:avLst/>
              <a:gdLst>
                <a:gd name="connsiteX0" fmla="*/ 0 w 3194"/>
                <a:gd name="connsiteY0" fmla="*/ 0 h 15476"/>
                <a:gd name="connsiteX1" fmla="*/ 0 w 3194"/>
                <a:gd name="connsiteY1" fmla="*/ 15477 h 1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4" h="15476">
                  <a:moveTo>
                    <a:pt x="0" y="0"/>
                  </a:moveTo>
                  <a:lnTo>
                    <a:pt x="0" y="15477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ihandform 32">
              <a:extLst>
                <a:ext uri="{FF2B5EF4-FFF2-40B4-BE49-F238E27FC236}">
                  <a16:creationId xmlns:a16="http://schemas.microsoft.com/office/drawing/2014/main" id="{C3C45AC1-54BD-26DD-1D3F-E69C2E2ECFEF}"/>
                </a:ext>
              </a:extLst>
            </p:cNvPr>
            <p:cNvSpPr/>
            <p:nvPr/>
          </p:nvSpPr>
          <p:spPr>
            <a:xfrm rot="10800000" flipV="1">
              <a:off x="755756" y="3275704"/>
              <a:ext cx="3194" cy="15476"/>
            </a:xfrm>
            <a:custGeom>
              <a:avLst/>
              <a:gdLst>
                <a:gd name="connsiteX0" fmla="*/ -1 w 3194"/>
                <a:gd name="connsiteY0" fmla="*/ 0 h 15476"/>
                <a:gd name="connsiteX1" fmla="*/ -1 w 3194"/>
                <a:gd name="connsiteY1" fmla="*/ 15477 h 1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94" h="15476">
                  <a:moveTo>
                    <a:pt x="-1" y="0"/>
                  </a:moveTo>
                  <a:lnTo>
                    <a:pt x="-1" y="15477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34" name="Grafik 19">
              <a:extLst>
                <a:ext uri="{FF2B5EF4-FFF2-40B4-BE49-F238E27FC236}">
                  <a16:creationId xmlns:a16="http://schemas.microsoft.com/office/drawing/2014/main" id="{49D3F11D-881D-3C2E-E288-8F0F3A479A3E}"/>
                </a:ext>
              </a:extLst>
            </p:cNvPr>
            <p:cNvGrpSpPr/>
            <p:nvPr/>
          </p:nvGrpSpPr>
          <p:grpSpPr>
            <a:xfrm>
              <a:off x="303060" y="3411965"/>
              <a:ext cx="140538" cy="140409"/>
              <a:chOff x="303060" y="3411965"/>
              <a:chExt cx="140538" cy="140409"/>
            </a:xfrm>
          </p:grpSpPr>
          <p:sp>
            <p:nvSpPr>
              <p:cNvPr id="35" name="Abgerundetes Rechteck 34">
                <a:extLst>
                  <a:ext uri="{FF2B5EF4-FFF2-40B4-BE49-F238E27FC236}">
                    <a16:creationId xmlns:a16="http://schemas.microsoft.com/office/drawing/2014/main" id="{47DD4663-F0C1-6B8D-45AC-1E308CF09F34}"/>
                  </a:ext>
                </a:extLst>
              </p:cNvPr>
              <p:cNvSpPr/>
              <p:nvPr/>
            </p:nvSpPr>
            <p:spPr>
              <a:xfrm>
                <a:off x="303060" y="3411965"/>
                <a:ext cx="140538" cy="140409"/>
              </a:xfrm>
              <a:prstGeom prst="roundRect">
                <a:avLst/>
              </a:prstGeom>
              <a:solidFill>
                <a:srgbClr val="FFFFFF"/>
              </a:solidFill>
              <a:ln w="254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Freihandform 35">
                <a:extLst>
                  <a:ext uri="{FF2B5EF4-FFF2-40B4-BE49-F238E27FC236}">
                    <a16:creationId xmlns:a16="http://schemas.microsoft.com/office/drawing/2014/main" id="{1D4FBE82-946C-42B1-D405-1E26DACBA9BE}"/>
                  </a:ext>
                </a:extLst>
              </p:cNvPr>
              <p:cNvSpPr/>
              <p:nvPr/>
            </p:nvSpPr>
            <p:spPr>
              <a:xfrm>
                <a:off x="315836" y="3528441"/>
                <a:ext cx="92627" cy="3191"/>
              </a:xfrm>
              <a:custGeom>
                <a:avLst/>
                <a:gdLst>
                  <a:gd name="connsiteX0" fmla="*/ 69 w 92627"/>
                  <a:gd name="connsiteY0" fmla="*/ 206 h 3191"/>
                  <a:gd name="connsiteX1" fmla="*/ 92697 w 92627"/>
                  <a:gd name="connsiteY1" fmla="*/ 206 h 3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627" h="3191">
                    <a:moveTo>
                      <a:pt x="69" y="206"/>
                    </a:moveTo>
                    <a:lnTo>
                      <a:pt x="92697" y="206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Freihandform 36">
                <a:extLst>
                  <a:ext uri="{FF2B5EF4-FFF2-40B4-BE49-F238E27FC236}">
                    <a16:creationId xmlns:a16="http://schemas.microsoft.com/office/drawing/2014/main" id="{FFE4F963-D161-FD44-46D9-E06C76432748}"/>
                  </a:ext>
                </a:extLst>
              </p:cNvPr>
              <p:cNvSpPr/>
              <p:nvPr/>
            </p:nvSpPr>
            <p:spPr>
              <a:xfrm>
                <a:off x="316696" y="3467171"/>
                <a:ext cx="3194" cy="15476"/>
              </a:xfrm>
              <a:custGeom>
                <a:avLst/>
                <a:gdLst>
                  <a:gd name="connsiteX0" fmla="*/ 69 w 3194"/>
                  <a:gd name="connsiteY0" fmla="*/ 206 h 15476"/>
                  <a:gd name="connsiteX1" fmla="*/ 69 w 3194"/>
                  <a:gd name="connsiteY1" fmla="*/ 15683 h 15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5476">
                    <a:moveTo>
                      <a:pt x="69" y="206"/>
                    </a:moveTo>
                    <a:lnTo>
                      <a:pt x="69" y="15683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Freihandform 37">
                <a:extLst>
                  <a:ext uri="{FF2B5EF4-FFF2-40B4-BE49-F238E27FC236}">
                    <a16:creationId xmlns:a16="http://schemas.microsoft.com/office/drawing/2014/main" id="{69EA8DE2-955E-EB97-199A-80BFAC7A22CA}"/>
                  </a:ext>
                </a:extLst>
              </p:cNvPr>
              <p:cNvSpPr/>
              <p:nvPr/>
            </p:nvSpPr>
            <p:spPr>
              <a:xfrm rot="10800000" flipV="1">
                <a:off x="407604" y="3467171"/>
                <a:ext cx="3194" cy="15476"/>
              </a:xfrm>
              <a:custGeom>
                <a:avLst/>
                <a:gdLst>
                  <a:gd name="connsiteX0" fmla="*/ 68 w 3194"/>
                  <a:gd name="connsiteY0" fmla="*/ 206 h 15476"/>
                  <a:gd name="connsiteX1" fmla="*/ 68 w 3194"/>
                  <a:gd name="connsiteY1" fmla="*/ 15683 h 15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5476">
                    <a:moveTo>
                      <a:pt x="68" y="206"/>
                    </a:moveTo>
                    <a:lnTo>
                      <a:pt x="68" y="15683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39" name="Grafik 19">
              <a:extLst>
                <a:ext uri="{FF2B5EF4-FFF2-40B4-BE49-F238E27FC236}">
                  <a16:creationId xmlns:a16="http://schemas.microsoft.com/office/drawing/2014/main" id="{9024ABDF-28DF-D065-78A1-77B8FF12108C}"/>
                </a:ext>
              </a:extLst>
            </p:cNvPr>
            <p:cNvGrpSpPr/>
            <p:nvPr/>
          </p:nvGrpSpPr>
          <p:grpSpPr>
            <a:xfrm>
              <a:off x="814109" y="3644916"/>
              <a:ext cx="140538" cy="140409"/>
              <a:chOff x="814109" y="3644916"/>
              <a:chExt cx="140538" cy="140409"/>
            </a:xfrm>
          </p:grpSpPr>
          <p:sp>
            <p:nvSpPr>
              <p:cNvPr id="40" name="Abgerundetes Rechteck 39">
                <a:extLst>
                  <a:ext uri="{FF2B5EF4-FFF2-40B4-BE49-F238E27FC236}">
                    <a16:creationId xmlns:a16="http://schemas.microsoft.com/office/drawing/2014/main" id="{06F94B03-9FD2-A810-AB69-D1842DE39BA7}"/>
                  </a:ext>
                </a:extLst>
              </p:cNvPr>
              <p:cNvSpPr/>
              <p:nvPr/>
            </p:nvSpPr>
            <p:spPr>
              <a:xfrm>
                <a:off x="814109" y="3644916"/>
                <a:ext cx="140538" cy="140409"/>
              </a:xfrm>
              <a:prstGeom prst="roundRect">
                <a:avLst/>
              </a:prstGeom>
              <a:solidFill>
                <a:srgbClr val="FFFFFF"/>
              </a:solidFill>
              <a:ln w="254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Freihandform 40">
                <a:extLst>
                  <a:ext uri="{FF2B5EF4-FFF2-40B4-BE49-F238E27FC236}">
                    <a16:creationId xmlns:a16="http://schemas.microsoft.com/office/drawing/2014/main" id="{9270DF46-7FA4-63EC-4D83-0D0A923502EA}"/>
                  </a:ext>
                </a:extLst>
              </p:cNvPr>
              <p:cNvSpPr/>
              <p:nvPr/>
            </p:nvSpPr>
            <p:spPr>
              <a:xfrm>
                <a:off x="836467" y="3745437"/>
                <a:ext cx="92627" cy="3191"/>
              </a:xfrm>
              <a:custGeom>
                <a:avLst/>
                <a:gdLst>
                  <a:gd name="connsiteX0" fmla="*/ 229 w 92627"/>
                  <a:gd name="connsiteY0" fmla="*/ 279 h 3191"/>
                  <a:gd name="connsiteX1" fmla="*/ 92857 w 92627"/>
                  <a:gd name="connsiteY1" fmla="*/ 279 h 3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627" h="3191">
                    <a:moveTo>
                      <a:pt x="229" y="279"/>
                    </a:moveTo>
                    <a:lnTo>
                      <a:pt x="92857" y="279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Freihandform 41">
                <a:extLst>
                  <a:ext uri="{FF2B5EF4-FFF2-40B4-BE49-F238E27FC236}">
                    <a16:creationId xmlns:a16="http://schemas.microsoft.com/office/drawing/2014/main" id="{A4A6576C-DCDB-44A9-7500-4AF30C2091DC}"/>
                  </a:ext>
                </a:extLst>
              </p:cNvPr>
              <p:cNvSpPr/>
              <p:nvPr/>
            </p:nvSpPr>
            <p:spPr>
              <a:xfrm>
                <a:off x="837327" y="3684167"/>
                <a:ext cx="3194" cy="18189"/>
              </a:xfrm>
              <a:custGeom>
                <a:avLst/>
                <a:gdLst>
                  <a:gd name="connsiteX0" fmla="*/ 229 w 3194"/>
                  <a:gd name="connsiteY0" fmla="*/ 279 h 18189"/>
                  <a:gd name="connsiteX1" fmla="*/ 229 w 3194"/>
                  <a:gd name="connsiteY1" fmla="*/ 18468 h 1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8189">
                    <a:moveTo>
                      <a:pt x="229" y="279"/>
                    </a:moveTo>
                    <a:lnTo>
                      <a:pt x="229" y="18468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Freihandform 42">
                <a:extLst>
                  <a:ext uri="{FF2B5EF4-FFF2-40B4-BE49-F238E27FC236}">
                    <a16:creationId xmlns:a16="http://schemas.microsoft.com/office/drawing/2014/main" id="{4BC9ECFC-7B52-91CC-23E5-08B85F0680CC}"/>
                  </a:ext>
                </a:extLst>
              </p:cNvPr>
              <p:cNvSpPr/>
              <p:nvPr/>
            </p:nvSpPr>
            <p:spPr>
              <a:xfrm rot="10800000" flipV="1">
                <a:off x="928235" y="3684167"/>
                <a:ext cx="3194" cy="18189"/>
              </a:xfrm>
              <a:custGeom>
                <a:avLst/>
                <a:gdLst>
                  <a:gd name="connsiteX0" fmla="*/ 228 w 3194"/>
                  <a:gd name="connsiteY0" fmla="*/ 279 h 18189"/>
                  <a:gd name="connsiteX1" fmla="*/ 228 w 3194"/>
                  <a:gd name="connsiteY1" fmla="*/ 18468 h 1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8189">
                    <a:moveTo>
                      <a:pt x="228" y="279"/>
                    </a:moveTo>
                    <a:lnTo>
                      <a:pt x="228" y="18468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44" name="Grafik 19">
              <a:extLst>
                <a:ext uri="{FF2B5EF4-FFF2-40B4-BE49-F238E27FC236}">
                  <a16:creationId xmlns:a16="http://schemas.microsoft.com/office/drawing/2014/main" id="{9AB99F67-ECB1-67E3-1C22-7A5055B71550}"/>
                </a:ext>
              </a:extLst>
            </p:cNvPr>
            <p:cNvGrpSpPr/>
            <p:nvPr/>
          </p:nvGrpSpPr>
          <p:grpSpPr>
            <a:xfrm>
              <a:off x="871602" y="2971591"/>
              <a:ext cx="140538" cy="140409"/>
              <a:chOff x="871602" y="2971591"/>
              <a:chExt cx="140538" cy="140409"/>
            </a:xfrm>
          </p:grpSpPr>
          <p:sp>
            <p:nvSpPr>
              <p:cNvPr id="45" name="Abgerundetes Rechteck 44">
                <a:extLst>
                  <a:ext uri="{FF2B5EF4-FFF2-40B4-BE49-F238E27FC236}">
                    <a16:creationId xmlns:a16="http://schemas.microsoft.com/office/drawing/2014/main" id="{3DB92865-CA9D-E8AB-8A3F-E5E0FB1A54C5}"/>
                  </a:ext>
                </a:extLst>
              </p:cNvPr>
              <p:cNvSpPr/>
              <p:nvPr/>
            </p:nvSpPr>
            <p:spPr>
              <a:xfrm>
                <a:off x="871602" y="2971591"/>
                <a:ext cx="140538" cy="140409"/>
              </a:xfrm>
              <a:prstGeom prst="roundRect">
                <a:avLst/>
              </a:prstGeom>
              <a:solidFill>
                <a:srgbClr val="FFFFFF"/>
              </a:solidFill>
              <a:ln w="25400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Freihandform 45">
                <a:extLst>
                  <a:ext uri="{FF2B5EF4-FFF2-40B4-BE49-F238E27FC236}">
                    <a16:creationId xmlns:a16="http://schemas.microsoft.com/office/drawing/2014/main" id="{52FC9BD1-8488-B585-8254-C71902BFAD80}"/>
                  </a:ext>
                </a:extLst>
              </p:cNvPr>
              <p:cNvSpPr/>
              <p:nvPr/>
            </p:nvSpPr>
            <p:spPr>
              <a:xfrm>
                <a:off x="900348" y="3059346"/>
                <a:ext cx="92627" cy="3191"/>
              </a:xfrm>
              <a:custGeom>
                <a:avLst/>
                <a:gdLst>
                  <a:gd name="connsiteX0" fmla="*/ 247 w 92627"/>
                  <a:gd name="connsiteY0" fmla="*/ 68 h 3191"/>
                  <a:gd name="connsiteX1" fmla="*/ 92875 w 92627"/>
                  <a:gd name="connsiteY1" fmla="*/ 68 h 3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627" h="3191">
                    <a:moveTo>
                      <a:pt x="247" y="68"/>
                    </a:moveTo>
                    <a:lnTo>
                      <a:pt x="92875" y="68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Freihandform 46">
                <a:extLst>
                  <a:ext uri="{FF2B5EF4-FFF2-40B4-BE49-F238E27FC236}">
                    <a16:creationId xmlns:a16="http://schemas.microsoft.com/office/drawing/2014/main" id="{DB2AE3A5-3EF3-D248-4FD4-C62F9A77832B}"/>
                  </a:ext>
                </a:extLst>
              </p:cNvPr>
              <p:cNvSpPr/>
              <p:nvPr/>
            </p:nvSpPr>
            <p:spPr>
              <a:xfrm>
                <a:off x="901208" y="2994886"/>
                <a:ext cx="3194" cy="18189"/>
              </a:xfrm>
              <a:custGeom>
                <a:avLst/>
                <a:gdLst>
                  <a:gd name="connsiteX0" fmla="*/ 247 w 3194"/>
                  <a:gd name="connsiteY0" fmla="*/ 68 h 18189"/>
                  <a:gd name="connsiteX1" fmla="*/ 247 w 3194"/>
                  <a:gd name="connsiteY1" fmla="*/ 18257 h 1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8189">
                    <a:moveTo>
                      <a:pt x="247" y="68"/>
                    </a:moveTo>
                    <a:lnTo>
                      <a:pt x="247" y="18257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Freihandform 47">
                <a:extLst>
                  <a:ext uri="{FF2B5EF4-FFF2-40B4-BE49-F238E27FC236}">
                    <a16:creationId xmlns:a16="http://schemas.microsoft.com/office/drawing/2014/main" id="{51B5632B-2CA4-B06F-093A-3BE084AA6478}"/>
                  </a:ext>
                </a:extLst>
              </p:cNvPr>
              <p:cNvSpPr/>
              <p:nvPr/>
            </p:nvSpPr>
            <p:spPr>
              <a:xfrm rot="10800000" flipV="1">
                <a:off x="992116" y="2994886"/>
                <a:ext cx="3194" cy="18189"/>
              </a:xfrm>
              <a:custGeom>
                <a:avLst/>
                <a:gdLst>
                  <a:gd name="connsiteX0" fmla="*/ 246 w 3194"/>
                  <a:gd name="connsiteY0" fmla="*/ 68 h 18189"/>
                  <a:gd name="connsiteX1" fmla="*/ 246 w 3194"/>
                  <a:gd name="connsiteY1" fmla="*/ 18257 h 1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4" h="18189">
                    <a:moveTo>
                      <a:pt x="246" y="68"/>
                    </a:moveTo>
                    <a:lnTo>
                      <a:pt x="246" y="18257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49" name="Freihandform 48">
              <a:extLst>
                <a:ext uri="{FF2B5EF4-FFF2-40B4-BE49-F238E27FC236}">
                  <a16:creationId xmlns:a16="http://schemas.microsoft.com/office/drawing/2014/main" id="{F41DC399-D612-EF76-BE0A-B114A2B5B09B}"/>
                </a:ext>
              </a:extLst>
            </p:cNvPr>
            <p:cNvSpPr/>
            <p:nvPr/>
          </p:nvSpPr>
          <p:spPr>
            <a:xfrm>
              <a:off x="434016" y="3450258"/>
              <a:ext cx="124568" cy="47866"/>
            </a:xfrm>
            <a:custGeom>
              <a:avLst/>
              <a:gdLst>
                <a:gd name="connsiteX0" fmla="*/ 0 w 124568"/>
                <a:gd name="connsiteY0" fmla="*/ 47867 h 47866"/>
                <a:gd name="connsiteX1" fmla="*/ 124568 w 124568"/>
                <a:gd name="connsiteY1" fmla="*/ 0 h 47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68" h="47866">
                  <a:moveTo>
                    <a:pt x="0" y="47867"/>
                  </a:moveTo>
                  <a:lnTo>
                    <a:pt x="124568" y="0"/>
                  </a:lnTo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ihandform 49">
              <a:extLst>
                <a:ext uri="{FF2B5EF4-FFF2-40B4-BE49-F238E27FC236}">
                  <a16:creationId xmlns:a16="http://schemas.microsoft.com/office/drawing/2014/main" id="{5A73137D-396B-F98A-4F05-00132D787508}"/>
                </a:ext>
              </a:extLst>
            </p:cNvPr>
            <p:cNvSpPr/>
            <p:nvPr/>
          </p:nvSpPr>
          <p:spPr>
            <a:xfrm>
              <a:off x="786959" y="3099235"/>
              <a:ext cx="110194" cy="161151"/>
            </a:xfrm>
            <a:custGeom>
              <a:avLst/>
              <a:gdLst>
                <a:gd name="connsiteX0" fmla="*/ 0 w 110194"/>
                <a:gd name="connsiteY0" fmla="*/ 161151 h 161151"/>
                <a:gd name="connsiteX1" fmla="*/ 110195 w 110194"/>
                <a:gd name="connsiteY1" fmla="*/ 0 h 16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194" h="161151">
                  <a:moveTo>
                    <a:pt x="0" y="161151"/>
                  </a:moveTo>
                  <a:lnTo>
                    <a:pt x="110195" y="0"/>
                  </a:lnTo>
                </a:path>
              </a:pathLst>
            </a:custGeom>
            <a:noFill/>
            <a:ln w="25400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ihandform 50">
              <a:extLst>
                <a:ext uri="{FF2B5EF4-FFF2-40B4-BE49-F238E27FC236}">
                  <a16:creationId xmlns:a16="http://schemas.microsoft.com/office/drawing/2014/main" id="{A169F53E-5CF8-C50F-1E79-A02DA16F4819}"/>
                </a:ext>
              </a:extLst>
            </p:cNvPr>
            <p:cNvSpPr/>
            <p:nvPr/>
          </p:nvSpPr>
          <p:spPr>
            <a:xfrm>
              <a:off x="769392" y="3466214"/>
              <a:ext cx="89433" cy="178702"/>
            </a:xfrm>
            <a:custGeom>
              <a:avLst/>
              <a:gdLst>
                <a:gd name="connsiteX0" fmla="*/ 0 w 89433"/>
                <a:gd name="connsiteY0" fmla="*/ 0 h 178702"/>
                <a:gd name="connsiteX1" fmla="*/ 89433 w 89433"/>
                <a:gd name="connsiteY1" fmla="*/ 178703 h 17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433" h="178702">
                  <a:moveTo>
                    <a:pt x="0" y="0"/>
                  </a:moveTo>
                  <a:lnTo>
                    <a:pt x="89433" y="178703"/>
                  </a:lnTo>
                </a:path>
              </a:pathLst>
            </a:custGeom>
            <a:noFill/>
            <a:ln w="25400" cap="sq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ihandform 51">
              <a:extLst>
                <a:ext uri="{FF2B5EF4-FFF2-40B4-BE49-F238E27FC236}">
                  <a16:creationId xmlns:a16="http://schemas.microsoft.com/office/drawing/2014/main" id="{63BE83CD-6A49-690C-7E5A-9216D72B0C2F}"/>
                </a:ext>
              </a:extLst>
            </p:cNvPr>
            <p:cNvSpPr/>
            <p:nvPr/>
          </p:nvSpPr>
          <p:spPr>
            <a:xfrm>
              <a:off x="664847" y="3448663"/>
              <a:ext cx="91768" cy="1595"/>
            </a:xfrm>
            <a:custGeom>
              <a:avLst/>
              <a:gdLst>
                <a:gd name="connsiteX0" fmla="*/ 0 w 91768"/>
                <a:gd name="connsiteY0" fmla="*/ 1596 h 1595"/>
                <a:gd name="connsiteX1" fmla="*/ 91768 w 91768"/>
                <a:gd name="connsiteY1" fmla="*/ 0 h 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768" h="1595">
                  <a:moveTo>
                    <a:pt x="0" y="1596"/>
                  </a:moveTo>
                  <a:lnTo>
                    <a:pt x="9176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A875611D-1006-DE11-A6C6-F7707724BD11}"/>
              </a:ext>
            </a:extLst>
          </p:cNvPr>
          <p:cNvGrpSpPr/>
          <p:nvPr/>
        </p:nvGrpSpPr>
        <p:grpSpPr>
          <a:xfrm>
            <a:off x="2746510" y="3012493"/>
            <a:ext cx="2160668" cy="1434695"/>
            <a:chOff x="2751872" y="1400668"/>
            <a:chExt cx="2160668" cy="1434695"/>
          </a:xfrm>
        </p:grpSpPr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B22D97C9-A871-6EC7-6F2A-185EE118D8F2}"/>
                </a:ext>
              </a:extLst>
            </p:cNvPr>
            <p:cNvGrpSpPr/>
            <p:nvPr/>
          </p:nvGrpSpPr>
          <p:grpSpPr>
            <a:xfrm>
              <a:off x="2751872" y="1400668"/>
              <a:ext cx="550139" cy="556349"/>
              <a:chOff x="5511800" y="2787650"/>
              <a:chExt cx="1055940" cy="1067859"/>
            </a:xfrm>
          </p:grpSpPr>
          <p:sp>
            <p:nvSpPr>
              <p:cNvPr id="72" name="Freihandform 71">
                <a:extLst>
                  <a:ext uri="{FF2B5EF4-FFF2-40B4-BE49-F238E27FC236}">
                    <a16:creationId xmlns:a16="http://schemas.microsoft.com/office/drawing/2014/main" id="{BC72B918-94DD-24C4-6991-88134E234C42}"/>
                  </a:ext>
                </a:extLst>
              </p:cNvPr>
              <p:cNvSpPr/>
              <p:nvPr/>
            </p:nvSpPr>
            <p:spPr>
              <a:xfrm>
                <a:off x="5511800" y="2787650"/>
                <a:ext cx="781724" cy="789522"/>
              </a:xfrm>
              <a:custGeom>
                <a:avLst/>
                <a:gdLst>
                  <a:gd name="connsiteX0" fmla="*/ 521684 w 781724"/>
                  <a:gd name="connsiteY0" fmla="*/ 9 h 789522"/>
                  <a:gd name="connsiteX1" fmla="*/ 399976 w 781724"/>
                  <a:gd name="connsiteY1" fmla="*/ 10401 h 789522"/>
                  <a:gd name="connsiteX2" fmla="*/ 272627 w 781724"/>
                  <a:gd name="connsiteY2" fmla="*/ 142828 h 789522"/>
                  <a:gd name="connsiteX3" fmla="*/ 272627 w 781724"/>
                  <a:gd name="connsiteY3" fmla="*/ 239921 h 789522"/>
                  <a:gd name="connsiteX4" fmla="*/ 527324 w 781724"/>
                  <a:gd name="connsiteY4" fmla="*/ 239921 h 789522"/>
                  <a:gd name="connsiteX5" fmla="*/ 527324 w 781724"/>
                  <a:gd name="connsiteY5" fmla="*/ 272286 h 789522"/>
                  <a:gd name="connsiteX6" fmla="*/ 272627 w 781724"/>
                  <a:gd name="connsiteY6" fmla="*/ 272286 h 789522"/>
                  <a:gd name="connsiteX7" fmla="*/ 177041 w 781724"/>
                  <a:gd name="connsiteY7" fmla="*/ 272286 h 789522"/>
                  <a:gd name="connsiteX8" fmla="*/ 17930 w 781724"/>
                  <a:gd name="connsiteY8" fmla="*/ 401446 h 789522"/>
                  <a:gd name="connsiteX9" fmla="*/ 17930 w 781724"/>
                  <a:gd name="connsiteY9" fmla="*/ 660362 h 789522"/>
                  <a:gd name="connsiteX10" fmla="*/ 153293 w 781724"/>
                  <a:gd name="connsiteY10" fmla="*/ 789523 h 789522"/>
                  <a:gd name="connsiteX11" fmla="*/ 240864 w 781724"/>
                  <a:gd name="connsiteY11" fmla="*/ 789523 h 789522"/>
                  <a:gd name="connsiteX12" fmla="*/ 240864 w 781724"/>
                  <a:gd name="connsiteY12" fmla="*/ 673130 h 789522"/>
                  <a:gd name="connsiteX13" fmla="*/ 399976 w 781724"/>
                  <a:gd name="connsiteY13" fmla="*/ 514870 h 789522"/>
                  <a:gd name="connsiteX14" fmla="*/ 654375 w 781724"/>
                  <a:gd name="connsiteY14" fmla="*/ 514870 h 789522"/>
                  <a:gd name="connsiteX15" fmla="*/ 781724 w 781724"/>
                  <a:gd name="connsiteY15" fmla="*/ 385412 h 789522"/>
                  <a:gd name="connsiteX16" fmla="*/ 781724 w 781724"/>
                  <a:gd name="connsiteY16" fmla="*/ 142828 h 789522"/>
                  <a:gd name="connsiteX17" fmla="*/ 654375 w 781724"/>
                  <a:gd name="connsiteY17" fmla="*/ 10401 h 789522"/>
                  <a:gd name="connsiteX18" fmla="*/ 521684 w 781724"/>
                  <a:gd name="connsiteY18" fmla="*/ 9 h 789522"/>
                  <a:gd name="connsiteX19" fmla="*/ 383946 w 781724"/>
                  <a:gd name="connsiteY19" fmla="*/ 78099 h 789522"/>
                  <a:gd name="connsiteX20" fmla="*/ 431738 w 781724"/>
                  <a:gd name="connsiteY20" fmla="*/ 126794 h 789522"/>
                  <a:gd name="connsiteX21" fmla="*/ 383946 w 781724"/>
                  <a:gd name="connsiteY21" fmla="*/ 175192 h 789522"/>
                  <a:gd name="connsiteX22" fmla="*/ 336152 w 781724"/>
                  <a:gd name="connsiteY22" fmla="*/ 126794 h 789522"/>
                  <a:gd name="connsiteX23" fmla="*/ 383946 w 781724"/>
                  <a:gd name="connsiteY23" fmla="*/ 78099 h 78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81724" h="789522">
                    <a:moveTo>
                      <a:pt x="521684" y="9"/>
                    </a:moveTo>
                    <a:cubicBezTo>
                      <a:pt x="478143" y="211"/>
                      <a:pt x="436562" y="3925"/>
                      <a:pt x="399976" y="10401"/>
                    </a:cubicBezTo>
                    <a:cubicBezTo>
                      <a:pt x="292196" y="29447"/>
                      <a:pt x="272627" y="69311"/>
                      <a:pt x="272627" y="142828"/>
                    </a:cubicBezTo>
                    <a:lnTo>
                      <a:pt x="272627" y="239921"/>
                    </a:lnTo>
                    <a:lnTo>
                      <a:pt x="527324" y="239921"/>
                    </a:lnTo>
                    <a:lnTo>
                      <a:pt x="527324" y="272286"/>
                    </a:lnTo>
                    <a:lnTo>
                      <a:pt x="272627" y="272286"/>
                    </a:lnTo>
                    <a:lnTo>
                      <a:pt x="177041" y="272286"/>
                    </a:lnTo>
                    <a:cubicBezTo>
                      <a:pt x="103020" y="272286"/>
                      <a:pt x="38204" y="316788"/>
                      <a:pt x="17930" y="401446"/>
                    </a:cubicBezTo>
                    <a:cubicBezTo>
                      <a:pt x="-5455" y="498485"/>
                      <a:pt x="-6493" y="559038"/>
                      <a:pt x="17930" y="660362"/>
                    </a:cubicBezTo>
                    <a:cubicBezTo>
                      <a:pt x="36035" y="735783"/>
                      <a:pt x="79271" y="789523"/>
                      <a:pt x="153293" y="789523"/>
                    </a:cubicBezTo>
                    <a:lnTo>
                      <a:pt x="240864" y="789523"/>
                    </a:lnTo>
                    <a:lnTo>
                      <a:pt x="240864" y="673130"/>
                    </a:lnTo>
                    <a:cubicBezTo>
                      <a:pt x="240864" y="589042"/>
                      <a:pt x="313600" y="514870"/>
                      <a:pt x="399976" y="514870"/>
                    </a:cubicBezTo>
                    <a:lnTo>
                      <a:pt x="654375" y="514870"/>
                    </a:lnTo>
                    <a:cubicBezTo>
                      <a:pt x="725192" y="514870"/>
                      <a:pt x="781724" y="456549"/>
                      <a:pt x="781724" y="385412"/>
                    </a:cubicBezTo>
                    <a:lnTo>
                      <a:pt x="781724" y="142828"/>
                    </a:lnTo>
                    <a:cubicBezTo>
                      <a:pt x="781724" y="73787"/>
                      <a:pt x="723494" y="21924"/>
                      <a:pt x="654375" y="10401"/>
                    </a:cubicBezTo>
                    <a:cubicBezTo>
                      <a:pt x="610622" y="3116"/>
                      <a:pt x="565224" y="-194"/>
                      <a:pt x="521684" y="9"/>
                    </a:cubicBezTo>
                    <a:close/>
                    <a:moveTo>
                      <a:pt x="383946" y="78099"/>
                    </a:moveTo>
                    <a:cubicBezTo>
                      <a:pt x="410254" y="78099"/>
                      <a:pt x="431738" y="99939"/>
                      <a:pt x="431738" y="126794"/>
                    </a:cubicBezTo>
                    <a:cubicBezTo>
                      <a:pt x="431738" y="153553"/>
                      <a:pt x="410254" y="175192"/>
                      <a:pt x="383946" y="175192"/>
                    </a:cubicBezTo>
                    <a:cubicBezTo>
                      <a:pt x="357543" y="175192"/>
                      <a:pt x="336152" y="153553"/>
                      <a:pt x="336152" y="126794"/>
                    </a:cubicBezTo>
                    <a:cubicBezTo>
                      <a:pt x="336152" y="99939"/>
                      <a:pt x="357543" y="78099"/>
                      <a:pt x="383946" y="780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9FD4"/>
                  </a:gs>
                  <a:gs pos="50000">
                    <a:srgbClr val="4584B6"/>
                  </a:gs>
                  <a:gs pos="100000">
                    <a:srgbClr val="306998"/>
                  </a:gs>
                </a:gsLst>
                <a:lin ang="2458805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" name="Freihandform 72">
                <a:extLst>
                  <a:ext uri="{FF2B5EF4-FFF2-40B4-BE49-F238E27FC236}">
                    <a16:creationId xmlns:a16="http://schemas.microsoft.com/office/drawing/2014/main" id="{D71C1993-0586-2EE5-14BB-2ADC0E8B437E}"/>
                  </a:ext>
                </a:extLst>
              </p:cNvPr>
              <p:cNvSpPr/>
              <p:nvPr/>
            </p:nvSpPr>
            <p:spPr>
              <a:xfrm>
                <a:off x="5784426" y="3059935"/>
                <a:ext cx="783314" cy="795574"/>
              </a:xfrm>
              <a:custGeom>
                <a:avLst/>
                <a:gdLst>
                  <a:gd name="connsiteX0" fmla="*/ 540860 w 783314"/>
                  <a:gd name="connsiteY0" fmla="*/ 0 h 795574"/>
                  <a:gd name="connsiteX1" fmla="*/ 540860 w 783314"/>
                  <a:gd name="connsiteY1" fmla="*/ 113127 h 795574"/>
                  <a:gd name="connsiteX2" fmla="*/ 381749 w 783314"/>
                  <a:gd name="connsiteY2" fmla="*/ 274652 h 795574"/>
                  <a:gd name="connsiteX3" fmla="*/ 127349 w 783314"/>
                  <a:gd name="connsiteY3" fmla="*/ 274652 h 795574"/>
                  <a:gd name="connsiteX4" fmla="*/ 0 w 783314"/>
                  <a:gd name="connsiteY4" fmla="*/ 404109 h 795574"/>
                  <a:gd name="connsiteX5" fmla="*/ 0 w 783314"/>
                  <a:gd name="connsiteY5" fmla="*/ 646695 h 795574"/>
                  <a:gd name="connsiteX6" fmla="*/ 127349 w 783314"/>
                  <a:gd name="connsiteY6" fmla="*/ 776155 h 795574"/>
                  <a:gd name="connsiteX7" fmla="*/ 381749 w 783314"/>
                  <a:gd name="connsiteY7" fmla="*/ 776155 h 795574"/>
                  <a:gd name="connsiteX8" fmla="*/ 509098 w 783314"/>
                  <a:gd name="connsiteY8" fmla="*/ 646695 h 795574"/>
                  <a:gd name="connsiteX9" fmla="*/ 509098 w 783314"/>
                  <a:gd name="connsiteY9" fmla="*/ 549601 h 795574"/>
                  <a:gd name="connsiteX10" fmla="*/ 254697 w 783314"/>
                  <a:gd name="connsiteY10" fmla="*/ 549601 h 795574"/>
                  <a:gd name="connsiteX11" fmla="*/ 254697 w 783314"/>
                  <a:gd name="connsiteY11" fmla="*/ 517237 h 795574"/>
                  <a:gd name="connsiteX12" fmla="*/ 509098 w 783314"/>
                  <a:gd name="connsiteY12" fmla="*/ 517237 h 795574"/>
                  <a:gd name="connsiteX13" fmla="*/ 636446 w 783314"/>
                  <a:gd name="connsiteY13" fmla="*/ 517237 h 795574"/>
                  <a:gd name="connsiteX14" fmla="*/ 763792 w 783314"/>
                  <a:gd name="connsiteY14" fmla="*/ 388076 h 795574"/>
                  <a:gd name="connsiteX15" fmla="*/ 763792 w 783314"/>
                  <a:gd name="connsiteY15" fmla="*/ 129160 h 795574"/>
                  <a:gd name="connsiteX16" fmla="*/ 636446 w 783314"/>
                  <a:gd name="connsiteY16" fmla="*/ 0 h 795574"/>
                  <a:gd name="connsiteX17" fmla="*/ 397778 w 783314"/>
                  <a:gd name="connsiteY17" fmla="*/ 614330 h 795574"/>
                  <a:gd name="connsiteX18" fmla="*/ 445572 w 783314"/>
                  <a:gd name="connsiteY18" fmla="*/ 662728 h 795574"/>
                  <a:gd name="connsiteX19" fmla="*/ 397778 w 783314"/>
                  <a:gd name="connsiteY19" fmla="*/ 711422 h 795574"/>
                  <a:gd name="connsiteX20" fmla="*/ 349986 w 783314"/>
                  <a:gd name="connsiteY20" fmla="*/ 662728 h 795574"/>
                  <a:gd name="connsiteX21" fmla="*/ 397778 w 783314"/>
                  <a:gd name="connsiteY21" fmla="*/ 614330 h 79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3314" h="795574">
                    <a:moveTo>
                      <a:pt x="540860" y="0"/>
                    </a:moveTo>
                    <a:lnTo>
                      <a:pt x="540860" y="113127"/>
                    </a:lnTo>
                    <a:cubicBezTo>
                      <a:pt x="540860" y="200833"/>
                      <a:pt x="466520" y="274652"/>
                      <a:pt x="381749" y="274652"/>
                    </a:cubicBezTo>
                    <a:lnTo>
                      <a:pt x="127349" y="274652"/>
                    </a:lnTo>
                    <a:cubicBezTo>
                      <a:pt x="57665" y="274652"/>
                      <a:pt x="0" y="334307"/>
                      <a:pt x="0" y="404109"/>
                    </a:cubicBezTo>
                    <a:lnTo>
                      <a:pt x="0" y="646695"/>
                    </a:lnTo>
                    <a:cubicBezTo>
                      <a:pt x="0" y="715735"/>
                      <a:pt x="60022" y="756345"/>
                      <a:pt x="127349" y="776155"/>
                    </a:cubicBezTo>
                    <a:cubicBezTo>
                      <a:pt x="207971" y="799861"/>
                      <a:pt x="285284" y="804147"/>
                      <a:pt x="381749" y="776155"/>
                    </a:cubicBezTo>
                    <a:cubicBezTo>
                      <a:pt x="445870" y="757580"/>
                      <a:pt x="509098" y="720210"/>
                      <a:pt x="509098" y="646695"/>
                    </a:cubicBezTo>
                    <a:lnTo>
                      <a:pt x="509098" y="549601"/>
                    </a:lnTo>
                    <a:lnTo>
                      <a:pt x="254697" y="549601"/>
                    </a:lnTo>
                    <a:lnTo>
                      <a:pt x="254697" y="517237"/>
                    </a:lnTo>
                    <a:lnTo>
                      <a:pt x="509098" y="517237"/>
                    </a:lnTo>
                    <a:lnTo>
                      <a:pt x="636446" y="517237"/>
                    </a:lnTo>
                    <a:cubicBezTo>
                      <a:pt x="710473" y="517237"/>
                      <a:pt x="738049" y="465593"/>
                      <a:pt x="763792" y="388076"/>
                    </a:cubicBezTo>
                    <a:cubicBezTo>
                      <a:pt x="790389" y="308274"/>
                      <a:pt x="789250" y="231531"/>
                      <a:pt x="763792" y="129160"/>
                    </a:cubicBezTo>
                    <a:cubicBezTo>
                      <a:pt x="745496" y="55453"/>
                      <a:pt x="710558" y="0"/>
                      <a:pt x="636446" y="0"/>
                    </a:cubicBezTo>
                    <a:close/>
                    <a:moveTo>
                      <a:pt x="397778" y="614330"/>
                    </a:moveTo>
                    <a:cubicBezTo>
                      <a:pt x="424181" y="614330"/>
                      <a:pt x="445572" y="635968"/>
                      <a:pt x="445572" y="662728"/>
                    </a:cubicBezTo>
                    <a:cubicBezTo>
                      <a:pt x="445572" y="689587"/>
                      <a:pt x="424181" y="711422"/>
                      <a:pt x="397778" y="711422"/>
                    </a:cubicBezTo>
                    <a:cubicBezTo>
                      <a:pt x="371470" y="711422"/>
                      <a:pt x="349986" y="689587"/>
                      <a:pt x="349986" y="662728"/>
                    </a:cubicBezTo>
                    <a:cubicBezTo>
                      <a:pt x="349986" y="635968"/>
                      <a:pt x="371470" y="614330"/>
                      <a:pt x="397778" y="6143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D43B"/>
                  </a:gs>
                  <a:gs pos="50000">
                    <a:srgbClr val="FFDE57"/>
                  </a:gs>
                  <a:gs pos="100000">
                    <a:srgbClr val="FFE873"/>
                  </a:gs>
                </a:gsLst>
                <a:lin ang="14100376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70" name="Abgerundetes Rechteck 69">
              <a:extLst>
                <a:ext uri="{FF2B5EF4-FFF2-40B4-BE49-F238E27FC236}">
                  <a16:creationId xmlns:a16="http://schemas.microsoft.com/office/drawing/2014/main" id="{723D72C3-4D33-8479-F3C0-ED7C6A7BFCA8}"/>
                </a:ext>
              </a:extLst>
            </p:cNvPr>
            <p:cNvSpPr/>
            <p:nvPr/>
          </p:nvSpPr>
          <p:spPr>
            <a:xfrm>
              <a:off x="3000000" y="1668701"/>
              <a:ext cx="1912540" cy="116666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    Robot</a:t>
              </a:r>
            </a:p>
          </p:txBody>
        </p:sp>
        <p:pic>
          <p:nvPicPr>
            <p:cNvPr id="71" name="Grafik 70">
              <a:extLst>
                <a:ext uri="{FF2B5EF4-FFF2-40B4-BE49-F238E27FC236}">
                  <a16:creationId xmlns:a16="http://schemas.microsoft.com/office/drawing/2014/main" id="{5684B84C-9262-6DB4-23C0-8B288FBAD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3305" y="1650337"/>
              <a:ext cx="613416" cy="613416"/>
            </a:xfrm>
            <a:prstGeom prst="rect">
              <a:avLst/>
            </a:prstGeom>
          </p:spPr>
        </p:pic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16EF85AA-8B5E-880B-EFA1-D174DF036BC0}"/>
              </a:ext>
            </a:extLst>
          </p:cNvPr>
          <p:cNvGrpSpPr/>
          <p:nvPr/>
        </p:nvGrpSpPr>
        <p:grpSpPr>
          <a:xfrm>
            <a:off x="5616590" y="3018167"/>
            <a:ext cx="1938462" cy="1398304"/>
            <a:chOff x="5621952" y="1406342"/>
            <a:chExt cx="1938462" cy="1398304"/>
          </a:xfrm>
        </p:grpSpPr>
        <p:sp>
          <p:nvSpPr>
            <p:cNvPr id="75" name="Abgerundetes Rechteck 74">
              <a:extLst>
                <a:ext uri="{FF2B5EF4-FFF2-40B4-BE49-F238E27FC236}">
                  <a16:creationId xmlns:a16="http://schemas.microsoft.com/office/drawing/2014/main" id="{7D32144E-5156-4D5B-F862-5E29A82DE810}"/>
                </a:ext>
              </a:extLst>
            </p:cNvPr>
            <p:cNvSpPr/>
            <p:nvPr/>
          </p:nvSpPr>
          <p:spPr>
            <a:xfrm>
              <a:off x="5633691" y="1691460"/>
              <a:ext cx="1926723" cy="111318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6" name="Grafik 75">
              <a:extLst>
                <a:ext uri="{FF2B5EF4-FFF2-40B4-BE49-F238E27FC236}">
                  <a16:creationId xmlns:a16="http://schemas.microsoft.com/office/drawing/2014/main" id="{CD390274-1C09-A008-F38E-4B3FF0E5E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21952" y="1406342"/>
              <a:ext cx="1229050" cy="330151"/>
            </a:xfrm>
            <a:prstGeom prst="rect">
              <a:avLst/>
            </a:prstGeom>
          </p:spPr>
        </p:pic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D52CAF02-9E71-0A47-7F00-5AC21D3BC9A7}"/>
              </a:ext>
            </a:extLst>
          </p:cNvPr>
          <p:cNvGrpSpPr/>
          <p:nvPr/>
        </p:nvGrpSpPr>
        <p:grpSpPr>
          <a:xfrm>
            <a:off x="3256044" y="3653455"/>
            <a:ext cx="1550299" cy="592716"/>
            <a:chOff x="3261406" y="2041630"/>
            <a:chExt cx="1550299" cy="592716"/>
          </a:xfrm>
        </p:grpSpPr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910B317C-CC8B-3F0C-D2D1-85B23A362632}"/>
                </a:ext>
              </a:extLst>
            </p:cNvPr>
            <p:cNvSpPr/>
            <p:nvPr/>
          </p:nvSpPr>
          <p:spPr>
            <a:xfrm>
              <a:off x="3261406" y="2325673"/>
              <a:ext cx="1503099" cy="308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dirty="0"/>
                <a:t>Browser</a:t>
              </a:r>
            </a:p>
          </p:txBody>
        </p:sp>
        <p:grpSp>
          <p:nvGrpSpPr>
            <p:cNvPr id="79" name="Grafik 85">
              <a:extLst>
                <a:ext uri="{FF2B5EF4-FFF2-40B4-BE49-F238E27FC236}">
                  <a16:creationId xmlns:a16="http://schemas.microsoft.com/office/drawing/2014/main" id="{11835400-6067-0B5D-DEE4-55C362355525}"/>
                </a:ext>
              </a:extLst>
            </p:cNvPr>
            <p:cNvGrpSpPr/>
            <p:nvPr/>
          </p:nvGrpSpPr>
          <p:grpSpPr>
            <a:xfrm>
              <a:off x="4223935" y="2041630"/>
              <a:ext cx="587770" cy="429196"/>
              <a:chOff x="3844829" y="1295020"/>
              <a:chExt cx="4526472" cy="3305275"/>
            </a:xfrm>
          </p:grpSpPr>
          <p:grpSp>
            <p:nvGrpSpPr>
              <p:cNvPr id="82" name="Grafik 85">
                <a:extLst>
                  <a:ext uri="{FF2B5EF4-FFF2-40B4-BE49-F238E27FC236}">
                    <a16:creationId xmlns:a16="http://schemas.microsoft.com/office/drawing/2014/main" id="{B83D9AA7-0234-029D-21E0-4180060E6E58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107" name="Freihandform 106">
                  <a:extLst>
                    <a:ext uri="{FF2B5EF4-FFF2-40B4-BE49-F238E27FC236}">
                      <a16:creationId xmlns:a16="http://schemas.microsoft.com/office/drawing/2014/main" id="{0293AC72-6628-4280-C363-A399B98C0E47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8" name="Freihandform 107">
                  <a:extLst>
                    <a:ext uri="{FF2B5EF4-FFF2-40B4-BE49-F238E27FC236}">
                      <a16:creationId xmlns:a16="http://schemas.microsoft.com/office/drawing/2014/main" id="{E75F2372-C2AC-12BE-3CDC-4A991F7ED868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9" name="Freihandform 108">
                  <a:extLst>
                    <a:ext uri="{FF2B5EF4-FFF2-40B4-BE49-F238E27FC236}">
                      <a16:creationId xmlns:a16="http://schemas.microsoft.com/office/drawing/2014/main" id="{FCC91C74-A7B3-6796-DED3-3CBFC4B9A64E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0" name="Freihandform 109">
                  <a:extLst>
                    <a:ext uri="{FF2B5EF4-FFF2-40B4-BE49-F238E27FC236}">
                      <a16:creationId xmlns:a16="http://schemas.microsoft.com/office/drawing/2014/main" id="{1409AB6F-048A-4817-B0F5-AB5B58E37693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1" name="Freihandform 110">
                  <a:extLst>
                    <a:ext uri="{FF2B5EF4-FFF2-40B4-BE49-F238E27FC236}">
                      <a16:creationId xmlns:a16="http://schemas.microsoft.com/office/drawing/2014/main" id="{3AD01A9C-F38C-F5B4-6396-B84BE4D5C028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2" name="Freihandform 111">
                  <a:extLst>
                    <a:ext uri="{FF2B5EF4-FFF2-40B4-BE49-F238E27FC236}">
                      <a16:creationId xmlns:a16="http://schemas.microsoft.com/office/drawing/2014/main" id="{CDA00ECE-B4EB-817B-B3AF-2AD4B5B12B5C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85" name="Grafik 85">
                <a:extLst>
                  <a:ext uri="{FF2B5EF4-FFF2-40B4-BE49-F238E27FC236}">
                    <a16:creationId xmlns:a16="http://schemas.microsoft.com/office/drawing/2014/main" id="{6DB2B0FE-B018-2E07-AA34-716242BBBE67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86" name="Freihandform 85">
                  <a:extLst>
                    <a:ext uri="{FF2B5EF4-FFF2-40B4-BE49-F238E27FC236}">
                      <a16:creationId xmlns:a16="http://schemas.microsoft.com/office/drawing/2014/main" id="{4FC2AA46-89E6-1DD4-C90D-6DAD1DBC49EB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7" name="Freihandform 86">
                  <a:extLst>
                    <a:ext uri="{FF2B5EF4-FFF2-40B4-BE49-F238E27FC236}">
                      <a16:creationId xmlns:a16="http://schemas.microsoft.com/office/drawing/2014/main" id="{1AA1F081-34D3-BA57-F48B-DA2D214D21BB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3" name="Freihandform 102">
                  <a:extLst>
                    <a:ext uri="{FF2B5EF4-FFF2-40B4-BE49-F238E27FC236}">
                      <a16:creationId xmlns:a16="http://schemas.microsoft.com/office/drawing/2014/main" id="{C614DAEE-D6E5-545A-4206-2F6155D4F0A2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4" name="Freihandform 103">
                  <a:extLst>
                    <a:ext uri="{FF2B5EF4-FFF2-40B4-BE49-F238E27FC236}">
                      <a16:creationId xmlns:a16="http://schemas.microsoft.com/office/drawing/2014/main" id="{65DC3CB6-18AE-9471-6C12-F1842DE2AEF8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5" name="Freihandform 104">
                  <a:extLst>
                    <a:ext uri="{FF2B5EF4-FFF2-40B4-BE49-F238E27FC236}">
                      <a16:creationId xmlns:a16="http://schemas.microsoft.com/office/drawing/2014/main" id="{C6ACC295-4E85-1FE6-79B4-24E96F4EA52B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6" name="Freihandform 105">
                  <a:extLst>
                    <a:ext uri="{FF2B5EF4-FFF2-40B4-BE49-F238E27FC236}">
                      <a16:creationId xmlns:a16="http://schemas.microsoft.com/office/drawing/2014/main" id="{8425521B-6C8A-A857-7A27-A117E0940EE2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AF3B8AE6-A437-AACE-E962-93F7E665B57C}"/>
              </a:ext>
            </a:extLst>
          </p:cNvPr>
          <p:cNvGrpSpPr/>
          <p:nvPr/>
        </p:nvGrpSpPr>
        <p:grpSpPr>
          <a:xfrm>
            <a:off x="5681489" y="3361597"/>
            <a:ext cx="1703398" cy="974697"/>
            <a:chOff x="5686851" y="1749772"/>
            <a:chExt cx="1703398" cy="974697"/>
          </a:xfrm>
        </p:grpSpPr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7591BD96-9D88-A74B-D7BE-A8490E2DA59B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115" name="Grafik 85">
              <a:extLst>
                <a:ext uri="{FF2B5EF4-FFF2-40B4-BE49-F238E27FC236}">
                  <a16:creationId xmlns:a16="http://schemas.microsoft.com/office/drawing/2014/main" id="{5842323F-5A44-704A-86A5-5F6086283CEA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119" name="Grafik 85">
                <a:extLst>
                  <a:ext uri="{FF2B5EF4-FFF2-40B4-BE49-F238E27FC236}">
                    <a16:creationId xmlns:a16="http://schemas.microsoft.com/office/drawing/2014/main" id="{89F1188F-409F-EF9A-1B96-FE514C7EB334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153" name="Freihandform 152">
                  <a:extLst>
                    <a:ext uri="{FF2B5EF4-FFF2-40B4-BE49-F238E27FC236}">
                      <a16:creationId xmlns:a16="http://schemas.microsoft.com/office/drawing/2014/main" id="{EB6437E5-3333-C1FB-F550-85FA48E9ED78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4" name="Freihandform 153">
                  <a:extLst>
                    <a:ext uri="{FF2B5EF4-FFF2-40B4-BE49-F238E27FC236}">
                      <a16:creationId xmlns:a16="http://schemas.microsoft.com/office/drawing/2014/main" id="{80CCA6EA-3151-15F7-293A-B0336AB4B745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5" name="Freihandform 154">
                  <a:extLst>
                    <a:ext uri="{FF2B5EF4-FFF2-40B4-BE49-F238E27FC236}">
                      <a16:creationId xmlns:a16="http://schemas.microsoft.com/office/drawing/2014/main" id="{2E64B241-3AEB-62BF-AFC3-C20BE801B726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6" name="Freihandform 155">
                  <a:extLst>
                    <a:ext uri="{FF2B5EF4-FFF2-40B4-BE49-F238E27FC236}">
                      <a16:creationId xmlns:a16="http://schemas.microsoft.com/office/drawing/2014/main" id="{F5C16701-7393-97B7-72E7-28B864C6111B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7" name="Freihandform 156">
                  <a:extLst>
                    <a:ext uri="{FF2B5EF4-FFF2-40B4-BE49-F238E27FC236}">
                      <a16:creationId xmlns:a16="http://schemas.microsoft.com/office/drawing/2014/main" id="{F38EBF0D-3C40-C2A3-3B2A-3D665B119C81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8" name="Freihandform 157">
                  <a:extLst>
                    <a:ext uri="{FF2B5EF4-FFF2-40B4-BE49-F238E27FC236}">
                      <a16:creationId xmlns:a16="http://schemas.microsoft.com/office/drawing/2014/main" id="{B315D460-8C75-2EA4-381D-AFF177D04FC5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36" name="Grafik 85">
                <a:extLst>
                  <a:ext uri="{FF2B5EF4-FFF2-40B4-BE49-F238E27FC236}">
                    <a16:creationId xmlns:a16="http://schemas.microsoft.com/office/drawing/2014/main" id="{A6054DB6-551F-8249-1B14-DC37335EB066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140" name="Freihandform 139">
                  <a:extLst>
                    <a:ext uri="{FF2B5EF4-FFF2-40B4-BE49-F238E27FC236}">
                      <a16:creationId xmlns:a16="http://schemas.microsoft.com/office/drawing/2014/main" id="{543FB9A7-4326-D192-E877-8C052DAD84C8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1" name="Freihandform 140">
                  <a:extLst>
                    <a:ext uri="{FF2B5EF4-FFF2-40B4-BE49-F238E27FC236}">
                      <a16:creationId xmlns:a16="http://schemas.microsoft.com/office/drawing/2014/main" id="{47E42ACE-DEB2-853F-B320-E790A7F28137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2" name="Freihandform 141">
                  <a:extLst>
                    <a:ext uri="{FF2B5EF4-FFF2-40B4-BE49-F238E27FC236}">
                      <a16:creationId xmlns:a16="http://schemas.microsoft.com/office/drawing/2014/main" id="{6CCDC2E2-F3A2-FE3E-3B0E-2ABB4C379637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3" name="Freihandform 142">
                  <a:extLst>
                    <a:ext uri="{FF2B5EF4-FFF2-40B4-BE49-F238E27FC236}">
                      <a16:creationId xmlns:a16="http://schemas.microsoft.com/office/drawing/2014/main" id="{10461910-9170-BAE3-0BB9-020344E5774C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5" name="Freihandform 144">
                  <a:extLst>
                    <a:ext uri="{FF2B5EF4-FFF2-40B4-BE49-F238E27FC236}">
                      <a16:creationId xmlns:a16="http://schemas.microsoft.com/office/drawing/2014/main" id="{0197096C-9887-DA29-62A1-7BA68E4D0CFF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2" name="Freihandform 151">
                  <a:extLst>
                    <a:ext uri="{FF2B5EF4-FFF2-40B4-BE49-F238E27FC236}">
                      <a16:creationId xmlns:a16="http://schemas.microsoft.com/office/drawing/2014/main" id="{23CB4516-3650-EFAA-8034-0B9E3BB0E2A4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7EAC6484-7BF2-8088-E453-3CBF002A75AB}"/>
              </a:ext>
            </a:extLst>
          </p:cNvPr>
          <p:cNvGrpSpPr/>
          <p:nvPr/>
        </p:nvGrpSpPr>
        <p:grpSpPr>
          <a:xfrm>
            <a:off x="7265156" y="3637377"/>
            <a:ext cx="1743631" cy="732991"/>
            <a:chOff x="7231945" y="2019035"/>
            <a:chExt cx="1743631" cy="732991"/>
          </a:xfrm>
        </p:grpSpPr>
        <p:pic>
          <p:nvPicPr>
            <p:cNvPr id="160" name="Grafik 159">
              <a:extLst>
                <a:ext uri="{FF2B5EF4-FFF2-40B4-BE49-F238E27FC236}">
                  <a16:creationId xmlns:a16="http://schemas.microsoft.com/office/drawing/2014/main" id="{1AD154AF-A1E8-58B5-0C27-60613EEFF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42585" y="2019035"/>
              <a:ext cx="732991" cy="732991"/>
            </a:xfrm>
            <a:prstGeom prst="rect">
              <a:avLst/>
            </a:prstGeom>
          </p:spPr>
        </p:pic>
        <p:sp>
          <p:nvSpPr>
            <p:cNvPr id="161" name="Pfeil nach links und rechts 160">
              <a:extLst>
                <a:ext uri="{FF2B5EF4-FFF2-40B4-BE49-F238E27FC236}">
                  <a16:creationId xmlns:a16="http://schemas.microsoft.com/office/drawing/2014/main" id="{704DF5CC-F627-4464-7656-6C4D23C9E3F4}"/>
                </a:ext>
              </a:extLst>
            </p:cNvPr>
            <p:cNvSpPr/>
            <p:nvPr/>
          </p:nvSpPr>
          <p:spPr>
            <a:xfrm>
              <a:off x="7231945" y="2263753"/>
              <a:ext cx="1019403" cy="342545"/>
            </a:xfrm>
            <a:prstGeom prst="leftRightArrow">
              <a:avLst>
                <a:gd name="adj1" fmla="val 33573"/>
                <a:gd name="adj2" fmla="val 47947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n>
                    <a:solidFill>
                      <a:schemeClr val="bg1"/>
                    </a:solidFill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CDP</a:t>
              </a:r>
            </a:p>
          </p:txBody>
        </p:sp>
      </p:grpSp>
      <p:grpSp>
        <p:nvGrpSpPr>
          <p:cNvPr id="162" name="Gruppieren 161">
            <a:extLst>
              <a:ext uri="{FF2B5EF4-FFF2-40B4-BE49-F238E27FC236}">
                <a16:creationId xmlns:a16="http://schemas.microsoft.com/office/drawing/2014/main" id="{DEB6832F-2D91-96FE-6D9E-428464295911}"/>
              </a:ext>
            </a:extLst>
          </p:cNvPr>
          <p:cNvGrpSpPr/>
          <p:nvPr/>
        </p:nvGrpSpPr>
        <p:grpSpPr>
          <a:xfrm>
            <a:off x="5881729" y="3396676"/>
            <a:ext cx="1431015" cy="775491"/>
            <a:chOff x="5887091" y="1784851"/>
            <a:chExt cx="1431015" cy="775491"/>
          </a:xfrm>
        </p:grpSpPr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A45FD5A9-811E-E6E2-DA44-3E6CD8A6265E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164" name="Grafik 163">
              <a:extLst>
                <a:ext uri="{FF2B5EF4-FFF2-40B4-BE49-F238E27FC236}">
                  <a16:creationId xmlns:a16="http://schemas.microsoft.com/office/drawing/2014/main" id="{3705ECD7-EB6F-034F-B7E8-E89D79C1C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94C02535-6847-04AA-BDB6-B1EDB3764747}"/>
              </a:ext>
            </a:extLst>
          </p:cNvPr>
          <p:cNvGrpSpPr/>
          <p:nvPr/>
        </p:nvGrpSpPr>
        <p:grpSpPr>
          <a:xfrm>
            <a:off x="4677489" y="3931873"/>
            <a:ext cx="1296000" cy="360923"/>
            <a:chOff x="3936000" y="5139968"/>
            <a:chExt cx="1296000" cy="360923"/>
          </a:xfrm>
        </p:grpSpPr>
        <p:sp>
          <p:nvSpPr>
            <p:cNvPr id="166" name="Pfeil nach links und rechts 165">
              <a:extLst>
                <a:ext uri="{FF2B5EF4-FFF2-40B4-BE49-F238E27FC236}">
                  <a16:creationId xmlns:a16="http://schemas.microsoft.com/office/drawing/2014/main" id="{F5E187ED-2CA4-7F0D-305E-98F151996AEA}"/>
                </a:ext>
              </a:extLst>
            </p:cNvPr>
            <p:cNvSpPr/>
            <p:nvPr/>
          </p:nvSpPr>
          <p:spPr>
            <a:xfrm>
              <a:off x="3936000" y="5139968"/>
              <a:ext cx="1296000" cy="144000"/>
            </a:xfrm>
            <a:prstGeom prst="leftRightArrow">
              <a:avLst>
                <a:gd name="adj1" fmla="val 14950"/>
                <a:gd name="adj2" fmla="val 14253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7" name="Grafik 166">
              <a:extLst>
                <a:ext uri="{FF2B5EF4-FFF2-40B4-BE49-F238E27FC236}">
                  <a16:creationId xmlns:a16="http://schemas.microsoft.com/office/drawing/2014/main" id="{DC7B4934-A8EB-8A89-B27B-F1A195CC1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1656" y="5143640"/>
              <a:ext cx="847980" cy="357251"/>
            </a:xfrm>
            <a:prstGeom prst="rect">
              <a:avLst/>
            </a:prstGeom>
          </p:spPr>
        </p:pic>
      </p:grpSp>
      <p:grpSp>
        <p:nvGrpSpPr>
          <p:cNvPr id="168" name="Gruppieren 167">
            <a:extLst>
              <a:ext uri="{FF2B5EF4-FFF2-40B4-BE49-F238E27FC236}">
                <a16:creationId xmlns:a16="http://schemas.microsoft.com/office/drawing/2014/main" id="{653C50C0-4909-4E7D-8AB3-CE6CB65C5F1E}"/>
              </a:ext>
            </a:extLst>
          </p:cNvPr>
          <p:cNvGrpSpPr/>
          <p:nvPr/>
        </p:nvGrpSpPr>
        <p:grpSpPr>
          <a:xfrm>
            <a:off x="2746510" y="4705721"/>
            <a:ext cx="2160668" cy="1434695"/>
            <a:chOff x="2751872" y="1400668"/>
            <a:chExt cx="2160668" cy="1434695"/>
          </a:xfrm>
        </p:grpSpPr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4CC9B3AE-69C1-91A1-A1D4-218CCBE38978}"/>
                </a:ext>
              </a:extLst>
            </p:cNvPr>
            <p:cNvGrpSpPr/>
            <p:nvPr/>
          </p:nvGrpSpPr>
          <p:grpSpPr>
            <a:xfrm>
              <a:off x="2751872" y="1400668"/>
              <a:ext cx="550139" cy="556349"/>
              <a:chOff x="5511800" y="2787650"/>
              <a:chExt cx="1055940" cy="1067859"/>
            </a:xfrm>
          </p:grpSpPr>
          <p:sp>
            <p:nvSpPr>
              <p:cNvPr id="172" name="Freihandform 171">
                <a:extLst>
                  <a:ext uri="{FF2B5EF4-FFF2-40B4-BE49-F238E27FC236}">
                    <a16:creationId xmlns:a16="http://schemas.microsoft.com/office/drawing/2014/main" id="{DB3CE339-396D-0E05-7E98-139CB07464D5}"/>
                  </a:ext>
                </a:extLst>
              </p:cNvPr>
              <p:cNvSpPr/>
              <p:nvPr/>
            </p:nvSpPr>
            <p:spPr>
              <a:xfrm>
                <a:off x="5511800" y="2787650"/>
                <a:ext cx="781724" cy="789522"/>
              </a:xfrm>
              <a:custGeom>
                <a:avLst/>
                <a:gdLst>
                  <a:gd name="connsiteX0" fmla="*/ 521684 w 781724"/>
                  <a:gd name="connsiteY0" fmla="*/ 9 h 789522"/>
                  <a:gd name="connsiteX1" fmla="*/ 399976 w 781724"/>
                  <a:gd name="connsiteY1" fmla="*/ 10401 h 789522"/>
                  <a:gd name="connsiteX2" fmla="*/ 272627 w 781724"/>
                  <a:gd name="connsiteY2" fmla="*/ 142828 h 789522"/>
                  <a:gd name="connsiteX3" fmla="*/ 272627 w 781724"/>
                  <a:gd name="connsiteY3" fmla="*/ 239921 h 789522"/>
                  <a:gd name="connsiteX4" fmla="*/ 527324 w 781724"/>
                  <a:gd name="connsiteY4" fmla="*/ 239921 h 789522"/>
                  <a:gd name="connsiteX5" fmla="*/ 527324 w 781724"/>
                  <a:gd name="connsiteY5" fmla="*/ 272286 h 789522"/>
                  <a:gd name="connsiteX6" fmla="*/ 272627 w 781724"/>
                  <a:gd name="connsiteY6" fmla="*/ 272286 h 789522"/>
                  <a:gd name="connsiteX7" fmla="*/ 177041 w 781724"/>
                  <a:gd name="connsiteY7" fmla="*/ 272286 h 789522"/>
                  <a:gd name="connsiteX8" fmla="*/ 17930 w 781724"/>
                  <a:gd name="connsiteY8" fmla="*/ 401446 h 789522"/>
                  <a:gd name="connsiteX9" fmla="*/ 17930 w 781724"/>
                  <a:gd name="connsiteY9" fmla="*/ 660362 h 789522"/>
                  <a:gd name="connsiteX10" fmla="*/ 153293 w 781724"/>
                  <a:gd name="connsiteY10" fmla="*/ 789523 h 789522"/>
                  <a:gd name="connsiteX11" fmla="*/ 240864 w 781724"/>
                  <a:gd name="connsiteY11" fmla="*/ 789523 h 789522"/>
                  <a:gd name="connsiteX12" fmla="*/ 240864 w 781724"/>
                  <a:gd name="connsiteY12" fmla="*/ 673130 h 789522"/>
                  <a:gd name="connsiteX13" fmla="*/ 399976 w 781724"/>
                  <a:gd name="connsiteY13" fmla="*/ 514870 h 789522"/>
                  <a:gd name="connsiteX14" fmla="*/ 654375 w 781724"/>
                  <a:gd name="connsiteY14" fmla="*/ 514870 h 789522"/>
                  <a:gd name="connsiteX15" fmla="*/ 781724 w 781724"/>
                  <a:gd name="connsiteY15" fmla="*/ 385412 h 789522"/>
                  <a:gd name="connsiteX16" fmla="*/ 781724 w 781724"/>
                  <a:gd name="connsiteY16" fmla="*/ 142828 h 789522"/>
                  <a:gd name="connsiteX17" fmla="*/ 654375 w 781724"/>
                  <a:gd name="connsiteY17" fmla="*/ 10401 h 789522"/>
                  <a:gd name="connsiteX18" fmla="*/ 521684 w 781724"/>
                  <a:gd name="connsiteY18" fmla="*/ 9 h 789522"/>
                  <a:gd name="connsiteX19" fmla="*/ 383946 w 781724"/>
                  <a:gd name="connsiteY19" fmla="*/ 78099 h 789522"/>
                  <a:gd name="connsiteX20" fmla="*/ 431738 w 781724"/>
                  <a:gd name="connsiteY20" fmla="*/ 126794 h 789522"/>
                  <a:gd name="connsiteX21" fmla="*/ 383946 w 781724"/>
                  <a:gd name="connsiteY21" fmla="*/ 175192 h 789522"/>
                  <a:gd name="connsiteX22" fmla="*/ 336152 w 781724"/>
                  <a:gd name="connsiteY22" fmla="*/ 126794 h 789522"/>
                  <a:gd name="connsiteX23" fmla="*/ 383946 w 781724"/>
                  <a:gd name="connsiteY23" fmla="*/ 78099 h 78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81724" h="789522">
                    <a:moveTo>
                      <a:pt x="521684" y="9"/>
                    </a:moveTo>
                    <a:cubicBezTo>
                      <a:pt x="478143" y="211"/>
                      <a:pt x="436562" y="3925"/>
                      <a:pt x="399976" y="10401"/>
                    </a:cubicBezTo>
                    <a:cubicBezTo>
                      <a:pt x="292196" y="29447"/>
                      <a:pt x="272627" y="69311"/>
                      <a:pt x="272627" y="142828"/>
                    </a:cubicBezTo>
                    <a:lnTo>
                      <a:pt x="272627" y="239921"/>
                    </a:lnTo>
                    <a:lnTo>
                      <a:pt x="527324" y="239921"/>
                    </a:lnTo>
                    <a:lnTo>
                      <a:pt x="527324" y="272286"/>
                    </a:lnTo>
                    <a:lnTo>
                      <a:pt x="272627" y="272286"/>
                    </a:lnTo>
                    <a:lnTo>
                      <a:pt x="177041" y="272286"/>
                    </a:lnTo>
                    <a:cubicBezTo>
                      <a:pt x="103020" y="272286"/>
                      <a:pt x="38204" y="316788"/>
                      <a:pt x="17930" y="401446"/>
                    </a:cubicBezTo>
                    <a:cubicBezTo>
                      <a:pt x="-5455" y="498485"/>
                      <a:pt x="-6493" y="559038"/>
                      <a:pt x="17930" y="660362"/>
                    </a:cubicBezTo>
                    <a:cubicBezTo>
                      <a:pt x="36035" y="735783"/>
                      <a:pt x="79271" y="789523"/>
                      <a:pt x="153293" y="789523"/>
                    </a:cubicBezTo>
                    <a:lnTo>
                      <a:pt x="240864" y="789523"/>
                    </a:lnTo>
                    <a:lnTo>
                      <a:pt x="240864" y="673130"/>
                    </a:lnTo>
                    <a:cubicBezTo>
                      <a:pt x="240864" y="589042"/>
                      <a:pt x="313600" y="514870"/>
                      <a:pt x="399976" y="514870"/>
                    </a:cubicBezTo>
                    <a:lnTo>
                      <a:pt x="654375" y="514870"/>
                    </a:lnTo>
                    <a:cubicBezTo>
                      <a:pt x="725192" y="514870"/>
                      <a:pt x="781724" y="456549"/>
                      <a:pt x="781724" y="385412"/>
                    </a:cubicBezTo>
                    <a:lnTo>
                      <a:pt x="781724" y="142828"/>
                    </a:lnTo>
                    <a:cubicBezTo>
                      <a:pt x="781724" y="73787"/>
                      <a:pt x="723494" y="21924"/>
                      <a:pt x="654375" y="10401"/>
                    </a:cubicBezTo>
                    <a:cubicBezTo>
                      <a:pt x="610622" y="3116"/>
                      <a:pt x="565224" y="-194"/>
                      <a:pt x="521684" y="9"/>
                    </a:cubicBezTo>
                    <a:close/>
                    <a:moveTo>
                      <a:pt x="383946" y="78099"/>
                    </a:moveTo>
                    <a:cubicBezTo>
                      <a:pt x="410254" y="78099"/>
                      <a:pt x="431738" y="99939"/>
                      <a:pt x="431738" y="126794"/>
                    </a:cubicBezTo>
                    <a:cubicBezTo>
                      <a:pt x="431738" y="153553"/>
                      <a:pt x="410254" y="175192"/>
                      <a:pt x="383946" y="175192"/>
                    </a:cubicBezTo>
                    <a:cubicBezTo>
                      <a:pt x="357543" y="175192"/>
                      <a:pt x="336152" y="153553"/>
                      <a:pt x="336152" y="126794"/>
                    </a:cubicBezTo>
                    <a:cubicBezTo>
                      <a:pt x="336152" y="99939"/>
                      <a:pt x="357543" y="78099"/>
                      <a:pt x="383946" y="780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9FD4"/>
                  </a:gs>
                  <a:gs pos="50000">
                    <a:srgbClr val="4584B6"/>
                  </a:gs>
                  <a:gs pos="100000">
                    <a:srgbClr val="306998"/>
                  </a:gs>
                </a:gsLst>
                <a:lin ang="2458805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3" name="Freihandform 172">
                <a:extLst>
                  <a:ext uri="{FF2B5EF4-FFF2-40B4-BE49-F238E27FC236}">
                    <a16:creationId xmlns:a16="http://schemas.microsoft.com/office/drawing/2014/main" id="{E9670B39-B6BF-CB2D-2455-0B3FF56923AE}"/>
                  </a:ext>
                </a:extLst>
              </p:cNvPr>
              <p:cNvSpPr/>
              <p:nvPr/>
            </p:nvSpPr>
            <p:spPr>
              <a:xfrm>
                <a:off x="5784426" y="3059935"/>
                <a:ext cx="783314" cy="795574"/>
              </a:xfrm>
              <a:custGeom>
                <a:avLst/>
                <a:gdLst>
                  <a:gd name="connsiteX0" fmla="*/ 540860 w 783314"/>
                  <a:gd name="connsiteY0" fmla="*/ 0 h 795574"/>
                  <a:gd name="connsiteX1" fmla="*/ 540860 w 783314"/>
                  <a:gd name="connsiteY1" fmla="*/ 113127 h 795574"/>
                  <a:gd name="connsiteX2" fmla="*/ 381749 w 783314"/>
                  <a:gd name="connsiteY2" fmla="*/ 274652 h 795574"/>
                  <a:gd name="connsiteX3" fmla="*/ 127349 w 783314"/>
                  <a:gd name="connsiteY3" fmla="*/ 274652 h 795574"/>
                  <a:gd name="connsiteX4" fmla="*/ 0 w 783314"/>
                  <a:gd name="connsiteY4" fmla="*/ 404109 h 795574"/>
                  <a:gd name="connsiteX5" fmla="*/ 0 w 783314"/>
                  <a:gd name="connsiteY5" fmla="*/ 646695 h 795574"/>
                  <a:gd name="connsiteX6" fmla="*/ 127349 w 783314"/>
                  <a:gd name="connsiteY6" fmla="*/ 776155 h 795574"/>
                  <a:gd name="connsiteX7" fmla="*/ 381749 w 783314"/>
                  <a:gd name="connsiteY7" fmla="*/ 776155 h 795574"/>
                  <a:gd name="connsiteX8" fmla="*/ 509098 w 783314"/>
                  <a:gd name="connsiteY8" fmla="*/ 646695 h 795574"/>
                  <a:gd name="connsiteX9" fmla="*/ 509098 w 783314"/>
                  <a:gd name="connsiteY9" fmla="*/ 549601 h 795574"/>
                  <a:gd name="connsiteX10" fmla="*/ 254697 w 783314"/>
                  <a:gd name="connsiteY10" fmla="*/ 549601 h 795574"/>
                  <a:gd name="connsiteX11" fmla="*/ 254697 w 783314"/>
                  <a:gd name="connsiteY11" fmla="*/ 517237 h 795574"/>
                  <a:gd name="connsiteX12" fmla="*/ 509098 w 783314"/>
                  <a:gd name="connsiteY12" fmla="*/ 517237 h 795574"/>
                  <a:gd name="connsiteX13" fmla="*/ 636446 w 783314"/>
                  <a:gd name="connsiteY13" fmla="*/ 517237 h 795574"/>
                  <a:gd name="connsiteX14" fmla="*/ 763792 w 783314"/>
                  <a:gd name="connsiteY14" fmla="*/ 388076 h 795574"/>
                  <a:gd name="connsiteX15" fmla="*/ 763792 w 783314"/>
                  <a:gd name="connsiteY15" fmla="*/ 129160 h 795574"/>
                  <a:gd name="connsiteX16" fmla="*/ 636446 w 783314"/>
                  <a:gd name="connsiteY16" fmla="*/ 0 h 795574"/>
                  <a:gd name="connsiteX17" fmla="*/ 397778 w 783314"/>
                  <a:gd name="connsiteY17" fmla="*/ 614330 h 795574"/>
                  <a:gd name="connsiteX18" fmla="*/ 445572 w 783314"/>
                  <a:gd name="connsiteY18" fmla="*/ 662728 h 795574"/>
                  <a:gd name="connsiteX19" fmla="*/ 397778 w 783314"/>
                  <a:gd name="connsiteY19" fmla="*/ 711422 h 795574"/>
                  <a:gd name="connsiteX20" fmla="*/ 349986 w 783314"/>
                  <a:gd name="connsiteY20" fmla="*/ 662728 h 795574"/>
                  <a:gd name="connsiteX21" fmla="*/ 397778 w 783314"/>
                  <a:gd name="connsiteY21" fmla="*/ 614330 h 79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3314" h="795574">
                    <a:moveTo>
                      <a:pt x="540860" y="0"/>
                    </a:moveTo>
                    <a:lnTo>
                      <a:pt x="540860" y="113127"/>
                    </a:lnTo>
                    <a:cubicBezTo>
                      <a:pt x="540860" y="200833"/>
                      <a:pt x="466520" y="274652"/>
                      <a:pt x="381749" y="274652"/>
                    </a:cubicBezTo>
                    <a:lnTo>
                      <a:pt x="127349" y="274652"/>
                    </a:lnTo>
                    <a:cubicBezTo>
                      <a:pt x="57665" y="274652"/>
                      <a:pt x="0" y="334307"/>
                      <a:pt x="0" y="404109"/>
                    </a:cubicBezTo>
                    <a:lnTo>
                      <a:pt x="0" y="646695"/>
                    </a:lnTo>
                    <a:cubicBezTo>
                      <a:pt x="0" y="715735"/>
                      <a:pt x="60022" y="756345"/>
                      <a:pt x="127349" y="776155"/>
                    </a:cubicBezTo>
                    <a:cubicBezTo>
                      <a:pt x="207971" y="799861"/>
                      <a:pt x="285284" y="804147"/>
                      <a:pt x="381749" y="776155"/>
                    </a:cubicBezTo>
                    <a:cubicBezTo>
                      <a:pt x="445870" y="757580"/>
                      <a:pt x="509098" y="720210"/>
                      <a:pt x="509098" y="646695"/>
                    </a:cubicBezTo>
                    <a:lnTo>
                      <a:pt x="509098" y="549601"/>
                    </a:lnTo>
                    <a:lnTo>
                      <a:pt x="254697" y="549601"/>
                    </a:lnTo>
                    <a:lnTo>
                      <a:pt x="254697" y="517237"/>
                    </a:lnTo>
                    <a:lnTo>
                      <a:pt x="509098" y="517237"/>
                    </a:lnTo>
                    <a:lnTo>
                      <a:pt x="636446" y="517237"/>
                    </a:lnTo>
                    <a:cubicBezTo>
                      <a:pt x="710473" y="517237"/>
                      <a:pt x="738049" y="465593"/>
                      <a:pt x="763792" y="388076"/>
                    </a:cubicBezTo>
                    <a:cubicBezTo>
                      <a:pt x="790389" y="308274"/>
                      <a:pt x="789250" y="231531"/>
                      <a:pt x="763792" y="129160"/>
                    </a:cubicBezTo>
                    <a:cubicBezTo>
                      <a:pt x="745496" y="55453"/>
                      <a:pt x="710558" y="0"/>
                      <a:pt x="636446" y="0"/>
                    </a:cubicBezTo>
                    <a:close/>
                    <a:moveTo>
                      <a:pt x="397778" y="614330"/>
                    </a:moveTo>
                    <a:cubicBezTo>
                      <a:pt x="424181" y="614330"/>
                      <a:pt x="445572" y="635968"/>
                      <a:pt x="445572" y="662728"/>
                    </a:cubicBezTo>
                    <a:cubicBezTo>
                      <a:pt x="445572" y="689587"/>
                      <a:pt x="424181" y="711422"/>
                      <a:pt x="397778" y="711422"/>
                    </a:cubicBezTo>
                    <a:cubicBezTo>
                      <a:pt x="371470" y="711422"/>
                      <a:pt x="349986" y="689587"/>
                      <a:pt x="349986" y="662728"/>
                    </a:cubicBezTo>
                    <a:cubicBezTo>
                      <a:pt x="349986" y="635968"/>
                      <a:pt x="371470" y="614330"/>
                      <a:pt x="397778" y="6143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D43B"/>
                  </a:gs>
                  <a:gs pos="50000">
                    <a:srgbClr val="FFDE57"/>
                  </a:gs>
                  <a:gs pos="100000">
                    <a:srgbClr val="FFE873"/>
                  </a:gs>
                </a:gsLst>
                <a:lin ang="14100376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70" name="Abgerundetes Rechteck 169">
              <a:extLst>
                <a:ext uri="{FF2B5EF4-FFF2-40B4-BE49-F238E27FC236}">
                  <a16:creationId xmlns:a16="http://schemas.microsoft.com/office/drawing/2014/main" id="{3E341E55-99A6-7E53-25CA-31ACBCEC808E}"/>
                </a:ext>
              </a:extLst>
            </p:cNvPr>
            <p:cNvSpPr/>
            <p:nvPr/>
          </p:nvSpPr>
          <p:spPr>
            <a:xfrm>
              <a:off x="3000000" y="1668701"/>
              <a:ext cx="1912540" cy="116666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    Robot</a:t>
              </a:r>
            </a:p>
          </p:txBody>
        </p:sp>
        <p:pic>
          <p:nvPicPr>
            <p:cNvPr id="171" name="Grafik 170">
              <a:extLst>
                <a:ext uri="{FF2B5EF4-FFF2-40B4-BE49-F238E27FC236}">
                  <a16:creationId xmlns:a16="http://schemas.microsoft.com/office/drawing/2014/main" id="{CCF0DBA9-EC84-3811-081C-A77CA98B9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3305" y="1650337"/>
              <a:ext cx="613416" cy="613416"/>
            </a:xfrm>
            <a:prstGeom prst="rect">
              <a:avLst/>
            </a:prstGeom>
          </p:spPr>
        </p:pic>
      </p:grpSp>
      <p:grpSp>
        <p:nvGrpSpPr>
          <p:cNvPr id="174" name="Gruppieren 173">
            <a:extLst>
              <a:ext uri="{FF2B5EF4-FFF2-40B4-BE49-F238E27FC236}">
                <a16:creationId xmlns:a16="http://schemas.microsoft.com/office/drawing/2014/main" id="{03B0B49E-AC48-6ADC-8C74-D8508F0E34BC}"/>
              </a:ext>
            </a:extLst>
          </p:cNvPr>
          <p:cNvGrpSpPr/>
          <p:nvPr/>
        </p:nvGrpSpPr>
        <p:grpSpPr>
          <a:xfrm>
            <a:off x="5616590" y="4711395"/>
            <a:ext cx="1938462" cy="1398304"/>
            <a:chOff x="5621952" y="1406342"/>
            <a:chExt cx="1938462" cy="1398304"/>
          </a:xfrm>
        </p:grpSpPr>
        <p:sp>
          <p:nvSpPr>
            <p:cNvPr id="175" name="Abgerundetes Rechteck 174">
              <a:extLst>
                <a:ext uri="{FF2B5EF4-FFF2-40B4-BE49-F238E27FC236}">
                  <a16:creationId xmlns:a16="http://schemas.microsoft.com/office/drawing/2014/main" id="{6DFEA932-7415-4B5E-73EB-8FB5118018E4}"/>
                </a:ext>
              </a:extLst>
            </p:cNvPr>
            <p:cNvSpPr/>
            <p:nvPr/>
          </p:nvSpPr>
          <p:spPr>
            <a:xfrm>
              <a:off x="5633691" y="1691460"/>
              <a:ext cx="1926723" cy="111318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6" name="Grafik 175">
              <a:extLst>
                <a:ext uri="{FF2B5EF4-FFF2-40B4-BE49-F238E27FC236}">
                  <a16:creationId xmlns:a16="http://schemas.microsoft.com/office/drawing/2014/main" id="{C47D51D1-D947-8167-1F1A-A956EF590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21952" y="1406342"/>
              <a:ext cx="1229050" cy="330151"/>
            </a:xfrm>
            <a:prstGeom prst="rect">
              <a:avLst/>
            </a:prstGeom>
          </p:spPr>
        </p:pic>
      </p:grpSp>
      <p:grpSp>
        <p:nvGrpSpPr>
          <p:cNvPr id="177" name="Gruppieren 176">
            <a:extLst>
              <a:ext uri="{FF2B5EF4-FFF2-40B4-BE49-F238E27FC236}">
                <a16:creationId xmlns:a16="http://schemas.microsoft.com/office/drawing/2014/main" id="{762E9556-1935-779D-7368-CB8DE888A18B}"/>
              </a:ext>
            </a:extLst>
          </p:cNvPr>
          <p:cNvGrpSpPr/>
          <p:nvPr/>
        </p:nvGrpSpPr>
        <p:grpSpPr>
          <a:xfrm>
            <a:off x="3256044" y="5346683"/>
            <a:ext cx="1550299" cy="592716"/>
            <a:chOff x="3261406" y="2041630"/>
            <a:chExt cx="1550299" cy="592716"/>
          </a:xfrm>
        </p:grpSpPr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D3581054-BF36-632F-08B9-691D82788601}"/>
                </a:ext>
              </a:extLst>
            </p:cNvPr>
            <p:cNvSpPr/>
            <p:nvPr/>
          </p:nvSpPr>
          <p:spPr>
            <a:xfrm>
              <a:off x="3261406" y="2325673"/>
              <a:ext cx="1503099" cy="308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dirty="0"/>
                <a:t>Browser</a:t>
              </a:r>
            </a:p>
          </p:txBody>
        </p:sp>
        <p:grpSp>
          <p:nvGrpSpPr>
            <p:cNvPr id="179" name="Grafik 85">
              <a:extLst>
                <a:ext uri="{FF2B5EF4-FFF2-40B4-BE49-F238E27FC236}">
                  <a16:creationId xmlns:a16="http://schemas.microsoft.com/office/drawing/2014/main" id="{486412DB-5482-193B-9BB3-98BB2D395ED0}"/>
                </a:ext>
              </a:extLst>
            </p:cNvPr>
            <p:cNvGrpSpPr/>
            <p:nvPr/>
          </p:nvGrpSpPr>
          <p:grpSpPr>
            <a:xfrm>
              <a:off x="4223935" y="2041630"/>
              <a:ext cx="587770" cy="429196"/>
              <a:chOff x="3844829" y="1295020"/>
              <a:chExt cx="4526472" cy="3305275"/>
            </a:xfrm>
          </p:grpSpPr>
          <p:grpSp>
            <p:nvGrpSpPr>
              <p:cNvPr id="180" name="Grafik 85">
                <a:extLst>
                  <a:ext uri="{FF2B5EF4-FFF2-40B4-BE49-F238E27FC236}">
                    <a16:creationId xmlns:a16="http://schemas.microsoft.com/office/drawing/2014/main" id="{BB6B7C5A-DE06-7341-D84B-E07ECEAE7BA2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188" name="Freihandform 187">
                  <a:extLst>
                    <a:ext uri="{FF2B5EF4-FFF2-40B4-BE49-F238E27FC236}">
                      <a16:creationId xmlns:a16="http://schemas.microsoft.com/office/drawing/2014/main" id="{AE1CE945-B6F7-E0EF-FB44-F98039BAE760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9" name="Freihandform 188">
                  <a:extLst>
                    <a:ext uri="{FF2B5EF4-FFF2-40B4-BE49-F238E27FC236}">
                      <a16:creationId xmlns:a16="http://schemas.microsoft.com/office/drawing/2014/main" id="{85C86580-E796-F2A3-5BBE-401E13610F2E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0" name="Freihandform 189">
                  <a:extLst>
                    <a:ext uri="{FF2B5EF4-FFF2-40B4-BE49-F238E27FC236}">
                      <a16:creationId xmlns:a16="http://schemas.microsoft.com/office/drawing/2014/main" id="{C13FF77C-992F-1D4F-E5E4-553A185B4249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1" name="Freihandform 190">
                  <a:extLst>
                    <a:ext uri="{FF2B5EF4-FFF2-40B4-BE49-F238E27FC236}">
                      <a16:creationId xmlns:a16="http://schemas.microsoft.com/office/drawing/2014/main" id="{5E872D13-9A8E-BB52-FCD1-F8F548912165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2" name="Freihandform 191">
                  <a:extLst>
                    <a:ext uri="{FF2B5EF4-FFF2-40B4-BE49-F238E27FC236}">
                      <a16:creationId xmlns:a16="http://schemas.microsoft.com/office/drawing/2014/main" id="{8DE7482E-FF3C-6956-9935-04E187C79658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3" name="Freihandform 192">
                  <a:extLst>
                    <a:ext uri="{FF2B5EF4-FFF2-40B4-BE49-F238E27FC236}">
                      <a16:creationId xmlns:a16="http://schemas.microsoft.com/office/drawing/2014/main" id="{67AC8880-F6A1-E912-273F-78DFCDE731F7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81" name="Grafik 85">
                <a:extLst>
                  <a:ext uri="{FF2B5EF4-FFF2-40B4-BE49-F238E27FC236}">
                    <a16:creationId xmlns:a16="http://schemas.microsoft.com/office/drawing/2014/main" id="{99B8BAFA-7BF2-B8CC-CFE0-B0D571614E60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182" name="Freihandform 181">
                  <a:extLst>
                    <a:ext uri="{FF2B5EF4-FFF2-40B4-BE49-F238E27FC236}">
                      <a16:creationId xmlns:a16="http://schemas.microsoft.com/office/drawing/2014/main" id="{7286DFAA-53C6-BE4C-95DF-DD69DC9E769F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3" name="Freihandform 182">
                  <a:extLst>
                    <a:ext uri="{FF2B5EF4-FFF2-40B4-BE49-F238E27FC236}">
                      <a16:creationId xmlns:a16="http://schemas.microsoft.com/office/drawing/2014/main" id="{0B1FAAA6-81F5-B517-DB0C-48F9131DE4F2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4" name="Freihandform 183">
                  <a:extLst>
                    <a:ext uri="{FF2B5EF4-FFF2-40B4-BE49-F238E27FC236}">
                      <a16:creationId xmlns:a16="http://schemas.microsoft.com/office/drawing/2014/main" id="{76A3A932-547B-83E9-7305-2F829580DA09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5" name="Freihandform 184">
                  <a:extLst>
                    <a:ext uri="{FF2B5EF4-FFF2-40B4-BE49-F238E27FC236}">
                      <a16:creationId xmlns:a16="http://schemas.microsoft.com/office/drawing/2014/main" id="{980EB0B8-FBC1-A787-22B3-31FBC720A1DC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6" name="Freihandform 185">
                  <a:extLst>
                    <a:ext uri="{FF2B5EF4-FFF2-40B4-BE49-F238E27FC236}">
                      <a16:creationId xmlns:a16="http://schemas.microsoft.com/office/drawing/2014/main" id="{AC9610D8-1527-852A-00B1-CB0FCCA6369D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7" name="Freihandform 186">
                  <a:extLst>
                    <a:ext uri="{FF2B5EF4-FFF2-40B4-BE49-F238E27FC236}">
                      <a16:creationId xmlns:a16="http://schemas.microsoft.com/office/drawing/2014/main" id="{527E547A-B255-657B-2867-15BC39232B7C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1B30DC7E-7F21-701C-8525-B513A21C93DE}"/>
              </a:ext>
            </a:extLst>
          </p:cNvPr>
          <p:cNvGrpSpPr/>
          <p:nvPr/>
        </p:nvGrpSpPr>
        <p:grpSpPr>
          <a:xfrm>
            <a:off x="5681489" y="5054825"/>
            <a:ext cx="1703398" cy="974697"/>
            <a:chOff x="5686851" y="1749772"/>
            <a:chExt cx="1703398" cy="974697"/>
          </a:xfrm>
        </p:grpSpPr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CC1880B9-76E8-B8F8-B742-DACD83686E53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196" name="Grafik 85">
              <a:extLst>
                <a:ext uri="{FF2B5EF4-FFF2-40B4-BE49-F238E27FC236}">
                  <a16:creationId xmlns:a16="http://schemas.microsoft.com/office/drawing/2014/main" id="{67186667-4EB7-5339-E0BA-C8C1A7B76115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197" name="Grafik 85">
                <a:extLst>
                  <a:ext uri="{FF2B5EF4-FFF2-40B4-BE49-F238E27FC236}">
                    <a16:creationId xmlns:a16="http://schemas.microsoft.com/office/drawing/2014/main" id="{0990CE54-8C2C-BF32-45B9-5E616E65A626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205" name="Freihandform 204">
                  <a:extLst>
                    <a:ext uri="{FF2B5EF4-FFF2-40B4-BE49-F238E27FC236}">
                      <a16:creationId xmlns:a16="http://schemas.microsoft.com/office/drawing/2014/main" id="{B8BC305A-3CE5-BFCB-19CF-2E4D4569AF21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6" name="Freihandform 205">
                  <a:extLst>
                    <a:ext uri="{FF2B5EF4-FFF2-40B4-BE49-F238E27FC236}">
                      <a16:creationId xmlns:a16="http://schemas.microsoft.com/office/drawing/2014/main" id="{9FA098D3-6DFB-9AF6-5FD1-FD47CE3ADCBC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7" name="Freihandform 206">
                  <a:extLst>
                    <a:ext uri="{FF2B5EF4-FFF2-40B4-BE49-F238E27FC236}">
                      <a16:creationId xmlns:a16="http://schemas.microsoft.com/office/drawing/2014/main" id="{83623AA5-204D-E9DF-9121-E76C71364107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8" name="Freihandform 207">
                  <a:extLst>
                    <a:ext uri="{FF2B5EF4-FFF2-40B4-BE49-F238E27FC236}">
                      <a16:creationId xmlns:a16="http://schemas.microsoft.com/office/drawing/2014/main" id="{893AD5D9-A020-7AB4-7AAC-136BD15285B4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9" name="Freihandform 208">
                  <a:extLst>
                    <a:ext uri="{FF2B5EF4-FFF2-40B4-BE49-F238E27FC236}">
                      <a16:creationId xmlns:a16="http://schemas.microsoft.com/office/drawing/2014/main" id="{372E3725-DFB0-E876-BBA3-B3EBA15763BE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0" name="Freihandform 209">
                  <a:extLst>
                    <a:ext uri="{FF2B5EF4-FFF2-40B4-BE49-F238E27FC236}">
                      <a16:creationId xmlns:a16="http://schemas.microsoft.com/office/drawing/2014/main" id="{A9ED6611-A761-87F0-009F-5EB5B53EE31C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98" name="Grafik 85">
                <a:extLst>
                  <a:ext uri="{FF2B5EF4-FFF2-40B4-BE49-F238E27FC236}">
                    <a16:creationId xmlns:a16="http://schemas.microsoft.com/office/drawing/2014/main" id="{BC3606B1-ECA3-67A4-8707-8DC0CF5A6324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199" name="Freihandform 198">
                  <a:extLst>
                    <a:ext uri="{FF2B5EF4-FFF2-40B4-BE49-F238E27FC236}">
                      <a16:creationId xmlns:a16="http://schemas.microsoft.com/office/drawing/2014/main" id="{393635D8-37B3-CEE4-549A-89857B80CA3B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0" name="Freihandform 199">
                  <a:extLst>
                    <a:ext uri="{FF2B5EF4-FFF2-40B4-BE49-F238E27FC236}">
                      <a16:creationId xmlns:a16="http://schemas.microsoft.com/office/drawing/2014/main" id="{4E4E464D-5E44-FEE4-6618-1548C8F24C40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1" name="Freihandform 200">
                  <a:extLst>
                    <a:ext uri="{FF2B5EF4-FFF2-40B4-BE49-F238E27FC236}">
                      <a16:creationId xmlns:a16="http://schemas.microsoft.com/office/drawing/2014/main" id="{6D04FDED-0F43-1ED8-996D-E4208E45D684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2" name="Freihandform 201">
                  <a:extLst>
                    <a:ext uri="{FF2B5EF4-FFF2-40B4-BE49-F238E27FC236}">
                      <a16:creationId xmlns:a16="http://schemas.microsoft.com/office/drawing/2014/main" id="{57864611-EE48-3B52-C702-C8721AE0C11D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3" name="Freihandform 202">
                  <a:extLst>
                    <a:ext uri="{FF2B5EF4-FFF2-40B4-BE49-F238E27FC236}">
                      <a16:creationId xmlns:a16="http://schemas.microsoft.com/office/drawing/2014/main" id="{6C14B2B3-5004-1411-47A6-E3A28AC68E16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4" name="Freihandform 203">
                  <a:extLst>
                    <a:ext uri="{FF2B5EF4-FFF2-40B4-BE49-F238E27FC236}">
                      <a16:creationId xmlns:a16="http://schemas.microsoft.com/office/drawing/2014/main" id="{83EAA933-4082-BC20-95D6-9222AFB64F6D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211" name="Gruppieren 210">
            <a:extLst>
              <a:ext uri="{FF2B5EF4-FFF2-40B4-BE49-F238E27FC236}">
                <a16:creationId xmlns:a16="http://schemas.microsoft.com/office/drawing/2014/main" id="{354256D5-8E9E-F1A5-ADF3-6B53526C9C0D}"/>
              </a:ext>
            </a:extLst>
          </p:cNvPr>
          <p:cNvGrpSpPr/>
          <p:nvPr/>
        </p:nvGrpSpPr>
        <p:grpSpPr>
          <a:xfrm>
            <a:off x="7265156" y="5330605"/>
            <a:ext cx="1743631" cy="732991"/>
            <a:chOff x="7231945" y="2019035"/>
            <a:chExt cx="1743631" cy="732991"/>
          </a:xfrm>
        </p:grpSpPr>
        <p:pic>
          <p:nvPicPr>
            <p:cNvPr id="212" name="Grafik 211">
              <a:extLst>
                <a:ext uri="{FF2B5EF4-FFF2-40B4-BE49-F238E27FC236}">
                  <a16:creationId xmlns:a16="http://schemas.microsoft.com/office/drawing/2014/main" id="{9C59A502-73F8-6795-8D98-1C2FDB44F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42585" y="2019035"/>
              <a:ext cx="732991" cy="732991"/>
            </a:xfrm>
            <a:prstGeom prst="rect">
              <a:avLst/>
            </a:prstGeom>
          </p:spPr>
        </p:pic>
        <p:sp>
          <p:nvSpPr>
            <p:cNvPr id="213" name="Pfeil nach links und rechts 212">
              <a:extLst>
                <a:ext uri="{FF2B5EF4-FFF2-40B4-BE49-F238E27FC236}">
                  <a16:creationId xmlns:a16="http://schemas.microsoft.com/office/drawing/2014/main" id="{61A515CA-CB26-03BB-1219-9002C313AF3F}"/>
                </a:ext>
              </a:extLst>
            </p:cNvPr>
            <p:cNvSpPr/>
            <p:nvPr/>
          </p:nvSpPr>
          <p:spPr>
            <a:xfrm>
              <a:off x="7231945" y="2263753"/>
              <a:ext cx="1019403" cy="342545"/>
            </a:xfrm>
            <a:prstGeom prst="leftRightArrow">
              <a:avLst>
                <a:gd name="adj1" fmla="val 33573"/>
                <a:gd name="adj2" fmla="val 47947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n>
                    <a:solidFill>
                      <a:schemeClr val="bg1"/>
                    </a:solidFill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CDP</a:t>
              </a:r>
            </a:p>
          </p:txBody>
        </p:sp>
      </p:grpSp>
      <p:grpSp>
        <p:nvGrpSpPr>
          <p:cNvPr id="214" name="Gruppieren 213">
            <a:extLst>
              <a:ext uri="{FF2B5EF4-FFF2-40B4-BE49-F238E27FC236}">
                <a16:creationId xmlns:a16="http://schemas.microsoft.com/office/drawing/2014/main" id="{07490684-378D-F11C-8FDF-F3F402976EBB}"/>
              </a:ext>
            </a:extLst>
          </p:cNvPr>
          <p:cNvGrpSpPr/>
          <p:nvPr/>
        </p:nvGrpSpPr>
        <p:grpSpPr>
          <a:xfrm>
            <a:off x="5881729" y="5089904"/>
            <a:ext cx="1431015" cy="775491"/>
            <a:chOff x="5887091" y="1784851"/>
            <a:chExt cx="1431015" cy="775491"/>
          </a:xfrm>
        </p:grpSpPr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EA5443F3-C529-E61E-FA41-388E7D180EB4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216" name="Grafik 215">
              <a:extLst>
                <a:ext uri="{FF2B5EF4-FFF2-40B4-BE49-F238E27FC236}">
                  <a16:creationId xmlns:a16="http://schemas.microsoft.com/office/drawing/2014/main" id="{747B430D-0CFF-D1DF-CCF4-3957E482F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217" name="Gruppieren 216">
            <a:extLst>
              <a:ext uri="{FF2B5EF4-FFF2-40B4-BE49-F238E27FC236}">
                <a16:creationId xmlns:a16="http://schemas.microsoft.com/office/drawing/2014/main" id="{8C810EED-20B0-52B6-9361-170E3F85E6A2}"/>
              </a:ext>
            </a:extLst>
          </p:cNvPr>
          <p:cNvGrpSpPr/>
          <p:nvPr/>
        </p:nvGrpSpPr>
        <p:grpSpPr>
          <a:xfrm>
            <a:off x="4677489" y="5625101"/>
            <a:ext cx="1296000" cy="360923"/>
            <a:chOff x="3936000" y="5139968"/>
            <a:chExt cx="1296000" cy="360923"/>
          </a:xfrm>
        </p:grpSpPr>
        <p:sp>
          <p:nvSpPr>
            <p:cNvPr id="218" name="Pfeil nach links und rechts 217">
              <a:extLst>
                <a:ext uri="{FF2B5EF4-FFF2-40B4-BE49-F238E27FC236}">
                  <a16:creationId xmlns:a16="http://schemas.microsoft.com/office/drawing/2014/main" id="{9277CF1E-55F2-7409-83F8-DFBCF5DC8CDD}"/>
                </a:ext>
              </a:extLst>
            </p:cNvPr>
            <p:cNvSpPr/>
            <p:nvPr/>
          </p:nvSpPr>
          <p:spPr>
            <a:xfrm>
              <a:off x="3936000" y="5139968"/>
              <a:ext cx="1296000" cy="144000"/>
            </a:xfrm>
            <a:prstGeom prst="leftRightArrow">
              <a:avLst>
                <a:gd name="adj1" fmla="val 14950"/>
                <a:gd name="adj2" fmla="val 14253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9" name="Grafik 218">
              <a:extLst>
                <a:ext uri="{FF2B5EF4-FFF2-40B4-BE49-F238E27FC236}">
                  <a16:creationId xmlns:a16="http://schemas.microsoft.com/office/drawing/2014/main" id="{6B7635DF-F390-EA39-7737-AAB2D63B7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1656" y="5143640"/>
              <a:ext cx="847980" cy="357251"/>
            </a:xfrm>
            <a:prstGeom prst="rect">
              <a:avLst/>
            </a:prstGeom>
          </p:spPr>
        </p:pic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C4C8C0A0-6CAB-27F5-DFDB-2A13B8A3563E}"/>
              </a:ext>
            </a:extLst>
          </p:cNvPr>
          <p:cNvGrpSpPr/>
          <p:nvPr/>
        </p:nvGrpSpPr>
        <p:grpSpPr>
          <a:xfrm>
            <a:off x="2753895" y="3013798"/>
            <a:ext cx="2160668" cy="1434695"/>
            <a:chOff x="2751872" y="1400668"/>
            <a:chExt cx="2160668" cy="1434695"/>
          </a:xfrm>
        </p:grpSpPr>
        <p:grpSp>
          <p:nvGrpSpPr>
            <p:cNvPr id="221" name="Gruppieren 220">
              <a:extLst>
                <a:ext uri="{FF2B5EF4-FFF2-40B4-BE49-F238E27FC236}">
                  <a16:creationId xmlns:a16="http://schemas.microsoft.com/office/drawing/2014/main" id="{C9E54DBD-1FF4-9F81-E812-1FEC0EB2B61B}"/>
                </a:ext>
              </a:extLst>
            </p:cNvPr>
            <p:cNvGrpSpPr/>
            <p:nvPr/>
          </p:nvGrpSpPr>
          <p:grpSpPr>
            <a:xfrm>
              <a:off x="2751872" y="1400668"/>
              <a:ext cx="550139" cy="556349"/>
              <a:chOff x="5511800" y="2787650"/>
              <a:chExt cx="1055940" cy="1067859"/>
            </a:xfrm>
          </p:grpSpPr>
          <p:sp>
            <p:nvSpPr>
              <p:cNvPr id="224" name="Freihandform 223">
                <a:extLst>
                  <a:ext uri="{FF2B5EF4-FFF2-40B4-BE49-F238E27FC236}">
                    <a16:creationId xmlns:a16="http://schemas.microsoft.com/office/drawing/2014/main" id="{19F9F068-5350-9DBD-B872-50E256A74581}"/>
                  </a:ext>
                </a:extLst>
              </p:cNvPr>
              <p:cNvSpPr/>
              <p:nvPr/>
            </p:nvSpPr>
            <p:spPr>
              <a:xfrm>
                <a:off x="5511800" y="2787650"/>
                <a:ext cx="781724" cy="789522"/>
              </a:xfrm>
              <a:custGeom>
                <a:avLst/>
                <a:gdLst>
                  <a:gd name="connsiteX0" fmla="*/ 521684 w 781724"/>
                  <a:gd name="connsiteY0" fmla="*/ 9 h 789522"/>
                  <a:gd name="connsiteX1" fmla="*/ 399976 w 781724"/>
                  <a:gd name="connsiteY1" fmla="*/ 10401 h 789522"/>
                  <a:gd name="connsiteX2" fmla="*/ 272627 w 781724"/>
                  <a:gd name="connsiteY2" fmla="*/ 142828 h 789522"/>
                  <a:gd name="connsiteX3" fmla="*/ 272627 w 781724"/>
                  <a:gd name="connsiteY3" fmla="*/ 239921 h 789522"/>
                  <a:gd name="connsiteX4" fmla="*/ 527324 w 781724"/>
                  <a:gd name="connsiteY4" fmla="*/ 239921 h 789522"/>
                  <a:gd name="connsiteX5" fmla="*/ 527324 w 781724"/>
                  <a:gd name="connsiteY5" fmla="*/ 272286 h 789522"/>
                  <a:gd name="connsiteX6" fmla="*/ 272627 w 781724"/>
                  <a:gd name="connsiteY6" fmla="*/ 272286 h 789522"/>
                  <a:gd name="connsiteX7" fmla="*/ 177041 w 781724"/>
                  <a:gd name="connsiteY7" fmla="*/ 272286 h 789522"/>
                  <a:gd name="connsiteX8" fmla="*/ 17930 w 781724"/>
                  <a:gd name="connsiteY8" fmla="*/ 401446 h 789522"/>
                  <a:gd name="connsiteX9" fmla="*/ 17930 w 781724"/>
                  <a:gd name="connsiteY9" fmla="*/ 660362 h 789522"/>
                  <a:gd name="connsiteX10" fmla="*/ 153293 w 781724"/>
                  <a:gd name="connsiteY10" fmla="*/ 789523 h 789522"/>
                  <a:gd name="connsiteX11" fmla="*/ 240864 w 781724"/>
                  <a:gd name="connsiteY11" fmla="*/ 789523 h 789522"/>
                  <a:gd name="connsiteX12" fmla="*/ 240864 w 781724"/>
                  <a:gd name="connsiteY12" fmla="*/ 673130 h 789522"/>
                  <a:gd name="connsiteX13" fmla="*/ 399976 w 781724"/>
                  <a:gd name="connsiteY13" fmla="*/ 514870 h 789522"/>
                  <a:gd name="connsiteX14" fmla="*/ 654375 w 781724"/>
                  <a:gd name="connsiteY14" fmla="*/ 514870 h 789522"/>
                  <a:gd name="connsiteX15" fmla="*/ 781724 w 781724"/>
                  <a:gd name="connsiteY15" fmla="*/ 385412 h 789522"/>
                  <a:gd name="connsiteX16" fmla="*/ 781724 w 781724"/>
                  <a:gd name="connsiteY16" fmla="*/ 142828 h 789522"/>
                  <a:gd name="connsiteX17" fmla="*/ 654375 w 781724"/>
                  <a:gd name="connsiteY17" fmla="*/ 10401 h 789522"/>
                  <a:gd name="connsiteX18" fmla="*/ 521684 w 781724"/>
                  <a:gd name="connsiteY18" fmla="*/ 9 h 789522"/>
                  <a:gd name="connsiteX19" fmla="*/ 383946 w 781724"/>
                  <a:gd name="connsiteY19" fmla="*/ 78099 h 789522"/>
                  <a:gd name="connsiteX20" fmla="*/ 431738 w 781724"/>
                  <a:gd name="connsiteY20" fmla="*/ 126794 h 789522"/>
                  <a:gd name="connsiteX21" fmla="*/ 383946 w 781724"/>
                  <a:gd name="connsiteY21" fmla="*/ 175192 h 789522"/>
                  <a:gd name="connsiteX22" fmla="*/ 336152 w 781724"/>
                  <a:gd name="connsiteY22" fmla="*/ 126794 h 789522"/>
                  <a:gd name="connsiteX23" fmla="*/ 383946 w 781724"/>
                  <a:gd name="connsiteY23" fmla="*/ 78099 h 78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81724" h="789522">
                    <a:moveTo>
                      <a:pt x="521684" y="9"/>
                    </a:moveTo>
                    <a:cubicBezTo>
                      <a:pt x="478143" y="211"/>
                      <a:pt x="436562" y="3925"/>
                      <a:pt x="399976" y="10401"/>
                    </a:cubicBezTo>
                    <a:cubicBezTo>
                      <a:pt x="292196" y="29447"/>
                      <a:pt x="272627" y="69311"/>
                      <a:pt x="272627" y="142828"/>
                    </a:cubicBezTo>
                    <a:lnTo>
                      <a:pt x="272627" y="239921"/>
                    </a:lnTo>
                    <a:lnTo>
                      <a:pt x="527324" y="239921"/>
                    </a:lnTo>
                    <a:lnTo>
                      <a:pt x="527324" y="272286"/>
                    </a:lnTo>
                    <a:lnTo>
                      <a:pt x="272627" y="272286"/>
                    </a:lnTo>
                    <a:lnTo>
                      <a:pt x="177041" y="272286"/>
                    </a:lnTo>
                    <a:cubicBezTo>
                      <a:pt x="103020" y="272286"/>
                      <a:pt x="38204" y="316788"/>
                      <a:pt x="17930" y="401446"/>
                    </a:cubicBezTo>
                    <a:cubicBezTo>
                      <a:pt x="-5455" y="498485"/>
                      <a:pt x="-6493" y="559038"/>
                      <a:pt x="17930" y="660362"/>
                    </a:cubicBezTo>
                    <a:cubicBezTo>
                      <a:pt x="36035" y="735783"/>
                      <a:pt x="79271" y="789523"/>
                      <a:pt x="153293" y="789523"/>
                    </a:cubicBezTo>
                    <a:lnTo>
                      <a:pt x="240864" y="789523"/>
                    </a:lnTo>
                    <a:lnTo>
                      <a:pt x="240864" y="673130"/>
                    </a:lnTo>
                    <a:cubicBezTo>
                      <a:pt x="240864" y="589042"/>
                      <a:pt x="313600" y="514870"/>
                      <a:pt x="399976" y="514870"/>
                    </a:cubicBezTo>
                    <a:lnTo>
                      <a:pt x="654375" y="514870"/>
                    </a:lnTo>
                    <a:cubicBezTo>
                      <a:pt x="725192" y="514870"/>
                      <a:pt x="781724" y="456549"/>
                      <a:pt x="781724" y="385412"/>
                    </a:cubicBezTo>
                    <a:lnTo>
                      <a:pt x="781724" y="142828"/>
                    </a:lnTo>
                    <a:cubicBezTo>
                      <a:pt x="781724" y="73787"/>
                      <a:pt x="723494" y="21924"/>
                      <a:pt x="654375" y="10401"/>
                    </a:cubicBezTo>
                    <a:cubicBezTo>
                      <a:pt x="610622" y="3116"/>
                      <a:pt x="565224" y="-194"/>
                      <a:pt x="521684" y="9"/>
                    </a:cubicBezTo>
                    <a:close/>
                    <a:moveTo>
                      <a:pt x="383946" y="78099"/>
                    </a:moveTo>
                    <a:cubicBezTo>
                      <a:pt x="410254" y="78099"/>
                      <a:pt x="431738" y="99939"/>
                      <a:pt x="431738" y="126794"/>
                    </a:cubicBezTo>
                    <a:cubicBezTo>
                      <a:pt x="431738" y="153553"/>
                      <a:pt x="410254" y="175192"/>
                      <a:pt x="383946" y="175192"/>
                    </a:cubicBezTo>
                    <a:cubicBezTo>
                      <a:pt x="357543" y="175192"/>
                      <a:pt x="336152" y="153553"/>
                      <a:pt x="336152" y="126794"/>
                    </a:cubicBezTo>
                    <a:cubicBezTo>
                      <a:pt x="336152" y="99939"/>
                      <a:pt x="357543" y="78099"/>
                      <a:pt x="383946" y="780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9FD4"/>
                  </a:gs>
                  <a:gs pos="50000">
                    <a:srgbClr val="4584B6"/>
                  </a:gs>
                  <a:gs pos="100000">
                    <a:srgbClr val="306998"/>
                  </a:gs>
                </a:gsLst>
                <a:lin ang="2458805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5" name="Freihandform 224">
                <a:extLst>
                  <a:ext uri="{FF2B5EF4-FFF2-40B4-BE49-F238E27FC236}">
                    <a16:creationId xmlns:a16="http://schemas.microsoft.com/office/drawing/2014/main" id="{82BD39B8-188B-F385-088D-BD40BEA08719}"/>
                  </a:ext>
                </a:extLst>
              </p:cNvPr>
              <p:cNvSpPr/>
              <p:nvPr/>
            </p:nvSpPr>
            <p:spPr>
              <a:xfrm>
                <a:off x="5784426" y="3059935"/>
                <a:ext cx="783314" cy="795574"/>
              </a:xfrm>
              <a:custGeom>
                <a:avLst/>
                <a:gdLst>
                  <a:gd name="connsiteX0" fmla="*/ 540860 w 783314"/>
                  <a:gd name="connsiteY0" fmla="*/ 0 h 795574"/>
                  <a:gd name="connsiteX1" fmla="*/ 540860 w 783314"/>
                  <a:gd name="connsiteY1" fmla="*/ 113127 h 795574"/>
                  <a:gd name="connsiteX2" fmla="*/ 381749 w 783314"/>
                  <a:gd name="connsiteY2" fmla="*/ 274652 h 795574"/>
                  <a:gd name="connsiteX3" fmla="*/ 127349 w 783314"/>
                  <a:gd name="connsiteY3" fmla="*/ 274652 h 795574"/>
                  <a:gd name="connsiteX4" fmla="*/ 0 w 783314"/>
                  <a:gd name="connsiteY4" fmla="*/ 404109 h 795574"/>
                  <a:gd name="connsiteX5" fmla="*/ 0 w 783314"/>
                  <a:gd name="connsiteY5" fmla="*/ 646695 h 795574"/>
                  <a:gd name="connsiteX6" fmla="*/ 127349 w 783314"/>
                  <a:gd name="connsiteY6" fmla="*/ 776155 h 795574"/>
                  <a:gd name="connsiteX7" fmla="*/ 381749 w 783314"/>
                  <a:gd name="connsiteY7" fmla="*/ 776155 h 795574"/>
                  <a:gd name="connsiteX8" fmla="*/ 509098 w 783314"/>
                  <a:gd name="connsiteY8" fmla="*/ 646695 h 795574"/>
                  <a:gd name="connsiteX9" fmla="*/ 509098 w 783314"/>
                  <a:gd name="connsiteY9" fmla="*/ 549601 h 795574"/>
                  <a:gd name="connsiteX10" fmla="*/ 254697 w 783314"/>
                  <a:gd name="connsiteY10" fmla="*/ 549601 h 795574"/>
                  <a:gd name="connsiteX11" fmla="*/ 254697 w 783314"/>
                  <a:gd name="connsiteY11" fmla="*/ 517237 h 795574"/>
                  <a:gd name="connsiteX12" fmla="*/ 509098 w 783314"/>
                  <a:gd name="connsiteY12" fmla="*/ 517237 h 795574"/>
                  <a:gd name="connsiteX13" fmla="*/ 636446 w 783314"/>
                  <a:gd name="connsiteY13" fmla="*/ 517237 h 795574"/>
                  <a:gd name="connsiteX14" fmla="*/ 763792 w 783314"/>
                  <a:gd name="connsiteY14" fmla="*/ 388076 h 795574"/>
                  <a:gd name="connsiteX15" fmla="*/ 763792 w 783314"/>
                  <a:gd name="connsiteY15" fmla="*/ 129160 h 795574"/>
                  <a:gd name="connsiteX16" fmla="*/ 636446 w 783314"/>
                  <a:gd name="connsiteY16" fmla="*/ 0 h 795574"/>
                  <a:gd name="connsiteX17" fmla="*/ 397778 w 783314"/>
                  <a:gd name="connsiteY17" fmla="*/ 614330 h 795574"/>
                  <a:gd name="connsiteX18" fmla="*/ 445572 w 783314"/>
                  <a:gd name="connsiteY18" fmla="*/ 662728 h 795574"/>
                  <a:gd name="connsiteX19" fmla="*/ 397778 w 783314"/>
                  <a:gd name="connsiteY19" fmla="*/ 711422 h 795574"/>
                  <a:gd name="connsiteX20" fmla="*/ 349986 w 783314"/>
                  <a:gd name="connsiteY20" fmla="*/ 662728 h 795574"/>
                  <a:gd name="connsiteX21" fmla="*/ 397778 w 783314"/>
                  <a:gd name="connsiteY21" fmla="*/ 614330 h 79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3314" h="795574">
                    <a:moveTo>
                      <a:pt x="540860" y="0"/>
                    </a:moveTo>
                    <a:lnTo>
                      <a:pt x="540860" y="113127"/>
                    </a:lnTo>
                    <a:cubicBezTo>
                      <a:pt x="540860" y="200833"/>
                      <a:pt x="466520" y="274652"/>
                      <a:pt x="381749" y="274652"/>
                    </a:cubicBezTo>
                    <a:lnTo>
                      <a:pt x="127349" y="274652"/>
                    </a:lnTo>
                    <a:cubicBezTo>
                      <a:pt x="57665" y="274652"/>
                      <a:pt x="0" y="334307"/>
                      <a:pt x="0" y="404109"/>
                    </a:cubicBezTo>
                    <a:lnTo>
                      <a:pt x="0" y="646695"/>
                    </a:lnTo>
                    <a:cubicBezTo>
                      <a:pt x="0" y="715735"/>
                      <a:pt x="60022" y="756345"/>
                      <a:pt x="127349" y="776155"/>
                    </a:cubicBezTo>
                    <a:cubicBezTo>
                      <a:pt x="207971" y="799861"/>
                      <a:pt x="285284" y="804147"/>
                      <a:pt x="381749" y="776155"/>
                    </a:cubicBezTo>
                    <a:cubicBezTo>
                      <a:pt x="445870" y="757580"/>
                      <a:pt x="509098" y="720210"/>
                      <a:pt x="509098" y="646695"/>
                    </a:cubicBezTo>
                    <a:lnTo>
                      <a:pt x="509098" y="549601"/>
                    </a:lnTo>
                    <a:lnTo>
                      <a:pt x="254697" y="549601"/>
                    </a:lnTo>
                    <a:lnTo>
                      <a:pt x="254697" y="517237"/>
                    </a:lnTo>
                    <a:lnTo>
                      <a:pt x="509098" y="517237"/>
                    </a:lnTo>
                    <a:lnTo>
                      <a:pt x="636446" y="517237"/>
                    </a:lnTo>
                    <a:cubicBezTo>
                      <a:pt x="710473" y="517237"/>
                      <a:pt x="738049" y="465593"/>
                      <a:pt x="763792" y="388076"/>
                    </a:cubicBezTo>
                    <a:cubicBezTo>
                      <a:pt x="790389" y="308274"/>
                      <a:pt x="789250" y="231531"/>
                      <a:pt x="763792" y="129160"/>
                    </a:cubicBezTo>
                    <a:cubicBezTo>
                      <a:pt x="745496" y="55453"/>
                      <a:pt x="710558" y="0"/>
                      <a:pt x="636446" y="0"/>
                    </a:cubicBezTo>
                    <a:close/>
                    <a:moveTo>
                      <a:pt x="397778" y="614330"/>
                    </a:moveTo>
                    <a:cubicBezTo>
                      <a:pt x="424181" y="614330"/>
                      <a:pt x="445572" y="635968"/>
                      <a:pt x="445572" y="662728"/>
                    </a:cubicBezTo>
                    <a:cubicBezTo>
                      <a:pt x="445572" y="689587"/>
                      <a:pt x="424181" y="711422"/>
                      <a:pt x="397778" y="711422"/>
                    </a:cubicBezTo>
                    <a:cubicBezTo>
                      <a:pt x="371470" y="711422"/>
                      <a:pt x="349986" y="689587"/>
                      <a:pt x="349986" y="662728"/>
                    </a:cubicBezTo>
                    <a:cubicBezTo>
                      <a:pt x="349986" y="635968"/>
                      <a:pt x="371470" y="614330"/>
                      <a:pt x="397778" y="6143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D43B"/>
                  </a:gs>
                  <a:gs pos="50000">
                    <a:srgbClr val="FFDE57"/>
                  </a:gs>
                  <a:gs pos="100000">
                    <a:srgbClr val="FFE873"/>
                  </a:gs>
                </a:gsLst>
                <a:lin ang="14100376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222" name="Abgerundetes Rechteck 221">
              <a:extLst>
                <a:ext uri="{FF2B5EF4-FFF2-40B4-BE49-F238E27FC236}">
                  <a16:creationId xmlns:a16="http://schemas.microsoft.com/office/drawing/2014/main" id="{C3D1552E-603B-E3A9-B907-283450491E22}"/>
                </a:ext>
              </a:extLst>
            </p:cNvPr>
            <p:cNvSpPr/>
            <p:nvPr/>
          </p:nvSpPr>
          <p:spPr>
            <a:xfrm>
              <a:off x="3000000" y="1668701"/>
              <a:ext cx="1912540" cy="116666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    Robot</a:t>
              </a:r>
            </a:p>
          </p:txBody>
        </p:sp>
        <p:pic>
          <p:nvPicPr>
            <p:cNvPr id="223" name="Grafik 222">
              <a:extLst>
                <a:ext uri="{FF2B5EF4-FFF2-40B4-BE49-F238E27FC236}">
                  <a16:creationId xmlns:a16="http://schemas.microsoft.com/office/drawing/2014/main" id="{C1DCCABB-E978-DD77-C6C3-BCF8E0D9B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3305" y="1650337"/>
              <a:ext cx="613416" cy="613416"/>
            </a:xfrm>
            <a:prstGeom prst="rect">
              <a:avLst/>
            </a:prstGeom>
          </p:spPr>
        </p:pic>
      </p:grp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E52F6346-E684-97A4-C7A6-B67F917CCB41}"/>
              </a:ext>
            </a:extLst>
          </p:cNvPr>
          <p:cNvGrpSpPr/>
          <p:nvPr/>
        </p:nvGrpSpPr>
        <p:grpSpPr>
          <a:xfrm>
            <a:off x="5623975" y="3019472"/>
            <a:ext cx="1938462" cy="1398304"/>
            <a:chOff x="5621952" y="1406342"/>
            <a:chExt cx="1938462" cy="1398304"/>
          </a:xfrm>
        </p:grpSpPr>
        <p:sp>
          <p:nvSpPr>
            <p:cNvPr id="227" name="Abgerundetes Rechteck 226">
              <a:extLst>
                <a:ext uri="{FF2B5EF4-FFF2-40B4-BE49-F238E27FC236}">
                  <a16:creationId xmlns:a16="http://schemas.microsoft.com/office/drawing/2014/main" id="{67FF2E69-EF4B-7896-5CEA-5D176FBFD3A6}"/>
                </a:ext>
              </a:extLst>
            </p:cNvPr>
            <p:cNvSpPr/>
            <p:nvPr/>
          </p:nvSpPr>
          <p:spPr>
            <a:xfrm>
              <a:off x="5633691" y="1691460"/>
              <a:ext cx="1926723" cy="111318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8" name="Grafik 227">
              <a:extLst>
                <a:ext uri="{FF2B5EF4-FFF2-40B4-BE49-F238E27FC236}">
                  <a16:creationId xmlns:a16="http://schemas.microsoft.com/office/drawing/2014/main" id="{690A397F-732B-01AC-8D80-3AC273447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21952" y="1406342"/>
              <a:ext cx="1229050" cy="330151"/>
            </a:xfrm>
            <a:prstGeom prst="rect">
              <a:avLst/>
            </a:prstGeom>
          </p:spPr>
        </p:pic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5FC9BF0B-ABBC-3F08-61F1-4C99F3ACE88B}"/>
              </a:ext>
            </a:extLst>
          </p:cNvPr>
          <p:cNvGrpSpPr/>
          <p:nvPr/>
        </p:nvGrpSpPr>
        <p:grpSpPr>
          <a:xfrm>
            <a:off x="3263429" y="3654760"/>
            <a:ext cx="1550299" cy="592716"/>
            <a:chOff x="3261406" y="2041630"/>
            <a:chExt cx="1550299" cy="592716"/>
          </a:xfrm>
        </p:grpSpPr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EA873168-C74F-BC61-3E6B-3FED2E2B24D7}"/>
                </a:ext>
              </a:extLst>
            </p:cNvPr>
            <p:cNvSpPr/>
            <p:nvPr/>
          </p:nvSpPr>
          <p:spPr>
            <a:xfrm>
              <a:off x="3261406" y="2325673"/>
              <a:ext cx="1503099" cy="308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dirty="0"/>
                <a:t>Browser</a:t>
              </a:r>
            </a:p>
          </p:txBody>
        </p:sp>
        <p:grpSp>
          <p:nvGrpSpPr>
            <p:cNvPr id="231" name="Grafik 85">
              <a:extLst>
                <a:ext uri="{FF2B5EF4-FFF2-40B4-BE49-F238E27FC236}">
                  <a16:creationId xmlns:a16="http://schemas.microsoft.com/office/drawing/2014/main" id="{40214F41-FF25-18A9-D397-995F51CAC60C}"/>
                </a:ext>
              </a:extLst>
            </p:cNvPr>
            <p:cNvGrpSpPr/>
            <p:nvPr/>
          </p:nvGrpSpPr>
          <p:grpSpPr>
            <a:xfrm>
              <a:off x="4223935" y="2041630"/>
              <a:ext cx="587770" cy="429196"/>
              <a:chOff x="3844829" y="1295020"/>
              <a:chExt cx="4526472" cy="3305275"/>
            </a:xfrm>
          </p:grpSpPr>
          <p:grpSp>
            <p:nvGrpSpPr>
              <p:cNvPr id="232" name="Grafik 85">
                <a:extLst>
                  <a:ext uri="{FF2B5EF4-FFF2-40B4-BE49-F238E27FC236}">
                    <a16:creationId xmlns:a16="http://schemas.microsoft.com/office/drawing/2014/main" id="{EA0CED5C-6FFD-B39A-764F-B08F08473F1D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240" name="Freihandform 239">
                  <a:extLst>
                    <a:ext uri="{FF2B5EF4-FFF2-40B4-BE49-F238E27FC236}">
                      <a16:creationId xmlns:a16="http://schemas.microsoft.com/office/drawing/2014/main" id="{6DE2466F-A5C9-9718-7026-4890E9B800D7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1" name="Freihandform 240">
                  <a:extLst>
                    <a:ext uri="{FF2B5EF4-FFF2-40B4-BE49-F238E27FC236}">
                      <a16:creationId xmlns:a16="http://schemas.microsoft.com/office/drawing/2014/main" id="{8D4B8229-381A-0C25-93AB-7BACE14CBD06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2" name="Freihandform 241">
                  <a:extLst>
                    <a:ext uri="{FF2B5EF4-FFF2-40B4-BE49-F238E27FC236}">
                      <a16:creationId xmlns:a16="http://schemas.microsoft.com/office/drawing/2014/main" id="{0517A9D6-0EE0-0B4F-002F-07B962460053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3" name="Freihandform 242">
                  <a:extLst>
                    <a:ext uri="{FF2B5EF4-FFF2-40B4-BE49-F238E27FC236}">
                      <a16:creationId xmlns:a16="http://schemas.microsoft.com/office/drawing/2014/main" id="{80DC152C-FCAA-F653-7EDA-0C9821E932AF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4" name="Freihandform 243">
                  <a:extLst>
                    <a:ext uri="{FF2B5EF4-FFF2-40B4-BE49-F238E27FC236}">
                      <a16:creationId xmlns:a16="http://schemas.microsoft.com/office/drawing/2014/main" id="{3423DE87-5B60-76A5-8378-F9E596EAEAD2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5" name="Freihandform 244">
                  <a:extLst>
                    <a:ext uri="{FF2B5EF4-FFF2-40B4-BE49-F238E27FC236}">
                      <a16:creationId xmlns:a16="http://schemas.microsoft.com/office/drawing/2014/main" id="{FDA0EF52-E5ED-13F5-E6DF-B709EE60AEC9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233" name="Grafik 85">
                <a:extLst>
                  <a:ext uri="{FF2B5EF4-FFF2-40B4-BE49-F238E27FC236}">
                    <a16:creationId xmlns:a16="http://schemas.microsoft.com/office/drawing/2014/main" id="{5C48B91E-5C6F-3698-7EEA-04F27E155C5F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234" name="Freihandform 233">
                  <a:extLst>
                    <a:ext uri="{FF2B5EF4-FFF2-40B4-BE49-F238E27FC236}">
                      <a16:creationId xmlns:a16="http://schemas.microsoft.com/office/drawing/2014/main" id="{8B279650-A39A-C363-62B9-F9AE91EA0090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35" name="Freihandform 234">
                  <a:extLst>
                    <a:ext uri="{FF2B5EF4-FFF2-40B4-BE49-F238E27FC236}">
                      <a16:creationId xmlns:a16="http://schemas.microsoft.com/office/drawing/2014/main" id="{63FF23DD-DF78-E357-B82E-ABBAAC34F460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36" name="Freihandform 235">
                  <a:extLst>
                    <a:ext uri="{FF2B5EF4-FFF2-40B4-BE49-F238E27FC236}">
                      <a16:creationId xmlns:a16="http://schemas.microsoft.com/office/drawing/2014/main" id="{7393D81D-99CB-E322-DAC8-6D60A9DFFE5A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37" name="Freihandform 236">
                  <a:extLst>
                    <a:ext uri="{FF2B5EF4-FFF2-40B4-BE49-F238E27FC236}">
                      <a16:creationId xmlns:a16="http://schemas.microsoft.com/office/drawing/2014/main" id="{1F94F280-06CE-5C1D-322E-4DC8B7F61C4C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38" name="Freihandform 237">
                  <a:extLst>
                    <a:ext uri="{FF2B5EF4-FFF2-40B4-BE49-F238E27FC236}">
                      <a16:creationId xmlns:a16="http://schemas.microsoft.com/office/drawing/2014/main" id="{9B02F829-5850-610E-0A74-18E442ECF08B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39" name="Freihandform 238">
                  <a:extLst>
                    <a:ext uri="{FF2B5EF4-FFF2-40B4-BE49-F238E27FC236}">
                      <a16:creationId xmlns:a16="http://schemas.microsoft.com/office/drawing/2014/main" id="{0D9C87CD-ECCD-7EEE-7D1D-78984E0BC94E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246" name="Gruppieren 245">
            <a:extLst>
              <a:ext uri="{FF2B5EF4-FFF2-40B4-BE49-F238E27FC236}">
                <a16:creationId xmlns:a16="http://schemas.microsoft.com/office/drawing/2014/main" id="{CC6828F4-3101-E9EF-E6E8-2746A85440D1}"/>
              </a:ext>
            </a:extLst>
          </p:cNvPr>
          <p:cNvGrpSpPr/>
          <p:nvPr/>
        </p:nvGrpSpPr>
        <p:grpSpPr>
          <a:xfrm>
            <a:off x="5688874" y="3362902"/>
            <a:ext cx="1703398" cy="974697"/>
            <a:chOff x="5686851" y="1749772"/>
            <a:chExt cx="1703398" cy="974697"/>
          </a:xfrm>
        </p:grpSpPr>
        <p:sp>
          <p:nvSpPr>
            <p:cNvPr id="247" name="Rechteck 246">
              <a:extLst>
                <a:ext uri="{FF2B5EF4-FFF2-40B4-BE49-F238E27FC236}">
                  <a16:creationId xmlns:a16="http://schemas.microsoft.com/office/drawing/2014/main" id="{35DD72F7-801E-7352-B87C-567F49FC8BFC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248" name="Grafik 85">
              <a:extLst>
                <a:ext uri="{FF2B5EF4-FFF2-40B4-BE49-F238E27FC236}">
                  <a16:creationId xmlns:a16="http://schemas.microsoft.com/office/drawing/2014/main" id="{F6DA1356-8B37-744D-565B-842735270951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249" name="Grafik 85">
                <a:extLst>
                  <a:ext uri="{FF2B5EF4-FFF2-40B4-BE49-F238E27FC236}">
                    <a16:creationId xmlns:a16="http://schemas.microsoft.com/office/drawing/2014/main" id="{B51C0684-26CE-4370-736B-86E3835F3148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257" name="Freihandform 256">
                  <a:extLst>
                    <a:ext uri="{FF2B5EF4-FFF2-40B4-BE49-F238E27FC236}">
                      <a16:creationId xmlns:a16="http://schemas.microsoft.com/office/drawing/2014/main" id="{B0222A19-E929-1C5D-B944-F3D9CD166A02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8" name="Freihandform 257">
                  <a:extLst>
                    <a:ext uri="{FF2B5EF4-FFF2-40B4-BE49-F238E27FC236}">
                      <a16:creationId xmlns:a16="http://schemas.microsoft.com/office/drawing/2014/main" id="{6616D076-DCAA-06D2-44AB-83F651831925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9" name="Freihandform 258">
                  <a:extLst>
                    <a:ext uri="{FF2B5EF4-FFF2-40B4-BE49-F238E27FC236}">
                      <a16:creationId xmlns:a16="http://schemas.microsoft.com/office/drawing/2014/main" id="{0FB8BD4A-91C0-9009-B47B-9EFEEF916994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0" name="Freihandform 259">
                  <a:extLst>
                    <a:ext uri="{FF2B5EF4-FFF2-40B4-BE49-F238E27FC236}">
                      <a16:creationId xmlns:a16="http://schemas.microsoft.com/office/drawing/2014/main" id="{C7A7126A-2007-D28C-DDFE-37E06B84F0ED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1" name="Freihandform 260">
                  <a:extLst>
                    <a:ext uri="{FF2B5EF4-FFF2-40B4-BE49-F238E27FC236}">
                      <a16:creationId xmlns:a16="http://schemas.microsoft.com/office/drawing/2014/main" id="{78926718-AF6B-1235-2177-02EE3F61FC6C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2" name="Freihandform 261">
                  <a:extLst>
                    <a:ext uri="{FF2B5EF4-FFF2-40B4-BE49-F238E27FC236}">
                      <a16:creationId xmlns:a16="http://schemas.microsoft.com/office/drawing/2014/main" id="{06438FE5-580D-4FD1-B18B-1EAD152F2C94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250" name="Grafik 85">
                <a:extLst>
                  <a:ext uri="{FF2B5EF4-FFF2-40B4-BE49-F238E27FC236}">
                    <a16:creationId xmlns:a16="http://schemas.microsoft.com/office/drawing/2014/main" id="{E1B833A2-9F8B-0FCE-FD6A-9AF990DD6198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251" name="Freihandform 250">
                  <a:extLst>
                    <a:ext uri="{FF2B5EF4-FFF2-40B4-BE49-F238E27FC236}">
                      <a16:creationId xmlns:a16="http://schemas.microsoft.com/office/drawing/2014/main" id="{4D0F1A24-BC2B-F9AE-1400-8D622BEB60BB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2" name="Freihandform 251">
                  <a:extLst>
                    <a:ext uri="{FF2B5EF4-FFF2-40B4-BE49-F238E27FC236}">
                      <a16:creationId xmlns:a16="http://schemas.microsoft.com/office/drawing/2014/main" id="{850ED0AD-CE56-46C1-55F8-54E5DF89248F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3" name="Freihandform 252">
                  <a:extLst>
                    <a:ext uri="{FF2B5EF4-FFF2-40B4-BE49-F238E27FC236}">
                      <a16:creationId xmlns:a16="http://schemas.microsoft.com/office/drawing/2014/main" id="{3DCE6656-DDC0-DFA4-42EC-A0C4B3BFE077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4" name="Freihandform 253">
                  <a:extLst>
                    <a:ext uri="{FF2B5EF4-FFF2-40B4-BE49-F238E27FC236}">
                      <a16:creationId xmlns:a16="http://schemas.microsoft.com/office/drawing/2014/main" id="{0BFED34C-CBCF-3B77-BB12-9FA6F2B3D8FD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5" name="Freihandform 254">
                  <a:extLst>
                    <a:ext uri="{FF2B5EF4-FFF2-40B4-BE49-F238E27FC236}">
                      <a16:creationId xmlns:a16="http://schemas.microsoft.com/office/drawing/2014/main" id="{6FB30B30-7BFF-DB5C-F307-8141CE3BC9D7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6" name="Freihandform 255">
                  <a:extLst>
                    <a:ext uri="{FF2B5EF4-FFF2-40B4-BE49-F238E27FC236}">
                      <a16:creationId xmlns:a16="http://schemas.microsoft.com/office/drawing/2014/main" id="{976E862F-B54E-1344-5888-1B3D550086F6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263" name="Gruppieren 262">
            <a:extLst>
              <a:ext uri="{FF2B5EF4-FFF2-40B4-BE49-F238E27FC236}">
                <a16:creationId xmlns:a16="http://schemas.microsoft.com/office/drawing/2014/main" id="{DD4F71A8-DBE2-69D4-A921-8ADA68DBABBF}"/>
              </a:ext>
            </a:extLst>
          </p:cNvPr>
          <p:cNvGrpSpPr/>
          <p:nvPr/>
        </p:nvGrpSpPr>
        <p:grpSpPr>
          <a:xfrm>
            <a:off x="7272541" y="3638682"/>
            <a:ext cx="1743631" cy="732991"/>
            <a:chOff x="7231945" y="2019035"/>
            <a:chExt cx="1743631" cy="732991"/>
          </a:xfrm>
        </p:grpSpPr>
        <p:pic>
          <p:nvPicPr>
            <p:cNvPr id="264" name="Grafik 263">
              <a:extLst>
                <a:ext uri="{FF2B5EF4-FFF2-40B4-BE49-F238E27FC236}">
                  <a16:creationId xmlns:a16="http://schemas.microsoft.com/office/drawing/2014/main" id="{8FA31EF6-D527-98C0-0670-0889576A6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42585" y="2019035"/>
              <a:ext cx="732991" cy="732991"/>
            </a:xfrm>
            <a:prstGeom prst="rect">
              <a:avLst/>
            </a:prstGeom>
          </p:spPr>
        </p:pic>
        <p:sp>
          <p:nvSpPr>
            <p:cNvPr id="265" name="Pfeil nach links und rechts 264">
              <a:extLst>
                <a:ext uri="{FF2B5EF4-FFF2-40B4-BE49-F238E27FC236}">
                  <a16:creationId xmlns:a16="http://schemas.microsoft.com/office/drawing/2014/main" id="{146D9E24-3734-1368-35C2-84569ED03ACE}"/>
                </a:ext>
              </a:extLst>
            </p:cNvPr>
            <p:cNvSpPr/>
            <p:nvPr/>
          </p:nvSpPr>
          <p:spPr>
            <a:xfrm>
              <a:off x="7231945" y="2263753"/>
              <a:ext cx="1019403" cy="342545"/>
            </a:xfrm>
            <a:prstGeom prst="leftRightArrow">
              <a:avLst>
                <a:gd name="adj1" fmla="val 33573"/>
                <a:gd name="adj2" fmla="val 47947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n>
                    <a:solidFill>
                      <a:schemeClr val="bg1"/>
                    </a:solidFill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CDP</a:t>
              </a:r>
            </a:p>
          </p:txBody>
        </p: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CEFD6FC0-7B1D-7F0F-9603-A4F5AA0EE1FA}"/>
              </a:ext>
            </a:extLst>
          </p:cNvPr>
          <p:cNvGrpSpPr/>
          <p:nvPr/>
        </p:nvGrpSpPr>
        <p:grpSpPr>
          <a:xfrm>
            <a:off x="5889114" y="3397981"/>
            <a:ext cx="1431015" cy="775491"/>
            <a:chOff x="5887091" y="1784851"/>
            <a:chExt cx="1431015" cy="775491"/>
          </a:xfrm>
        </p:grpSpPr>
        <p:sp>
          <p:nvSpPr>
            <p:cNvPr id="267" name="Rechteck 266">
              <a:extLst>
                <a:ext uri="{FF2B5EF4-FFF2-40B4-BE49-F238E27FC236}">
                  <a16:creationId xmlns:a16="http://schemas.microsoft.com/office/drawing/2014/main" id="{767112AF-550D-5B2C-1A84-952C6DC776D3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268" name="Grafik 267">
              <a:extLst>
                <a:ext uri="{FF2B5EF4-FFF2-40B4-BE49-F238E27FC236}">
                  <a16:creationId xmlns:a16="http://schemas.microsoft.com/office/drawing/2014/main" id="{DD8A4110-4CAA-E3D5-4A5C-92D78E4A2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269" name="Gruppieren 268">
            <a:extLst>
              <a:ext uri="{FF2B5EF4-FFF2-40B4-BE49-F238E27FC236}">
                <a16:creationId xmlns:a16="http://schemas.microsoft.com/office/drawing/2014/main" id="{6E1CAA1D-83C9-DD49-F159-7BF34CBECB33}"/>
              </a:ext>
            </a:extLst>
          </p:cNvPr>
          <p:cNvGrpSpPr/>
          <p:nvPr/>
        </p:nvGrpSpPr>
        <p:grpSpPr>
          <a:xfrm>
            <a:off x="4684874" y="3933178"/>
            <a:ext cx="1296000" cy="360923"/>
            <a:chOff x="3936000" y="5139968"/>
            <a:chExt cx="1296000" cy="360923"/>
          </a:xfrm>
        </p:grpSpPr>
        <p:sp>
          <p:nvSpPr>
            <p:cNvPr id="270" name="Pfeil nach links und rechts 269">
              <a:extLst>
                <a:ext uri="{FF2B5EF4-FFF2-40B4-BE49-F238E27FC236}">
                  <a16:creationId xmlns:a16="http://schemas.microsoft.com/office/drawing/2014/main" id="{12B05932-3D3F-068F-A600-D72FC68417EF}"/>
                </a:ext>
              </a:extLst>
            </p:cNvPr>
            <p:cNvSpPr/>
            <p:nvPr/>
          </p:nvSpPr>
          <p:spPr>
            <a:xfrm>
              <a:off x="3936000" y="5139968"/>
              <a:ext cx="1296000" cy="144000"/>
            </a:xfrm>
            <a:prstGeom prst="leftRightArrow">
              <a:avLst>
                <a:gd name="adj1" fmla="val 14950"/>
                <a:gd name="adj2" fmla="val 14253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1" name="Grafik 270">
              <a:extLst>
                <a:ext uri="{FF2B5EF4-FFF2-40B4-BE49-F238E27FC236}">
                  <a16:creationId xmlns:a16="http://schemas.microsoft.com/office/drawing/2014/main" id="{1F63D99F-E979-3BD6-08E4-06F6DD20A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1656" y="5143640"/>
              <a:ext cx="847980" cy="357251"/>
            </a:xfrm>
            <a:prstGeom prst="rect">
              <a:avLst/>
            </a:prstGeom>
          </p:spPr>
        </p:pic>
      </p:grpSp>
      <p:grpSp>
        <p:nvGrpSpPr>
          <p:cNvPr id="272" name="Gruppieren 271">
            <a:extLst>
              <a:ext uri="{FF2B5EF4-FFF2-40B4-BE49-F238E27FC236}">
                <a16:creationId xmlns:a16="http://schemas.microsoft.com/office/drawing/2014/main" id="{9DC9DFFC-8FB7-D417-D30F-7B787B6AA26D}"/>
              </a:ext>
            </a:extLst>
          </p:cNvPr>
          <p:cNvGrpSpPr/>
          <p:nvPr/>
        </p:nvGrpSpPr>
        <p:grpSpPr>
          <a:xfrm>
            <a:off x="2746510" y="4713317"/>
            <a:ext cx="2160668" cy="1434695"/>
            <a:chOff x="2751872" y="1400668"/>
            <a:chExt cx="2160668" cy="1434695"/>
          </a:xfrm>
        </p:grpSpPr>
        <p:grpSp>
          <p:nvGrpSpPr>
            <p:cNvPr id="273" name="Gruppieren 272">
              <a:extLst>
                <a:ext uri="{FF2B5EF4-FFF2-40B4-BE49-F238E27FC236}">
                  <a16:creationId xmlns:a16="http://schemas.microsoft.com/office/drawing/2014/main" id="{122EBE63-4640-1CE0-EA03-F246D19EB486}"/>
                </a:ext>
              </a:extLst>
            </p:cNvPr>
            <p:cNvGrpSpPr/>
            <p:nvPr/>
          </p:nvGrpSpPr>
          <p:grpSpPr>
            <a:xfrm>
              <a:off x="2751872" y="1400668"/>
              <a:ext cx="550139" cy="556349"/>
              <a:chOff x="5511800" y="2787650"/>
              <a:chExt cx="1055940" cy="1067859"/>
            </a:xfrm>
          </p:grpSpPr>
          <p:sp>
            <p:nvSpPr>
              <p:cNvPr id="276" name="Freihandform 275">
                <a:extLst>
                  <a:ext uri="{FF2B5EF4-FFF2-40B4-BE49-F238E27FC236}">
                    <a16:creationId xmlns:a16="http://schemas.microsoft.com/office/drawing/2014/main" id="{0F37F229-03E5-C16A-2EE2-86FED42A0848}"/>
                  </a:ext>
                </a:extLst>
              </p:cNvPr>
              <p:cNvSpPr/>
              <p:nvPr/>
            </p:nvSpPr>
            <p:spPr>
              <a:xfrm>
                <a:off x="5511800" y="2787650"/>
                <a:ext cx="781724" cy="789522"/>
              </a:xfrm>
              <a:custGeom>
                <a:avLst/>
                <a:gdLst>
                  <a:gd name="connsiteX0" fmla="*/ 521684 w 781724"/>
                  <a:gd name="connsiteY0" fmla="*/ 9 h 789522"/>
                  <a:gd name="connsiteX1" fmla="*/ 399976 w 781724"/>
                  <a:gd name="connsiteY1" fmla="*/ 10401 h 789522"/>
                  <a:gd name="connsiteX2" fmla="*/ 272627 w 781724"/>
                  <a:gd name="connsiteY2" fmla="*/ 142828 h 789522"/>
                  <a:gd name="connsiteX3" fmla="*/ 272627 w 781724"/>
                  <a:gd name="connsiteY3" fmla="*/ 239921 h 789522"/>
                  <a:gd name="connsiteX4" fmla="*/ 527324 w 781724"/>
                  <a:gd name="connsiteY4" fmla="*/ 239921 h 789522"/>
                  <a:gd name="connsiteX5" fmla="*/ 527324 w 781724"/>
                  <a:gd name="connsiteY5" fmla="*/ 272286 h 789522"/>
                  <a:gd name="connsiteX6" fmla="*/ 272627 w 781724"/>
                  <a:gd name="connsiteY6" fmla="*/ 272286 h 789522"/>
                  <a:gd name="connsiteX7" fmla="*/ 177041 w 781724"/>
                  <a:gd name="connsiteY7" fmla="*/ 272286 h 789522"/>
                  <a:gd name="connsiteX8" fmla="*/ 17930 w 781724"/>
                  <a:gd name="connsiteY8" fmla="*/ 401446 h 789522"/>
                  <a:gd name="connsiteX9" fmla="*/ 17930 w 781724"/>
                  <a:gd name="connsiteY9" fmla="*/ 660362 h 789522"/>
                  <a:gd name="connsiteX10" fmla="*/ 153293 w 781724"/>
                  <a:gd name="connsiteY10" fmla="*/ 789523 h 789522"/>
                  <a:gd name="connsiteX11" fmla="*/ 240864 w 781724"/>
                  <a:gd name="connsiteY11" fmla="*/ 789523 h 789522"/>
                  <a:gd name="connsiteX12" fmla="*/ 240864 w 781724"/>
                  <a:gd name="connsiteY12" fmla="*/ 673130 h 789522"/>
                  <a:gd name="connsiteX13" fmla="*/ 399976 w 781724"/>
                  <a:gd name="connsiteY13" fmla="*/ 514870 h 789522"/>
                  <a:gd name="connsiteX14" fmla="*/ 654375 w 781724"/>
                  <a:gd name="connsiteY14" fmla="*/ 514870 h 789522"/>
                  <a:gd name="connsiteX15" fmla="*/ 781724 w 781724"/>
                  <a:gd name="connsiteY15" fmla="*/ 385412 h 789522"/>
                  <a:gd name="connsiteX16" fmla="*/ 781724 w 781724"/>
                  <a:gd name="connsiteY16" fmla="*/ 142828 h 789522"/>
                  <a:gd name="connsiteX17" fmla="*/ 654375 w 781724"/>
                  <a:gd name="connsiteY17" fmla="*/ 10401 h 789522"/>
                  <a:gd name="connsiteX18" fmla="*/ 521684 w 781724"/>
                  <a:gd name="connsiteY18" fmla="*/ 9 h 789522"/>
                  <a:gd name="connsiteX19" fmla="*/ 383946 w 781724"/>
                  <a:gd name="connsiteY19" fmla="*/ 78099 h 789522"/>
                  <a:gd name="connsiteX20" fmla="*/ 431738 w 781724"/>
                  <a:gd name="connsiteY20" fmla="*/ 126794 h 789522"/>
                  <a:gd name="connsiteX21" fmla="*/ 383946 w 781724"/>
                  <a:gd name="connsiteY21" fmla="*/ 175192 h 789522"/>
                  <a:gd name="connsiteX22" fmla="*/ 336152 w 781724"/>
                  <a:gd name="connsiteY22" fmla="*/ 126794 h 789522"/>
                  <a:gd name="connsiteX23" fmla="*/ 383946 w 781724"/>
                  <a:gd name="connsiteY23" fmla="*/ 78099 h 78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81724" h="789522">
                    <a:moveTo>
                      <a:pt x="521684" y="9"/>
                    </a:moveTo>
                    <a:cubicBezTo>
                      <a:pt x="478143" y="211"/>
                      <a:pt x="436562" y="3925"/>
                      <a:pt x="399976" y="10401"/>
                    </a:cubicBezTo>
                    <a:cubicBezTo>
                      <a:pt x="292196" y="29447"/>
                      <a:pt x="272627" y="69311"/>
                      <a:pt x="272627" y="142828"/>
                    </a:cubicBezTo>
                    <a:lnTo>
                      <a:pt x="272627" y="239921"/>
                    </a:lnTo>
                    <a:lnTo>
                      <a:pt x="527324" y="239921"/>
                    </a:lnTo>
                    <a:lnTo>
                      <a:pt x="527324" y="272286"/>
                    </a:lnTo>
                    <a:lnTo>
                      <a:pt x="272627" y="272286"/>
                    </a:lnTo>
                    <a:lnTo>
                      <a:pt x="177041" y="272286"/>
                    </a:lnTo>
                    <a:cubicBezTo>
                      <a:pt x="103020" y="272286"/>
                      <a:pt x="38204" y="316788"/>
                      <a:pt x="17930" y="401446"/>
                    </a:cubicBezTo>
                    <a:cubicBezTo>
                      <a:pt x="-5455" y="498485"/>
                      <a:pt x="-6493" y="559038"/>
                      <a:pt x="17930" y="660362"/>
                    </a:cubicBezTo>
                    <a:cubicBezTo>
                      <a:pt x="36035" y="735783"/>
                      <a:pt x="79271" y="789523"/>
                      <a:pt x="153293" y="789523"/>
                    </a:cubicBezTo>
                    <a:lnTo>
                      <a:pt x="240864" y="789523"/>
                    </a:lnTo>
                    <a:lnTo>
                      <a:pt x="240864" y="673130"/>
                    </a:lnTo>
                    <a:cubicBezTo>
                      <a:pt x="240864" y="589042"/>
                      <a:pt x="313600" y="514870"/>
                      <a:pt x="399976" y="514870"/>
                    </a:cubicBezTo>
                    <a:lnTo>
                      <a:pt x="654375" y="514870"/>
                    </a:lnTo>
                    <a:cubicBezTo>
                      <a:pt x="725192" y="514870"/>
                      <a:pt x="781724" y="456549"/>
                      <a:pt x="781724" y="385412"/>
                    </a:cubicBezTo>
                    <a:lnTo>
                      <a:pt x="781724" y="142828"/>
                    </a:lnTo>
                    <a:cubicBezTo>
                      <a:pt x="781724" y="73787"/>
                      <a:pt x="723494" y="21924"/>
                      <a:pt x="654375" y="10401"/>
                    </a:cubicBezTo>
                    <a:cubicBezTo>
                      <a:pt x="610622" y="3116"/>
                      <a:pt x="565224" y="-194"/>
                      <a:pt x="521684" y="9"/>
                    </a:cubicBezTo>
                    <a:close/>
                    <a:moveTo>
                      <a:pt x="383946" y="78099"/>
                    </a:moveTo>
                    <a:cubicBezTo>
                      <a:pt x="410254" y="78099"/>
                      <a:pt x="431738" y="99939"/>
                      <a:pt x="431738" y="126794"/>
                    </a:cubicBezTo>
                    <a:cubicBezTo>
                      <a:pt x="431738" y="153553"/>
                      <a:pt x="410254" y="175192"/>
                      <a:pt x="383946" y="175192"/>
                    </a:cubicBezTo>
                    <a:cubicBezTo>
                      <a:pt x="357543" y="175192"/>
                      <a:pt x="336152" y="153553"/>
                      <a:pt x="336152" y="126794"/>
                    </a:cubicBezTo>
                    <a:cubicBezTo>
                      <a:pt x="336152" y="99939"/>
                      <a:pt x="357543" y="78099"/>
                      <a:pt x="383946" y="780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9FD4"/>
                  </a:gs>
                  <a:gs pos="50000">
                    <a:srgbClr val="4584B6"/>
                  </a:gs>
                  <a:gs pos="100000">
                    <a:srgbClr val="306998"/>
                  </a:gs>
                </a:gsLst>
                <a:lin ang="2458805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7" name="Freihandform 276">
                <a:extLst>
                  <a:ext uri="{FF2B5EF4-FFF2-40B4-BE49-F238E27FC236}">
                    <a16:creationId xmlns:a16="http://schemas.microsoft.com/office/drawing/2014/main" id="{6298FF0C-C500-44DF-B887-3604A67EB87A}"/>
                  </a:ext>
                </a:extLst>
              </p:cNvPr>
              <p:cNvSpPr/>
              <p:nvPr/>
            </p:nvSpPr>
            <p:spPr>
              <a:xfrm>
                <a:off x="5784426" y="3059935"/>
                <a:ext cx="783314" cy="795574"/>
              </a:xfrm>
              <a:custGeom>
                <a:avLst/>
                <a:gdLst>
                  <a:gd name="connsiteX0" fmla="*/ 540860 w 783314"/>
                  <a:gd name="connsiteY0" fmla="*/ 0 h 795574"/>
                  <a:gd name="connsiteX1" fmla="*/ 540860 w 783314"/>
                  <a:gd name="connsiteY1" fmla="*/ 113127 h 795574"/>
                  <a:gd name="connsiteX2" fmla="*/ 381749 w 783314"/>
                  <a:gd name="connsiteY2" fmla="*/ 274652 h 795574"/>
                  <a:gd name="connsiteX3" fmla="*/ 127349 w 783314"/>
                  <a:gd name="connsiteY3" fmla="*/ 274652 h 795574"/>
                  <a:gd name="connsiteX4" fmla="*/ 0 w 783314"/>
                  <a:gd name="connsiteY4" fmla="*/ 404109 h 795574"/>
                  <a:gd name="connsiteX5" fmla="*/ 0 w 783314"/>
                  <a:gd name="connsiteY5" fmla="*/ 646695 h 795574"/>
                  <a:gd name="connsiteX6" fmla="*/ 127349 w 783314"/>
                  <a:gd name="connsiteY6" fmla="*/ 776155 h 795574"/>
                  <a:gd name="connsiteX7" fmla="*/ 381749 w 783314"/>
                  <a:gd name="connsiteY7" fmla="*/ 776155 h 795574"/>
                  <a:gd name="connsiteX8" fmla="*/ 509098 w 783314"/>
                  <a:gd name="connsiteY8" fmla="*/ 646695 h 795574"/>
                  <a:gd name="connsiteX9" fmla="*/ 509098 w 783314"/>
                  <a:gd name="connsiteY9" fmla="*/ 549601 h 795574"/>
                  <a:gd name="connsiteX10" fmla="*/ 254697 w 783314"/>
                  <a:gd name="connsiteY10" fmla="*/ 549601 h 795574"/>
                  <a:gd name="connsiteX11" fmla="*/ 254697 w 783314"/>
                  <a:gd name="connsiteY11" fmla="*/ 517237 h 795574"/>
                  <a:gd name="connsiteX12" fmla="*/ 509098 w 783314"/>
                  <a:gd name="connsiteY12" fmla="*/ 517237 h 795574"/>
                  <a:gd name="connsiteX13" fmla="*/ 636446 w 783314"/>
                  <a:gd name="connsiteY13" fmla="*/ 517237 h 795574"/>
                  <a:gd name="connsiteX14" fmla="*/ 763792 w 783314"/>
                  <a:gd name="connsiteY14" fmla="*/ 388076 h 795574"/>
                  <a:gd name="connsiteX15" fmla="*/ 763792 w 783314"/>
                  <a:gd name="connsiteY15" fmla="*/ 129160 h 795574"/>
                  <a:gd name="connsiteX16" fmla="*/ 636446 w 783314"/>
                  <a:gd name="connsiteY16" fmla="*/ 0 h 795574"/>
                  <a:gd name="connsiteX17" fmla="*/ 397778 w 783314"/>
                  <a:gd name="connsiteY17" fmla="*/ 614330 h 795574"/>
                  <a:gd name="connsiteX18" fmla="*/ 445572 w 783314"/>
                  <a:gd name="connsiteY18" fmla="*/ 662728 h 795574"/>
                  <a:gd name="connsiteX19" fmla="*/ 397778 w 783314"/>
                  <a:gd name="connsiteY19" fmla="*/ 711422 h 795574"/>
                  <a:gd name="connsiteX20" fmla="*/ 349986 w 783314"/>
                  <a:gd name="connsiteY20" fmla="*/ 662728 h 795574"/>
                  <a:gd name="connsiteX21" fmla="*/ 397778 w 783314"/>
                  <a:gd name="connsiteY21" fmla="*/ 614330 h 79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3314" h="795574">
                    <a:moveTo>
                      <a:pt x="540860" y="0"/>
                    </a:moveTo>
                    <a:lnTo>
                      <a:pt x="540860" y="113127"/>
                    </a:lnTo>
                    <a:cubicBezTo>
                      <a:pt x="540860" y="200833"/>
                      <a:pt x="466520" y="274652"/>
                      <a:pt x="381749" y="274652"/>
                    </a:cubicBezTo>
                    <a:lnTo>
                      <a:pt x="127349" y="274652"/>
                    </a:lnTo>
                    <a:cubicBezTo>
                      <a:pt x="57665" y="274652"/>
                      <a:pt x="0" y="334307"/>
                      <a:pt x="0" y="404109"/>
                    </a:cubicBezTo>
                    <a:lnTo>
                      <a:pt x="0" y="646695"/>
                    </a:lnTo>
                    <a:cubicBezTo>
                      <a:pt x="0" y="715735"/>
                      <a:pt x="60022" y="756345"/>
                      <a:pt x="127349" y="776155"/>
                    </a:cubicBezTo>
                    <a:cubicBezTo>
                      <a:pt x="207971" y="799861"/>
                      <a:pt x="285284" y="804147"/>
                      <a:pt x="381749" y="776155"/>
                    </a:cubicBezTo>
                    <a:cubicBezTo>
                      <a:pt x="445870" y="757580"/>
                      <a:pt x="509098" y="720210"/>
                      <a:pt x="509098" y="646695"/>
                    </a:cubicBezTo>
                    <a:lnTo>
                      <a:pt x="509098" y="549601"/>
                    </a:lnTo>
                    <a:lnTo>
                      <a:pt x="254697" y="549601"/>
                    </a:lnTo>
                    <a:lnTo>
                      <a:pt x="254697" y="517237"/>
                    </a:lnTo>
                    <a:lnTo>
                      <a:pt x="509098" y="517237"/>
                    </a:lnTo>
                    <a:lnTo>
                      <a:pt x="636446" y="517237"/>
                    </a:lnTo>
                    <a:cubicBezTo>
                      <a:pt x="710473" y="517237"/>
                      <a:pt x="738049" y="465593"/>
                      <a:pt x="763792" y="388076"/>
                    </a:cubicBezTo>
                    <a:cubicBezTo>
                      <a:pt x="790389" y="308274"/>
                      <a:pt x="789250" y="231531"/>
                      <a:pt x="763792" y="129160"/>
                    </a:cubicBezTo>
                    <a:cubicBezTo>
                      <a:pt x="745496" y="55453"/>
                      <a:pt x="710558" y="0"/>
                      <a:pt x="636446" y="0"/>
                    </a:cubicBezTo>
                    <a:close/>
                    <a:moveTo>
                      <a:pt x="397778" y="614330"/>
                    </a:moveTo>
                    <a:cubicBezTo>
                      <a:pt x="424181" y="614330"/>
                      <a:pt x="445572" y="635968"/>
                      <a:pt x="445572" y="662728"/>
                    </a:cubicBezTo>
                    <a:cubicBezTo>
                      <a:pt x="445572" y="689587"/>
                      <a:pt x="424181" y="711422"/>
                      <a:pt x="397778" y="711422"/>
                    </a:cubicBezTo>
                    <a:cubicBezTo>
                      <a:pt x="371470" y="711422"/>
                      <a:pt x="349986" y="689587"/>
                      <a:pt x="349986" y="662728"/>
                    </a:cubicBezTo>
                    <a:cubicBezTo>
                      <a:pt x="349986" y="635968"/>
                      <a:pt x="371470" y="614330"/>
                      <a:pt x="397778" y="6143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D43B"/>
                  </a:gs>
                  <a:gs pos="50000">
                    <a:srgbClr val="FFDE57"/>
                  </a:gs>
                  <a:gs pos="100000">
                    <a:srgbClr val="FFE873"/>
                  </a:gs>
                </a:gsLst>
                <a:lin ang="14100376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274" name="Abgerundetes Rechteck 273">
              <a:extLst>
                <a:ext uri="{FF2B5EF4-FFF2-40B4-BE49-F238E27FC236}">
                  <a16:creationId xmlns:a16="http://schemas.microsoft.com/office/drawing/2014/main" id="{C7F82FEA-DF17-4CAA-6174-28AD9414A536}"/>
                </a:ext>
              </a:extLst>
            </p:cNvPr>
            <p:cNvSpPr/>
            <p:nvPr/>
          </p:nvSpPr>
          <p:spPr>
            <a:xfrm>
              <a:off x="3000000" y="1668701"/>
              <a:ext cx="1912540" cy="116666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    Robot</a:t>
              </a:r>
            </a:p>
          </p:txBody>
        </p:sp>
        <p:pic>
          <p:nvPicPr>
            <p:cNvPr id="275" name="Grafik 274">
              <a:extLst>
                <a:ext uri="{FF2B5EF4-FFF2-40B4-BE49-F238E27FC236}">
                  <a16:creationId xmlns:a16="http://schemas.microsoft.com/office/drawing/2014/main" id="{4F5FF8B6-89D5-D8DB-CCBB-9BA9C7581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3305" y="1650337"/>
              <a:ext cx="613416" cy="613416"/>
            </a:xfrm>
            <a:prstGeom prst="rect">
              <a:avLst/>
            </a:prstGeom>
          </p:spPr>
        </p:pic>
      </p:grpSp>
      <p:grpSp>
        <p:nvGrpSpPr>
          <p:cNvPr id="278" name="Gruppieren 277">
            <a:extLst>
              <a:ext uri="{FF2B5EF4-FFF2-40B4-BE49-F238E27FC236}">
                <a16:creationId xmlns:a16="http://schemas.microsoft.com/office/drawing/2014/main" id="{6F3A9C96-9A4E-B1B3-3E52-FC34E9F8B9F8}"/>
              </a:ext>
            </a:extLst>
          </p:cNvPr>
          <p:cNvGrpSpPr/>
          <p:nvPr/>
        </p:nvGrpSpPr>
        <p:grpSpPr>
          <a:xfrm>
            <a:off x="5616590" y="4718991"/>
            <a:ext cx="1938462" cy="1398304"/>
            <a:chOff x="5621952" y="1406342"/>
            <a:chExt cx="1938462" cy="1398304"/>
          </a:xfrm>
        </p:grpSpPr>
        <p:sp>
          <p:nvSpPr>
            <p:cNvPr id="279" name="Abgerundetes Rechteck 278">
              <a:extLst>
                <a:ext uri="{FF2B5EF4-FFF2-40B4-BE49-F238E27FC236}">
                  <a16:creationId xmlns:a16="http://schemas.microsoft.com/office/drawing/2014/main" id="{21691852-1EB3-04C5-4A45-8A7D20E40C2D}"/>
                </a:ext>
              </a:extLst>
            </p:cNvPr>
            <p:cNvSpPr/>
            <p:nvPr/>
          </p:nvSpPr>
          <p:spPr>
            <a:xfrm>
              <a:off x="5633691" y="1691460"/>
              <a:ext cx="1926723" cy="111318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80" name="Grafik 279">
              <a:extLst>
                <a:ext uri="{FF2B5EF4-FFF2-40B4-BE49-F238E27FC236}">
                  <a16:creationId xmlns:a16="http://schemas.microsoft.com/office/drawing/2014/main" id="{38AD82D8-C839-0D28-DD53-FD0D1CAC0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21952" y="1406342"/>
              <a:ext cx="1229050" cy="330151"/>
            </a:xfrm>
            <a:prstGeom prst="rect">
              <a:avLst/>
            </a:prstGeom>
          </p:spPr>
        </p:pic>
      </p:grpSp>
      <p:grpSp>
        <p:nvGrpSpPr>
          <p:cNvPr id="281" name="Gruppieren 280">
            <a:extLst>
              <a:ext uri="{FF2B5EF4-FFF2-40B4-BE49-F238E27FC236}">
                <a16:creationId xmlns:a16="http://schemas.microsoft.com/office/drawing/2014/main" id="{29684E7C-351B-F30D-86F2-69C816C60D15}"/>
              </a:ext>
            </a:extLst>
          </p:cNvPr>
          <p:cNvGrpSpPr/>
          <p:nvPr/>
        </p:nvGrpSpPr>
        <p:grpSpPr>
          <a:xfrm>
            <a:off x="3256044" y="5354279"/>
            <a:ext cx="1550299" cy="592716"/>
            <a:chOff x="3261406" y="2041630"/>
            <a:chExt cx="1550299" cy="592716"/>
          </a:xfrm>
        </p:grpSpPr>
        <p:sp>
          <p:nvSpPr>
            <p:cNvPr id="282" name="Rechteck 281">
              <a:extLst>
                <a:ext uri="{FF2B5EF4-FFF2-40B4-BE49-F238E27FC236}">
                  <a16:creationId xmlns:a16="http://schemas.microsoft.com/office/drawing/2014/main" id="{475A4D10-0796-E817-395D-6B82C48CD61A}"/>
                </a:ext>
              </a:extLst>
            </p:cNvPr>
            <p:cNvSpPr/>
            <p:nvPr/>
          </p:nvSpPr>
          <p:spPr>
            <a:xfrm>
              <a:off x="3261406" y="2325673"/>
              <a:ext cx="1503099" cy="308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dirty="0"/>
                <a:t>Browser</a:t>
              </a:r>
            </a:p>
          </p:txBody>
        </p:sp>
        <p:grpSp>
          <p:nvGrpSpPr>
            <p:cNvPr id="283" name="Grafik 85">
              <a:extLst>
                <a:ext uri="{FF2B5EF4-FFF2-40B4-BE49-F238E27FC236}">
                  <a16:creationId xmlns:a16="http://schemas.microsoft.com/office/drawing/2014/main" id="{243A43A7-3F2E-7799-D0E1-E6FBFACA850C}"/>
                </a:ext>
              </a:extLst>
            </p:cNvPr>
            <p:cNvGrpSpPr/>
            <p:nvPr/>
          </p:nvGrpSpPr>
          <p:grpSpPr>
            <a:xfrm>
              <a:off x="4223935" y="2041630"/>
              <a:ext cx="587770" cy="429196"/>
              <a:chOff x="3844829" y="1295020"/>
              <a:chExt cx="4526472" cy="3305275"/>
            </a:xfrm>
          </p:grpSpPr>
          <p:grpSp>
            <p:nvGrpSpPr>
              <p:cNvPr id="284" name="Grafik 85">
                <a:extLst>
                  <a:ext uri="{FF2B5EF4-FFF2-40B4-BE49-F238E27FC236}">
                    <a16:creationId xmlns:a16="http://schemas.microsoft.com/office/drawing/2014/main" id="{75CFC637-1844-542A-53E4-DE4A99A232EF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292" name="Freihandform 291">
                  <a:extLst>
                    <a:ext uri="{FF2B5EF4-FFF2-40B4-BE49-F238E27FC236}">
                      <a16:creationId xmlns:a16="http://schemas.microsoft.com/office/drawing/2014/main" id="{70009F2F-8B77-83AE-AD50-F5575B91E6D1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3" name="Freihandform 292">
                  <a:extLst>
                    <a:ext uri="{FF2B5EF4-FFF2-40B4-BE49-F238E27FC236}">
                      <a16:creationId xmlns:a16="http://schemas.microsoft.com/office/drawing/2014/main" id="{7D0B7503-C9EF-8B03-92C4-3626C337AE45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4" name="Freihandform 293">
                  <a:extLst>
                    <a:ext uri="{FF2B5EF4-FFF2-40B4-BE49-F238E27FC236}">
                      <a16:creationId xmlns:a16="http://schemas.microsoft.com/office/drawing/2014/main" id="{08A4C7A9-FA3A-8E50-711B-976D3AF9B244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5" name="Freihandform 294">
                  <a:extLst>
                    <a:ext uri="{FF2B5EF4-FFF2-40B4-BE49-F238E27FC236}">
                      <a16:creationId xmlns:a16="http://schemas.microsoft.com/office/drawing/2014/main" id="{1C2A8D78-9797-C43F-66FC-550D1440700B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6" name="Freihandform 295">
                  <a:extLst>
                    <a:ext uri="{FF2B5EF4-FFF2-40B4-BE49-F238E27FC236}">
                      <a16:creationId xmlns:a16="http://schemas.microsoft.com/office/drawing/2014/main" id="{5282A75F-0BD7-5E91-71FA-C4FB0F20B8AF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7" name="Freihandform 296">
                  <a:extLst>
                    <a:ext uri="{FF2B5EF4-FFF2-40B4-BE49-F238E27FC236}">
                      <a16:creationId xmlns:a16="http://schemas.microsoft.com/office/drawing/2014/main" id="{9288D904-0126-C206-8C76-33D92F875D5F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285" name="Grafik 85">
                <a:extLst>
                  <a:ext uri="{FF2B5EF4-FFF2-40B4-BE49-F238E27FC236}">
                    <a16:creationId xmlns:a16="http://schemas.microsoft.com/office/drawing/2014/main" id="{16FDD9BF-A244-1FDA-1B81-56BD19F90F2D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286" name="Freihandform 285">
                  <a:extLst>
                    <a:ext uri="{FF2B5EF4-FFF2-40B4-BE49-F238E27FC236}">
                      <a16:creationId xmlns:a16="http://schemas.microsoft.com/office/drawing/2014/main" id="{BC377674-2B59-D527-E526-CA6EDFC85232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7" name="Freihandform 286">
                  <a:extLst>
                    <a:ext uri="{FF2B5EF4-FFF2-40B4-BE49-F238E27FC236}">
                      <a16:creationId xmlns:a16="http://schemas.microsoft.com/office/drawing/2014/main" id="{DDAAF48F-0401-84B1-8824-F22FAC2A59DE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8" name="Freihandform 287">
                  <a:extLst>
                    <a:ext uri="{FF2B5EF4-FFF2-40B4-BE49-F238E27FC236}">
                      <a16:creationId xmlns:a16="http://schemas.microsoft.com/office/drawing/2014/main" id="{12BAA635-CDE6-52F2-04A3-2DBA9FF388BE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9" name="Freihandform 288">
                  <a:extLst>
                    <a:ext uri="{FF2B5EF4-FFF2-40B4-BE49-F238E27FC236}">
                      <a16:creationId xmlns:a16="http://schemas.microsoft.com/office/drawing/2014/main" id="{969E76F1-4F95-9B46-F3DF-4F538DFB630C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0" name="Freihandform 289">
                  <a:extLst>
                    <a:ext uri="{FF2B5EF4-FFF2-40B4-BE49-F238E27FC236}">
                      <a16:creationId xmlns:a16="http://schemas.microsoft.com/office/drawing/2014/main" id="{696F14B2-0327-0CBE-5ECA-B98EAA27BAFC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1" name="Freihandform 290">
                  <a:extLst>
                    <a:ext uri="{FF2B5EF4-FFF2-40B4-BE49-F238E27FC236}">
                      <a16:creationId xmlns:a16="http://schemas.microsoft.com/office/drawing/2014/main" id="{526CB2D1-C6E9-CB0E-0437-FDE48B39B72A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298" name="Gruppieren 297">
            <a:extLst>
              <a:ext uri="{FF2B5EF4-FFF2-40B4-BE49-F238E27FC236}">
                <a16:creationId xmlns:a16="http://schemas.microsoft.com/office/drawing/2014/main" id="{04F58E0C-DABC-0171-F583-333EA97171FF}"/>
              </a:ext>
            </a:extLst>
          </p:cNvPr>
          <p:cNvGrpSpPr/>
          <p:nvPr/>
        </p:nvGrpSpPr>
        <p:grpSpPr>
          <a:xfrm>
            <a:off x="5681489" y="5062421"/>
            <a:ext cx="1703398" cy="974697"/>
            <a:chOff x="5686851" y="1749772"/>
            <a:chExt cx="1703398" cy="974697"/>
          </a:xfrm>
        </p:grpSpPr>
        <p:sp>
          <p:nvSpPr>
            <p:cNvPr id="299" name="Rechteck 298">
              <a:extLst>
                <a:ext uri="{FF2B5EF4-FFF2-40B4-BE49-F238E27FC236}">
                  <a16:creationId xmlns:a16="http://schemas.microsoft.com/office/drawing/2014/main" id="{8F74C2F1-C2A9-D453-B55A-0D88EE126C9E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300" name="Grafik 85">
              <a:extLst>
                <a:ext uri="{FF2B5EF4-FFF2-40B4-BE49-F238E27FC236}">
                  <a16:creationId xmlns:a16="http://schemas.microsoft.com/office/drawing/2014/main" id="{2103461F-FCD5-0FED-3A2E-12DE26EBEF4A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301" name="Grafik 85">
                <a:extLst>
                  <a:ext uri="{FF2B5EF4-FFF2-40B4-BE49-F238E27FC236}">
                    <a16:creationId xmlns:a16="http://schemas.microsoft.com/office/drawing/2014/main" id="{6234D303-FA5D-3C26-9212-3DC914072CDB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309" name="Freihandform 308">
                  <a:extLst>
                    <a:ext uri="{FF2B5EF4-FFF2-40B4-BE49-F238E27FC236}">
                      <a16:creationId xmlns:a16="http://schemas.microsoft.com/office/drawing/2014/main" id="{5F942D07-1B56-7D05-9AF3-C59A051756EE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0" name="Freihandform 309">
                  <a:extLst>
                    <a:ext uri="{FF2B5EF4-FFF2-40B4-BE49-F238E27FC236}">
                      <a16:creationId xmlns:a16="http://schemas.microsoft.com/office/drawing/2014/main" id="{D3F14D57-2312-78F9-D8D4-E975E4E3B020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1" name="Freihandform 310">
                  <a:extLst>
                    <a:ext uri="{FF2B5EF4-FFF2-40B4-BE49-F238E27FC236}">
                      <a16:creationId xmlns:a16="http://schemas.microsoft.com/office/drawing/2014/main" id="{D53F3D99-6C1E-69F0-2D4F-53C61655CA14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2" name="Freihandform 311">
                  <a:extLst>
                    <a:ext uri="{FF2B5EF4-FFF2-40B4-BE49-F238E27FC236}">
                      <a16:creationId xmlns:a16="http://schemas.microsoft.com/office/drawing/2014/main" id="{38906597-BF61-E115-28D0-3B3931E58187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3" name="Freihandform 312">
                  <a:extLst>
                    <a:ext uri="{FF2B5EF4-FFF2-40B4-BE49-F238E27FC236}">
                      <a16:creationId xmlns:a16="http://schemas.microsoft.com/office/drawing/2014/main" id="{B406D1CB-954D-A1B0-59FD-148AFDB4D600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4" name="Freihandform 313">
                  <a:extLst>
                    <a:ext uri="{FF2B5EF4-FFF2-40B4-BE49-F238E27FC236}">
                      <a16:creationId xmlns:a16="http://schemas.microsoft.com/office/drawing/2014/main" id="{BC29D419-323D-1207-1742-90644BE03F32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02" name="Grafik 85">
                <a:extLst>
                  <a:ext uri="{FF2B5EF4-FFF2-40B4-BE49-F238E27FC236}">
                    <a16:creationId xmlns:a16="http://schemas.microsoft.com/office/drawing/2014/main" id="{0D95A47E-4329-D838-5644-6AACBBEE98D5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303" name="Freihandform 302">
                  <a:extLst>
                    <a:ext uri="{FF2B5EF4-FFF2-40B4-BE49-F238E27FC236}">
                      <a16:creationId xmlns:a16="http://schemas.microsoft.com/office/drawing/2014/main" id="{BE35614D-FE15-67A6-9162-009E6CBA7F29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4" name="Freihandform 303">
                  <a:extLst>
                    <a:ext uri="{FF2B5EF4-FFF2-40B4-BE49-F238E27FC236}">
                      <a16:creationId xmlns:a16="http://schemas.microsoft.com/office/drawing/2014/main" id="{B033B56D-D358-B96A-00B0-C9B64A4C337B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5" name="Freihandform 304">
                  <a:extLst>
                    <a:ext uri="{FF2B5EF4-FFF2-40B4-BE49-F238E27FC236}">
                      <a16:creationId xmlns:a16="http://schemas.microsoft.com/office/drawing/2014/main" id="{3A761652-0479-F80A-394B-0A78C51FE043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6" name="Freihandform 305">
                  <a:extLst>
                    <a:ext uri="{FF2B5EF4-FFF2-40B4-BE49-F238E27FC236}">
                      <a16:creationId xmlns:a16="http://schemas.microsoft.com/office/drawing/2014/main" id="{8C77743C-BCE9-F6F2-FE18-55B2ABBECE66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7" name="Freihandform 306">
                  <a:extLst>
                    <a:ext uri="{FF2B5EF4-FFF2-40B4-BE49-F238E27FC236}">
                      <a16:creationId xmlns:a16="http://schemas.microsoft.com/office/drawing/2014/main" id="{BCAE029E-9CB5-A520-CE42-874106601931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8" name="Freihandform 307">
                  <a:extLst>
                    <a:ext uri="{FF2B5EF4-FFF2-40B4-BE49-F238E27FC236}">
                      <a16:creationId xmlns:a16="http://schemas.microsoft.com/office/drawing/2014/main" id="{9C7B306C-427F-2A63-519E-60112B3F091D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315" name="Gruppieren 314">
            <a:extLst>
              <a:ext uri="{FF2B5EF4-FFF2-40B4-BE49-F238E27FC236}">
                <a16:creationId xmlns:a16="http://schemas.microsoft.com/office/drawing/2014/main" id="{0C46CEDE-1D99-A2E9-B960-CBD40B43B726}"/>
              </a:ext>
            </a:extLst>
          </p:cNvPr>
          <p:cNvGrpSpPr/>
          <p:nvPr/>
        </p:nvGrpSpPr>
        <p:grpSpPr>
          <a:xfrm>
            <a:off x="7265156" y="5338201"/>
            <a:ext cx="1743631" cy="732991"/>
            <a:chOff x="7231945" y="2019035"/>
            <a:chExt cx="1743631" cy="732991"/>
          </a:xfrm>
        </p:grpSpPr>
        <p:pic>
          <p:nvPicPr>
            <p:cNvPr id="316" name="Grafik 315">
              <a:extLst>
                <a:ext uri="{FF2B5EF4-FFF2-40B4-BE49-F238E27FC236}">
                  <a16:creationId xmlns:a16="http://schemas.microsoft.com/office/drawing/2014/main" id="{73C4ECD5-CCE0-292F-16EB-77286EA0F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42585" y="2019035"/>
              <a:ext cx="732991" cy="732991"/>
            </a:xfrm>
            <a:prstGeom prst="rect">
              <a:avLst/>
            </a:prstGeom>
          </p:spPr>
        </p:pic>
        <p:sp>
          <p:nvSpPr>
            <p:cNvPr id="317" name="Pfeil nach links und rechts 316">
              <a:extLst>
                <a:ext uri="{FF2B5EF4-FFF2-40B4-BE49-F238E27FC236}">
                  <a16:creationId xmlns:a16="http://schemas.microsoft.com/office/drawing/2014/main" id="{2422E8AC-488B-333E-C4D6-12B067044C5C}"/>
                </a:ext>
              </a:extLst>
            </p:cNvPr>
            <p:cNvSpPr/>
            <p:nvPr/>
          </p:nvSpPr>
          <p:spPr>
            <a:xfrm>
              <a:off x="7231945" y="2263753"/>
              <a:ext cx="1019403" cy="342545"/>
            </a:xfrm>
            <a:prstGeom prst="leftRightArrow">
              <a:avLst>
                <a:gd name="adj1" fmla="val 33573"/>
                <a:gd name="adj2" fmla="val 47947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n>
                    <a:solidFill>
                      <a:schemeClr val="bg1"/>
                    </a:solidFill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CDP</a:t>
              </a:r>
            </a:p>
          </p:txBody>
        </p:sp>
      </p:grpSp>
      <p:grpSp>
        <p:nvGrpSpPr>
          <p:cNvPr id="318" name="Gruppieren 317">
            <a:extLst>
              <a:ext uri="{FF2B5EF4-FFF2-40B4-BE49-F238E27FC236}">
                <a16:creationId xmlns:a16="http://schemas.microsoft.com/office/drawing/2014/main" id="{64A7FCB4-6AEB-7573-1D92-9AC9E672F71A}"/>
              </a:ext>
            </a:extLst>
          </p:cNvPr>
          <p:cNvGrpSpPr/>
          <p:nvPr/>
        </p:nvGrpSpPr>
        <p:grpSpPr>
          <a:xfrm>
            <a:off x="5881729" y="5097500"/>
            <a:ext cx="1431015" cy="775491"/>
            <a:chOff x="5887091" y="1784851"/>
            <a:chExt cx="1431015" cy="775491"/>
          </a:xfrm>
        </p:grpSpPr>
        <p:sp>
          <p:nvSpPr>
            <p:cNvPr id="319" name="Rechteck 318">
              <a:extLst>
                <a:ext uri="{FF2B5EF4-FFF2-40B4-BE49-F238E27FC236}">
                  <a16:creationId xmlns:a16="http://schemas.microsoft.com/office/drawing/2014/main" id="{50B75AF3-3229-3173-3EDC-5F88C0890468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320" name="Grafik 319">
              <a:extLst>
                <a:ext uri="{FF2B5EF4-FFF2-40B4-BE49-F238E27FC236}">
                  <a16:creationId xmlns:a16="http://schemas.microsoft.com/office/drawing/2014/main" id="{9C162AA4-7A38-CB16-8315-9346E80B2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EC632215-E409-BBFB-5FA5-4B5FDC8DD060}"/>
              </a:ext>
            </a:extLst>
          </p:cNvPr>
          <p:cNvGrpSpPr/>
          <p:nvPr/>
        </p:nvGrpSpPr>
        <p:grpSpPr>
          <a:xfrm>
            <a:off x="4677489" y="5632697"/>
            <a:ext cx="1296000" cy="360923"/>
            <a:chOff x="3936000" y="5139968"/>
            <a:chExt cx="1296000" cy="360923"/>
          </a:xfrm>
        </p:grpSpPr>
        <p:sp>
          <p:nvSpPr>
            <p:cNvPr id="322" name="Pfeil nach links und rechts 321">
              <a:extLst>
                <a:ext uri="{FF2B5EF4-FFF2-40B4-BE49-F238E27FC236}">
                  <a16:creationId xmlns:a16="http://schemas.microsoft.com/office/drawing/2014/main" id="{BD0226B3-BA1B-416E-B59A-5DCD562B2337}"/>
                </a:ext>
              </a:extLst>
            </p:cNvPr>
            <p:cNvSpPr/>
            <p:nvPr/>
          </p:nvSpPr>
          <p:spPr>
            <a:xfrm>
              <a:off x="3936000" y="5139968"/>
              <a:ext cx="1296000" cy="144000"/>
            </a:xfrm>
            <a:prstGeom prst="leftRightArrow">
              <a:avLst>
                <a:gd name="adj1" fmla="val 14950"/>
                <a:gd name="adj2" fmla="val 14253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3" name="Grafik 322">
              <a:extLst>
                <a:ext uri="{FF2B5EF4-FFF2-40B4-BE49-F238E27FC236}">
                  <a16:creationId xmlns:a16="http://schemas.microsoft.com/office/drawing/2014/main" id="{3D501390-1B83-2D51-6CCD-77711DE2D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1656" y="5143640"/>
              <a:ext cx="847980" cy="357251"/>
            </a:xfrm>
            <a:prstGeom prst="rect">
              <a:avLst/>
            </a:prstGeom>
          </p:spPr>
        </p:pic>
      </p:grpSp>
      <p:grpSp>
        <p:nvGrpSpPr>
          <p:cNvPr id="324" name="Gruppieren 323">
            <a:extLst>
              <a:ext uri="{FF2B5EF4-FFF2-40B4-BE49-F238E27FC236}">
                <a16:creationId xmlns:a16="http://schemas.microsoft.com/office/drawing/2014/main" id="{7ECF74FB-FF19-B156-E29F-20E6E855E1AD}"/>
              </a:ext>
            </a:extLst>
          </p:cNvPr>
          <p:cNvGrpSpPr/>
          <p:nvPr/>
        </p:nvGrpSpPr>
        <p:grpSpPr>
          <a:xfrm>
            <a:off x="2753895" y="1402522"/>
            <a:ext cx="2160668" cy="1434695"/>
            <a:chOff x="2751872" y="1400668"/>
            <a:chExt cx="2160668" cy="1434695"/>
          </a:xfrm>
        </p:grpSpPr>
        <p:grpSp>
          <p:nvGrpSpPr>
            <p:cNvPr id="325" name="Gruppieren 324">
              <a:extLst>
                <a:ext uri="{FF2B5EF4-FFF2-40B4-BE49-F238E27FC236}">
                  <a16:creationId xmlns:a16="http://schemas.microsoft.com/office/drawing/2014/main" id="{984D04EB-A747-FF69-9E34-AEA15FA2F346}"/>
                </a:ext>
              </a:extLst>
            </p:cNvPr>
            <p:cNvGrpSpPr/>
            <p:nvPr/>
          </p:nvGrpSpPr>
          <p:grpSpPr>
            <a:xfrm>
              <a:off x="2751872" y="1400668"/>
              <a:ext cx="550139" cy="556349"/>
              <a:chOff x="5511800" y="2787650"/>
              <a:chExt cx="1055940" cy="1067859"/>
            </a:xfrm>
          </p:grpSpPr>
          <p:sp>
            <p:nvSpPr>
              <p:cNvPr id="328" name="Freihandform 327">
                <a:extLst>
                  <a:ext uri="{FF2B5EF4-FFF2-40B4-BE49-F238E27FC236}">
                    <a16:creationId xmlns:a16="http://schemas.microsoft.com/office/drawing/2014/main" id="{CF07BC11-0406-B3C0-FFE9-55A349542765}"/>
                  </a:ext>
                </a:extLst>
              </p:cNvPr>
              <p:cNvSpPr/>
              <p:nvPr/>
            </p:nvSpPr>
            <p:spPr>
              <a:xfrm>
                <a:off x="5511800" y="2787650"/>
                <a:ext cx="781724" cy="789522"/>
              </a:xfrm>
              <a:custGeom>
                <a:avLst/>
                <a:gdLst>
                  <a:gd name="connsiteX0" fmla="*/ 521684 w 781724"/>
                  <a:gd name="connsiteY0" fmla="*/ 9 h 789522"/>
                  <a:gd name="connsiteX1" fmla="*/ 399976 w 781724"/>
                  <a:gd name="connsiteY1" fmla="*/ 10401 h 789522"/>
                  <a:gd name="connsiteX2" fmla="*/ 272627 w 781724"/>
                  <a:gd name="connsiteY2" fmla="*/ 142828 h 789522"/>
                  <a:gd name="connsiteX3" fmla="*/ 272627 w 781724"/>
                  <a:gd name="connsiteY3" fmla="*/ 239921 h 789522"/>
                  <a:gd name="connsiteX4" fmla="*/ 527324 w 781724"/>
                  <a:gd name="connsiteY4" fmla="*/ 239921 h 789522"/>
                  <a:gd name="connsiteX5" fmla="*/ 527324 w 781724"/>
                  <a:gd name="connsiteY5" fmla="*/ 272286 h 789522"/>
                  <a:gd name="connsiteX6" fmla="*/ 272627 w 781724"/>
                  <a:gd name="connsiteY6" fmla="*/ 272286 h 789522"/>
                  <a:gd name="connsiteX7" fmla="*/ 177041 w 781724"/>
                  <a:gd name="connsiteY7" fmla="*/ 272286 h 789522"/>
                  <a:gd name="connsiteX8" fmla="*/ 17930 w 781724"/>
                  <a:gd name="connsiteY8" fmla="*/ 401446 h 789522"/>
                  <a:gd name="connsiteX9" fmla="*/ 17930 w 781724"/>
                  <a:gd name="connsiteY9" fmla="*/ 660362 h 789522"/>
                  <a:gd name="connsiteX10" fmla="*/ 153293 w 781724"/>
                  <a:gd name="connsiteY10" fmla="*/ 789523 h 789522"/>
                  <a:gd name="connsiteX11" fmla="*/ 240864 w 781724"/>
                  <a:gd name="connsiteY11" fmla="*/ 789523 h 789522"/>
                  <a:gd name="connsiteX12" fmla="*/ 240864 w 781724"/>
                  <a:gd name="connsiteY12" fmla="*/ 673130 h 789522"/>
                  <a:gd name="connsiteX13" fmla="*/ 399976 w 781724"/>
                  <a:gd name="connsiteY13" fmla="*/ 514870 h 789522"/>
                  <a:gd name="connsiteX14" fmla="*/ 654375 w 781724"/>
                  <a:gd name="connsiteY14" fmla="*/ 514870 h 789522"/>
                  <a:gd name="connsiteX15" fmla="*/ 781724 w 781724"/>
                  <a:gd name="connsiteY15" fmla="*/ 385412 h 789522"/>
                  <a:gd name="connsiteX16" fmla="*/ 781724 w 781724"/>
                  <a:gd name="connsiteY16" fmla="*/ 142828 h 789522"/>
                  <a:gd name="connsiteX17" fmla="*/ 654375 w 781724"/>
                  <a:gd name="connsiteY17" fmla="*/ 10401 h 789522"/>
                  <a:gd name="connsiteX18" fmla="*/ 521684 w 781724"/>
                  <a:gd name="connsiteY18" fmla="*/ 9 h 789522"/>
                  <a:gd name="connsiteX19" fmla="*/ 383946 w 781724"/>
                  <a:gd name="connsiteY19" fmla="*/ 78099 h 789522"/>
                  <a:gd name="connsiteX20" fmla="*/ 431738 w 781724"/>
                  <a:gd name="connsiteY20" fmla="*/ 126794 h 789522"/>
                  <a:gd name="connsiteX21" fmla="*/ 383946 w 781724"/>
                  <a:gd name="connsiteY21" fmla="*/ 175192 h 789522"/>
                  <a:gd name="connsiteX22" fmla="*/ 336152 w 781724"/>
                  <a:gd name="connsiteY22" fmla="*/ 126794 h 789522"/>
                  <a:gd name="connsiteX23" fmla="*/ 383946 w 781724"/>
                  <a:gd name="connsiteY23" fmla="*/ 78099 h 789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81724" h="789522">
                    <a:moveTo>
                      <a:pt x="521684" y="9"/>
                    </a:moveTo>
                    <a:cubicBezTo>
                      <a:pt x="478143" y="211"/>
                      <a:pt x="436562" y="3925"/>
                      <a:pt x="399976" y="10401"/>
                    </a:cubicBezTo>
                    <a:cubicBezTo>
                      <a:pt x="292196" y="29447"/>
                      <a:pt x="272627" y="69311"/>
                      <a:pt x="272627" y="142828"/>
                    </a:cubicBezTo>
                    <a:lnTo>
                      <a:pt x="272627" y="239921"/>
                    </a:lnTo>
                    <a:lnTo>
                      <a:pt x="527324" y="239921"/>
                    </a:lnTo>
                    <a:lnTo>
                      <a:pt x="527324" y="272286"/>
                    </a:lnTo>
                    <a:lnTo>
                      <a:pt x="272627" y="272286"/>
                    </a:lnTo>
                    <a:lnTo>
                      <a:pt x="177041" y="272286"/>
                    </a:lnTo>
                    <a:cubicBezTo>
                      <a:pt x="103020" y="272286"/>
                      <a:pt x="38204" y="316788"/>
                      <a:pt x="17930" y="401446"/>
                    </a:cubicBezTo>
                    <a:cubicBezTo>
                      <a:pt x="-5455" y="498485"/>
                      <a:pt x="-6493" y="559038"/>
                      <a:pt x="17930" y="660362"/>
                    </a:cubicBezTo>
                    <a:cubicBezTo>
                      <a:pt x="36035" y="735783"/>
                      <a:pt x="79271" y="789523"/>
                      <a:pt x="153293" y="789523"/>
                    </a:cubicBezTo>
                    <a:lnTo>
                      <a:pt x="240864" y="789523"/>
                    </a:lnTo>
                    <a:lnTo>
                      <a:pt x="240864" y="673130"/>
                    </a:lnTo>
                    <a:cubicBezTo>
                      <a:pt x="240864" y="589042"/>
                      <a:pt x="313600" y="514870"/>
                      <a:pt x="399976" y="514870"/>
                    </a:cubicBezTo>
                    <a:lnTo>
                      <a:pt x="654375" y="514870"/>
                    </a:lnTo>
                    <a:cubicBezTo>
                      <a:pt x="725192" y="514870"/>
                      <a:pt x="781724" y="456549"/>
                      <a:pt x="781724" y="385412"/>
                    </a:cubicBezTo>
                    <a:lnTo>
                      <a:pt x="781724" y="142828"/>
                    </a:lnTo>
                    <a:cubicBezTo>
                      <a:pt x="781724" y="73787"/>
                      <a:pt x="723494" y="21924"/>
                      <a:pt x="654375" y="10401"/>
                    </a:cubicBezTo>
                    <a:cubicBezTo>
                      <a:pt x="610622" y="3116"/>
                      <a:pt x="565224" y="-194"/>
                      <a:pt x="521684" y="9"/>
                    </a:cubicBezTo>
                    <a:close/>
                    <a:moveTo>
                      <a:pt x="383946" y="78099"/>
                    </a:moveTo>
                    <a:cubicBezTo>
                      <a:pt x="410254" y="78099"/>
                      <a:pt x="431738" y="99939"/>
                      <a:pt x="431738" y="126794"/>
                    </a:cubicBezTo>
                    <a:cubicBezTo>
                      <a:pt x="431738" y="153553"/>
                      <a:pt x="410254" y="175192"/>
                      <a:pt x="383946" y="175192"/>
                    </a:cubicBezTo>
                    <a:cubicBezTo>
                      <a:pt x="357543" y="175192"/>
                      <a:pt x="336152" y="153553"/>
                      <a:pt x="336152" y="126794"/>
                    </a:cubicBezTo>
                    <a:cubicBezTo>
                      <a:pt x="336152" y="99939"/>
                      <a:pt x="357543" y="78099"/>
                      <a:pt x="383946" y="780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5A9FD4"/>
                  </a:gs>
                  <a:gs pos="50000">
                    <a:srgbClr val="4584B6"/>
                  </a:gs>
                  <a:gs pos="100000">
                    <a:srgbClr val="306998"/>
                  </a:gs>
                </a:gsLst>
                <a:lin ang="2458805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9" name="Freihandform 328">
                <a:extLst>
                  <a:ext uri="{FF2B5EF4-FFF2-40B4-BE49-F238E27FC236}">
                    <a16:creationId xmlns:a16="http://schemas.microsoft.com/office/drawing/2014/main" id="{869885EF-B8F9-3A96-75D3-6F3A384AE567}"/>
                  </a:ext>
                </a:extLst>
              </p:cNvPr>
              <p:cNvSpPr/>
              <p:nvPr/>
            </p:nvSpPr>
            <p:spPr>
              <a:xfrm>
                <a:off x="5784426" y="3059935"/>
                <a:ext cx="783314" cy="795574"/>
              </a:xfrm>
              <a:custGeom>
                <a:avLst/>
                <a:gdLst>
                  <a:gd name="connsiteX0" fmla="*/ 540860 w 783314"/>
                  <a:gd name="connsiteY0" fmla="*/ 0 h 795574"/>
                  <a:gd name="connsiteX1" fmla="*/ 540860 w 783314"/>
                  <a:gd name="connsiteY1" fmla="*/ 113127 h 795574"/>
                  <a:gd name="connsiteX2" fmla="*/ 381749 w 783314"/>
                  <a:gd name="connsiteY2" fmla="*/ 274652 h 795574"/>
                  <a:gd name="connsiteX3" fmla="*/ 127349 w 783314"/>
                  <a:gd name="connsiteY3" fmla="*/ 274652 h 795574"/>
                  <a:gd name="connsiteX4" fmla="*/ 0 w 783314"/>
                  <a:gd name="connsiteY4" fmla="*/ 404109 h 795574"/>
                  <a:gd name="connsiteX5" fmla="*/ 0 w 783314"/>
                  <a:gd name="connsiteY5" fmla="*/ 646695 h 795574"/>
                  <a:gd name="connsiteX6" fmla="*/ 127349 w 783314"/>
                  <a:gd name="connsiteY6" fmla="*/ 776155 h 795574"/>
                  <a:gd name="connsiteX7" fmla="*/ 381749 w 783314"/>
                  <a:gd name="connsiteY7" fmla="*/ 776155 h 795574"/>
                  <a:gd name="connsiteX8" fmla="*/ 509098 w 783314"/>
                  <a:gd name="connsiteY8" fmla="*/ 646695 h 795574"/>
                  <a:gd name="connsiteX9" fmla="*/ 509098 w 783314"/>
                  <a:gd name="connsiteY9" fmla="*/ 549601 h 795574"/>
                  <a:gd name="connsiteX10" fmla="*/ 254697 w 783314"/>
                  <a:gd name="connsiteY10" fmla="*/ 549601 h 795574"/>
                  <a:gd name="connsiteX11" fmla="*/ 254697 w 783314"/>
                  <a:gd name="connsiteY11" fmla="*/ 517237 h 795574"/>
                  <a:gd name="connsiteX12" fmla="*/ 509098 w 783314"/>
                  <a:gd name="connsiteY12" fmla="*/ 517237 h 795574"/>
                  <a:gd name="connsiteX13" fmla="*/ 636446 w 783314"/>
                  <a:gd name="connsiteY13" fmla="*/ 517237 h 795574"/>
                  <a:gd name="connsiteX14" fmla="*/ 763792 w 783314"/>
                  <a:gd name="connsiteY14" fmla="*/ 388076 h 795574"/>
                  <a:gd name="connsiteX15" fmla="*/ 763792 w 783314"/>
                  <a:gd name="connsiteY15" fmla="*/ 129160 h 795574"/>
                  <a:gd name="connsiteX16" fmla="*/ 636446 w 783314"/>
                  <a:gd name="connsiteY16" fmla="*/ 0 h 795574"/>
                  <a:gd name="connsiteX17" fmla="*/ 397778 w 783314"/>
                  <a:gd name="connsiteY17" fmla="*/ 614330 h 795574"/>
                  <a:gd name="connsiteX18" fmla="*/ 445572 w 783314"/>
                  <a:gd name="connsiteY18" fmla="*/ 662728 h 795574"/>
                  <a:gd name="connsiteX19" fmla="*/ 397778 w 783314"/>
                  <a:gd name="connsiteY19" fmla="*/ 711422 h 795574"/>
                  <a:gd name="connsiteX20" fmla="*/ 349986 w 783314"/>
                  <a:gd name="connsiteY20" fmla="*/ 662728 h 795574"/>
                  <a:gd name="connsiteX21" fmla="*/ 397778 w 783314"/>
                  <a:gd name="connsiteY21" fmla="*/ 614330 h 79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3314" h="795574">
                    <a:moveTo>
                      <a:pt x="540860" y="0"/>
                    </a:moveTo>
                    <a:lnTo>
                      <a:pt x="540860" y="113127"/>
                    </a:lnTo>
                    <a:cubicBezTo>
                      <a:pt x="540860" y="200833"/>
                      <a:pt x="466520" y="274652"/>
                      <a:pt x="381749" y="274652"/>
                    </a:cubicBezTo>
                    <a:lnTo>
                      <a:pt x="127349" y="274652"/>
                    </a:lnTo>
                    <a:cubicBezTo>
                      <a:pt x="57665" y="274652"/>
                      <a:pt x="0" y="334307"/>
                      <a:pt x="0" y="404109"/>
                    </a:cubicBezTo>
                    <a:lnTo>
                      <a:pt x="0" y="646695"/>
                    </a:lnTo>
                    <a:cubicBezTo>
                      <a:pt x="0" y="715735"/>
                      <a:pt x="60022" y="756345"/>
                      <a:pt x="127349" y="776155"/>
                    </a:cubicBezTo>
                    <a:cubicBezTo>
                      <a:pt x="207971" y="799861"/>
                      <a:pt x="285284" y="804147"/>
                      <a:pt x="381749" y="776155"/>
                    </a:cubicBezTo>
                    <a:cubicBezTo>
                      <a:pt x="445870" y="757580"/>
                      <a:pt x="509098" y="720210"/>
                      <a:pt x="509098" y="646695"/>
                    </a:cubicBezTo>
                    <a:lnTo>
                      <a:pt x="509098" y="549601"/>
                    </a:lnTo>
                    <a:lnTo>
                      <a:pt x="254697" y="549601"/>
                    </a:lnTo>
                    <a:lnTo>
                      <a:pt x="254697" y="517237"/>
                    </a:lnTo>
                    <a:lnTo>
                      <a:pt x="509098" y="517237"/>
                    </a:lnTo>
                    <a:lnTo>
                      <a:pt x="636446" y="517237"/>
                    </a:lnTo>
                    <a:cubicBezTo>
                      <a:pt x="710473" y="517237"/>
                      <a:pt x="738049" y="465593"/>
                      <a:pt x="763792" y="388076"/>
                    </a:cubicBezTo>
                    <a:cubicBezTo>
                      <a:pt x="790389" y="308274"/>
                      <a:pt x="789250" y="231531"/>
                      <a:pt x="763792" y="129160"/>
                    </a:cubicBezTo>
                    <a:cubicBezTo>
                      <a:pt x="745496" y="55453"/>
                      <a:pt x="710558" y="0"/>
                      <a:pt x="636446" y="0"/>
                    </a:cubicBezTo>
                    <a:close/>
                    <a:moveTo>
                      <a:pt x="397778" y="614330"/>
                    </a:moveTo>
                    <a:cubicBezTo>
                      <a:pt x="424181" y="614330"/>
                      <a:pt x="445572" y="635968"/>
                      <a:pt x="445572" y="662728"/>
                    </a:cubicBezTo>
                    <a:cubicBezTo>
                      <a:pt x="445572" y="689587"/>
                      <a:pt x="424181" y="711422"/>
                      <a:pt x="397778" y="711422"/>
                    </a:cubicBezTo>
                    <a:cubicBezTo>
                      <a:pt x="371470" y="711422"/>
                      <a:pt x="349986" y="689587"/>
                      <a:pt x="349986" y="662728"/>
                    </a:cubicBezTo>
                    <a:cubicBezTo>
                      <a:pt x="349986" y="635968"/>
                      <a:pt x="371470" y="614330"/>
                      <a:pt x="397778" y="6143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D43B"/>
                  </a:gs>
                  <a:gs pos="50000">
                    <a:srgbClr val="FFDE57"/>
                  </a:gs>
                  <a:gs pos="100000">
                    <a:srgbClr val="FFE873"/>
                  </a:gs>
                </a:gsLst>
                <a:lin ang="14100376" scaled="1"/>
              </a:gradFill>
              <a:ln w="9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326" name="Abgerundetes Rechteck 325">
              <a:extLst>
                <a:ext uri="{FF2B5EF4-FFF2-40B4-BE49-F238E27FC236}">
                  <a16:creationId xmlns:a16="http://schemas.microsoft.com/office/drawing/2014/main" id="{7588738F-852C-D4CB-31E3-D5B54AF7B974}"/>
                </a:ext>
              </a:extLst>
            </p:cNvPr>
            <p:cNvSpPr/>
            <p:nvPr/>
          </p:nvSpPr>
          <p:spPr>
            <a:xfrm>
              <a:off x="3000000" y="1668701"/>
              <a:ext cx="1912540" cy="116666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/>
                <a:t>    Robot</a:t>
              </a:r>
            </a:p>
          </p:txBody>
        </p:sp>
        <p:pic>
          <p:nvPicPr>
            <p:cNvPr id="327" name="Grafik 326">
              <a:extLst>
                <a:ext uri="{FF2B5EF4-FFF2-40B4-BE49-F238E27FC236}">
                  <a16:creationId xmlns:a16="http://schemas.microsoft.com/office/drawing/2014/main" id="{97A33EF0-E990-2CB2-C0B0-3D9AE7315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3305" y="1650337"/>
              <a:ext cx="613416" cy="613416"/>
            </a:xfrm>
            <a:prstGeom prst="rect">
              <a:avLst/>
            </a:prstGeom>
          </p:spPr>
        </p:pic>
      </p:grpSp>
      <p:grpSp>
        <p:nvGrpSpPr>
          <p:cNvPr id="330" name="Gruppieren 329">
            <a:extLst>
              <a:ext uri="{FF2B5EF4-FFF2-40B4-BE49-F238E27FC236}">
                <a16:creationId xmlns:a16="http://schemas.microsoft.com/office/drawing/2014/main" id="{53AD728E-7E19-F308-7300-24263A3CD2A8}"/>
              </a:ext>
            </a:extLst>
          </p:cNvPr>
          <p:cNvGrpSpPr/>
          <p:nvPr/>
        </p:nvGrpSpPr>
        <p:grpSpPr>
          <a:xfrm>
            <a:off x="5623975" y="1408196"/>
            <a:ext cx="1938462" cy="1398304"/>
            <a:chOff x="5621952" y="1406342"/>
            <a:chExt cx="1938462" cy="1398304"/>
          </a:xfrm>
        </p:grpSpPr>
        <p:sp>
          <p:nvSpPr>
            <p:cNvPr id="331" name="Abgerundetes Rechteck 330">
              <a:extLst>
                <a:ext uri="{FF2B5EF4-FFF2-40B4-BE49-F238E27FC236}">
                  <a16:creationId xmlns:a16="http://schemas.microsoft.com/office/drawing/2014/main" id="{0A7844CA-3059-7D6A-EF89-2177AE77E570}"/>
                </a:ext>
              </a:extLst>
            </p:cNvPr>
            <p:cNvSpPr/>
            <p:nvPr/>
          </p:nvSpPr>
          <p:spPr>
            <a:xfrm>
              <a:off x="5633691" y="1691460"/>
              <a:ext cx="1926723" cy="1113186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32" name="Grafik 331">
              <a:extLst>
                <a:ext uri="{FF2B5EF4-FFF2-40B4-BE49-F238E27FC236}">
                  <a16:creationId xmlns:a16="http://schemas.microsoft.com/office/drawing/2014/main" id="{B308C600-5B97-A989-F7C1-8420F2B7E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21952" y="1406342"/>
              <a:ext cx="1229050" cy="330151"/>
            </a:xfrm>
            <a:prstGeom prst="rect">
              <a:avLst/>
            </a:prstGeom>
          </p:spPr>
        </p:pic>
      </p:grpSp>
      <p:grpSp>
        <p:nvGrpSpPr>
          <p:cNvPr id="333" name="Gruppieren 332">
            <a:extLst>
              <a:ext uri="{FF2B5EF4-FFF2-40B4-BE49-F238E27FC236}">
                <a16:creationId xmlns:a16="http://schemas.microsoft.com/office/drawing/2014/main" id="{359D8817-2900-AACB-92C3-AC1806EB7653}"/>
              </a:ext>
            </a:extLst>
          </p:cNvPr>
          <p:cNvGrpSpPr/>
          <p:nvPr/>
        </p:nvGrpSpPr>
        <p:grpSpPr>
          <a:xfrm>
            <a:off x="3263429" y="2043484"/>
            <a:ext cx="1550299" cy="592716"/>
            <a:chOff x="3261406" y="2041630"/>
            <a:chExt cx="1550299" cy="592716"/>
          </a:xfrm>
        </p:grpSpPr>
        <p:sp>
          <p:nvSpPr>
            <p:cNvPr id="334" name="Rechteck 333">
              <a:extLst>
                <a:ext uri="{FF2B5EF4-FFF2-40B4-BE49-F238E27FC236}">
                  <a16:creationId xmlns:a16="http://schemas.microsoft.com/office/drawing/2014/main" id="{31FEE071-F898-8754-3F95-D5979BDE9D18}"/>
                </a:ext>
              </a:extLst>
            </p:cNvPr>
            <p:cNvSpPr/>
            <p:nvPr/>
          </p:nvSpPr>
          <p:spPr>
            <a:xfrm>
              <a:off x="3261406" y="2325673"/>
              <a:ext cx="1503099" cy="30867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GB" dirty="0"/>
                <a:t>Browser</a:t>
              </a:r>
            </a:p>
          </p:txBody>
        </p:sp>
        <p:grpSp>
          <p:nvGrpSpPr>
            <p:cNvPr id="335" name="Grafik 85">
              <a:extLst>
                <a:ext uri="{FF2B5EF4-FFF2-40B4-BE49-F238E27FC236}">
                  <a16:creationId xmlns:a16="http://schemas.microsoft.com/office/drawing/2014/main" id="{E502E0A9-AAC1-FE18-36C0-564751E159C3}"/>
                </a:ext>
              </a:extLst>
            </p:cNvPr>
            <p:cNvGrpSpPr/>
            <p:nvPr/>
          </p:nvGrpSpPr>
          <p:grpSpPr>
            <a:xfrm>
              <a:off x="4223935" y="2041630"/>
              <a:ext cx="587770" cy="429196"/>
              <a:chOff x="3844829" y="1295020"/>
              <a:chExt cx="4526472" cy="3305275"/>
            </a:xfrm>
          </p:grpSpPr>
          <p:grpSp>
            <p:nvGrpSpPr>
              <p:cNvPr id="336" name="Grafik 85">
                <a:extLst>
                  <a:ext uri="{FF2B5EF4-FFF2-40B4-BE49-F238E27FC236}">
                    <a16:creationId xmlns:a16="http://schemas.microsoft.com/office/drawing/2014/main" id="{5C80ECAF-7283-C9CD-62F7-C2B708BDA0BB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344" name="Freihandform 343">
                  <a:extLst>
                    <a:ext uri="{FF2B5EF4-FFF2-40B4-BE49-F238E27FC236}">
                      <a16:creationId xmlns:a16="http://schemas.microsoft.com/office/drawing/2014/main" id="{3266743E-0D5A-0C2D-588C-44FEEA6DD23D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5" name="Freihandform 344">
                  <a:extLst>
                    <a:ext uri="{FF2B5EF4-FFF2-40B4-BE49-F238E27FC236}">
                      <a16:creationId xmlns:a16="http://schemas.microsoft.com/office/drawing/2014/main" id="{0A8F8AF0-5FD6-8AC6-C7C0-705CC80D9899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6" name="Freihandform 345">
                  <a:extLst>
                    <a:ext uri="{FF2B5EF4-FFF2-40B4-BE49-F238E27FC236}">
                      <a16:creationId xmlns:a16="http://schemas.microsoft.com/office/drawing/2014/main" id="{332A8ABD-23F5-37EE-6D3B-83F3E2D87BBC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7" name="Freihandform 346">
                  <a:extLst>
                    <a:ext uri="{FF2B5EF4-FFF2-40B4-BE49-F238E27FC236}">
                      <a16:creationId xmlns:a16="http://schemas.microsoft.com/office/drawing/2014/main" id="{9B477388-1EAB-A673-16C5-BF2610B2CA64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8" name="Freihandform 347">
                  <a:extLst>
                    <a:ext uri="{FF2B5EF4-FFF2-40B4-BE49-F238E27FC236}">
                      <a16:creationId xmlns:a16="http://schemas.microsoft.com/office/drawing/2014/main" id="{35EFF893-EA68-9D74-82A6-CE739474B002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9" name="Freihandform 348">
                  <a:extLst>
                    <a:ext uri="{FF2B5EF4-FFF2-40B4-BE49-F238E27FC236}">
                      <a16:creationId xmlns:a16="http://schemas.microsoft.com/office/drawing/2014/main" id="{6DD3ADB9-92BD-7856-D4E5-7E7A9D594986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37" name="Grafik 85">
                <a:extLst>
                  <a:ext uri="{FF2B5EF4-FFF2-40B4-BE49-F238E27FC236}">
                    <a16:creationId xmlns:a16="http://schemas.microsoft.com/office/drawing/2014/main" id="{FCA2CFE1-126A-3F9D-9B9A-3787A61D974C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338" name="Freihandform 337">
                  <a:extLst>
                    <a:ext uri="{FF2B5EF4-FFF2-40B4-BE49-F238E27FC236}">
                      <a16:creationId xmlns:a16="http://schemas.microsoft.com/office/drawing/2014/main" id="{0414B139-9426-BBC1-86FB-FB5AD0C6247E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39" name="Freihandform 338">
                  <a:extLst>
                    <a:ext uri="{FF2B5EF4-FFF2-40B4-BE49-F238E27FC236}">
                      <a16:creationId xmlns:a16="http://schemas.microsoft.com/office/drawing/2014/main" id="{3EB0D348-7732-BBEF-36EB-71CE34D1A33E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0" name="Freihandform 339">
                  <a:extLst>
                    <a:ext uri="{FF2B5EF4-FFF2-40B4-BE49-F238E27FC236}">
                      <a16:creationId xmlns:a16="http://schemas.microsoft.com/office/drawing/2014/main" id="{A259A15D-357B-EDE0-6722-E6240A5234ED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1" name="Freihandform 340">
                  <a:extLst>
                    <a:ext uri="{FF2B5EF4-FFF2-40B4-BE49-F238E27FC236}">
                      <a16:creationId xmlns:a16="http://schemas.microsoft.com/office/drawing/2014/main" id="{118B9123-BD4F-4F19-E11C-87C0580156EA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2" name="Freihandform 341">
                  <a:extLst>
                    <a:ext uri="{FF2B5EF4-FFF2-40B4-BE49-F238E27FC236}">
                      <a16:creationId xmlns:a16="http://schemas.microsoft.com/office/drawing/2014/main" id="{84A7348A-9E12-4071-F8A3-75BBDEE7C7E3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3" name="Freihandform 342">
                  <a:extLst>
                    <a:ext uri="{FF2B5EF4-FFF2-40B4-BE49-F238E27FC236}">
                      <a16:creationId xmlns:a16="http://schemas.microsoft.com/office/drawing/2014/main" id="{9F59C42A-AFAF-2DBA-7C4A-0F41173D41DC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350" name="Gruppieren 349">
            <a:extLst>
              <a:ext uri="{FF2B5EF4-FFF2-40B4-BE49-F238E27FC236}">
                <a16:creationId xmlns:a16="http://schemas.microsoft.com/office/drawing/2014/main" id="{3134ABD3-9478-0E85-E63A-EF45A20FAC0F}"/>
              </a:ext>
            </a:extLst>
          </p:cNvPr>
          <p:cNvGrpSpPr/>
          <p:nvPr/>
        </p:nvGrpSpPr>
        <p:grpSpPr>
          <a:xfrm>
            <a:off x="5688874" y="1751626"/>
            <a:ext cx="1703398" cy="974697"/>
            <a:chOff x="5686851" y="1749772"/>
            <a:chExt cx="1703398" cy="974697"/>
          </a:xfrm>
        </p:grpSpPr>
        <p:sp>
          <p:nvSpPr>
            <p:cNvPr id="351" name="Rechteck 350">
              <a:extLst>
                <a:ext uri="{FF2B5EF4-FFF2-40B4-BE49-F238E27FC236}">
                  <a16:creationId xmlns:a16="http://schemas.microsoft.com/office/drawing/2014/main" id="{E82A8CD4-7E1B-40BC-B2BF-D790FA1E4264}"/>
                </a:ext>
              </a:extLst>
            </p:cNvPr>
            <p:cNvSpPr/>
            <p:nvPr/>
          </p:nvSpPr>
          <p:spPr>
            <a:xfrm>
              <a:off x="5705858" y="1834762"/>
              <a:ext cx="1684391" cy="8897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352" name="Grafik 85">
              <a:extLst>
                <a:ext uri="{FF2B5EF4-FFF2-40B4-BE49-F238E27FC236}">
                  <a16:creationId xmlns:a16="http://schemas.microsoft.com/office/drawing/2014/main" id="{02703FB0-9174-8A6D-7118-01480C6942DE}"/>
                </a:ext>
              </a:extLst>
            </p:cNvPr>
            <p:cNvGrpSpPr/>
            <p:nvPr/>
          </p:nvGrpSpPr>
          <p:grpSpPr>
            <a:xfrm>
              <a:off x="5686851" y="1749772"/>
              <a:ext cx="632035" cy="461518"/>
              <a:chOff x="3844829" y="1295020"/>
              <a:chExt cx="4526472" cy="3305275"/>
            </a:xfrm>
          </p:grpSpPr>
          <p:grpSp>
            <p:nvGrpSpPr>
              <p:cNvPr id="353" name="Grafik 85">
                <a:extLst>
                  <a:ext uri="{FF2B5EF4-FFF2-40B4-BE49-F238E27FC236}">
                    <a16:creationId xmlns:a16="http://schemas.microsoft.com/office/drawing/2014/main" id="{BD37AFF2-1150-D08C-0CC3-D00611B0268B}"/>
                  </a:ext>
                </a:extLst>
              </p:cNvPr>
              <p:cNvGrpSpPr/>
              <p:nvPr/>
            </p:nvGrpSpPr>
            <p:grpSpPr>
              <a:xfrm>
                <a:off x="3844829" y="1588262"/>
                <a:ext cx="2622956" cy="2622952"/>
                <a:chOff x="3844829" y="1588262"/>
                <a:chExt cx="2622956" cy="2622952"/>
              </a:xfrm>
            </p:grpSpPr>
            <p:sp>
              <p:nvSpPr>
                <p:cNvPr id="361" name="Freihandform 360">
                  <a:extLst>
                    <a:ext uri="{FF2B5EF4-FFF2-40B4-BE49-F238E27FC236}">
                      <a16:creationId xmlns:a16="http://schemas.microsoft.com/office/drawing/2014/main" id="{2EFE0F51-173B-F956-F661-13A83E744460}"/>
                    </a:ext>
                  </a:extLst>
                </p:cNvPr>
                <p:cNvSpPr/>
                <p:nvPr/>
              </p:nvSpPr>
              <p:spPr>
                <a:xfrm rot="-900000">
                  <a:off x="4208600" y="2082204"/>
                  <a:ext cx="959955" cy="1885511"/>
                </a:xfrm>
                <a:custGeom>
                  <a:avLst/>
                  <a:gdLst>
                    <a:gd name="connsiteX0" fmla="*/ 0 w 959955"/>
                    <a:gd name="connsiteY0" fmla="*/ 0 h 1885511"/>
                    <a:gd name="connsiteX1" fmla="*/ 959956 w 959955"/>
                    <a:gd name="connsiteY1" fmla="*/ 0 h 1885511"/>
                    <a:gd name="connsiteX2" fmla="*/ 959956 w 959955"/>
                    <a:gd name="connsiteY2" fmla="*/ 1885511 h 1885511"/>
                    <a:gd name="connsiteX3" fmla="*/ 0 w 959955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9955" h="1885511">
                      <a:moveTo>
                        <a:pt x="0" y="0"/>
                      </a:moveTo>
                      <a:lnTo>
                        <a:pt x="959956" y="0"/>
                      </a:lnTo>
                      <a:lnTo>
                        <a:pt x="959956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D6534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2" name="Freihandform 361">
                  <a:extLst>
                    <a:ext uri="{FF2B5EF4-FFF2-40B4-BE49-F238E27FC236}">
                      <a16:creationId xmlns:a16="http://schemas.microsoft.com/office/drawing/2014/main" id="{8CAB5D36-8A84-CFF8-4CE0-181BE675FDA3}"/>
                    </a:ext>
                  </a:extLst>
                </p:cNvPr>
                <p:cNvSpPr/>
                <p:nvPr/>
              </p:nvSpPr>
              <p:spPr>
                <a:xfrm rot="-900000">
                  <a:off x="5135794" y="1833510"/>
                  <a:ext cx="961793" cy="1885511"/>
                </a:xfrm>
                <a:custGeom>
                  <a:avLst/>
                  <a:gdLst>
                    <a:gd name="connsiteX0" fmla="*/ 0 w 961793"/>
                    <a:gd name="connsiteY0" fmla="*/ 0 h 1885511"/>
                    <a:gd name="connsiteX1" fmla="*/ 961793 w 961793"/>
                    <a:gd name="connsiteY1" fmla="*/ 0 h 1885511"/>
                    <a:gd name="connsiteX2" fmla="*/ 961793 w 961793"/>
                    <a:gd name="connsiteY2" fmla="*/ 1885511 h 1885511"/>
                    <a:gd name="connsiteX3" fmla="*/ 0 w 961793"/>
                    <a:gd name="connsiteY3" fmla="*/ 1885511 h 1885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1793" h="1885511">
                      <a:moveTo>
                        <a:pt x="0" y="0"/>
                      </a:moveTo>
                      <a:lnTo>
                        <a:pt x="961793" y="0"/>
                      </a:lnTo>
                      <a:lnTo>
                        <a:pt x="961793" y="1885511"/>
                      </a:lnTo>
                      <a:lnTo>
                        <a:pt x="0" y="1885511"/>
                      </a:lnTo>
                      <a:close/>
                    </a:path>
                  </a:pathLst>
                </a:custGeom>
                <a:solidFill>
                  <a:srgbClr val="E257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3" name="Freihandform 362">
                  <a:extLst>
                    <a:ext uri="{FF2B5EF4-FFF2-40B4-BE49-F238E27FC236}">
                      <a16:creationId xmlns:a16="http://schemas.microsoft.com/office/drawing/2014/main" id="{434E6336-CF1C-1EC4-09E3-5D89AE044E08}"/>
                    </a:ext>
                  </a:extLst>
                </p:cNvPr>
                <p:cNvSpPr/>
                <p:nvPr/>
              </p:nvSpPr>
              <p:spPr>
                <a:xfrm>
                  <a:off x="5246984" y="2288190"/>
                  <a:ext cx="462602" cy="496825"/>
                </a:xfrm>
                <a:custGeom>
                  <a:avLst/>
                  <a:gdLst>
                    <a:gd name="connsiteX0" fmla="*/ 40786 w 462602"/>
                    <a:gd name="connsiteY0" fmla="*/ 467628 h 496825"/>
                    <a:gd name="connsiteX1" fmla="*/ 151035 w 462602"/>
                    <a:gd name="connsiteY1" fmla="*/ 492619 h 496825"/>
                    <a:gd name="connsiteX2" fmla="*/ 210234 w 462602"/>
                    <a:gd name="connsiteY2" fmla="*/ 455147 h 496825"/>
                    <a:gd name="connsiteX3" fmla="*/ 431171 w 462602"/>
                    <a:gd name="connsiteY3" fmla="*/ 201044 h 496825"/>
                    <a:gd name="connsiteX4" fmla="*/ 435395 w 462602"/>
                    <a:gd name="connsiteY4" fmla="*/ 196161 h 496825"/>
                    <a:gd name="connsiteX5" fmla="*/ 418662 w 462602"/>
                    <a:gd name="connsiteY5" fmla="*/ 27207 h 496825"/>
                    <a:gd name="connsiteX6" fmla="*/ 249708 w 462602"/>
                    <a:gd name="connsiteY6" fmla="*/ 43941 h 496825"/>
                    <a:gd name="connsiteX7" fmla="*/ 29594 w 462602"/>
                    <a:gd name="connsiteY7" fmla="*/ 297824 h 496825"/>
                    <a:gd name="connsiteX8" fmla="*/ 41143 w 462602"/>
                    <a:gd name="connsiteY8" fmla="*/ 467518 h 496825"/>
                    <a:gd name="connsiteX9" fmla="*/ 40786 w 462602"/>
                    <a:gd name="connsiteY9" fmla="*/ 467601 h 49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602" h="496825">
                      <a:moveTo>
                        <a:pt x="40786" y="467628"/>
                      </a:moveTo>
                      <a:cubicBezTo>
                        <a:pt x="71126" y="493716"/>
                        <a:pt x="112411" y="503098"/>
                        <a:pt x="151035" y="492619"/>
                      </a:cubicBezTo>
                      <a:cubicBezTo>
                        <a:pt x="174133" y="486447"/>
                        <a:pt x="194789" y="473389"/>
                        <a:pt x="210234" y="455147"/>
                      </a:cubicBezTo>
                      <a:lnTo>
                        <a:pt x="431171" y="201044"/>
                      </a:lnTo>
                      <a:cubicBezTo>
                        <a:pt x="432625" y="199453"/>
                        <a:pt x="434024" y="197834"/>
                        <a:pt x="435395" y="196161"/>
                      </a:cubicBezTo>
                      <a:cubicBezTo>
                        <a:pt x="477421" y="144891"/>
                        <a:pt x="469932" y="69233"/>
                        <a:pt x="418662" y="27207"/>
                      </a:cubicBezTo>
                      <a:cubicBezTo>
                        <a:pt x="367392" y="-14819"/>
                        <a:pt x="291734" y="-7329"/>
                        <a:pt x="249708" y="43941"/>
                      </a:cubicBezTo>
                      <a:lnTo>
                        <a:pt x="29594" y="297824"/>
                      </a:lnTo>
                      <a:cubicBezTo>
                        <a:pt x="-13996" y="347887"/>
                        <a:pt x="-8838" y="423819"/>
                        <a:pt x="41143" y="467518"/>
                      </a:cubicBezTo>
                      <a:lnTo>
                        <a:pt x="40786" y="46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4" name="Freihandform 363">
                  <a:extLst>
                    <a:ext uri="{FF2B5EF4-FFF2-40B4-BE49-F238E27FC236}">
                      <a16:creationId xmlns:a16="http://schemas.microsoft.com/office/drawing/2014/main" id="{2CB5430A-3516-AFF4-B02B-6274BA64D927}"/>
                    </a:ext>
                  </a:extLst>
                </p:cNvPr>
                <p:cNvSpPr/>
                <p:nvPr/>
              </p:nvSpPr>
              <p:spPr>
                <a:xfrm>
                  <a:off x="3844829" y="1588262"/>
                  <a:ext cx="2622956" cy="2622952"/>
                </a:xfrm>
                <a:custGeom>
                  <a:avLst/>
                  <a:gdLst>
                    <a:gd name="connsiteX0" fmla="*/ 2162099 w 2622956"/>
                    <a:gd name="connsiteY0" fmla="*/ 221015 h 2622952"/>
                    <a:gd name="connsiteX1" fmla="*/ 2162099 w 2622956"/>
                    <a:gd name="connsiteY1" fmla="*/ 220905 h 2622952"/>
                    <a:gd name="connsiteX2" fmla="*/ 1830666 w 2622956"/>
                    <a:gd name="connsiteY2" fmla="*/ 29457 h 2622952"/>
                    <a:gd name="connsiteX3" fmla="*/ 1665004 w 2622956"/>
                    <a:gd name="connsiteY3" fmla="*/ 7238 h 2622952"/>
                    <a:gd name="connsiteX4" fmla="*/ 352904 w 2622956"/>
                    <a:gd name="connsiteY4" fmla="*/ 358806 h 2622952"/>
                    <a:gd name="connsiteX5" fmla="*/ 220215 w 2622956"/>
                    <a:gd name="connsiteY5" fmla="*/ 460579 h 2622952"/>
                    <a:gd name="connsiteX6" fmla="*/ 29261 w 2622956"/>
                    <a:gd name="connsiteY6" fmla="*/ 792369 h 2622952"/>
                    <a:gd name="connsiteX7" fmla="*/ 7370 w 2622956"/>
                    <a:gd name="connsiteY7" fmla="*/ 957839 h 2622952"/>
                    <a:gd name="connsiteX8" fmla="*/ 358939 w 2622956"/>
                    <a:gd name="connsiteY8" fmla="*/ 2269939 h 2622952"/>
                    <a:gd name="connsiteX9" fmla="*/ 460712 w 2622956"/>
                    <a:gd name="connsiteY9" fmla="*/ 2402627 h 2622952"/>
                    <a:gd name="connsiteX10" fmla="*/ 791871 w 2622956"/>
                    <a:gd name="connsiteY10" fmla="*/ 2594130 h 2622952"/>
                    <a:gd name="connsiteX11" fmla="*/ 957560 w 2622956"/>
                    <a:gd name="connsiteY11" fmla="*/ 2615445 h 2622952"/>
                    <a:gd name="connsiteX12" fmla="*/ 2269660 w 2622956"/>
                    <a:gd name="connsiteY12" fmla="*/ 2263876 h 2622952"/>
                    <a:gd name="connsiteX13" fmla="*/ 2402486 w 2622956"/>
                    <a:gd name="connsiteY13" fmla="*/ 2162570 h 2622952"/>
                    <a:gd name="connsiteX14" fmla="*/ 2593550 w 2622956"/>
                    <a:gd name="connsiteY14" fmla="*/ 1831136 h 2622952"/>
                    <a:gd name="connsiteX15" fmla="*/ 2615358 w 2622956"/>
                    <a:gd name="connsiteY15" fmla="*/ 1665338 h 2622952"/>
                    <a:gd name="connsiteX16" fmla="*/ 2263899 w 2622956"/>
                    <a:gd name="connsiteY16" fmla="*/ 353704 h 2622952"/>
                    <a:gd name="connsiteX17" fmla="*/ 2162127 w 2622956"/>
                    <a:gd name="connsiteY17" fmla="*/ 221015 h 2622952"/>
                    <a:gd name="connsiteX18" fmla="*/ 2371762 w 2622956"/>
                    <a:gd name="connsiteY18" fmla="*/ 1684513 h 2622952"/>
                    <a:gd name="connsiteX19" fmla="*/ 2363203 w 2622956"/>
                    <a:gd name="connsiteY19" fmla="*/ 1749636 h 2622952"/>
                    <a:gd name="connsiteX20" fmla="*/ 2216689 w 2622956"/>
                    <a:gd name="connsiteY20" fmla="*/ 2003410 h 2622952"/>
                    <a:gd name="connsiteX21" fmla="*/ 2164568 w 2622956"/>
                    <a:gd name="connsiteY21" fmla="*/ 2043378 h 2622952"/>
                    <a:gd name="connsiteX22" fmla="*/ 937809 w 2622956"/>
                    <a:gd name="connsiteY22" fmla="*/ 2372095 h 2622952"/>
                    <a:gd name="connsiteX23" fmla="*/ 872685 w 2622956"/>
                    <a:gd name="connsiteY23" fmla="*/ 2363537 h 2622952"/>
                    <a:gd name="connsiteX24" fmla="*/ 619735 w 2622956"/>
                    <a:gd name="connsiteY24" fmla="*/ 2216803 h 2622952"/>
                    <a:gd name="connsiteX25" fmla="*/ 579767 w 2622956"/>
                    <a:gd name="connsiteY25" fmla="*/ 2164682 h 2622952"/>
                    <a:gd name="connsiteX26" fmla="*/ 251351 w 2622956"/>
                    <a:gd name="connsiteY26" fmla="*/ 938993 h 2622952"/>
                    <a:gd name="connsiteX27" fmla="*/ 259909 w 2622956"/>
                    <a:gd name="connsiteY27" fmla="*/ 873869 h 2622952"/>
                    <a:gd name="connsiteX28" fmla="*/ 405628 w 2622956"/>
                    <a:gd name="connsiteY28" fmla="*/ 620425 h 2622952"/>
                    <a:gd name="connsiteX29" fmla="*/ 457749 w 2622956"/>
                    <a:gd name="connsiteY29" fmla="*/ 580457 h 2622952"/>
                    <a:gd name="connsiteX30" fmla="*/ 1684865 w 2622956"/>
                    <a:gd name="connsiteY30" fmla="*/ 251657 h 2622952"/>
                    <a:gd name="connsiteX31" fmla="*/ 1749988 w 2622956"/>
                    <a:gd name="connsiteY31" fmla="*/ 260216 h 2622952"/>
                    <a:gd name="connsiteX32" fmla="*/ 2003734 w 2622956"/>
                    <a:gd name="connsiteY32" fmla="*/ 406620 h 2622952"/>
                    <a:gd name="connsiteX33" fmla="*/ 2043703 w 2622956"/>
                    <a:gd name="connsiteY33" fmla="*/ 458741 h 2622952"/>
                    <a:gd name="connsiteX34" fmla="*/ 2371789 w 2622956"/>
                    <a:gd name="connsiteY34" fmla="*/ 1684540 h 2622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22956" h="2622952">
                      <a:moveTo>
                        <a:pt x="2162099" y="221015"/>
                      </a:moveTo>
                      <a:lnTo>
                        <a:pt x="2162099" y="220905"/>
                      </a:lnTo>
                      <a:cubicBezTo>
                        <a:pt x="2162099" y="220905"/>
                        <a:pt x="1830666" y="29457"/>
                        <a:pt x="1830666" y="29457"/>
                      </a:cubicBezTo>
                      <a:cubicBezTo>
                        <a:pt x="1780547" y="489"/>
                        <a:pt x="1720993" y="-7521"/>
                        <a:pt x="1665004" y="7238"/>
                      </a:cubicBezTo>
                      <a:lnTo>
                        <a:pt x="352904" y="358806"/>
                      </a:lnTo>
                      <a:cubicBezTo>
                        <a:pt x="296970" y="373866"/>
                        <a:pt x="249266" y="410461"/>
                        <a:pt x="220215" y="460579"/>
                      </a:cubicBezTo>
                      <a:lnTo>
                        <a:pt x="29261" y="792369"/>
                      </a:lnTo>
                      <a:cubicBezTo>
                        <a:pt x="348" y="842460"/>
                        <a:pt x="-7525" y="901960"/>
                        <a:pt x="7370" y="957839"/>
                      </a:cubicBezTo>
                      <a:lnTo>
                        <a:pt x="358939" y="2269939"/>
                      </a:lnTo>
                      <a:cubicBezTo>
                        <a:pt x="373917" y="2325928"/>
                        <a:pt x="410539" y="2373659"/>
                        <a:pt x="460712" y="2402627"/>
                      </a:cubicBezTo>
                      <a:lnTo>
                        <a:pt x="791871" y="2594130"/>
                      </a:lnTo>
                      <a:cubicBezTo>
                        <a:pt x="842126" y="2622769"/>
                        <a:pt x="901681" y="2630450"/>
                        <a:pt x="957560" y="2615445"/>
                      </a:cubicBezTo>
                      <a:lnTo>
                        <a:pt x="2269660" y="2263876"/>
                      </a:lnTo>
                      <a:cubicBezTo>
                        <a:pt x="2325594" y="2249036"/>
                        <a:pt x="2373381" y="2212606"/>
                        <a:pt x="2402486" y="2162570"/>
                      </a:cubicBezTo>
                      <a:lnTo>
                        <a:pt x="2593550" y="1831136"/>
                      </a:lnTo>
                      <a:cubicBezTo>
                        <a:pt x="2622737" y="1781018"/>
                        <a:pt x="2630583" y="1721271"/>
                        <a:pt x="2615358" y="1665338"/>
                      </a:cubicBezTo>
                      <a:lnTo>
                        <a:pt x="2263899" y="353704"/>
                      </a:lnTo>
                      <a:cubicBezTo>
                        <a:pt x="2249114" y="297633"/>
                        <a:pt x="2212437" y="249819"/>
                        <a:pt x="2162127" y="221015"/>
                      </a:cubicBezTo>
                      <a:close/>
                      <a:moveTo>
                        <a:pt x="2371762" y="1684513"/>
                      </a:moveTo>
                      <a:cubicBezTo>
                        <a:pt x="2377660" y="1706486"/>
                        <a:pt x="2374587" y="1729912"/>
                        <a:pt x="2363203" y="1749636"/>
                      </a:cubicBezTo>
                      <a:lnTo>
                        <a:pt x="2216689" y="2003410"/>
                      </a:lnTo>
                      <a:cubicBezTo>
                        <a:pt x="2205305" y="2023133"/>
                        <a:pt x="2186568" y="2037507"/>
                        <a:pt x="2164568" y="2043378"/>
                      </a:cubicBezTo>
                      <a:lnTo>
                        <a:pt x="937809" y="2372095"/>
                      </a:lnTo>
                      <a:cubicBezTo>
                        <a:pt x="915836" y="2377993"/>
                        <a:pt x="892409" y="2374921"/>
                        <a:pt x="872685" y="2363537"/>
                      </a:cubicBezTo>
                      <a:lnTo>
                        <a:pt x="619735" y="2216803"/>
                      </a:lnTo>
                      <a:cubicBezTo>
                        <a:pt x="600011" y="2205419"/>
                        <a:pt x="585637" y="2186683"/>
                        <a:pt x="579767" y="2164682"/>
                      </a:cubicBezTo>
                      <a:lnTo>
                        <a:pt x="251351" y="938993"/>
                      </a:lnTo>
                      <a:cubicBezTo>
                        <a:pt x="245453" y="917020"/>
                        <a:pt x="248525" y="893593"/>
                        <a:pt x="259909" y="873869"/>
                      </a:cubicBezTo>
                      <a:lnTo>
                        <a:pt x="405628" y="620425"/>
                      </a:lnTo>
                      <a:cubicBezTo>
                        <a:pt x="417012" y="600702"/>
                        <a:pt x="435749" y="586327"/>
                        <a:pt x="457749" y="580457"/>
                      </a:cubicBezTo>
                      <a:lnTo>
                        <a:pt x="1684865" y="251657"/>
                      </a:lnTo>
                      <a:cubicBezTo>
                        <a:pt x="1706838" y="245759"/>
                        <a:pt x="1730265" y="248831"/>
                        <a:pt x="1749988" y="260216"/>
                      </a:cubicBezTo>
                      <a:lnTo>
                        <a:pt x="2003734" y="406620"/>
                      </a:lnTo>
                      <a:cubicBezTo>
                        <a:pt x="2023458" y="418004"/>
                        <a:pt x="2037832" y="436740"/>
                        <a:pt x="2043703" y="458741"/>
                      </a:cubicBezTo>
                      <a:lnTo>
                        <a:pt x="2371789" y="16845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5" name="Freihandform 364">
                  <a:extLst>
                    <a:ext uri="{FF2B5EF4-FFF2-40B4-BE49-F238E27FC236}">
                      <a16:creationId xmlns:a16="http://schemas.microsoft.com/office/drawing/2014/main" id="{0BDBB7AE-40EC-9F19-41F8-F997F4BABAC2}"/>
                    </a:ext>
                  </a:extLst>
                </p:cNvPr>
                <p:cNvSpPr/>
                <p:nvPr/>
              </p:nvSpPr>
              <p:spPr>
                <a:xfrm>
                  <a:off x="4439566" y="2499512"/>
                  <a:ext cx="653276" cy="499674"/>
                </a:xfrm>
                <a:custGeom>
                  <a:avLst/>
                  <a:gdLst>
                    <a:gd name="connsiteX0" fmla="*/ 157055 w 653276"/>
                    <a:gd name="connsiteY0" fmla="*/ 495541 h 499674"/>
                    <a:gd name="connsiteX1" fmla="*/ 242039 w 653276"/>
                    <a:gd name="connsiteY1" fmla="*/ 348368 h 499674"/>
                    <a:gd name="connsiteX2" fmla="*/ 306038 w 653276"/>
                    <a:gd name="connsiteY2" fmla="*/ 237542 h 499674"/>
                    <a:gd name="connsiteX3" fmla="*/ 416973 w 653276"/>
                    <a:gd name="connsiteY3" fmla="*/ 301486 h 499674"/>
                    <a:gd name="connsiteX4" fmla="*/ 417028 w 653276"/>
                    <a:gd name="connsiteY4" fmla="*/ 301651 h 499674"/>
                    <a:gd name="connsiteX5" fmla="*/ 564255 w 653276"/>
                    <a:gd name="connsiteY5" fmla="*/ 386525 h 499674"/>
                    <a:gd name="connsiteX6" fmla="*/ 649130 w 653276"/>
                    <a:gd name="connsiteY6" fmla="*/ 239298 h 499674"/>
                    <a:gd name="connsiteX7" fmla="*/ 251558 w 653276"/>
                    <a:gd name="connsiteY7" fmla="*/ 9774 h 499674"/>
                    <a:gd name="connsiteX8" fmla="*/ 9772 w 653276"/>
                    <a:gd name="connsiteY8" fmla="*/ 410611 h 499674"/>
                    <a:gd name="connsiteX9" fmla="*/ 9882 w 653276"/>
                    <a:gd name="connsiteY9" fmla="*/ 410611 h 499674"/>
                    <a:gd name="connsiteX10" fmla="*/ 157055 w 653276"/>
                    <a:gd name="connsiteY10" fmla="*/ 495541 h 49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3276" h="499674">
                      <a:moveTo>
                        <a:pt x="157055" y="495541"/>
                      </a:moveTo>
                      <a:cubicBezTo>
                        <a:pt x="221163" y="478368"/>
                        <a:pt x="259211" y="412476"/>
                        <a:pt x="242039" y="348368"/>
                      </a:cubicBezTo>
                      <a:cubicBezTo>
                        <a:pt x="229146" y="300087"/>
                        <a:pt x="257785" y="250518"/>
                        <a:pt x="306038" y="237542"/>
                      </a:cubicBezTo>
                      <a:cubicBezTo>
                        <a:pt x="354346" y="224567"/>
                        <a:pt x="403998" y="253206"/>
                        <a:pt x="416973" y="301486"/>
                      </a:cubicBezTo>
                      <a:lnTo>
                        <a:pt x="417028" y="301651"/>
                      </a:lnTo>
                      <a:cubicBezTo>
                        <a:pt x="434255" y="365732"/>
                        <a:pt x="500174" y="403753"/>
                        <a:pt x="564255" y="386525"/>
                      </a:cubicBezTo>
                      <a:cubicBezTo>
                        <a:pt x="628336" y="369298"/>
                        <a:pt x="666357" y="303379"/>
                        <a:pt x="649130" y="239298"/>
                      </a:cubicBezTo>
                      <a:cubicBezTo>
                        <a:pt x="599807" y="68397"/>
                        <a:pt x="424242" y="-32992"/>
                        <a:pt x="251558" y="9774"/>
                      </a:cubicBezTo>
                      <a:cubicBezTo>
                        <a:pt x="74100" y="53693"/>
                        <a:pt x="-34146" y="233153"/>
                        <a:pt x="9772" y="410611"/>
                      </a:cubicBezTo>
                      <a:lnTo>
                        <a:pt x="9882" y="410611"/>
                      </a:lnTo>
                      <a:cubicBezTo>
                        <a:pt x="27055" y="474692"/>
                        <a:pt x="92946" y="512740"/>
                        <a:pt x="157055" y="49554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6" name="Freihandform 365">
                  <a:extLst>
                    <a:ext uri="{FF2B5EF4-FFF2-40B4-BE49-F238E27FC236}">
                      <a16:creationId xmlns:a16="http://schemas.microsoft.com/office/drawing/2014/main" id="{AB28A25F-2435-BC38-BC74-8D813DEAF700}"/>
                    </a:ext>
                  </a:extLst>
                </p:cNvPr>
                <p:cNvSpPr/>
                <p:nvPr/>
              </p:nvSpPr>
              <p:spPr>
                <a:xfrm>
                  <a:off x="4665082" y="3110614"/>
                  <a:ext cx="1320737" cy="658666"/>
                </a:xfrm>
                <a:custGeom>
                  <a:avLst/>
                  <a:gdLst>
                    <a:gd name="connsiteX0" fmla="*/ 1231487 w 1320737"/>
                    <a:gd name="connsiteY0" fmla="*/ 365898 h 658666"/>
                    <a:gd name="connsiteX1" fmla="*/ 154314 w 1320737"/>
                    <a:gd name="connsiteY1" fmla="*/ 654538 h 658666"/>
                    <a:gd name="connsiteX2" fmla="*/ 6840 w 1320737"/>
                    <a:gd name="connsiteY2" fmla="*/ 569389 h 658666"/>
                    <a:gd name="connsiteX3" fmla="*/ 6840 w 1320737"/>
                    <a:gd name="connsiteY3" fmla="*/ 569389 h 658666"/>
                    <a:gd name="connsiteX4" fmla="*/ 567248 w 1320737"/>
                    <a:gd name="connsiteY4" fmla="*/ 41350 h 658666"/>
                    <a:gd name="connsiteX5" fmla="*/ 1316608 w 1320737"/>
                    <a:gd name="connsiteY5" fmla="*/ 218451 h 658666"/>
                    <a:gd name="connsiteX6" fmla="*/ 1316608 w 1320737"/>
                    <a:gd name="connsiteY6" fmla="*/ 218451 h 658666"/>
                    <a:gd name="connsiteX7" fmla="*/ 1231460 w 1320737"/>
                    <a:gd name="connsiteY7" fmla="*/ 365925 h 65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737" h="658666">
                      <a:moveTo>
                        <a:pt x="1231487" y="365898"/>
                      </a:moveTo>
                      <a:lnTo>
                        <a:pt x="154314" y="654538"/>
                      </a:lnTo>
                      <a:cubicBezTo>
                        <a:pt x="90069" y="671738"/>
                        <a:pt x="24040" y="633635"/>
                        <a:pt x="6840" y="569389"/>
                      </a:cubicBezTo>
                      <a:lnTo>
                        <a:pt x="6840" y="569389"/>
                      </a:lnTo>
                      <a:cubicBezTo>
                        <a:pt x="-45226" y="374649"/>
                        <a:pt x="205585" y="138240"/>
                        <a:pt x="567248" y="41350"/>
                      </a:cubicBezTo>
                      <a:cubicBezTo>
                        <a:pt x="928939" y="-55567"/>
                        <a:pt x="1264570" y="23684"/>
                        <a:pt x="1316608" y="218451"/>
                      </a:cubicBezTo>
                      <a:lnTo>
                        <a:pt x="1316608" y="218451"/>
                      </a:lnTo>
                      <a:cubicBezTo>
                        <a:pt x="1333808" y="282697"/>
                        <a:pt x="1295705" y="348726"/>
                        <a:pt x="1231460" y="365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54" name="Grafik 85">
                <a:extLst>
                  <a:ext uri="{FF2B5EF4-FFF2-40B4-BE49-F238E27FC236}">
                    <a16:creationId xmlns:a16="http://schemas.microsoft.com/office/drawing/2014/main" id="{81781253-6C75-0E0A-B12D-D301634D67D7}"/>
                  </a:ext>
                </a:extLst>
              </p:cNvPr>
              <p:cNvGrpSpPr/>
              <p:nvPr/>
            </p:nvGrpSpPr>
            <p:grpSpPr>
              <a:xfrm>
                <a:off x="5066402" y="1295020"/>
                <a:ext cx="3304899" cy="3305275"/>
                <a:chOff x="5066402" y="1295020"/>
                <a:chExt cx="3304899" cy="3305275"/>
              </a:xfrm>
            </p:grpSpPr>
            <p:sp>
              <p:nvSpPr>
                <p:cNvPr id="355" name="Freihandform 354">
                  <a:extLst>
                    <a:ext uri="{FF2B5EF4-FFF2-40B4-BE49-F238E27FC236}">
                      <a16:creationId xmlns:a16="http://schemas.microsoft.com/office/drawing/2014/main" id="{D7D83F57-2AC9-1A0F-4FD7-A30FFCDC8A7F}"/>
                    </a:ext>
                  </a:extLst>
                </p:cNvPr>
                <p:cNvSpPr/>
                <p:nvPr/>
              </p:nvSpPr>
              <p:spPr>
                <a:xfrm rot="900000">
                  <a:off x="5525020" y="1601864"/>
                  <a:ext cx="1209531" cy="2375776"/>
                </a:xfrm>
                <a:custGeom>
                  <a:avLst/>
                  <a:gdLst>
                    <a:gd name="connsiteX0" fmla="*/ 0 w 1209531"/>
                    <a:gd name="connsiteY0" fmla="*/ 0 h 2375776"/>
                    <a:gd name="connsiteX1" fmla="*/ 1209532 w 1209531"/>
                    <a:gd name="connsiteY1" fmla="*/ 0 h 2375776"/>
                    <a:gd name="connsiteX2" fmla="*/ 1209532 w 1209531"/>
                    <a:gd name="connsiteY2" fmla="*/ 2375776 h 2375776"/>
                    <a:gd name="connsiteX3" fmla="*/ 0 w 1209531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9531" h="2375776">
                      <a:moveTo>
                        <a:pt x="0" y="0"/>
                      </a:moveTo>
                      <a:lnTo>
                        <a:pt x="1209532" y="0"/>
                      </a:lnTo>
                      <a:lnTo>
                        <a:pt x="1209532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1D8D2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6" name="Freihandform 355">
                  <a:extLst>
                    <a:ext uri="{FF2B5EF4-FFF2-40B4-BE49-F238E27FC236}">
                      <a16:creationId xmlns:a16="http://schemas.microsoft.com/office/drawing/2014/main" id="{304311D9-AADC-56B5-923B-D721C80EF308}"/>
                    </a:ext>
                  </a:extLst>
                </p:cNvPr>
                <p:cNvSpPr/>
                <p:nvPr/>
              </p:nvSpPr>
              <p:spPr>
                <a:xfrm rot="900000">
                  <a:off x="6693292" y="1915229"/>
                  <a:ext cx="1211863" cy="2375776"/>
                </a:xfrm>
                <a:custGeom>
                  <a:avLst/>
                  <a:gdLst>
                    <a:gd name="connsiteX0" fmla="*/ 0 w 1211863"/>
                    <a:gd name="connsiteY0" fmla="*/ 0 h 2375776"/>
                    <a:gd name="connsiteX1" fmla="*/ 1211864 w 1211863"/>
                    <a:gd name="connsiteY1" fmla="*/ 0 h 2375776"/>
                    <a:gd name="connsiteX2" fmla="*/ 1211864 w 1211863"/>
                    <a:gd name="connsiteY2" fmla="*/ 2375776 h 2375776"/>
                    <a:gd name="connsiteX3" fmla="*/ 0 w 1211863"/>
                    <a:gd name="connsiteY3" fmla="*/ 2375776 h 2375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1863" h="2375776">
                      <a:moveTo>
                        <a:pt x="0" y="0"/>
                      </a:moveTo>
                      <a:lnTo>
                        <a:pt x="1211864" y="0"/>
                      </a:lnTo>
                      <a:lnTo>
                        <a:pt x="1211864" y="2375776"/>
                      </a:lnTo>
                      <a:lnTo>
                        <a:pt x="0" y="2375776"/>
                      </a:lnTo>
                      <a:close/>
                    </a:path>
                  </a:pathLst>
                </a:custGeom>
                <a:solidFill>
                  <a:srgbClr val="2EAD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7" name="Freihandform 356">
                  <a:extLst>
                    <a:ext uri="{FF2B5EF4-FFF2-40B4-BE49-F238E27FC236}">
                      <a16:creationId xmlns:a16="http://schemas.microsoft.com/office/drawing/2014/main" id="{AFC88AD2-2484-6BD7-471E-0A9330B605CA}"/>
                    </a:ext>
                  </a:extLst>
                </p:cNvPr>
                <p:cNvSpPr/>
                <p:nvPr/>
              </p:nvSpPr>
              <p:spPr>
                <a:xfrm>
                  <a:off x="6945505" y="2533118"/>
                  <a:ext cx="707295" cy="442263"/>
                </a:xfrm>
                <a:custGeom>
                  <a:avLst/>
                  <a:gdLst>
                    <a:gd name="connsiteX0" fmla="*/ 7717 w 707295"/>
                    <a:gd name="connsiteY0" fmla="*/ 340466 h 442263"/>
                    <a:gd name="connsiteX1" fmla="*/ 112261 w 707295"/>
                    <a:gd name="connsiteY1" fmla="*/ 437191 h 442263"/>
                    <a:gd name="connsiteX2" fmla="*/ 200482 w 707295"/>
                    <a:gd name="connsiteY2" fmla="*/ 433597 h 442263"/>
                    <a:gd name="connsiteX3" fmla="*/ 601648 w 707295"/>
                    <a:gd name="connsiteY3" fmla="*/ 295505 h 442263"/>
                    <a:gd name="connsiteX4" fmla="*/ 609356 w 707295"/>
                    <a:gd name="connsiteY4" fmla="*/ 292844 h 442263"/>
                    <a:gd name="connsiteX5" fmla="*/ 697522 w 707295"/>
                    <a:gd name="connsiteY5" fmla="*/ 97939 h 442263"/>
                    <a:gd name="connsiteX6" fmla="*/ 502618 w 707295"/>
                    <a:gd name="connsiteY6" fmla="*/ 9773 h 442263"/>
                    <a:gd name="connsiteX7" fmla="*/ 102468 w 707295"/>
                    <a:gd name="connsiteY7" fmla="*/ 148140 h 442263"/>
                    <a:gd name="connsiteX8" fmla="*/ 8156 w 707295"/>
                    <a:gd name="connsiteY8" fmla="*/ 340575 h 442263"/>
                    <a:gd name="connsiteX9" fmla="*/ 7717 w 707295"/>
                    <a:gd name="connsiteY9" fmla="*/ 340466 h 442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07295" h="442263">
                      <a:moveTo>
                        <a:pt x="7717" y="340466"/>
                      </a:moveTo>
                      <a:cubicBezTo>
                        <a:pt x="24369" y="388060"/>
                        <a:pt x="63541" y="424298"/>
                        <a:pt x="112261" y="437191"/>
                      </a:cubicBezTo>
                      <a:cubicBezTo>
                        <a:pt x="141339" y="445009"/>
                        <a:pt x="172117" y="443774"/>
                        <a:pt x="200482" y="433597"/>
                      </a:cubicBezTo>
                      <a:lnTo>
                        <a:pt x="601648" y="295505"/>
                      </a:lnTo>
                      <a:cubicBezTo>
                        <a:pt x="604226" y="294682"/>
                        <a:pt x="606805" y="293804"/>
                        <a:pt x="609356" y="292844"/>
                      </a:cubicBezTo>
                      <a:cubicBezTo>
                        <a:pt x="687510" y="263382"/>
                        <a:pt x="727012" y="176121"/>
                        <a:pt x="697522" y="97939"/>
                      </a:cubicBezTo>
                      <a:cubicBezTo>
                        <a:pt x="668060" y="19786"/>
                        <a:pt x="580799" y="-19717"/>
                        <a:pt x="502618" y="9773"/>
                      </a:cubicBezTo>
                      <a:lnTo>
                        <a:pt x="102468" y="148140"/>
                      </a:lnTo>
                      <a:cubicBezTo>
                        <a:pt x="23353" y="175325"/>
                        <a:pt x="-18837" y="261407"/>
                        <a:pt x="8156" y="340575"/>
                      </a:cubicBezTo>
                      <a:lnTo>
                        <a:pt x="7717" y="3404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8" name="Freihandform 357">
                  <a:extLst>
                    <a:ext uri="{FF2B5EF4-FFF2-40B4-BE49-F238E27FC236}">
                      <a16:creationId xmlns:a16="http://schemas.microsoft.com/office/drawing/2014/main" id="{8777C15F-7B37-5D44-D8C8-27C84C9E190F}"/>
                    </a:ext>
                  </a:extLst>
                </p:cNvPr>
                <p:cNvSpPr/>
                <p:nvPr/>
              </p:nvSpPr>
              <p:spPr>
                <a:xfrm>
                  <a:off x="5066402" y="1295020"/>
                  <a:ext cx="3304899" cy="3305275"/>
                </a:xfrm>
                <a:custGeom>
                  <a:avLst/>
                  <a:gdLst>
                    <a:gd name="connsiteX0" fmla="*/ 3267884 w 3304899"/>
                    <a:gd name="connsiteY0" fmla="*/ 998733 h 3305275"/>
                    <a:gd name="connsiteX1" fmla="*/ 3267884 w 3304899"/>
                    <a:gd name="connsiteY1" fmla="*/ 998596 h 3305275"/>
                    <a:gd name="connsiteX2" fmla="*/ 3026894 w 3304899"/>
                    <a:gd name="connsiteY2" fmla="*/ 580916 h 3305275"/>
                    <a:gd name="connsiteX3" fmla="*/ 2860107 w 3304899"/>
                    <a:gd name="connsiteY3" fmla="*/ 452315 h 3305275"/>
                    <a:gd name="connsiteX4" fmla="*/ 1206835 w 3304899"/>
                    <a:gd name="connsiteY4" fmla="*/ 9316 h 3305275"/>
                    <a:gd name="connsiteX5" fmla="*/ 997913 w 3304899"/>
                    <a:gd name="connsiteY5" fmla="*/ 36775 h 3305275"/>
                    <a:gd name="connsiteX6" fmla="*/ 580536 w 3304899"/>
                    <a:gd name="connsiteY6" fmla="*/ 278506 h 3305275"/>
                    <a:gd name="connsiteX7" fmla="*/ 452400 w 3304899"/>
                    <a:gd name="connsiteY7" fmla="*/ 445265 h 3305275"/>
                    <a:gd name="connsiteX8" fmla="*/ 9401 w 3304899"/>
                    <a:gd name="connsiteY8" fmla="*/ 2098537 h 3305275"/>
                    <a:gd name="connsiteX9" fmla="*/ 36860 w 3304899"/>
                    <a:gd name="connsiteY9" fmla="*/ 2307459 h 3305275"/>
                    <a:gd name="connsiteX10" fmla="*/ 277576 w 3304899"/>
                    <a:gd name="connsiteY10" fmla="*/ 2725056 h 3305275"/>
                    <a:gd name="connsiteX11" fmla="*/ 444939 w 3304899"/>
                    <a:gd name="connsiteY11" fmla="*/ 2852725 h 3305275"/>
                    <a:gd name="connsiteX12" fmla="*/ 2098211 w 3304899"/>
                    <a:gd name="connsiteY12" fmla="*/ 3295724 h 3305275"/>
                    <a:gd name="connsiteX13" fmla="*/ 2306968 w 3304899"/>
                    <a:gd name="connsiteY13" fmla="*/ 3268841 h 3305275"/>
                    <a:gd name="connsiteX14" fmla="*/ 2724237 w 3304899"/>
                    <a:gd name="connsiteY14" fmla="*/ 3027549 h 3305275"/>
                    <a:gd name="connsiteX15" fmla="*/ 2852481 w 3304899"/>
                    <a:gd name="connsiteY15" fmla="*/ 2860351 h 3305275"/>
                    <a:gd name="connsiteX16" fmla="*/ 3295316 w 3304899"/>
                    <a:gd name="connsiteY16" fmla="*/ 1207683 h 3305275"/>
                    <a:gd name="connsiteX17" fmla="*/ 3267856 w 3304899"/>
                    <a:gd name="connsiteY17" fmla="*/ 998761 h 3305275"/>
                    <a:gd name="connsiteX18" fmla="*/ 2574677 w 3304899"/>
                    <a:gd name="connsiteY18" fmla="*/ 2727772 h 3305275"/>
                    <a:gd name="connsiteX19" fmla="*/ 2524312 w 3304899"/>
                    <a:gd name="connsiteY19" fmla="*/ 2793445 h 3305275"/>
                    <a:gd name="connsiteX20" fmla="*/ 2204565 w 3304899"/>
                    <a:gd name="connsiteY20" fmla="*/ 2978062 h 3305275"/>
                    <a:gd name="connsiteX21" fmla="*/ 2122516 w 3304899"/>
                    <a:gd name="connsiteY21" fmla="*/ 2988843 h 3305275"/>
                    <a:gd name="connsiteX22" fmla="*/ 576804 w 3304899"/>
                    <a:gd name="connsiteY22" fmla="*/ 2574674 h 3305275"/>
                    <a:gd name="connsiteX23" fmla="*/ 511132 w 3304899"/>
                    <a:gd name="connsiteY23" fmla="*/ 2524309 h 3305275"/>
                    <a:gd name="connsiteX24" fmla="*/ 327558 w 3304899"/>
                    <a:gd name="connsiteY24" fmla="*/ 2204836 h 3305275"/>
                    <a:gd name="connsiteX25" fmla="*/ 316777 w 3304899"/>
                    <a:gd name="connsiteY25" fmla="*/ 2122787 h 3305275"/>
                    <a:gd name="connsiteX26" fmla="*/ 730588 w 3304899"/>
                    <a:gd name="connsiteY26" fmla="*/ 578393 h 3305275"/>
                    <a:gd name="connsiteX27" fmla="*/ 780954 w 3304899"/>
                    <a:gd name="connsiteY27" fmla="*/ 512720 h 3305275"/>
                    <a:gd name="connsiteX28" fmla="*/ 1099631 w 3304899"/>
                    <a:gd name="connsiteY28" fmla="*/ 327993 h 3305275"/>
                    <a:gd name="connsiteX29" fmla="*/ 1181680 w 3304899"/>
                    <a:gd name="connsiteY29" fmla="*/ 317213 h 3305275"/>
                    <a:gd name="connsiteX30" fmla="*/ 2727830 w 3304899"/>
                    <a:gd name="connsiteY30" fmla="*/ 731518 h 3305275"/>
                    <a:gd name="connsiteX31" fmla="*/ 2793502 w 3304899"/>
                    <a:gd name="connsiteY31" fmla="*/ 781883 h 3305275"/>
                    <a:gd name="connsiteX32" fmla="*/ 2978147 w 3304899"/>
                    <a:gd name="connsiteY32" fmla="*/ 1101494 h 3305275"/>
                    <a:gd name="connsiteX33" fmla="*/ 2988928 w 3304899"/>
                    <a:gd name="connsiteY33" fmla="*/ 1183543 h 3305275"/>
                    <a:gd name="connsiteX34" fmla="*/ 2574677 w 3304899"/>
                    <a:gd name="connsiteY34" fmla="*/ 2727772 h 3305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3304899" h="3305275">
                      <a:moveTo>
                        <a:pt x="3267884" y="998733"/>
                      </a:moveTo>
                      <a:lnTo>
                        <a:pt x="3267884" y="998596"/>
                      </a:lnTo>
                      <a:lnTo>
                        <a:pt x="3026894" y="580916"/>
                      </a:lnTo>
                      <a:cubicBezTo>
                        <a:pt x="2990464" y="517713"/>
                        <a:pt x="2930498" y="471490"/>
                        <a:pt x="2860107" y="452315"/>
                      </a:cubicBezTo>
                      <a:lnTo>
                        <a:pt x="1206835" y="9316"/>
                      </a:lnTo>
                      <a:cubicBezTo>
                        <a:pt x="1136308" y="-9475"/>
                        <a:pt x="1061199" y="400"/>
                        <a:pt x="997913" y="36775"/>
                      </a:cubicBezTo>
                      <a:lnTo>
                        <a:pt x="580536" y="278506"/>
                      </a:lnTo>
                      <a:cubicBezTo>
                        <a:pt x="517442" y="314936"/>
                        <a:pt x="471356" y="374902"/>
                        <a:pt x="452400" y="445265"/>
                      </a:cubicBezTo>
                      <a:lnTo>
                        <a:pt x="9401" y="2098537"/>
                      </a:lnTo>
                      <a:cubicBezTo>
                        <a:pt x="-9527" y="2169065"/>
                        <a:pt x="376" y="2244228"/>
                        <a:pt x="36860" y="2307459"/>
                      </a:cubicBezTo>
                      <a:lnTo>
                        <a:pt x="277576" y="2725056"/>
                      </a:lnTo>
                      <a:cubicBezTo>
                        <a:pt x="314390" y="2787986"/>
                        <a:pt x="374521" y="2833852"/>
                        <a:pt x="444939" y="2852725"/>
                      </a:cubicBezTo>
                      <a:lnTo>
                        <a:pt x="2098211" y="3295724"/>
                      </a:lnTo>
                      <a:cubicBezTo>
                        <a:pt x="2168601" y="3314762"/>
                        <a:pt x="2243683" y="3305106"/>
                        <a:pt x="2306968" y="3268841"/>
                      </a:cubicBezTo>
                      <a:lnTo>
                        <a:pt x="2724237" y="3027549"/>
                      </a:lnTo>
                      <a:cubicBezTo>
                        <a:pt x="2787659" y="2991229"/>
                        <a:pt x="2833855" y="2931016"/>
                        <a:pt x="2852481" y="2860351"/>
                      </a:cubicBezTo>
                      <a:lnTo>
                        <a:pt x="3295316" y="1207683"/>
                      </a:lnTo>
                      <a:cubicBezTo>
                        <a:pt x="3314518" y="1137183"/>
                        <a:pt x="3304616" y="1061909"/>
                        <a:pt x="3267856" y="998761"/>
                      </a:cubicBezTo>
                      <a:close/>
                      <a:moveTo>
                        <a:pt x="2574677" y="2727772"/>
                      </a:moveTo>
                      <a:cubicBezTo>
                        <a:pt x="2567271" y="2755479"/>
                        <a:pt x="2549138" y="2779098"/>
                        <a:pt x="2524312" y="2793445"/>
                      </a:cubicBezTo>
                      <a:lnTo>
                        <a:pt x="2204565" y="2978062"/>
                      </a:lnTo>
                      <a:cubicBezTo>
                        <a:pt x="2179711" y="2992409"/>
                        <a:pt x="2150195" y="2996277"/>
                        <a:pt x="2122516" y="2988843"/>
                      </a:cubicBezTo>
                      <a:lnTo>
                        <a:pt x="576804" y="2574674"/>
                      </a:lnTo>
                      <a:cubicBezTo>
                        <a:pt x="549098" y="2567268"/>
                        <a:pt x="525479" y="2549135"/>
                        <a:pt x="511132" y="2524309"/>
                      </a:cubicBezTo>
                      <a:lnTo>
                        <a:pt x="327558" y="2204836"/>
                      </a:lnTo>
                      <a:cubicBezTo>
                        <a:pt x="313210" y="2179983"/>
                        <a:pt x="309343" y="2150466"/>
                        <a:pt x="316777" y="2122787"/>
                      </a:cubicBezTo>
                      <a:lnTo>
                        <a:pt x="730588" y="578393"/>
                      </a:lnTo>
                      <a:cubicBezTo>
                        <a:pt x="737995" y="550686"/>
                        <a:pt x="756128" y="527067"/>
                        <a:pt x="780954" y="512720"/>
                      </a:cubicBezTo>
                      <a:lnTo>
                        <a:pt x="1099631" y="327993"/>
                      </a:lnTo>
                      <a:cubicBezTo>
                        <a:pt x="1124484" y="313646"/>
                        <a:pt x="1154001" y="309779"/>
                        <a:pt x="1181680" y="317213"/>
                      </a:cubicBezTo>
                      <a:lnTo>
                        <a:pt x="2727830" y="731518"/>
                      </a:lnTo>
                      <a:cubicBezTo>
                        <a:pt x="2755537" y="738925"/>
                        <a:pt x="2779155" y="757057"/>
                        <a:pt x="2793502" y="781883"/>
                      </a:cubicBezTo>
                      <a:lnTo>
                        <a:pt x="2978147" y="1101494"/>
                      </a:lnTo>
                      <a:cubicBezTo>
                        <a:pt x="2992494" y="1126347"/>
                        <a:pt x="2996362" y="1155864"/>
                        <a:pt x="2988928" y="1183543"/>
                      </a:cubicBezTo>
                      <a:cubicBezTo>
                        <a:pt x="2651624" y="2425856"/>
                        <a:pt x="2875963" y="1599165"/>
                        <a:pt x="2574677" y="27277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9" name="Freihandform 358">
                  <a:extLst>
                    <a:ext uri="{FF2B5EF4-FFF2-40B4-BE49-F238E27FC236}">
                      <a16:creationId xmlns:a16="http://schemas.microsoft.com/office/drawing/2014/main" id="{E0094EAB-DA7A-1860-E6C3-C5E2375B8097}"/>
                    </a:ext>
                  </a:extLst>
                </p:cNvPr>
                <p:cNvSpPr/>
                <p:nvPr/>
              </p:nvSpPr>
              <p:spPr>
                <a:xfrm>
                  <a:off x="5936058" y="2212172"/>
                  <a:ext cx="822931" cy="629766"/>
                </a:xfrm>
                <a:custGeom>
                  <a:avLst/>
                  <a:gdLst>
                    <a:gd name="connsiteX0" fmla="*/ 112265 w 822931"/>
                    <a:gd name="connsiteY0" fmla="*/ 487026 h 629766"/>
                    <a:gd name="connsiteX1" fmla="*/ 297705 w 822931"/>
                    <a:gd name="connsiteY1" fmla="*/ 379959 h 629766"/>
                    <a:gd name="connsiteX2" fmla="*/ 437334 w 822931"/>
                    <a:gd name="connsiteY2" fmla="*/ 299336 h 629766"/>
                    <a:gd name="connsiteX3" fmla="*/ 518121 w 822931"/>
                    <a:gd name="connsiteY3" fmla="*/ 439020 h 629766"/>
                    <a:gd name="connsiteX4" fmla="*/ 518067 w 822931"/>
                    <a:gd name="connsiteY4" fmla="*/ 439240 h 629766"/>
                    <a:gd name="connsiteX5" fmla="*/ 625271 w 822931"/>
                    <a:gd name="connsiteY5" fmla="*/ 624598 h 629766"/>
                    <a:gd name="connsiteX6" fmla="*/ 810629 w 822931"/>
                    <a:gd name="connsiteY6" fmla="*/ 517393 h 629766"/>
                    <a:gd name="connsiteX7" fmla="*/ 521413 w 822931"/>
                    <a:gd name="connsiteY7" fmla="*/ 16458 h 629766"/>
                    <a:gd name="connsiteX8" fmla="*/ 5061 w 822931"/>
                    <a:gd name="connsiteY8" fmla="*/ 301531 h 629766"/>
                    <a:gd name="connsiteX9" fmla="*/ 5198 w 822931"/>
                    <a:gd name="connsiteY9" fmla="*/ 301531 h 629766"/>
                    <a:gd name="connsiteX10" fmla="*/ 112265 w 822931"/>
                    <a:gd name="connsiteY10" fmla="*/ 487026 h 629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2931" h="629766">
                      <a:moveTo>
                        <a:pt x="112265" y="487026"/>
                      </a:moveTo>
                      <a:cubicBezTo>
                        <a:pt x="193052" y="508670"/>
                        <a:pt x="276061" y="460746"/>
                        <a:pt x="297705" y="379959"/>
                      </a:cubicBezTo>
                      <a:cubicBezTo>
                        <a:pt x="314028" y="319170"/>
                        <a:pt x="376517" y="283097"/>
                        <a:pt x="437334" y="299336"/>
                      </a:cubicBezTo>
                      <a:cubicBezTo>
                        <a:pt x="498206" y="315604"/>
                        <a:pt x="534389" y="378149"/>
                        <a:pt x="518121" y="439020"/>
                      </a:cubicBezTo>
                      <a:lnTo>
                        <a:pt x="518067" y="439240"/>
                      </a:lnTo>
                      <a:cubicBezTo>
                        <a:pt x="496478" y="520027"/>
                        <a:pt x="544484" y="603009"/>
                        <a:pt x="625271" y="624598"/>
                      </a:cubicBezTo>
                      <a:cubicBezTo>
                        <a:pt x="706058" y="646187"/>
                        <a:pt x="789040" y="598181"/>
                        <a:pt x="810629" y="517393"/>
                      </a:cubicBezTo>
                      <a:cubicBezTo>
                        <a:pt x="864478" y="299830"/>
                        <a:pt x="736755" y="78591"/>
                        <a:pt x="521413" y="16458"/>
                      </a:cubicBezTo>
                      <a:cubicBezTo>
                        <a:pt x="300092" y="-47404"/>
                        <a:pt x="68922" y="80237"/>
                        <a:pt x="5061" y="301531"/>
                      </a:cubicBezTo>
                      <a:lnTo>
                        <a:pt x="5198" y="301531"/>
                      </a:lnTo>
                      <a:cubicBezTo>
                        <a:pt x="-16446" y="382346"/>
                        <a:pt x="31478" y="465382"/>
                        <a:pt x="112265" y="4870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0" name="Freihandform 359">
                  <a:extLst>
                    <a:ext uri="{FF2B5EF4-FFF2-40B4-BE49-F238E27FC236}">
                      <a16:creationId xmlns:a16="http://schemas.microsoft.com/office/drawing/2014/main" id="{FB0A7283-D99C-0918-CE53-3908D5F6DF88}"/>
                    </a:ext>
                  </a:extLst>
                </p:cNvPr>
                <p:cNvSpPr/>
                <p:nvPr/>
              </p:nvSpPr>
              <p:spPr>
                <a:xfrm>
                  <a:off x="5770160" y="3083850"/>
                  <a:ext cx="1664164" cy="829926"/>
                </a:xfrm>
                <a:custGeom>
                  <a:avLst/>
                  <a:gdLst>
                    <a:gd name="connsiteX0" fmla="*/ 1551666 w 1664164"/>
                    <a:gd name="connsiteY0" fmla="*/ 368878 h 829926"/>
                    <a:gd name="connsiteX1" fmla="*/ 194440 w 1664164"/>
                    <a:gd name="connsiteY1" fmla="*/ 5212 h 829926"/>
                    <a:gd name="connsiteX2" fmla="*/ 8616 w 1664164"/>
                    <a:gd name="connsiteY2" fmla="*/ 112498 h 829926"/>
                    <a:gd name="connsiteX3" fmla="*/ 8616 w 1664164"/>
                    <a:gd name="connsiteY3" fmla="*/ 112498 h 829926"/>
                    <a:gd name="connsiteX4" fmla="*/ 714743 w 1664164"/>
                    <a:gd name="connsiteY4" fmla="*/ 777834 h 829926"/>
                    <a:gd name="connsiteX5" fmla="*/ 1658952 w 1664164"/>
                    <a:gd name="connsiteY5" fmla="*/ 554702 h 829926"/>
                    <a:gd name="connsiteX6" fmla="*/ 1658952 w 1664164"/>
                    <a:gd name="connsiteY6" fmla="*/ 554702 h 829926"/>
                    <a:gd name="connsiteX7" fmla="*/ 1551666 w 1664164"/>
                    <a:gd name="connsiteY7" fmla="*/ 368878 h 82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4164" h="829926">
                      <a:moveTo>
                        <a:pt x="1551666" y="368878"/>
                      </a:moveTo>
                      <a:lnTo>
                        <a:pt x="194440" y="5212"/>
                      </a:lnTo>
                      <a:cubicBezTo>
                        <a:pt x="113516" y="-16487"/>
                        <a:pt x="30315" y="31547"/>
                        <a:pt x="8616" y="112498"/>
                      </a:cubicBezTo>
                      <a:lnTo>
                        <a:pt x="8616" y="112498"/>
                      </a:lnTo>
                      <a:cubicBezTo>
                        <a:pt x="-56974" y="357878"/>
                        <a:pt x="259015" y="655734"/>
                        <a:pt x="714743" y="777834"/>
                      </a:cubicBezTo>
                      <a:cubicBezTo>
                        <a:pt x="1170471" y="899934"/>
                        <a:pt x="1593363" y="800082"/>
                        <a:pt x="1658952" y="554702"/>
                      </a:cubicBezTo>
                      <a:lnTo>
                        <a:pt x="1658952" y="554702"/>
                      </a:lnTo>
                      <a:cubicBezTo>
                        <a:pt x="1680651" y="473778"/>
                        <a:pt x="1632618" y="390577"/>
                        <a:pt x="1551666" y="3688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367" name="Gruppieren 366">
            <a:extLst>
              <a:ext uri="{FF2B5EF4-FFF2-40B4-BE49-F238E27FC236}">
                <a16:creationId xmlns:a16="http://schemas.microsoft.com/office/drawing/2014/main" id="{5E60B2A3-F752-2A11-67B3-25BB39B4FE3E}"/>
              </a:ext>
            </a:extLst>
          </p:cNvPr>
          <p:cNvGrpSpPr/>
          <p:nvPr/>
        </p:nvGrpSpPr>
        <p:grpSpPr>
          <a:xfrm>
            <a:off x="7272541" y="2027406"/>
            <a:ext cx="1743631" cy="732991"/>
            <a:chOff x="7231945" y="2019035"/>
            <a:chExt cx="1743631" cy="732991"/>
          </a:xfrm>
        </p:grpSpPr>
        <p:pic>
          <p:nvPicPr>
            <p:cNvPr id="368" name="Grafik 367">
              <a:extLst>
                <a:ext uri="{FF2B5EF4-FFF2-40B4-BE49-F238E27FC236}">
                  <a16:creationId xmlns:a16="http://schemas.microsoft.com/office/drawing/2014/main" id="{9151AE69-23D2-7430-28A5-9FF39ACDC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42585" y="2019035"/>
              <a:ext cx="732991" cy="732991"/>
            </a:xfrm>
            <a:prstGeom prst="rect">
              <a:avLst/>
            </a:prstGeom>
          </p:spPr>
        </p:pic>
        <p:sp>
          <p:nvSpPr>
            <p:cNvPr id="369" name="Pfeil nach links und rechts 368">
              <a:extLst>
                <a:ext uri="{FF2B5EF4-FFF2-40B4-BE49-F238E27FC236}">
                  <a16:creationId xmlns:a16="http://schemas.microsoft.com/office/drawing/2014/main" id="{45FF8D40-5AEC-6D7D-86BB-1E7F45803695}"/>
                </a:ext>
              </a:extLst>
            </p:cNvPr>
            <p:cNvSpPr/>
            <p:nvPr/>
          </p:nvSpPr>
          <p:spPr>
            <a:xfrm>
              <a:off x="7231945" y="2263753"/>
              <a:ext cx="1019403" cy="342545"/>
            </a:xfrm>
            <a:prstGeom prst="leftRightArrow">
              <a:avLst>
                <a:gd name="adj1" fmla="val 33573"/>
                <a:gd name="adj2" fmla="val 47947"/>
              </a:avLst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n>
                    <a:solidFill>
                      <a:schemeClr val="bg1"/>
                    </a:solidFill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CDP</a:t>
              </a:r>
            </a:p>
          </p:txBody>
        </p:sp>
      </p:grpSp>
      <p:grpSp>
        <p:nvGrpSpPr>
          <p:cNvPr id="370" name="Gruppieren 369">
            <a:extLst>
              <a:ext uri="{FF2B5EF4-FFF2-40B4-BE49-F238E27FC236}">
                <a16:creationId xmlns:a16="http://schemas.microsoft.com/office/drawing/2014/main" id="{FEA38E92-5522-F41C-D75F-E7980C642A7F}"/>
              </a:ext>
            </a:extLst>
          </p:cNvPr>
          <p:cNvGrpSpPr/>
          <p:nvPr/>
        </p:nvGrpSpPr>
        <p:grpSpPr>
          <a:xfrm>
            <a:off x="5889114" y="1786705"/>
            <a:ext cx="1431015" cy="775491"/>
            <a:chOff x="5887091" y="1784851"/>
            <a:chExt cx="1431015" cy="775491"/>
          </a:xfrm>
        </p:grpSpPr>
        <p:sp>
          <p:nvSpPr>
            <p:cNvPr id="371" name="Rechteck 370">
              <a:extLst>
                <a:ext uri="{FF2B5EF4-FFF2-40B4-BE49-F238E27FC236}">
                  <a16:creationId xmlns:a16="http://schemas.microsoft.com/office/drawing/2014/main" id="{65E19EE8-AFE4-98BF-00D3-0DC614BAA3E6}"/>
                </a:ext>
              </a:extLst>
            </p:cNvPr>
            <p:cNvSpPr/>
            <p:nvPr/>
          </p:nvSpPr>
          <p:spPr>
            <a:xfrm>
              <a:off x="5887091" y="2251948"/>
              <a:ext cx="1359015" cy="308394"/>
            </a:xfrm>
            <a:prstGeom prst="rect">
              <a:avLst/>
            </a:prstGeom>
            <a:solidFill>
              <a:srgbClr val="2B31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400" dirty="0">
                  <a:latin typeface=""/>
                  <a:cs typeface="Calibri" panose="020F0502020204030204" pitchFamily="34" charset="0"/>
                </a:rPr>
                <a:t>Playwright</a:t>
              </a:r>
            </a:p>
          </p:txBody>
        </p:sp>
        <p:pic>
          <p:nvPicPr>
            <p:cNvPr id="372" name="Grafik 371">
              <a:extLst>
                <a:ext uri="{FF2B5EF4-FFF2-40B4-BE49-F238E27FC236}">
                  <a16:creationId xmlns:a16="http://schemas.microsoft.com/office/drawing/2014/main" id="{0F820E19-533F-B121-628F-DD266A76C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42615" y="1784851"/>
              <a:ext cx="775491" cy="775491"/>
            </a:xfrm>
            <a:prstGeom prst="rect">
              <a:avLst/>
            </a:prstGeom>
          </p:spPr>
        </p:pic>
      </p:grpSp>
      <p:grpSp>
        <p:nvGrpSpPr>
          <p:cNvPr id="373" name="Gruppieren 372">
            <a:extLst>
              <a:ext uri="{FF2B5EF4-FFF2-40B4-BE49-F238E27FC236}">
                <a16:creationId xmlns:a16="http://schemas.microsoft.com/office/drawing/2014/main" id="{1B34FD43-D60F-59C9-D550-D83680D07486}"/>
              </a:ext>
            </a:extLst>
          </p:cNvPr>
          <p:cNvGrpSpPr/>
          <p:nvPr/>
        </p:nvGrpSpPr>
        <p:grpSpPr>
          <a:xfrm>
            <a:off x="4684874" y="2321902"/>
            <a:ext cx="1296000" cy="360923"/>
            <a:chOff x="3936000" y="5139968"/>
            <a:chExt cx="1296000" cy="360923"/>
          </a:xfrm>
        </p:grpSpPr>
        <p:sp>
          <p:nvSpPr>
            <p:cNvPr id="374" name="Pfeil nach links und rechts 373">
              <a:extLst>
                <a:ext uri="{FF2B5EF4-FFF2-40B4-BE49-F238E27FC236}">
                  <a16:creationId xmlns:a16="http://schemas.microsoft.com/office/drawing/2014/main" id="{A54AD388-D752-A5D8-6091-320CDBACB6C3}"/>
                </a:ext>
              </a:extLst>
            </p:cNvPr>
            <p:cNvSpPr/>
            <p:nvPr/>
          </p:nvSpPr>
          <p:spPr>
            <a:xfrm>
              <a:off x="3936000" y="5139968"/>
              <a:ext cx="1296000" cy="144000"/>
            </a:xfrm>
            <a:prstGeom prst="leftRightArrow">
              <a:avLst>
                <a:gd name="adj1" fmla="val 14950"/>
                <a:gd name="adj2" fmla="val 14253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75" name="Grafik 374">
              <a:extLst>
                <a:ext uri="{FF2B5EF4-FFF2-40B4-BE49-F238E27FC236}">
                  <a16:creationId xmlns:a16="http://schemas.microsoft.com/office/drawing/2014/main" id="{3BB955FE-32B4-1EB0-6D6F-D71C8E9A9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31656" y="5143640"/>
              <a:ext cx="847980" cy="357251"/>
            </a:xfrm>
            <a:prstGeom prst="rect">
              <a:avLst/>
            </a:prstGeom>
          </p:spPr>
        </p:pic>
      </p:grpSp>
      <p:cxnSp>
        <p:nvCxnSpPr>
          <p:cNvPr id="380" name="Gerade Verbindung mit Pfeil 379">
            <a:extLst>
              <a:ext uri="{FF2B5EF4-FFF2-40B4-BE49-F238E27FC236}">
                <a16:creationId xmlns:a16="http://schemas.microsoft.com/office/drawing/2014/main" id="{301D04BB-05A5-1E39-B463-C0C5108849D6}"/>
              </a:ext>
            </a:extLst>
          </p:cNvPr>
          <p:cNvCxnSpPr/>
          <p:nvPr/>
        </p:nvCxnSpPr>
        <p:spPr>
          <a:xfrm flipV="1">
            <a:off x="1992000" y="2349000"/>
            <a:ext cx="792000" cy="76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mit Pfeil 381">
            <a:extLst>
              <a:ext uri="{FF2B5EF4-FFF2-40B4-BE49-F238E27FC236}">
                <a16:creationId xmlns:a16="http://schemas.microsoft.com/office/drawing/2014/main" id="{C62F5962-5313-4E84-C971-75D03A57B489}"/>
              </a:ext>
            </a:extLst>
          </p:cNvPr>
          <p:cNvCxnSpPr/>
          <p:nvPr/>
        </p:nvCxnSpPr>
        <p:spPr>
          <a:xfrm>
            <a:off x="1992000" y="3423132"/>
            <a:ext cx="792000" cy="36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 Verbindung mit Pfeil 383">
            <a:extLst>
              <a:ext uri="{FF2B5EF4-FFF2-40B4-BE49-F238E27FC236}">
                <a16:creationId xmlns:a16="http://schemas.microsoft.com/office/drawing/2014/main" id="{BB1D1552-6310-084E-0198-2353E51C061C}"/>
              </a:ext>
            </a:extLst>
          </p:cNvPr>
          <p:cNvCxnSpPr/>
          <p:nvPr/>
        </p:nvCxnSpPr>
        <p:spPr>
          <a:xfrm>
            <a:off x="1992000" y="3717000"/>
            <a:ext cx="720000" cy="15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970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2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4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2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2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2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4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2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200"/>
                            </p:stCondLst>
                            <p:childTnLst>
                              <p:par>
                                <p:cTn id="1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2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400"/>
                            </p:stCondLst>
                            <p:childTnLst>
                              <p:par>
                                <p:cTn id="1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2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"/>
                            </p:stCondLst>
                            <p:childTnLst>
                              <p:par>
                                <p:cTn id="17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000"/>
                            </p:stCondLst>
                            <p:childTnLst>
                              <p:par>
                                <p:cTn id="1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2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200"/>
                            </p:stCondLst>
                            <p:childTnLst>
                              <p:par>
                                <p:cTn id="1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2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400"/>
                            </p:stCondLst>
                            <p:childTnLst>
                              <p:par>
                                <p:cTn id="1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2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500"/>
                            </p:stCondLst>
                            <p:childTnLst>
                              <p:par>
                                <p:cTn id="2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000"/>
                            </p:stCondLst>
                            <p:childTnLst>
                              <p:par>
                                <p:cTn id="2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2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200"/>
                            </p:stCondLst>
                            <p:childTnLst>
                              <p:par>
                                <p:cTn id="2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2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400"/>
                            </p:stCondLst>
                            <p:childTnLst>
                              <p:par>
                                <p:cTn id="2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2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1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4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0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4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0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3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obot Framework BLACK">
  <a:themeElements>
    <a:clrScheme name="RobotFramework">
      <a:dk1>
        <a:srgbClr val="000000"/>
      </a:dk1>
      <a:lt1>
        <a:srgbClr val="FFFFFF"/>
      </a:lt1>
      <a:dk2>
        <a:srgbClr val="3C3C3C"/>
      </a:dk2>
      <a:lt2>
        <a:srgbClr val="00C0B5"/>
      </a:lt2>
      <a:accent1>
        <a:srgbClr val="00C0B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 Framework">
      <a:majorFont>
        <a:latin typeface="OCR A Extended"/>
        <a:ea typeface=""/>
        <a:cs typeface=""/>
      </a:majorFont>
      <a:minorFont>
        <a:latin typeface="Courier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FW_PowerPoint_Template_BLACK.potx" id="{6D5F4F2A-B846-4614-842E-D3C33F33A22C}" vid="{F5FC15D5-04BA-441D-A1B3-C2BF0598CAE2}"/>
    </a:ext>
  </a:extLst>
</a:theme>
</file>

<file path=ppt/theme/theme2.xml><?xml version="1.0" encoding="utf-8"?>
<a:theme xmlns:a="http://schemas.openxmlformats.org/drawingml/2006/main" name="Robot Framework WHITE">
  <a:themeElements>
    <a:clrScheme name="RobotFramework">
      <a:dk1>
        <a:srgbClr val="000000"/>
      </a:dk1>
      <a:lt1>
        <a:srgbClr val="FFFFFF"/>
      </a:lt1>
      <a:dk2>
        <a:srgbClr val="3C3C3C"/>
      </a:dk2>
      <a:lt2>
        <a:srgbClr val="00C0B5"/>
      </a:lt2>
      <a:accent1>
        <a:srgbClr val="00C0B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 Framework">
      <a:majorFont>
        <a:latin typeface="OCR A Extended"/>
        <a:ea typeface=""/>
        <a:cs typeface=""/>
      </a:majorFont>
      <a:minorFont>
        <a:latin typeface="Courier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FW_PowerPoint_Template_BLACK.potx" id="{6D5F4F2A-B846-4614-842E-D3C33F33A22C}" vid="{EF79B979-EE9E-434D-BB49-21D13808761B}"/>
    </a:ext>
  </a:extLst>
</a:theme>
</file>

<file path=ppt/theme/theme3.xml><?xml version="1.0" encoding="utf-8"?>
<a:theme xmlns:a="http://schemas.openxmlformats.org/drawingml/2006/main" name="Office Theme">
  <a:themeElements>
    <a:clrScheme name="RobotFramework">
      <a:dk1>
        <a:srgbClr val="000000"/>
      </a:dk1>
      <a:lt1>
        <a:srgbClr val="FFFFFF"/>
      </a:lt1>
      <a:dk2>
        <a:srgbClr val="3C3C3C"/>
      </a:dk2>
      <a:lt2>
        <a:srgbClr val="00C0B5"/>
      </a:lt2>
      <a:accent1>
        <a:srgbClr val="00C0B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 Framework">
      <a:majorFont>
        <a:latin typeface="OCR A Extended"/>
        <a:ea typeface=""/>
        <a:cs typeface=""/>
      </a:majorFont>
      <a:minorFont>
        <a:latin typeface="Courier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RobotFramework">
      <a:dk1>
        <a:srgbClr val="000000"/>
      </a:dk1>
      <a:lt1>
        <a:srgbClr val="FFFFFF"/>
      </a:lt1>
      <a:dk2>
        <a:srgbClr val="3C3C3C"/>
      </a:dk2>
      <a:lt2>
        <a:srgbClr val="00C0B5"/>
      </a:lt2>
      <a:accent1>
        <a:srgbClr val="00C0B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 Framework">
      <a:majorFont>
        <a:latin typeface="OCR A Extended"/>
        <a:ea typeface=""/>
        <a:cs typeface=""/>
      </a:majorFont>
      <a:minorFont>
        <a:latin typeface="Courier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804</Words>
  <Application>Microsoft Macintosh PowerPoint</Application>
  <PresentationFormat>Breitbild</PresentationFormat>
  <Paragraphs>329</Paragraphs>
  <Slides>22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Courier Code</vt:lpstr>
      <vt:lpstr>Arial</vt:lpstr>
      <vt:lpstr>RBCN_OCR-A-NEW</vt:lpstr>
      <vt:lpstr>OCR A Extended</vt:lpstr>
      <vt:lpstr>Calibri</vt:lpstr>
      <vt:lpstr>Robot Framework BLACK</vt:lpstr>
      <vt:lpstr>Robot Framework WHITE</vt:lpstr>
      <vt:lpstr>Robot Framework Browser Advanced Workshop</vt:lpstr>
      <vt:lpstr>High Level Architecture</vt:lpstr>
      <vt:lpstr>High Level Architecture</vt:lpstr>
      <vt:lpstr>High Level Architecture</vt:lpstr>
      <vt:lpstr>High Level Architecture</vt:lpstr>
      <vt:lpstr>High Level Architecture</vt:lpstr>
      <vt:lpstr>High Level Architecture</vt:lpstr>
      <vt:lpstr>Pabot and Browser</vt:lpstr>
      <vt:lpstr>Pabot</vt:lpstr>
      <vt:lpstr>Pabot With Connect to Browser</vt:lpstr>
      <vt:lpstr>Pabot Shared Node           Process&amp;Browser</vt:lpstr>
      <vt:lpstr>Extending Browser</vt:lpstr>
      <vt:lpstr>Evaluate JavaScript</vt:lpstr>
      <vt:lpstr>Plugin API</vt:lpstr>
      <vt:lpstr>Python Plugin API (Add Keywords)</vt:lpstr>
      <vt:lpstr>Python Plugin API (Add Keywords)</vt:lpstr>
      <vt:lpstr>Python Plugins</vt:lpstr>
      <vt:lpstr>Python Plugins  (Overriding Keywords)</vt:lpstr>
      <vt:lpstr>Hybrid Plugins (Python calls JS)</vt:lpstr>
      <vt:lpstr>Hybrid Plugins (Python calls JS)</vt:lpstr>
      <vt:lpstr>Hybrid Plugins (Python calls JS)</vt:lpstr>
      <vt:lpstr>PowerPoint-Präsentation</vt:lpstr>
    </vt:vector>
  </TitlesOfParts>
  <Company>Robot Framework Foundation</Company>
  <LinksUpToDate>false</LinksUpToDate>
  <SharedDoc>false</SharedDoc>
  <HyperlinkBase>robotframework.org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René Rohner</dc:creator>
  <cp:lastModifiedBy>René Rohner</cp:lastModifiedBy>
  <cp:revision>33</cp:revision>
  <dcterms:created xsi:type="dcterms:W3CDTF">2019-05-22T08:29:14Z</dcterms:created>
  <dcterms:modified xsi:type="dcterms:W3CDTF">2025-02-07T21:27:09Z</dcterms:modified>
  <cp:contentStatus>in Review</cp:contentStatus>
</cp:coreProperties>
</file>