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262" r:id="rId5"/>
    <p:sldId id="270" r:id="rId6"/>
    <p:sldId id="272" r:id="rId7"/>
    <p:sldId id="28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9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4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7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8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17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6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9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4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3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40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36" r:id="rId10"/>
    <p:sldLayoutId id="2147483748" r:id="rId11"/>
    <p:sldLayoutId id="2147483750" r:id="rId12"/>
    <p:sldLayoutId id="2147483753" r:id="rId13"/>
    <p:sldLayoutId id="2147483751" r:id="rId14"/>
    <p:sldLayoutId id="2147483752" r:id="rId15"/>
    <p:sldLayoutId id="2147483749" r:id="rId16"/>
    <p:sldLayoutId id="2147483732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943654" y="2622127"/>
            <a:ext cx="63040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Save the Alien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943655" y="3985076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Выполнила Снорикова Дарья </a:t>
            </a:r>
          </a:p>
          <a:p>
            <a:pPr algn="ctr"/>
            <a:r>
              <a:rPr lang="ru-RU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Лицей Академии Яндекса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3361" y="733447"/>
            <a:ext cx="35251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cs typeface="Arial" pitchFamily="34" charset="0"/>
              </a:rPr>
              <a:t>Описание проекта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DC0FF7-E2F2-47DA-A4D7-1BB252E9F8F5}"/>
              </a:ext>
            </a:extLst>
          </p:cNvPr>
          <p:cNvSpPr txBox="1"/>
          <p:nvPr/>
        </p:nvSpPr>
        <p:spPr>
          <a:xfrm>
            <a:off x="4737557" y="1435254"/>
            <a:ext cx="5548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Save the Alien – </a:t>
            </a:r>
            <a:r>
              <a:rPr lang="ru-RU" altLang="ko-KR" sz="2400" dirty="0">
                <a:cs typeface="Arial" pitchFamily="34" charset="0"/>
              </a:rPr>
              <a:t>аркада, в которой пользователь управляет мышкой главным героем-пришельцем. Цель игры, передвигая персонажа, избегать препятствий и прожить как можно дольше.</a:t>
            </a:r>
            <a:endParaRPr lang="en-US" altLang="ko-KR" sz="2400" dirty="0"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2C5AD-409D-4610-8F0B-458426743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32" y="4433474"/>
            <a:ext cx="1388673" cy="13886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B853A2-455A-4634-88BE-C5394C2DB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94" y="4505078"/>
            <a:ext cx="1248412" cy="66838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6D3C6B6-2E8C-4AD1-8CC6-0E4EDF42C2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48" y="4505078"/>
            <a:ext cx="1248412" cy="6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570CC-20BD-48BB-A773-6FB3DE630AFF}"/>
              </a:ext>
            </a:extLst>
          </p:cNvPr>
          <p:cNvSpPr txBox="1"/>
          <p:nvPr/>
        </p:nvSpPr>
        <p:spPr>
          <a:xfrm>
            <a:off x="513195" y="354624"/>
            <a:ext cx="86019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Особенности проекта: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7056CA2-8FAF-4A8D-9E9E-FF8BBEEA5A4D}"/>
              </a:ext>
            </a:extLst>
          </p:cNvPr>
          <p:cNvGrpSpPr/>
          <p:nvPr/>
        </p:nvGrpSpPr>
        <p:grpSpPr>
          <a:xfrm>
            <a:off x="22478" y="2034511"/>
            <a:ext cx="4764369" cy="728320"/>
            <a:chOff x="-30758" y="1628800"/>
            <a:chExt cx="3293604" cy="543654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605CA0-69B1-43D7-80B1-170420712AC9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27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b="1" dirty="0">
                  <a:solidFill>
                    <a:schemeClr val="bg1"/>
                  </a:solidFill>
                  <a:cs typeface="Arial" pitchFamily="34" charset="0"/>
                </a:rPr>
                <a:t>Язык программирования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A14BCA0-EB70-4EFD-B019-D114C6D0D909}"/>
                </a:ext>
              </a:extLst>
            </p:cNvPr>
            <p:cNvSpPr txBox="1"/>
            <p:nvPr/>
          </p:nvSpPr>
          <p:spPr>
            <a:xfrm>
              <a:off x="-30758" y="1896766"/>
              <a:ext cx="2795302" cy="27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Python3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A50B5BF-F959-44E9-9554-1168AA2BAE45}"/>
              </a:ext>
            </a:extLst>
          </p:cNvPr>
          <p:cNvGrpSpPr/>
          <p:nvPr/>
        </p:nvGrpSpPr>
        <p:grpSpPr>
          <a:xfrm>
            <a:off x="727291" y="5681831"/>
            <a:ext cx="4059557" cy="605207"/>
            <a:chOff x="456478" y="5498541"/>
            <a:chExt cx="2806368" cy="60520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68866F1-691C-4A9A-BF95-9A55605C7E28}"/>
                </a:ext>
              </a:extLst>
            </p:cNvPr>
            <p:cNvSpPr txBox="1"/>
            <p:nvPr/>
          </p:nvSpPr>
          <p:spPr>
            <a:xfrm>
              <a:off x="456478" y="5498541"/>
              <a:ext cx="2795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b="1" dirty="0">
                  <a:solidFill>
                    <a:schemeClr val="bg1"/>
                  </a:solidFill>
                  <a:cs typeface="Arial" pitchFamily="34" charset="0"/>
                </a:rPr>
                <a:t>Три уровня сложности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01BB215-4032-4BAB-82EE-5C810EA8CA61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Lite, Medium, Hard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5" name="Freeform 32">
            <a:extLst>
              <a:ext uri="{FF2B5EF4-FFF2-40B4-BE49-F238E27FC236}">
                <a16:creationId xmlns:a16="http://schemas.microsoft.com/office/drawing/2014/main" id="{3369BF69-2BCF-4707-A67F-50D83F1FE7BB}"/>
              </a:ext>
            </a:extLst>
          </p:cNvPr>
          <p:cNvSpPr/>
          <p:nvPr/>
        </p:nvSpPr>
        <p:spPr>
          <a:xfrm>
            <a:off x="4814154" y="4585125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Freeform 99">
            <a:extLst>
              <a:ext uri="{FF2B5EF4-FFF2-40B4-BE49-F238E27FC236}">
                <a16:creationId xmlns:a16="http://schemas.microsoft.com/office/drawing/2014/main" id="{14D97103-57EF-4C08-87F2-55586E1C6591}"/>
              </a:ext>
            </a:extLst>
          </p:cNvPr>
          <p:cNvSpPr/>
          <p:nvPr/>
        </p:nvSpPr>
        <p:spPr>
          <a:xfrm flipH="1">
            <a:off x="7014588" y="4585127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Freeform 33">
            <a:extLst>
              <a:ext uri="{FF2B5EF4-FFF2-40B4-BE49-F238E27FC236}">
                <a16:creationId xmlns:a16="http://schemas.microsoft.com/office/drawing/2014/main" id="{C71E3A3F-701F-4D35-9F29-92E4E63F7978}"/>
              </a:ext>
            </a:extLst>
          </p:cNvPr>
          <p:cNvSpPr/>
          <p:nvPr/>
        </p:nvSpPr>
        <p:spPr>
          <a:xfrm>
            <a:off x="4251960" y="2206812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Freeform 100">
            <a:extLst>
              <a:ext uri="{FF2B5EF4-FFF2-40B4-BE49-F238E27FC236}">
                <a16:creationId xmlns:a16="http://schemas.microsoft.com/office/drawing/2014/main" id="{B6BE6479-9DD7-4AF3-B28E-04277EA9F62C}"/>
              </a:ext>
            </a:extLst>
          </p:cNvPr>
          <p:cNvSpPr/>
          <p:nvPr/>
        </p:nvSpPr>
        <p:spPr>
          <a:xfrm flipH="1">
            <a:off x="6953698" y="2203397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220921-7B4D-4902-90D5-155E47B80A7B}"/>
              </a:ext>
            </a:extLst>
          </p:cNvPr>
          <p:cNvGrpSpPr/>
          <p:nvPr/>
        </p:nvGrpSpPr>
        <p:grpSpPr>
          <a:xfrm>
            <a:off x="7417262" y="2042523"/>
            <a:ext cx="4660613" cy="658414"/>
            <a:chOff x="5841856" y="1628800"/>
            <a:chExt cx="3221878" cy="65841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75F53B-B99B-4B0C-9E4A-36A0E5381DC9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b="1" dirty="0">
                  <a:solidFill>
                    <a:schemeClr val="bg1"/>
                  </a:solidFill>
                  <a:cs typeface="Arial" pitchFamily="34" charset="0"/>
                </a:rPr>
                <a:t>Игровой движок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87D2B56-610A-4FAF-A578-833D26DB0FBF}"/>
                </a:ext>
              </a:extLst>
            </p:cNvPr>
            <p:cNvSpPr txBox="1"/>
            <p:nvPr/>
          </p:nvSpPr>
          <p:spPr>
            <a:xfrm>
              <a:off x="6268432" y="1948660"/>
              <a:ext cx="2795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Pygame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DD6040-9847-4610-A2DC-9721C30FFF27}"/>
              </a:ext>
            </a:extLst>
          </p:cNvPr>
          <p:cNvGrpSpPr/>
          <p:nvPr/>
        </p:nvGrpSpPr>
        <p:grpSpPr>
          <a:xfrm>
            <a:off x="7349849" y="5666346"/>
            <a:ext cx="4059557" cy="620692"/>
            <a:chOff x="5830790" y="5483056"/>
            <a:chExt cx="2806368" cy="62069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E7716D0-D423-40D1-B146-C2E16E85436F}"/>
                </a:ext>
              </a:extLst>
            </p:cNvPr>
            <p:cNvSpPr txBox="1"/>
            <p:nvPr/>
          </p:nvSpPr>
          <p:spPr>
            <a:xfrm>
              <a:off x="5830790" y="5483056"/>
              <a:ext cx="2795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b="1" dirty="0">
                  <a:solidFill>
                    <a:schemeClr val="bg1"/>
                  </a:solidFill>
                  <a:cs typeface="Arial" pitchFamily="34" charset="0"/>
                </a:rPr>
                <a:t>Структура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0C9A557-2328-4D0B-B3D0-1A23D9CC44A5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600" dirty="0">
                  <a:solidFill>
                    <a:schemeClr val="bg1"/>
                  </a:solidFill>
                  <a:cs typeface="Arial" pitchFamily="34" charset="0"/>
                </a:rPr>
                <a:t>Использовалось ООП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19822BD-FA78-4C30-B90A-359984A9EE28}"/>
              </a:ext>
            </a:extLst>
          </p:cNvPr>
          <p:cNvSpPr txBox="1"/>
          <p:nvPr/>
        </p:nvSpPr>
        <p:spPr>
          <a:xfrm>
            <a:off x="5132910" y="3166656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Save the Alien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rapezoid 13">
            <a:extLst>
              <a:ext uri="{FF2B5EF4-FFF2-40B4-BE49-F238E27FC236}">
                <a16:creationId xmlns:a16="http://schemas.microsoft.com/office/drawing/2014/main" id="{91E151D6-119F-4D08-9E70-53ED16E25AE6}"/>
              </a:ext>
            </a:extLst>
          </p:cNvPr>
          <p:cNvSpPr/>
          <p:nvPr/>
        </p:nvSpPr>
        <p:spPr>
          <a:xfrm>
            <a:off x="5676915" y="3680604"/>
            <a:ext cx="838170" cy="73612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654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7CE24-C538-4373-9832-E9BCE3548B06}"/>
              </a:ext>
            </a:extLst>
          </p:cNvPr>
          <p:cNvSpPr txBox="1"/>
          <p:nvPr/>
        </p:nvSpPr>
        <p:spPr>
          <a:xfrm>
            <a:off x="623380" y="32353"/>
            <a:ext cx="93111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Планы дальнейшего развития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EEAA69A-065D-4A5B-990F-EB171CB51D6A}"/>
              </a:ext>
            </a:extLst>
          </p:cNvPr>
          <p:cNvSpPr/>
          <p:nvPr/>
        </p:nvSpPr>
        <p:spPr>
          <a:xfrm>
            <a:off x="1344721" y="4887255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BF6444B-03B7-4036-8396-01EADF295DC4}"/>
              </a:ext>
            </a:extLst>
          </p:cNvPr>
          <p:cNvSpPr/>
          <p:nvPr/>
        </p:nvSpPr>
        <p:spPr>
          <a:xfrm>
            <a:off x="4073965" y="387744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08266A2-41B6-40CA-926E-1B9A544E784F}"/>
              </a:ext>
            </a:extLst>
          </p:cNvPr>
          <p:cNvSpPr/>
          <p:nvPr/>
        </p:nvSpPr>
        <p:spPr>
          <a:xfrm>
            <a:off x="6803209" y="306853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2DB90A71-0EC6-4C41-B97D-6FAA338D2050}"/>
              </a:ext>
            </a:extLst>
          </p:cNvPr>
          <p:cNvSpPr/>
          <p:nvPr/>
        </p:nvSpPr>
        <p:spPr>
          <a:xfrm>
            <a:off x="9532451" y="225962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6208A-BE63-4617-BD65-EB9A7AE8840A}"/>
              </a:ext>
            </a:extLst>
          </p:cNvPr>
          <p:cNvGrpSpPr/>
          <p:nvPr/>
        </p:nvGrpSpPr>
        <p:grpSpPr>
          <a:xfrm>
            <a:off x="927696" y="2949610"/>
            <a:ext cx="2213520" cy="1654443"/>
            <a:chOff x="539552" y="2708920"/>
            <a:chExt cx="1872208" cy="1654443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FDB1FCFE-4AF6-4A28-B0A3-1A9948BCFE9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5DA62A-9402-4A47-B418-A2EB6B8B244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dirty="0">
                  <a:solidFill>
                    <a:schemeClr val="bg1"/>
                  </a:solidFill>
                  <a:cs typeface="Arial" pitchFamily="34" charset="0"/>
                </a:rPr>
                <a:t>Добавление монет, которые игрок будет получать за игру в зависимости от времени выживания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B9803B-13EC-45D7-BBAD-35668FFD532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rgbClr val="5844B7"/>
                  </a:solidFill>
                  <a:cs typeface="Arial" pitchFamily="34" charset="0"/>
                </a:rPr>
                <a:t>Игровая валюта</a:t>
              </a:r>
              <a:endParaRPr lang="ko-KR" altLang="en-US" sz="1400" b="1" dirty="0">
                <a:solidFill>
                  <a:srgbClr val="5844B7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49F75-601D-412F-8962-C125373C19E6}"/>
              </a:ext>
            </a:extLst>
          </p:cNvPr>
          <p:cNvGrpSpPr/>
          <p:nvPr/>
        </p:nvGrpSpPr>
        <p:grpSpPr>
          <a:xfrm>
            <a:off x="3505785" y="1955818"/>
            <a:ext cx="2723865" cy="1353941"/>
            <a:chOff x="419300" y="2625310"/>
            <a:chExt cx="2166984" cy="1229710"/>
          </a:xfrm>
        </p:grpSpPr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id="{6C31DCA7-B15F-4342-8E68-EDE8649CAF6C}"/>
                </a:ext>
              </a:extLst>
            </p:cNvPr>
            <p:cNvSpPr/>
            <p:nvPr/>
          </p:nvSpPr>
          <p:spPr>
            <a:xfrm>
              <a:off x="419300" y="2625310"/>
              <a:ext cx="2166984" cy="521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030A7-6504-4B46-A7F8-F7572DB06ECD}"/>
                </a:ext>
              </a:extLst>
            </p:cNvPr>
            <p:cNvSpPr txBox="1"/>
            <p:nvPr/>
          </p:nvSpPr>
          <p:spPr>
            <a:xfrm>
              <a:off x="566688" y="3184132"/>
              <a:ext cx="1872208" cy="67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dirty="0">
                  <a:solidFill>
                    <a:schemeClr val="bg1"/>
                  </a:solidFill>
                  <a:cs typeface="Arial" pitchFamily="34" charset="0"/>
                </a:rPr>
                <a:t>Добавление цветов, головных уборов, эффектов при движении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0D513-B25C-455F-9824-150D6F3D3641}"/>
                </a:ext>
              </a:extLst>
            </p:cNvPr>
            <p:cNvSpPr txBox="1"/>
            <p:nvPr/>
          </p:nvSpPr>
          <p:spPr>
            <a:xfrm>
              <a:off x="636447" y="2648480"/>
              <a:ext cx="1732688" cy="47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rgbClr val="5844B7"/>
                  </a:solidFill>
                  <a:cs typeface="Arial" pitchFamily="34" charset="0"/>
                </a:rPr>
                <a:t>Изменение внешнего вида персонажа</a:t>
              </a:r>
              <a:endParaRPr lang="ko-KR" altLang="en-US" sz="1400" b="1" dirty="0">
                <a:solidFill>
                  <a:srgbClr val="5844B7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807A05-4C9E-4988-9F95-BC3F5A9F11F0}"/>
              </a:ext>
            </a:extLst>
          </p:cNvPr>
          <p:cNvGrpSpPr/>
          <p:nvPr/>
        </p:nvGrpSpPr>
        <p:grpSpPr>
          <a:xfrm>
            <a:off x="6239876" y="4661441"/>
            <a:ext cx="2510758" cy="1457346"/>
            <a:chOff x="415806" y="2475130"/>
            <a:chExt cx="2123613" cy="1457346"/>
          </a:xfrm>
        </p:grpSpPr>
        <p:sp>
          <p:nvSpPr>
            <p:cNvPr id="17" name="Rounded Rectangle 32">
              <a:extLst>
                <a:ext uri="{FF2B5EF4-FFF2-40B4-BE49-F238E27FC236}">
                  <a16:creationId xmlns:a16="http://schemas.microsoft.com/office/drawing/2014/main" id="{FB0CFEBE-0E32-4BE1-95A8-947461FB4D74}"/>
                </a:ext>
              </a:extLst>
            </p:cNvPr>
            <p:cNvSpPr/>
            <p:nvPr/>
          </p:nvSpPr>
          <p:spPr>
            <a:xfrm>
              <a:off x="415806" y="2475130"/>
              <a:ext cx="2123613" cy="5886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E272-ADF5-4E17-A1D9-F6AD5568F69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dirty="0">
                  <a:solidFill>
                    <a:schemeClr val="bg1"/>
                  </a:solidFill>
                  <a:cs typeface="Arial" pitchFamily="34" charset="0"/>
                </a:rPr>
                <a:t>Добавление щита, временного замедления игрового процесса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C3541-2AF8-4FD2-86D6-898C60FEB40E}"/>
                </a:ext>
              </a:extLst>
            </p:cNvPr>
            <p:cNvSpPr txBox="1"/>
            <p:nvPr/>
          </p:nvSpPr>
          <p:spPr>
            <a:xfrm>
              <a:off x="499866" y="2475130"/>
              <a:ext cx="187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rgbClr val="5844B7"/>
                  </a:solidFill>
                  <a:cs typeface="Arial" pitchFamily="34" charset="0"/>
                </a:rPr>
                <a:t>Объекты, помогающие игроку</a:t>
              </a:r>
              <a:endParaRPr lang="ko-KR" altLang="en-US" sz="1400" b="1" dirty="0">
                <a:solidFill>
                  <a:srgbClr val="5844B7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680B3-98E8-4917-AA47-F66C3BD317CC}"/>
              </a:ext>
            </a:extLst>
          </p:cNvPr>
          <p:cNvGrpSpPr/>
          <p:nvPr/>
        </p:nvGrpSpPr>
        <p:grpSpPr>
          <a:xfrm>
            <a:off x="9200560" y="4000501"/>
            <a:ext cx="2438990" cy="1573084"/>
            <a:chOff x="611560" y="2573462"/>
            <a:chExt cx="2062912" cy="1573084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id="{41B260C2-EE0A-475C-8BB1-E2CC2DD7C62A}"/>
                </a:ext>
              </a:extLst>
            </p:cNvPr>
            <p:cNvSpPr/>
            <p:nvPr/>
          </p:nvSpPr>
          <p:spPr>
            <a:xfrm>
              <a:off x="611560" y="2573462"/>
              <a:ext cx="2062912" cy="5152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8B3353-8574-4950-B2E6-37D90351E40B}"/>
                </a:ext>
              </a:extLst>
            </p:cNvPr>
            <p:cNvSpPr txBox="1"/>
            <p:nvPr/>
          </p:nvSpPr>
          <p:spPr>
            <a:xfrm>
              <a:off x="690806" y="3192439"/>
              <a:ext cx="1872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dirty="0">
                  <a:solidFill>
                    <a:schemeClr val="bg1"/>
                  </a:solidFill>
                  <a:cs typeface="Arial" pitchFamily="34" charset="0"/>
                </a:rPr>
                <a:t>Введение различных испытаний для игрока, за которые будет даваться награда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8CB0A-B215-4A94-9BBD-45ADC0CEBBDD}"/>
                </a:ext>
              </a:extLst>
            </p:cNvPr>
            <p:cNvSpPr txBox="1"/>
            <p:nvPr/>
          </p:nvSpPr>
          <p:spPr>
            <a:xfrm>
              <a:off x="690806" y="2677195"/>
              <a:ext cx="1904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400" b="1" dirty="0">
                  <a:solidFill>
                    <a:srgbClr val="5844B7"/>
                  </a:solidFill>
                  <a:cs typeface="Arial" pitchFamily="34" charset="0"/>
                </a:rPr>
                <a:t>Задания и достижения</a:t>
              </a:r>
              <a:endParaRPr lang="ko-KR" altLang="en-US" sz="1400" b="1" dirty="0">
                <a:solidFill>
                  <a:srgbClr val="5844B7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9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87680260-9583-49B0-9189-9A0FF1A5EC41}"/>
              </a:ext>
            </a:extLst>
          </p:cNvPr>
          <p:cNvSpPr/>
          <p:nvPr/>
        </p:nvSpPr>
        <p:spPr>
          <a:xfrm>
            <a:off x="5022407" y="696869"/>
            <a:ext cx="3007359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3318026" cy="587783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ko-KR" sz="4800" dirty="0">
                <a:solidFill>
                  <a:schemeClr val="bg1"/>
                </a:solidFill>
              </a:rPr>
              <a:t>Конечный результат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431DF45-04A2-4162-80AA-C92C0757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3" y="696869"/>
            <a:ext cx="3050626" cy="5464262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F56C3E-7BBD-4696-993B-719FA63C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40" y="696869"/>
            <a:ext cx="2970626" cy="546426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8343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00970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Спасибо за внимание!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126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Даша Снорикова</cp:lastModifiedBy>
  <cp:revision>100</cp:revision>
  <dcterms:created xsi:type="dcterms:W3CDTF">2018-04-24T17:14:44Z</dcterms:created>
  <dcterms:modified xsi:type="dcterms:W3CDTF">2023-01-24T18:16:52Z</dcterms:modified>
</cp:coreProperties>
</file>