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1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332" r:id="rId12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FAAC792-2D4F-44CF-A24F-80C4C4C150C6}">
          <p14:sldIdLst>
            <p14:sldId id="331"/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6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AC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7567A-06C1-4024-8603-5328743F8D5B}" v="2" dt="2020-10-06T06:56:31.132"/>
    <p1510:client id="{9EE15CB4-61B6-4F66-A482-048FB433FCA2}" v="1" dt="2020-10-06T07:13:27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BERT Martin" userId="68659007-0c66-48b6-9ae4-ede71f2708b3" providerId="ADAL" clId="{41F7567A-06C1-4024-8603-5328743F8D5B}"/>
    <pc:docChg chg="custSel modSld">
      <pc:chgData name="SCHUBERT Martin" userId="68659007-0c66-48b6-9ae4-ede71f2708b3" providerId="ADAL" clId="{41F7567A-06C1-4024-8603-5328743F8D5B}" dt="2020-10-06T06:56:26.040" v="8" actId="20577"/>
      <pc:docMkLst>
        <pc:docMk/>
      </pc:docMkLst>
      <pc:sldChg chg="modSp mod">
        <pc:chgData name="SCHUBERT Martin" userId="68659007-0c66-48b6-9ae4-ede71f2708b3" providerId="ADAL" clId="{41F7567A-06C1-4024-8603-5328743F8D5B}" dt="2020-10-06T06:56:26.040" v="8" actId="20577"/>
        <pc:sldMkLst>
          <pc:docMk/>
          <pc:sldMk cId="747451357" sldId="331"/>
        </pc:sldMkLst>
        <pc:spChg chg="mod">
          <ac:chgData name="SCHUBERT Martin" userId="68659007-0c66-48b6-9ae4-ede71f2708b3" providerId="ADAL" clId="{41F7567A-06C1-4024-8603-5328743F8D5B}" dt="2020-10-06T06:56:26.040" v="8" actId="20577"/>
          <ac:spMkLst>
            <pc:docMk/>
            <pc:sldMk cId="747451357" sldId="331"/>
            <ac:spMk id="3" creationId="{471A8BA5-310F-4F38-B75D-353B990010F1}"/>
          </ac:spMkLst>
        </pc:spChg>
      </pc:sldChg>
    </pc:docChg>
  </pc:docChgLst>
  <pc:docChgLst>
    <pc:chgData name="Martin SCHUBERT" userId="68659007-0c66-48b6-9ae4-ede71f2708b3" providerId="ADAL" clId="{069ACFDE-A62F-4635-8CF1-9C449C02418B}"/>
    <pc:docChg chg="undo custSel addSld delSld modSld addSection delSection modSection">
      <pc:chgData name="Martin SCHUBERT" userId="68659007-0c66-48b6-9ae4-ede71f2708b3" providerId="ADAL" clId="{069ACFDE-A62F-4635-8CF1-9C449C02418B}" dt="2020-10-04T16:27:51.545" v="1497" actId="20577"/>
      <pc:docMkLst>
        <pc:docMk/>
      </pc:docMkLst>
      <pc:sldChg chg="modSp mod">
        <pc:chgData name="Martin SCHUBERT" userId="68659007-0c66-48b6-9ae4-ede71f2708b3" providerId="ADAL" clId="{069ACFDE-A62F-4635-8CF1-9C449C02418B}" dt="2020-10-04T05:49:55.327" v="130" actId="20577"/>
        <pc:sldMkLst>
          <pc:docMk/>
          <pc:sldMk cId="3856144342" sldId="256"/>
        </pc:sldMkLst>
        <pc:spChg chg="mod">
          <ac:chgData name="Martin SCHUBERT" userId="68659007-0c66-48b6-9ae4-ede71f2708b3" providerId="ADAL" clId="{069ACFDE-A62F-4635-8CF1-9C449C02418B}" dt="2020-10-04T05:49:55.327" v="130" actId="20577"/>
          <ac:spMkLst>
            <pc:docMk/>
            <pc:sldMk cId="3856144342" sldId="256"/>
            <ac:spMk id="2" creationId="{00000000-0000-0000-0000-000000000000}"/>
          </ac:spMkLst>
        </pc:spChg>
      </pc:sldChg>
      <pc:sldChg chg="modSp mod">
        <pc:chgData name="Martin SCHUBERT" userId="68659007-0c66-48b6-9ae4-ede71f2708b3" providerId="ADAL" clId="{069ACFDE-A62F-4635-8CF1-9C449C02418B}" dt="2020-10-04T07:31:57.706" v="629" actId="20577"/>
        <pc:sldMkLst>
          <pc:docMk/>
          <pc:sldMk cId="1233244460" sldId="257"/>
        </pc:sldMkLst>
        <pc:spChg chg="mod">
          <ac:chgData name="Martin SCHUBERT" userId="68659007-0c66-48b6-9ae4-ede71f2708b3" providerId="ADAL" clId="{069ACFDE-A62F-4635-8CF1-9C449C02418B}" dt="2020-10-04T05:52:50.838" v="312" actId="20577"/>
          <ac:spMkLst>
            <pc:docMk/>
            <pc:sldMk cId="1233244460" sldId="257"/>
            <ac:spMk id="2" creationId="{DACC1E9C-4FA4-425D-B9B1-BCE738D4019F}"/>
          </ac:spMkLst>
        </pc:spChg>
        <pc:spChg chg="mod">
          <ac:chgData name="Martin SCHUBERT" userId="68659007-0c66-48b6-9ae4-ede71f2708b3" providerId="ADAL" clId="{069ACFDE-A62F-4635-8CF1-9C449C02418B}" dt="2020-10-04T07:31:57.706" v="629" actId="20577"/>
          <ac:spMkLst>
            <pc:docMk/>
            <pc:sldMk cId="1233244460" sldId="257"/>
            <ac:spMk id="3" creationId="{1C8B7E14-C857-488D-BB1F-75146BAF3EB9}"/>
          </ac:spMkLst>
        </pc:spChg>
      </pc:sldChg>
      <pc:sldChg chg="addSp delSp modSp mod">
        <pc:chgData name="Martin SCHUBERT" userId="68659007-0c66-48b6-9ae4-ede71f2708b3" providerId="ADAL" clId="{069ACFDE-A62F-4635-8CF1-9C449C02418B}" dt="2020-10-04T06:06:09.593" v="613" actId="1076"/>
        <pc:sldMkLst>
          <pc:docMk/>
          <pc:sldMk cId="2477221989" sldId="258"/>
        </pc:sldMkLst>
        <pc:spChg chg="mod">
          <ac:chgData name="Martin SCHUBERT" userId="68659007-0c66-48b6-9ae4-ede71f2708b3" providerId="ADAL" clId="{069ACFDE-A62F-4635-8CF1-9C449C02418B}" dt="2020-10-04T05:57:09.477" v="405" actId="6549"/>
          <ac:spMkLst>
            <pc:docMk/>
            <pc:sldMk cId="2477221989" sldId="258"/>
            <ac:spMk id="2" creationId="{B1B7F5CF-EA64-49F9-BE9E-4A92E36DBC0B}"/>
          </ac:spMkLst>
        </pc:spChg>
        <pc:spChg chg="add mod">
          <ac:chgData name="Martin SCHUBERT" userId="68659007-0c66-48b6-9ae4-ede71f2708b3" providerId="ADAL" clId="{069ACFDE-A62F-4635-8CF1-9C449C02418B}" dt="2020-10-04T06:03:49.272" v="543" actId="20577"/>
          <ac:spMkLst>
            <pc:docMk/>
            <pc:sldMk cId="2477221989" sldId="258"/>
            <ac:spMk id="5" creationId="{8AE57A4E-09E1-4155-90A7-61D5B185CB39}"/>
          </ac:spMkLst>
        </pc:spChg>
        <pc:spChg chg="add del mod">
          <ac:chgData name="Martin SCHUBERT" userId="68659007-0c66-48b6-9ae4-ede71f2708b3" providerId="ADAL" clId="{069ACFDE-A62F-4635-8CF1-9C449C02418B}" dt="2020-10-04T05:59:52.913" v="417" actId="478"/>
          <ac:spMkLst>
            <pc:docMk/>
            <pc:sldMk cId="2477221989" sldId="258"/>
            <ac:spMk id="7" creationId="{05BFBECA-7B90-4891-AADF-C868E2FE37F3}"/>
          </ac:spMkLst>
        </pc:spChg>
        <pc:spChg chg="add mod">
          <ac:chgData name="Martin SCHUBERT" userId="68659007-0c66-48b6-9ae4-ede71f2708b3" providerId="ADAL" clId="{069ACFDE-A62F-4635-8CF1-9C449C02418B}" dt="2020-10-04T06:00:50.791" v="470" actId="20577"/>
          <ac:spMkLst>
            <pc:docMk/>
            <pc:sldMk cId="2477221989" sldId="258"/>
            <ac:spMk id="9" creationId="{2AF72838-B348-401D-9885-153220972A23}"/>
          </ac:spMkLst>
        </pc:spChg>
        <pc:spChg chg="add mod">
          <ac:chgData name="Martin SCHUBERT" userId="68659007-0c66-48b6-9ae4-ede71f2708b3" providerId="ADAL" clId="{069ACFDE-A62F-4635-8CF1-9C449C02418B}" dt="2020-10-04T06:02:54.795" v="542" actId="20577"/>
          <ac:spMkLst>
            <pc:docMk/>
            <pc:sldMk cId="2477221989" sldId="258"/>
            <ac:spMk id="12" creationId="{FCEADF78-0437-4442-A6E9-4BC84F9BAB7A}"/>
          </ac:spMkLst>
        </pc:spChg>
        <pc:spChg chg="add mod">
          <ac:chgData name="Martin SCHUBERT" userId="68659007-0c66-48b6-9ae4-ede71f2708b3" providerId="ADAL" clId="{069ACFDE-A62F-4635-8CF1-9C449C02418B}" dt="2020-10-04T06:06:09.593" v="613" actId="1076"/>
          <ac:spMkLst>
            <pc:docMk/>
            <pc:sldMk cId="2477221989" sldId="258"/>
            <ac:spMk id="13" creationId="{4DCFAC15-2011-4349-8EB7-39F1FF6B4294}"/>
          </ac:spMkLst>
        </pc:spChg>
        <pc:picChg chg="del">
          <ac:chgData name="Martin SCHUBERT" userId="68659007-0c66-48b6-9ae4-ede71f2708b3" providerId="ADAL" clId="{069ACFDE-A62F-4635-8CF1-9C449C02418B}" dt="2020-10-04T05:54:42.854" v="373" actId="478"/>
          <ac:picMkLst>
            <pc:docMk/>
            <pc:sldMk cId="2477221989" sldId="258"/>
            <ac:picMk id="4" creationId="{B31DFDCD-50FD-428F-A040-88C91D1A8EF3}"/>
          </ac:picMkLst>
        </pc:picChg>
        <pc:picChg chg="del">
          <ac:chgData name="Martin SCHUBERT" userId="68659007-0c66-48b6-9ae4-ede71f2708b3" providerId="ADAL" clId="{069ACFDE-A62F-4635-8CF1-9C449C02418B}" dt="2020-10-04T05:54:44.670" v="374" actId="478"/>
          <ac:picMkLst>
            <pc:docMk/>
            <pc:sldMk cId="2477221989" sldId="258"/>
            <ac:picMk id="6" creationId="{A87196DE-22DD-4B60-901B-F90CDFD1E2B4}"/>
          </ac:picMkLst>
        </pc:picChg>
        <pc:picChg chg="add mod">
          <ac:chgData name="Martin SCHUBERT" userId="68659007-0c66-48b6-9ae4-ede71f2708b3" providerId="ADAL" clId="{069ACFDE-A62F-4635-8CF1-9C449C02418B}" dt="2020-10-04T05:58:40.038" v="407" actId="1076"/>
          <ac:picMkLst>
            <pc:docMk/>
            <pc:sldMk cId="2477221989" sldId="258"/>
            <ac:picMk id="8" creationId="{CE50BD81-49AE-42B3-AFDE-C523AD7E8969}"/>
          </ac:picMkLst>
        </pc:picChg>
        <pc:picChg chg="del">
          <ac:chgData name="Martin SCHUBERT" userId="68659007-0c66-48b6-9ae4-ede71f2708b3" providerId="ADAL" clId="{069ACFDE-A62F-4635-8CF1-9C449C02418B}" dt="2020-10-04T05:54:51.726" v="375" actId="478"/>
          <ac:picMkLst>
            <pc:docMk/>
            <pc:sldMk cId="2477221989" sldId="258"/>
            <ac:picMk id="10" creationId="{88A257CD-2B40-403A-B19B-4E61764C5A92}"/>
          </ac:picMkLst>
        </pc:picChg>
      </pc:sldChg>
      <pc:sldChg chg="addSp delSp modSp add del mod">
        <pc:chgData name="Martin SCHUBERT" userId="68659007-0c66-48b6-9ae4-ede71f2708b3" providerId="ADAL" clId="{069ACFDE-A62F-4635-8CF1-9C449C02418B}" dt="2020-10-04T07:40:08.144" v="721" actId="20577"/>
        <pc:sldMkLst>
          <pc:docMk/>
          <pc:sldMk cId="3898783227" sldId="259"/>
        </pc:sldMkLst>
        <pc:spChg chg="mod">
          <ac:chgData name="Martin SCHUBERT" userId="68659007-0c66-48b6-9ae4-ede71f2708b3" providerId="ADAL" clId="{069ACFDE-A62F-4635-8CF1-9C449C02418B}" dt="2020-10-04T07:34:41.327" v="644" actId="20577"/>
          <ac:spMkLst>
            <pc:docMk/>
            <pc:sldMk cId="3898783227" sldId="259"/>
            <ac:spMk id="2" creationId="{FA680CE0-20F3-4443-ABC1-626288B24911}"/>
          </ac:spMkLst>
        </pc:spChg>
        <pc:spChg chg="mod">
          <ac:chgData name="Martin SCHUBERT" userId="68659007-0c66-48b6-9ae4-ede71f2708b3" providerId="ADAL" clId="{069ACFDE-A62F-4635-8CF1-9C449C02418B}" dt="2020-10-04T07:34:48.914" v="647" actId="5793"/>
          <ac:spMkLst>
            <pc:docMk/>
            <pc:sldMk cId="3898783227" sldId="259"/>
            <ac:spMk id="3" creationId="{881DF583-B51C-4935-8916-A7E7369B4323}"/>
          </ac:spMkLst>
        </pc:spChg>
        <pc:spChg chg="add mod">
          <ac:chgData name="Martin SCHUBERT" userId="68659007-0c66-48b6-9ae4-ede71f2708b3" providerId="ADAL" clId="{069ACFDE-A62F-4635-8CF1-9C449C02418B}" dt="2020-10-04T07:38:42.443" v="671" actId="164"/>
          <ac:spMkLst>
            <pc:docMk/>
            <pc:sldMk cId="3898783227" sldId="259"/>
            <ac:spMk id="6" creationId="{F3C208B9-A6F1-472D-BA75-46DDDD369901}"/>
          </ac:spMkLst>
        </pc:spChg>
        <pc:spChg chg="add mod">
          <ac:chgData name="Martin SCHUBERT" userId="68659007-0c66-48b6-9ae4-ede71f2708b3" providerId="ADAL" clId="{069ACFDE-A62F-4635-8CF1-9C449C02418B}" dt="2020-10-04T07:38:42.443" v="671" actId="164"/>
          <ac:spMkLst>
            <pc:docMk/>
            <pc:sldMk cId="3898783227" sldId="259"/>
            <ac:spMk id="7" creationId="{0DB77E3D-130C-4206-871C-34142001C5B8}"/>
          </ac:spMkLst>
        </pc:spChg>
        <pc:spChg chg="add del">
          <ac:chgData name="Martin SCHUBERT" userId="68659007-0c66-48b6-9ae4-ede71f2708b3" providerId="ADAL" clId="{069ACFDE-A62F-4635-8CF1-9C449C02418B}" dt="2020-10-04T07:38:09.986" v="668" actId="478"/>
          <ac:spMkLst>
            <pc:docMk/>
            <pc:sldMk cId="3898783227" sldId="259"/>
            <ac:spMk id="10" creationId="{93BAD15C-B7E3-4B0C-A91F-4BFB9CAB575D}"/>
          </ac:spMkLst>
        </pc:spChg>
        <pc:spChg chg="add mod">
          <ac:chgData name="Martin SCHUBERT" userId="68659007-0c66-48b6-9ae4-ede71f2708b3" providerId="ADAL" clId="{069ACFDE-A62F-4635-8CF1-9C449C02418B}" dt="2020-10-04T07:40:08.144" v="721" actId="20577"/>
          <ac:spMkLst>
            <pc:docMk/>
            <pc:sldMk cId="3898783227" sldId="259"/>
            <ac:spMk id="11" creationId="{0FCAE0A6-2EC1-453D-B376-CC1D73E170F0}"/>
          </ac:spMkLst>
        </pc:spChg>
        <pc:spChg chg="add mod">
          <ac:chgData name="Martin SCHUBERT" userId="68659007-0c66-48b6-9ae4-ede71f2708b3" providerId="ADAL" clId="{069ACFDE-A62F-4635-8CF1-9C449C02418B}" dt="2020-10-04T07:39:57.201" v="709" actId="20577"/>
          <ac:spMkLst>
            <pc:docMk/>
            <pc:sldMk cId="3898783227" sldId="259"/>
            <ac:spMk id="14" creationId="{204DF7B2-AE49-4159-BBA8-60AB6D3373DF}"/>
          </ac:spMkLst>
        </pc:spChg>
        <pc:grpChg chg="add mod">
          <ac:chgData name="Martin SCHUBERT" userId="68659007-0c66-48b6-9ae4-ede71f2708b3" providerId="ADAL" clId="{069ACFDE-A62F-4635-8CF1-9C449C02418B}" dt="2020-10-04T07:38:43.895" v="672" actId="1076"/>
          <ac:grpSpMkLst>
            <pc:docMk/>
            <pc:sldMk cId="3898783227" sldId="259"/>
            <ac:grpSpMk id="12" creationId="{FC3DAFD4-75CE-4982-A594-BF27EAF1EAFE}"/>
          </ac:grpSpMkLst>
        </pc:grpChg>
        <pc:picChg chg="add mod">
          <ac:chgData name="Martin SCHUBERT" userId="68659007-0c66-48b6-9ae4-ede71f2708b3" providerId="ADAL" clId="{069ACFDE-A62F-4635-8CF1-9C449C02418B}" dt="2020-10-04T07:38:42.443" v="671" actId="164"/>
          <ac:picMkLst>
            <pc:docMk/>
            <pc:sldMk cId="3898783227" sldId="259"/>
            <ac:picMk id="5" creationId="{FFF26448-1BA0-4E62-BFC7-80C724690A44}"/>
          </ac:picMkLst>
        </pc:picChg>
        <pc:picChg chg="del">
          <ac:chgData name="Martin SCHUBERT" userId="68659007-0c66-48b6-9ae4-ede71f2708b3" providerId="ADAL" clId="{069ACFDE-A62F-4635-8CF1-9C449C02418B}" dt="2020-10-04T07:34:23" v="630" actId="478"/>
          <ac:picMkLst>
            <pc:docMk/>
            <pc:sldMk cId="3898783227" sldId="259"/>
            <ac:picMk id="8" creationId="{FEA4DA5D-3A1A-4F74-AEE1-C7525E579BA1}"/>
          </ac:picMkLst>
        </pc:picChg>
      </pc:sldChg>
      <pc:sldChg chg="add del">
        <pc:chgData name="Martin SCHUBERT" userId="68659007-0c66-48b6-9ae4-ede71f2708b3" providerId="ADAL" clId="{069ACFDE-A62F-4635-8CF1-9C449C02418B}" dt="2020-10-04T07:28:36.121" v="617" actId="2696"/>
        <pc:sldMkLst>
          <pc:docMk/>
          <pc:sldMk cId="1751062001" sldId="260"/>
        </pc:sldMkLst>
      </pc:sldChg>
      <pc:sldChg chg="addSp delSp modSp add del mod">
        <pc:chgData name="Martin SCHUBERT" userId="68659007-0c66-48b6-9ae4-ede71f2708b3" providerId="ADAL" clId="{069ACFDE-A62F-4635-8CF1-9C449C02418B}" dt="2020-10-04T16:07:42.673" v="1237" actId="20577"/>
        <pc:sldMkLst>
          <pc:docMk/>
          <pc:sldMk cId="860779327" sldId="261"/>
        </pc:sldMkLst>
        <pc:spChg chg="mod">
          <ac:chgData name="Martin SCHUBERT" userId="68659007-0c66-48b6-9ae4-ede71f2708b3" providerId="ADAL" clId="{069ACFDE-A62F-4635-8CF1-9C449C02418B}" dt="2020-10-04T15:15:39.589" v="741" actId="20577"/>
          <ac:spMkLst>
            <pc:docMk/>
            <pc:sldMk cId="860779327" sldId="261"/>
            <ac:spMk id="2" creationId="{FA680CE0-20F3-4443-ABC1-626288B24911}"/>
          </ac:spMkLst>
        </pc:spChg>
        <pc:spChg chg="add del mod">
          <ac:chgData name="Martin SCHUBERT" userId="68659007-0c66-48b6-9ae4-ede71f2708b3" providerId="ADAL" clId="{069ACFDE-A62F-4635-8CF1-9C449C02418B}" dt="2020-10-04T15:45:24.362" v="890" actId="20577"/>
          <ac:spMkLst>
            <pc:docMk/>
            <pc:sldMk cId="860779327" sldId="261"/>
            <ac:spMk id="3" creationId="{881DF583-B51C-4935-8916-A7E7369B4323}"/>
          </ac:spMkLst>
        </pc:spChg>
        <pc:spChg chg="add mod">
          <ac:chgData name="Martin SCHUBERT" userId="68659007-0c66-48b6-9ae4-ede71f2708b3" providerId="ADAL" clId="{069ACFDE-A62F-4635-8CF1-9C449C02418B}" dt="2020-10-04T16:07:42.673" v="1237" actId="20577"/>
          <ac:spMkLst>
            <pc:docMk/>
            <pc:sldMk cId="860779327" sldId="261"/>
            <ac:spMk id="17" creationId="{94741A51-4111-4CE0-B669-E456CC0DDBCA}"/>
          </ac:spMkLst>
        </pc:spChg>
        <pc:picChg chg="del">
          <ac:chgData name="Martin SCHUBERT" userId="68659007-0c66-48b6-9ae4-ede71f2708b3" providerId="ADAL" clId="{069ACFDE-A62F-4635-8CF1-9C449C02418B}" dt="2020-10-04T15:12:19.866" v="723" actId="478"/>
          <ac:picMkLst>
            <pc:docMk/>
            <pc:sldMk cId="860779327" sldId="261"/>
            <ac:picMk id="4" creationId="{9341FC22-569D-463C-AE18-E998618A2A19}"/>
          </ac:picMkLst>
        </pc:picChg>
        <pc:picChg chg="add mod">
          <ac:chgData name="Martin SCHUBERT" userId="68659007-0c66-48b6-9ae4-ede71f2708b3" providerId="ADAL" clId="{069ACFDE-A62F-4635-8CF1-9C449C02418B}" dt="2020-10-04T15:16:23.155" v="750" actId="1076"/>
          <ac:picMkLst>
            <pc:docMk/>
            <pc:sldMk cId="860779327" sldId="261"/>
            <ac:picMk id="6" creationId="{10E88042-E422-47C6-BF6C-A73799A2990F}"/>
          </ac:picMkLst>
        </pc:picChg>
        <pc:picChg chg="add del mod ord">
          <ac:chgData name="Martin SCHUBERT" userId="68659007-0c66-48b6-9ae4-ede71f2708b3" providerId="ADAL" clId="{069ACFDE-A62F-4635-8CF1-9C449C02418B}" dt="2020-10-04T15:17:05.900" v="754" actId="22"/>
          <ac:picMkLst>
            <pc:docMk/>
            <pc:sldMk cId="860779327" sldId="261"/>
            <ac:picMk id="8" creationId="{DD71D15F-B303-4BD1-A1B6-066A8DE53FB4}"/>
          </ac:picMkLst>
        </pc:picChg>
        <pc:picChg chg="add mod">
          <ac:chgData name="Martin SCHUBERT" userId="68659007-0c66-48b6-9ae4-ede71f2708b3" providerId="ADAL" clId="{069ACFDE-A62F-4635-8CF1-9C449C02418B}" dt="2020-10-04T15:44:06.297" v="877" actId="1076"/>
          <ac:picMkLst>
            <pc:docMk/>
            <pc:sldMk cId="860779327" sldId="261"/>
            <ac:picMk id="10" creationId="{F46256F0-2AD3-4613-99A6-75157D329F5E}"/>
          </ac:picMkLst>
        </pc:picChg>
        <pc:picChg chg="add mod">
          <ac:chgData name="Martin SCHUBERT" userId="68659007-0c66-48b6-9ae4-ede71f2708b3" providerId="ADAL" clId="{069ACFDE-A62F-4635-8CF1-9C449C02418B}" dt="2020-10-04T15:40:42.369" v="873" actId="1076"/>
          <ac:picMkLst>
            <pc:docMk/>
            <pc:sldMk cId="860779327" sldId="261"/>
            <ac:picMk id="12" creationId="{82ED16DE-C686-46D6-9628-13B357E1166C}"/>
          </ac:picMkLst>
        </pc:picChg>
        <pc:picChg chg="add mod">
          <ac:chgData name="Martin SCHUBERT" userId="68659007-0c66-48b6-9ae4-ede71f2708b3" providerId="ADAL" clId="{069ACFDE-A62F-4635-8CF1-9C449C02418B}" dt="2020-10-04T15:45:34.871" v="893" actId="1076"/>
          <ac:picMkLst>
            <pc:docMk/>
            <pc:sldMk cId="860779327" sldId="261"/>
            <ac:picMk id="14" creationId="{315794F8-0938-49A6-BDE9-AB23E92F2A2C}"/>
          </ac:picMkLst>
        </pc:picChg>
        <pc:picChg chg="add mod">
          <ac:chgData name="Martin SCHUBERT" userId="68659007-0c66-48b6-9ae4-ede71f2708b3" providerId="ADAL" clId="{069ACFDE-A62F-4635-8CF1-9C449C02418B}" dt="2020-10-04T15:59:35.378" v="1114" actId="1076"/>
          <ac:picMkLst>
            <pc:docMk/>
            <pc:sldMk cId="860779327" sldId="261"/>
            <ac:picMk id="16" creationId="{789024BD-263A-4262-B453-29B977133CFC}"/>
          </ac:picMkLst>
        </pc:picChg>
      </pc:sldChg>
      <pc:sldChg chg="addSp delSp modSp add del mod">
        <pc:chgData name="Martin SCHUBERT" userId="68659007-0c66-48b6-9ae4-ede71f2708b3" providerId="ADAL" clId="{069ACFDE-A62F-4635-8CF1-9C449C02418B}" dt="2020-10-04T16:01:39.907" v="1136" actId="20577"/>
        <pc:sldMkLst>
          <pc:docMk/>
          <pc:sldMk cId="619127702" sldId="262"/>
        </pc:sldMkLst>
        <pc:spChg chg="mod">
          <ac:chgData name="Martin SCHUBERT" userId="68659007-0c66-48b6-9ae4-ede71f2708b3" providerId="ADAL" clId="{069ACFDE-A62F-4635-8CF1-9C449C02418B}" dt="2020-10-04T15:48:15.631" v="916" actId="20577"/>
          <ac:spMkLst>
            <pc:docMk/>
            <pc:sldMk cId="619127702" sldId="262"/>
            <ac:spMk id="2" creationId="{FA680CE0-20F3-4443-ABC1-626288B24911}"/>
          </ac:spMkLst>
        </pc:spChg>
        <pc:spChg chg="mod">
          <ac:chgData name="Martin SCHUBERT" userId="68659007-0c66-48b6-9ae4-ede71f2708b3" providerId="ADAL" clId="{069ACFDE-A62F-4635-8CF1-9C449C02418B}" dt="2020-10-04T15:55:27.048" v="1061" actId="14100"/>
          <ac:spMkLst>
            <pc:docMk/>
            <pc:sldMk cId="619127702" sldId="262"/>
            <ac:spMk id="3" creationId="{881DF583-B51C-4935-8916-A7E7369B4323}"/>
          </ac:spMkLst>
        </pc:spChg>
        <pc:spChg chg="add mod">
          <ac:chgData name="Martin SCHUBERT" userId="68659007-0c66-48b6-9ae4-ede71f2708b3" providerId="ADAL" clId="{069ACFDE-A62F-4635-8CF1-9C449C02418B}" dt="2020-10-04T15:57:00.413" v="1111" actId="207"/>
          <ac:spMkLst>
            <pc:docMk/>
            <pc:sldMk cId="619127702" sldId="262"/>
            <ac:spMk id="4" creationId="{466BA05D-3604-4100-81DB-A0F1B8A24AC6}"/>
          </ac:spMkLst>
        </pc:spChg>
        <pc:spChg chg="add mod">
          <ac:chgData name="Martin SCHUBERT" userId="68659007-0c66-48b6-9ae4-ede71f2708b3" providerId="ADAL" clId="{069ACFDE-A62F-4635-8CF1-9C449C02418B}" dt="2020-10-04T16:01:39.907" v="1136" actId="20577"/>
          <ac:spMkLst>
            <pc:docMk/>
            <pc:sldMk cId="619127702" sldId="262"/>
            <ac:spMk id="6" creationId="{61561FFE-383D-425F-976D-EBFA109C89EF}"/>
          </ac:spMkLst>
        </pc:spChg>
        <pc:spChg chg="add mod">
          <ac:chgData name="Martin SCHUBERT" userId="68659007-0c66-48b6-9ae4-ede71f2708b3" providerId="ADAL" clId="{069ACFDE-A62F-4635-8CF1-9C449C02418B}" dt="2020-10-04T15:55:50.037" v="1070" actId="14100"/>
          <ac:spMkLst>
            <pc:docMk/>
            <pc:sldMk cId="619127702" sldId="262"/>
            <ac:spMk id="8" creationId="{4EC0847E-2DF9-41DE-932E-49F267225B0D}"/>
          </ac:spMkLst>
        </pc:spChg>
        <pc:spChg chg="add mod">
          <ac:chgData name="Martin SCHUBERT" userId="68659007-0c66-48b6-9ae4-ede71f2708b3" providerId="ADAL" clId="{069ACFDE-A62F-4635-8CF1-9C449C02418B}" dt="2020-10-04T16:01:22.976" v="1134" actId="1076"/>
          <ac:spMkLst>
            <pc:docMk/>
            <pc:sldMk cId="619127702" sldId="262"/>
            <ac:spMk id="10" creationId="{63369523-9FDA-4564-9CD8-9D8261F47223}"/>
          </ac:spMkLst>
        </pc:spChg>
        <pc:picChg chg="del">
          <ac:chgData name="Martin SCHUBERT" userId="68659007-0c66-48b6-9ae4-ede71f2708b3" providerId="ADAL" clId="{069ACFDE-A62F-4635-8CF1-9C449C02418B}" dt="2020-10-04T15:47:34.767" v="894" actId="478"/>
          <ac:picMkLst>
            <pc:docMk/>
            <pc:sldMk cId="619127702" sldId="262"/>
            <ac:picMk id="5" creationId="{D2764429-2B82-46C1-87BF-FAB0727422C9}"/>
          </ac:picMkLst>
        </pc:picChg>
        <pc:picChg chg="del">
          <ac:chgData name="Martin SCHUBERT" userId="68659007-0c66-48b6-9ae4-ede71f2708b3" providerId="ADAL" clId="{069ACFDE-A62F-4635-8CF1-9C449C02418B}" dt="2020-10-04T15:47:35.383" v="895" actId="478"/>
          <ac:picMkLst>
            <pc:docMk/>
            <pc:sldMk cId="619127702" sldId="262"/>
            <ac:picMk id="7" creationId="{CF1580F3-F0C7-4FC6-AE07-CF07F21DC419}"/>
          </ac:picMkLst>
        </pc:picChg>
      </pc:sldChg>
      <pc:sldChg chg="addSp">
        <pc:chgData name="Martin SCHUBERT" userId="68659007-0c66-48b6-9ae4-ede71f2708b3" providerId="ADAL" clId="{069ACFDE-A62F-4635-8CF1-9C449C02418B}" dt="2020-10-04T16:11:31.942" v="1270"/>
        <pc:sldMkLst>
          <pc:docMk/>
          <pc:sldMk cId="121663511" sldId="263"/>
        </pc:sldMkLst>
        <pc:picChg chg="add">
          <ac:chgData name="Martin SCHUBERT" userId="68659007-0c66-48b6-9ae4-ede71f2708b3" providerId="ADAL" clId="{069ACFDE-A62F-4635-8CF1-9C449C02418B}" dt="2020-10-04T16:11:31.942" v="1270"/>
          <ac:picMkLst>
            <pc:docMk/>
            <pc:sldMk cId="121663511" sldId="263"/>
            <ac:picMk id="1026" creationId="{F92E8D27-0FFF-46F2-B18A-3CDD70C26F94}"/>
          </ac:picMkLst>
        </pc:picChg>
      </pc:sldChg>
      <pc:sldChg chg="addSp delSp modSp add del mod setBg">
        <pc:chgData name="Martin SCHUBERT" userId="68659007-0c66-48b6-9ae4-ede71f2708b3" providerId="ADAL" clId="{069ACFDE-A62F-4635-8CF1-9C449C02418B}" dt="2020-10-04T16:25:24.380" v="1467" actId="1076"/>
        <pc:sldMkLst>
          <pc:docMk/>
          <pc:sldMk cId="972006580" sldId="263"/>
        </pc:sldMkLst>
        <pc:spChg chg="mod">
          <ac:chgData name="Martin SCHUBERT" userId="68659007-0c66-48b6-9ae4-ede71f2708b3" providerId="ADAL" clId="{069ACFDE-A62F-4635-8CF1-9C449C02418B}" dt="2020-10-04T16:16:47.183" v="1395"/>
          <ac:spMkLst>
            <pc:docMk/>
            <pc:sldMk cId="972006580" sldId="263"/>
            <ac:spMk id="2" creationId="{FA680CE0-20F3-4443-ABC1-626288B24911}"/>
          </ac:spMkLst>
        </pc:spChg>
        <pc:spChg chg="mod">
          <ac:chgData name="Martin SCHUBERT" userId="68659007-0c66-48b6-9ae4-ede71f2708b3" providerId="ADAL" clId="{069ACFDE-A62F-4635-8CF1-9C449C02418B}" dt="2020-10-04T16:24:27.718" v="1459" actId="1076"/>
          <ac:spMkLst>
            <pc:docMk/>
            <pc:sldMk cId="972006580" sldId="263"/>
            <ac:spMk id="3" creationId="{881DF583-B51C-4935-8916-A7E7369B4323}"/>
          </ac:spMkLst>
        </pc:spChg>
        <pc:spChg chg="add mod">
          <ac:chgData name="Martin SCHUBERT" userId="68659007-0c66-48b6-9ae4-ede71f2708b3" providerId="ADAL" clId="{069ACFDE-A62F-4635-8CF1-9C449C02418B}" dt="2020-10-04T16:24:40.692" v="1462" actId="1076"/>
          <ac:spMkLst>
            <pc:docMk/>
            <pc:sldMk cId="972006580" sldId="263"/>
            <ac:spMk id="4" creationId="{9857EFF3-8126-4492-ADA9-62D1B903B443}"/>
          </ac:spMkLst>
        </pc:spChg>
        <pc:spChg chg="add mod">
          <ac:chgData name="Martin SCHUBERT" userId="68659007-0c66-48b6-9ae4-ede71f2708b3" providerId="ADAL" clId="{069ACFDE-A62F-4635-8CF1-9C449C02418B}" dt="2020-10-04T16:24:35.473" v="1461" actId="1076"/>
          <ac:spMkLst>
            <pc:docMk/>
            <pc:sldMk cId="972006580" sldId="263"/>
            <ac:spMk id="5" creationId="{60F894D1-6900-4FA8-A9B8-D8C04B098E64}"/>
          </ac:spMkLst>
        </pc:spChg>
        <pc:spChg chg="add del mod">
          <ac:chgData name="Martin SCHUBERT" userId="68659007-0c66-48b6-9ae4-ede71f2708b3" providerId="ADAL" clId="{069ACFDE-A62F-4635-8CF1-9C449C02418B}" dt="2020-10-04T16:11:20.850" v="1269" actId="478"/>
          <ac:spMkLst>
            <pc:docMk/>
            <pc:sldMk cId="972006580" sldId="263"/>
            <ac:spMk id="6" creationId="{92CCE18C-70AE-43E0-98C3-65CD204BE976}"/>
          </ac:spMkLst>
        </pc:spChg>
        <pc:spChg chg="add mod">
          <ac:chgData name="Martin SCHUBERT" userId="68659007-0c66-48b6-9ae4-ede71f2708b3" providerId="ADAL" clId="{069ACFDE-A62F-4635-8CF1-9C449C02418B}" dt="2020-10-04T16:24:31.394" v="1460" actId="1076"/>
          <ac:spMkLst>
            <pc:docMk/>
            <pc:sldMk cId="972006580" sldId="263"/>
            <ac:spMk id="7" creationId="{57C35CDD-1B91-421D-8B1D-48B181C36795}"/>
          </ac:spMkLst>
        </pc:spChg>
        <pc:spChg chg="add mod">
          <ac:chgData name="Martin SCHUBERT" userId="68659007-0c66-48b6-9ae4-ede71f2708b3" providerId="ADAL" clId="{069ACFDE-A62F-4635-8CF1-9C449C02418B}" dt="2020-10-04T16:25:24.380" v="1467" actId="1076"/>
          <ac:spMkLst>
            <pc:docMk/>
            <pc:sldMk cId="972006580" sldId="263"/>
            <ac:spMk id="9" creationId="{68284706-439F-46E2-82B3-0176F0408481}"/>
          </ac:spMkLst>
        </pc:spChg>
        <pc:spChg chg="add del mod">
          <ac:chgData name="Martin SCHUBERT" userId="68659007-0c66-48b6-9ae4-ede71f2708b3" providerId="ADAL" clId="{069ACFDE-A62F-4635-8CF1-9C449C02418B}" dt="2020-10-04T16:24:05.801" v="1455" actId="478"/>
          <ac:spMkLst>
            <pc:docMk/>
            <pc:sldMk cId="972006580" sldId="263"/>
            <ac:spMk id="11" creationId="{84BE0858-6502-4D17-9207-622F72E16DA8}"/>
          </ac:spMkLst>
        </pc:spChg>
        <pc:picChg chg="del">
          <ac:chgData name="Martin SCHUBERT" userId="68659007-0c66-48b6-9ae4-ede71f2708b3" providerId="ADAL" clId="{069ACFDE-A62F-4635-8CF1-9C449C02418B}" dt="2020-10-04T16:09:32.569" v="1238" actId="478"/>
          <ac:picMkLst>
            <pc:docMk/>
            <pc:sldMk cId="972006580" sldId="263"/>
            <ac:picMk id="4" creationId="{AF1F2E28-28B2-4EA4-96BB-BF30C8C5BE16}"/>
          </ac:picMkLst>
        </pc:picChg>
        <pc:picChg chg="mod">
          <ac:chgData name="Martin SCHUBERT" userId="68659007-0c66-48b6-9ae4-ede71f2708b3" providerId="ADAL" clId="{069ACFDE-A62F-4635-8CF1-9C449C02418B}" dt="2020-10-04T16:11:49.692" v="1276" actId="1076"/>
          <ac:picMkLst>
            <pc:docMk/>
            <pc:sldMk cId="972006580" sldId="263"/>
            <ac:picMk id="1026" creationId="{F92E8D27-0FFF-46F2-B18A-3CDD70C26F94}"/>
          </ac:picMkLst>
        </pc:picChg>
      </pc:sldChg>
      <pc:sldChg chg="addSp delSp modSp add del mod">
        <pc:chgData name="Martin SCHUBERT" userId="68659007-0c66-48b6-9ae4-ede71f2708b3" providerId="ADAL" clId="{069ACFDE-A62F-4635-8CF1-9C449C02418B}" dt="2020-10-04T16:27:25.855" v="1494" actId="20577"/>
        <pc:sldMkLst>
          <pc:docMk/>
          <pc:sldMk cId="2715232876" sldId="264"/>
        </pc:sldMkLst>
        <pc:spChg chg="mod">
          <ac:chgData name="Martin SCHUBERT" userId="68659007-0c66-48b6-9ae4-ede71f2708b3" providerId="ADAL" clId="{069ACFDE-A62F-4635-8CF1-9C449C02418B}" dt="2020-10-04T16:27:25.855" v="1494" actId="20577"/>
          <ac:spMkLst>
            <pc:docMk/>
            <pc:sldMk cId="2715232876" sldId="264"/>
            <ac:spMk id="2" creationId="{FA680CE0-20F3-4443-ABC1-626288B24911}"/>
          </ac:spMkLst>
        </pc:spChg>
        <pc:spChg chg="del">
          <ac:chgData name="Martin SCHUBERT" userId="68659007-0c66-48b6-9ae4-ede71f2708b3" providerId="ADAL" clId="{069ACFDE-A62F-4635-8CF1-9C449C02418B}" dt="2020-10-04T16:26:41.806" v="1470" actId="478"/>
          <ac:spMkLst>
            <pc:docMk/>
            <pc:sldMk cId="2715232876" sldId="264"/>
            <ac:spMk id="3" creationId="{668BED5A-5F7C-4C40-A7AA-0FC4626AE34D}"/>
          </ac:spMkLst>
        </pc:spChg>
        <pc:spChg chg="del">
          <ac:chgData name="Martin SCHUBERT" userId="68659007-0c66-48b6-9ae4-ede71f2708b3" providerId="ADAL" clId="{069ACFDE-A62F-4635-8CF1-9C449C02418B}" dt="2020-10-04T16:26:41.806" v="1470" actId="478"/>
          <ac:spMkLst>
            <pc:docMk/>
            <pc:sldMk cId="2715232876" sldId="264"/>
            <ac:spMk id="4" creationId="{61C5F0DC-87F9-4E0A-A423-09986DD16926}"/>
          </ac:spMkLst>
        </pc:spChg>
        <pc:spChg chg="add mod">
          <ac:chgData name="Martin SCHUBERT" userId="68659007-0c66-48b6-9ae4-ede71f2708b3" providerId="ADAL" clId="{069ACFDE-A62F-4635-8CF1-9C449C02418B}" dt="2020-10-04T16:26:43.974" v="1471" actId="478"/>
          <ac:spMkLst>
            <pc:docMk/>
            <pc:sldMk cId="2715232876" sldId="264"/>
            <ac:spMk id="8" creationId="{A7226DAF-3A4F-40EF-AD16-BA54207BC1A2}"/>
          </ac:spMkLst>
        </pc:spChg>
        <pc:spChg chg="del">
          <ac:chgData name="Martin SCHUBERT" userId="68659007-0c66-48b6-9ae4-ede71f2708b3" providerId="ADAL" clId="{069ACFDE-A62F-4635-8CF1-9C449C02418B}" dt="2020-10-04T16:26:43.974" v="1471" actId="478"/>
          <ac:spMkLst>
            <pc:docMk/>
            <pc:sldMk cId="2715232876" sldId="264"/>
            <ac:spMk id="9" creationId="{A5EBAB75-A282-413C-A0E6-12A69FC9521F}"/>
          </ac:spMkLst>
        </pc:spChg>
        <pc:spChg chg="del">
          <ac:chgData name="Martin SCHUBERT" userId="68659007-0c66-48b6-9ae4-ede71f2708b3" providerId="ADAL" clId="{069ACFDE-A62F-4635-8CF1-9C449C02418B}" dt="2020-10-04T16:26:41.806" v="1470" actId="478"/>
          <ac:spMkLst>
            <pc:docMk/>
            <pc:sldMk cId="2715232876" sldId="264"/>
            <ac:spMk id="11" creationId="{42F13BDE-6B21-45CC-90F8-75431E504C7E}"/>
          </ac:spMkLst>
        </pc:spChg>
        <pc:spChg chg="del">
          <ac:chgData name="Martin SCHUBERT" userId="68659007-0c66-48b6-9ae4-ede71f2708b3" providerId="ADAL" clId="{069ACFDE-A62F-4635-8CF1-9C449C02418B}" dt="2020-10-04T16:26:43.974" v="1471" actId="478"/>
          <ac:spMkLst>
            <pc:docMk/>
            <pc:sldMk cId="2715232876" sldId="264"/>
            <ac:spMk id="15" creationId="{627FD547-65BE-48DA-A20B-5E151F10A111}"/>
          </ac:spMkLst>
        </pc:spChg>
        <pc:spChg chg="del">
          <ac:chgData name="Martin SCHUBERT" userId="68659007-0c66-48b6-9ae4-ede71f2708b3" providerId="ADAL" clId="{069ACFDE-A62F-4635-8CF1-9C449C02418B}" dt="2020-10-04T16:26:41.806" v="1470" actId="478"/>
          <ac:spMkLst>
            <pc:docMk/>
            <pc:sldMk cId="2715232876" sldId="264"/>
            <ac:spMk id="18" creationId="{25BEABDF-5592-466A-96D1-2914C3957EFD}"/>
          </ac:spMkLst>
        </pc:spChg>
        <pc:spChg chg="del">
          <ac:chgData name="Martin SCHUBERT" userId="68659007-0c66-48b6-9ae4-ede71f2708b3" providerId="ADAL" clId="{069ACFDE-A62F-4635-8CF1-9C449C02418B}" dt="2020-10-04T16:26:43.974" v="1471" actId="478"/>
          <ac:spMkLst>
            <pc:docMk/>
            <pc:sldMk cId="2715232876" sldId="264"/>
            <ac:spMk id="21" creationId="{1A6B4F1A-99C2-4600-BD1E-E22E4BAFE827}"/>
          </ac:spMkLst>
        </pc:spChg>
        <pc:spChg chg="del">
          <ac:chgData name="Martin SCHUBERT" userId="68659007-0c66-48b6-9ae4-ede71f2708b3" providerId="ADAL" clId="{069ACFDE-A62F-4635-8CF1-9C449C02418B}" dt="2020-10-04T16:26:41.806" v="1470" actId="478"/>
          <ac:spMkLst>
            <pc:docMk/>
            <pc:sldMk cId="2715232876" sldId="264"/>
            <ac:spMk id="27" creationId="{B6B406D2-6DF3-4FE9-B89B-6EA8D9CE1F4D}"/>
          </ac:spMkLst>
        </pc:spChg>
        <pc:spChg chg="del">
          <ac:chgData name="Martin SCHUBERT" userId="68659007-0c66-48b6-9ae4-ede71f2708b3" providerId="ADAL" clId="{069ACFDE-A62F-4635-8CF1-9C449C02418B}" dt="2020-10-04T16:26:41.806" v="1470" actId="478"/>
          <ac:spMkLst>
            <pc:docMk/>
            <pc:sldMk cId="2715232876" sldId="264"/>
            <ac:spMk id="28" creationId="{5E7AC2C6-8AC1-43BB-89D7-146AFBFC9E5D}"/>
          </ac:spMkLst>
        </pc:spChg>
        <pc:spChg chg="del">
          <ac:chgData name="Martin SCHUBERT" userId="68659007-0c66-48b6-9ae4-ede71f2708b3" providerId="ADAL" clId="{069ACFDE-A62F-4635-8CF1-9C449C02418B}" dt="2020-10-04T16:26:41.806" v="1470" actId="478"/>
          <ac:spMkLst>
            <pc:docMk/>
            <pc:sldMk cId="2715232876" sldId="264"/>
            <ac:spMk id="29" creationId="{66A9E65A-3AE4-4B3F-99B1-3CDB3060937D}"/>
          </ac:spMkLst>
        </pc:spChg>
        <pc:spChg chg="del">
          <ac:chgData name="Martin SCHUBERT" userId="68659007-0c66-48b6-9ae4-ede71f2708b3" providerId="ADAL" clId="{069ACFDE-A62F-4635-8CF1-9C449C02418B}" dt="2020-10-04T16:26:41.806" v="1470" actId="478"/>
          <ac:spMkLst>
            <pc:docMk/>
            <pc:sldMk cId="2715232876" sldId="264"/>
            <ac:spMk id="30" creationId="{EB27A6F2-693E-4AB4-91BB-B2EF4E58D9FE}"/>
          </ac:spMkLst>
        </pc:spChg>
        <pc:spChg chg="del">
          <ac:chgData name="Martin SCHUBERT" userId="68659007-0c66-48b6-9ae4-ede71f2708b3" providerId="ADAL" clId="{069ACFDE-A62F-4635-8CF1-9C449C02418B}" dt="2020-10-04T16:26:41.806" v="1470" actId="478"/>
          <ac:spMkLst>
            <pc:docMk/>
            <pc:sldMk cId="2715232876" sldId="264"/>
            <ac:spMk id="31" creationId="{50CC6A41-8AF7-4164-8970-2575A0FBA5D5}"/>
          </ac:spMkLst>
        </pc:spChg>
        <pc:spChg chg="del">
          <ac:chgData name="Martin SCHUBERT" userId="68659007-0c66-48b6-9ae4-ede71f2708b3" providerId="ADAL" clId="{069ACFDE-A62F-4635-8CF1-9C449C02418B}" dt="2020-10-04T16:26:41.806" v="1470" actId="478"/>
          <ac:spMkLst>
            <pc:docMk/>
            <pc:sldMk cId="2715232876" sldId="264"/>
            <ac:spMk id="32" creationId="{0F6F890F-A5F8-4432-BB18-F27F4130D01F}"/>
          </ac:spMkLst>
        </pc:spChg>
        <pc:spChg chg="del">
          <ac:chgData name="Martin SCHUBERT" userId="68659007-0c66-48b6-9ae4-ede71f2708b3" providerId="ADAL" clId="{069ACFDE-A62F-4635-8CF1-9C449C02418B}" dt="2020-10-04T16:26:41.806" v="1470" actId="478"/>
          <ac:spMkLst>
            <pc:docMk/>
            <pc:sldMk cId="2715232876" sldId="264"/>
            <ac:spMk id="33" creationId="{156EEB8B-2B40-4A67-8AC3-97914D6783E7}"/>
          </ac:spMkLst>
        </pc:spChg>
        <pc:spChg chg="del">
          <ac:chgData name="Martin SCHUBERT" userId="68659007-0c66-48b6-9ae4-ede71f2708b3" providerId="ADAL" clId="{069ACFDE-A62F-4635-8CF1-9C449C02418B}" dt="2020-10-04T16:26:41.806" v="1470" actId="478"/>
          <ac:spMkLst>
            <pc:docMk/>
            <pc:sldMk cId="2715232876" sldId="264"/>
            <ac:spMk id="46" creationId="{53FD0F53-CC47-48AE-B7B4-946AA6BA47C5}"/>
          </ac:spMkLst>
        </pc:spChg>
        <pc:picChg chg="del">
          <ac:chgData name="Martin SCHUBERT" userId="68659007-0c66-48b6-9ae4-ede71f2708b3" providerId="ADAL" clId="{069ACFDE-A62F-4635-8CF1-9C449C02418B}" dt="2020-10-04T16:26:43.974" v="1471" actId="478"/>
          <ac:picMkLst>
            <pc:docMk/>
            <pc:sldMk cId="2715232876" sldId="264"/>
            <ac:picMk id="5" creationId="{FE19E613-0AD5-44D0-90A0-7E258A3D9244}"/>
          </ac:picMkLst>
        </pc:picChg>
        <pc:picChg chg="del">
          <ac:chgData name="Martin SCHUBERT" userId="68659007-0c66-48b6-9ae4-ede71f2708b3" providerId="ADAL" clId="{069ACFDE-A62F-4635-8CF1-9C449C02418B}" dt="2020-10-04T16:26:43.974" v="1471" actId="478"/>
          <ac:picMkLst>
            <pc:docMk/>
            <pc:sldMk cId="2715232876" sldId="264"/>
            <ac:picMk id="6" creationId="{AA77719C-D21C-4493-AD2C-F4BC6A6305B2}"/>
          </ac:picMkLst>
        </pc:picChg>
        <pc:picChg chg="del">
          <ac:chgData name="Martin SCHUBERT" userId="68659007-0c66-48b6-9ae4-ede71f2708b3" providerId="ADAL" clId="{069ACFDE-A62F-4635-8CF1-9C449C02418B}" dt="2020-10-04T16:26:37.270" v="1468" actId="478"/>
          <ac:picMkLst>
            <pc:docMk/>
            <pc:sldMk cId="2715232876" sldId="264"/>
            <ac:picMk id="19" creationId="{9924E6D7-E0EE-43C2-AEC3-0699F3790EF0}"/>
          </ac:picMkLst>
        </pc:picChg>
        <pc:picChg chg="del">
          <ac:chgData name="Martin SCHUBERT" userId="68659007-0c66-48b6-9ae4-ede71f2708b3" providerId="ADAL" clId="{069ACFDE-A62F-4635-8CF1-9C449C02418B}" dt="2020-10-04T16:26:37.835" v="1469" actId="478"/>
          <ac:picMkLst>
            <pc:docMk/>
            <pc:sldMk cId="2715232876" sldId="264"/>
            <ac:picMk id="58" creationId="{1CFE7664-5D0D-4FAB-887F-9EB21D99BD2D}"/>
          </ac:picMkLst>
        </pc:picChg>
        <pc:cxnChg chg="del">
          <ac:chgData name="Martin SCHUBERT" userId="68659007-0c66-48b6-9ae4-ede71f2708b3" providerId="ADAL" clId="{069ACFDE-A62F-4635-8CF1-9C449C02418B}" dt="2020-10-04T16:26:43.974" v="1471" actId="478"/>
          <ac:cxnSpMkLst>
            <pc:docMk/>
            <pc:sldMk cId="2715232876" sldId="264"/>
            <ac:cxnSpMk id="12" creationId="{EB5AB2A6-0455-49EA-8449-1523392B8EEE}"/>
          </ac:cxnSpMkLst>
        </pc:cxnChg>
        <pc:cxnChg chg="del">
          <ac:chgData name="Martin SCHUBERT" userId="68659007-0c66-48b6-9ae4-ede71f2708b3" providerId="ADAL" clId="{069ACFDE-A62F-4635-8CF1-9C449C02418B}" dt="2020-10-04T16:26:43.974" v="1471" actId="478"/>
          <ac:cxnSpMkLst>
            <pc:docMk/>
            <pc:sldMk cId="2715232876" sldId="264"/>
            <ac:cxnSpMk id="13" creationId="{57E4F074-58A6-4CFD-B92D-8D97B97135CF}"/>
          </ac:cxnSpMkLst>
        </pc:cxnChg>
        <pc:cxnChg chg="del">
          <ac:chgData name="Martin SCHUBERT" userId="68659007-0c66-48b6-9ae4-ede71f2708b3" providerId="ADAL" clId="{069ACFDE-A62F-4635-8CF1-9C449C02418B}" dt="2020-10-04T16:26:43.974" v="1471" actId="478"/>
          <ac:cxnSpMkLst>
            <pc:docMk/>
            <pc:sldMk cId="2715232876" sldId="264"/>
            <ac:cxnSpMk id="14" creationId="{0B6C49FB-4F82-4551-94BB-E465F809ABAD}"/>
          </ac:cxnSpMkLst>
        </pc:cxnChg>
        <pc:cxnChg chg="del">
          <ac:chgData name="Martin SCHUBERT" userId="68659007-0c66-48b6-9ae4-ede71f2708b3" providerId="ADAL" clId="{069ACFDE-A62F-4635-8CF1-9C449C02418B}" dt="2020-10-04T16:26:43.974" v="1471" actId="478"/>
          <ac:cxnSpMkLst>
            <pc:docMk/>
            <pc:sldMk cId="2715232876" sldId="264"/>
            <ac:cxnSpMk id="17" creationId="{1EA2E6C0-AAD7-4585-B232-5422711E9D8C}"/>
          </ac:cxnSpMkLst>
        </pc:cxnChg>
        <pc:cxnChg chg="del">
          <ac:chgData name="Martin SCHUBERT" userId="68659007-0c66-48b6-9ae4-ede71f2708b3" providerId="ADAL" clId="{069ACFDE-A62F-4635-8CF1-9C449C02418B}" dt="2020-10-04T16:26:43.974" v="1471" actId="478"/>
          <ac:cxnSpMkLst>
            <pc:docMk/>
            <pc:sldMk cId="2715232876" sldId="264"/>
            <ac:cxnSpMk id="22" creationId="{25E5B578-46BE-4890-BFF8-4AF20E36C745}"/>
          </ac:cxnSpMkLst>
        </pc:cxnChg>
        <pc:cxnChg chg="del">
          <ac:chgData name="Martin SCHUBERT" userId="68659007-0c66-48b6-9ae4-ede71f2708b3" providerId="ADAL" clId="{069ACFDE-A62F-4635-8CF1-9C449C02418B}" dt="2020-10-04T16:26:43.974" v="1471" actId="478"/>
          <ac:cxnSpMkLst>
            <pc:docMk/>
            <pc:sldMk cId="2715232876" sldId="264"/>
            <ac:cxnSpMk id="24" creationId="{CDE0633D-EE07-432F-9C2C-0118CB5DB5D4}"/>
          </ac:cxnSpMkLst>
        </pc:cxnChg>
        <pc:cxnChg chg="del">
          <ac:chgData name="Martin SCHUBERT" userId="68659007-0c66-48b6-9ae4-ede71f2708b3" providerId="ADAL" clId="{069ACFDE-A62F-4635-8CF1-9C449C02418B}" dt="2020-10-04T16:26:43.974" v="1471" actId="478"/>
          <ac:cxnSpMkLst>
            <pc:docMk/>
            <pc:sldMk cId="2715232876" sldId="264"/>
            <ac:cxnSpMk id="25" creationId="{05D641DB-B1E2-4820-ACA0-CB9493296236}"/>
          </ac:cxnSpMkLst>
        </pc:cxnChg>
        <pc:cxnChg chg="del">
          <ac:chgData name="Martin SCHUBERT" userId="68659007-0c66-48b6-9ae4-ede71f2708b3" providerId="ADAL" clId="{069ACFDE-A62F-4635-8CF1-9C449C02418B}" dt="2020-10-04T16:26:41.806" v="1470" actId="478"/>
          <ac:cxnSpMkLst>
            <pc:docMk/>
            <pc:sldMk cId="2715232876" sldId="264"/>
            <ac:cxnSpMk id="34" creationId="{A8732621-4EF0-4B68-8D4C-ADB2D0601541}"/>
          </ac:cxnSpMkLst>
        </pc:cxnChg>
        <pc:cxnChg chg="del">
          <ac:chgData name="Martin SCHUBERT" userId="68659007-0c66-48b6-9ae4-ede71f2708b3" providerId="ADAL" clId="{069ACFDE-A62F-4635-8CF1-9C449C02418B}" dt="2020-10-04T16:26:41.806" v="1470" actId="478"/>
          <ac:cxnSpMkLst>
            <pc:docMk/>
            <pc:sldMk cId="2715232876" sldId="264"/>
            <ac:cxnSpMk id="35" creationId="{5FF7A435-89BE-4442-B746-939BC7E58341}"/>
          </ac:cxnSpMkLst>
        </pc:cxnChg>
        <pc:cxnChg chg="del">
          <ac:chgData name="Martin SCHUBERT" userId="68659007-0c66-48b6-9ae4-ede71f2708b3" providerId="ADAL" clId="{069ACFDE-A62F-4635-8CF1-9C449C02418B}" dt="2020-10-04T16:26:41.806" v="1470" actId="478"/>
          <ac:cxnSpMkLst>
            <pc:docMk/>
            <pc:sldMk cId="2715232876" sldId="264"/>
            <ac:cxnSpMk id="36" creationId="{42F14B57-8E26-4CDE-A58B-EC14479B11BE}"/>
          </ac:cxnSpMkLst>
        </pc:cxnChg>
        <pc:cxnChg chg="del">
          <ac:chgData name="Martin SCHUBERT" userId="68659007-0c66-48b6-9ae4-ede71f2708b3" providerId="ADAL" clId="{069ACFDE-A62F-4635-8CF1-9C449C02418B}" dt="2020-10-04T16:26:41.806" v="1470" actId="478"/>
          <ac:cxnSpMkLst>
            <pc:docMk/>
            <pc:sldMk cId="2715232876" sldId="264"/>
            <ac:cxnSpMk id="37" creationId="{8420F0D9-5F27-4F2F-9353-CF5A4A994A60}"/>
          </ac:cxnSpMkLst>
        </pc:cxnChg>
        <pc:cxnChg chg="del">
          <ac:chgData name="Martin SCHUBERT" userId="68659007-0c66-48b6-9ae4-ede71f2708b3" providerId="ADAL" clId="{069ACFDE-A62F-4635-8CF1-9C449C02418B}" dt="2020-10-04T16:26:41.806" v="1470" actId="478"/>
          <ac:cxnSpMkLst>
            <pc:docMk/>
            <pc:sldMk cId="2715232876" sldId="264"/>
            <ac:cxnSpMk id="38" creationId="{F7AF7A18-32B1-441E-9BB5-A978DA8CC172}"/>
          </ac:cxnSpMkLst>
        </pc:cxnChg>
        <pc:cxnChg chg="del">
          <ac:chgData name="Martin SCHUBERT" userId="68659007-0c66-48b6-9ae4-ede71f2708b3" providerId="ADAL" clId="{069ACFDE-A62F-4635-8CF1-9C449C02418B}" dt="2020-10-04T16:26:41.806" v="1470" actId="478"/>
          <ac:cxnSpMkLst>
            <pc:docMk/>
            <pc:sldMk cId="2715232876" sldId="264"/>
            <ac:cxnSpMk id="39" creationId="{E24D63E6-6E2A-47F4-986B-8D2E80FE1500}"/>
          </ac:cxnSpMkLst>
        </pc:cxnChg>
        <pc:cxnChg chg="del">
          <ac:chgData name="Martin SCHUBERT" userId="68659007-0c66-48b6-9ae4-ede71f2708b3" providerId="ADAL" clId="{069ACFDE-A62F-4635-8CF1-9C449C02418B}" dt="2020-10-04T16:26:41.806" v="1470" actId="478"/>
          <ac:cxnSpMkLst>
            <pc:docMk/>
            <pc:sldMk cId="2715232876" sldId="264"/>
            <ac:cxnSpMk id="40" creationId="{F8FDC0F1-CE89-4FDD-B9F5-4C5D459DBC67}"/>
          </ac:cxnSpMkLst>
        </pc:cxnChg>
        <pc:cxnChg chg="del">
          <ac:chgData name="Martin SCHUBERT" userId="68659007-0c66-48b6-9ae4-ede71f2708b3" providerId="ADAL" clId="{069ACFDE-A62F-4635-8CF1-9C449C02418B}" dt="2020-10-04T16:26:41.806" v="1470" actId="478"/>
          <ac:cxnSpMkLst>
            <pc:docMk/>
            <pc:sldMk cId="2715232876" sldId="264"/>
            <ac:cxnSpMk id="41" creationId="{04C4EEE8-1618-4772-92F0-54B0D55062ED}"/>
          </ac:cxnSpMkLst>
        </pc:cxnChg>
        <pc:cxnChg chg="del">
          <ac:chgData name="Martin SCHUBERT" userId="68659007-0c66-48b6-9ae4-ede71f2708b3" providerId="ADAL" clId="{069ACFDE-A62F-4635-8CF1-9C449C02418B}" dt="2020-10-04T16:26:41.806" v="1470" actId="478"/>
          <ac:cxnSpMkLst>
            <pc:docMk/>
            <pc:sldMk cId="2715232876" sldId="264"/>
            <ac:cxnSpMk id="42" creationId="{56D82263-9369-4A95-93BC-226B52A2B7D1}"/>
          </ac:cxnSpMkLst>
        </pc:cxnChg>
        <pc:cxnChg chg="del">
          <ac:chgData name="Martin SCHUBERT" userId="68659007-0c66-48b6-9ae4-ede71f2708b3" providerId="ADAL" clId="{069ACFDE-A62F-4635-8CF1-9C449C02418B}" dt="2020-10-04T16:26:41.806" v="1470" actId="478"/>
          <ac:cxnSpMkLst>
            <pc:docMk/>
            <pc:sldMk cId="2715232876" sldId="264"/>
            <ac:cxnSpMk id="43" creationId="{B964F9CF-E6A9-42D7-AF62-E85BEB6383F8}"/>
          </ac:cxnSpMkLst>
        </pc:cxnChg>
        <pc:cxnChg chg="del">
          <ac:chgData name="Martin SCHUBERT" userId="68659007-0c66-48b6-9ae4-ede71f2708b3" providerId="ADAL" clId="{069ACFDE-A62F-4635-8CF1-9C449C02418B}" dt="2020-10-04T16:26:41.806" v="1470" actId="478"/>
          <ac:cxnSpMkLst>
            <pc:docMk/>
            <pc:sldMk cId="2715232876" sldId="264"/>
            <ac:cxnSpMk id="44" creationId="{A0B1CC1C-5C12-421A-8471-41201EE0162B}"/>
          </ac:cxnSpMkLst>
        </pc:cxnChg>
        <pc:cxnChg chg="del">
          <ac:chgData name="Martin SCHUBERT" userId="68659007-0c66-48b6-9ae4-ede71f2708b3" providerId="ADAL" clId="{069ACFDE-A62F-4635-8CF1-9C449C02418B}" dt="2020-10-04T16:26:41.806" v="1470" actId="478"/>
          <ac:cxnSpMkLst>
            <pc:docMk/>
            <pc:sldMk cId="2715232876" sldId="264"/>
            <ac:cxnSpMk id="45" creationId="{74895A6E-2101-4EE7-9773-B37ADF801F5E}"/>
          </ac:cxnSpMkLst>
        </pc:cxnChg>
        <pc:cxnChg chg="del">
          <ac:chgData name="Martin SCHUBERT" userId="68659007-0c66-48b6-9ae4-ede71f2708b3" providerId="ADAL" clId="{069ACFDE-A62F-4635-8CF1-9C449C02418B}" dt="2020-10-04T16:26:41.806" v="1470" actId="478"/>
          <ac:cxnSpMkLst>
            <pc:docMk/>
            <pc:sldMk cId="2715232876" sldId="264"/>
            <ac:cxnSpMk id="47" creationId="{F146A3AD-7601-46F4-B385-2118FC947181}"/>
          </ac:cxnSpMkLst>
        </pc:cxnChg>
        <pc:cxnChg chg="del">
          <ac:chgData name="Martin SCHUBERT" userId="68659007-0c66-48b6-9ae4-ede71f2708b3" providerId="ADAL" clId="{069ACFDE-A62F-4635-8CF1-9C449C02418B}" dt="2020-10-04T16:26:41.806" v="1470" actId="478"/>
          <ac:cxnSpMkLst>
            <pc:docMk/>
            <pc:sldMk cId="2715232876" sldId="264"/>
            <ac:cxnSpMk id="48" creationId="{5965EB93-000C-43EF-AF01-D0AA1FB2CE09}"/>
          </ac:cxnSpMkLst>
        </pc:cxnChg>
        <pc:cxnChg chg="del">
          <ac:chgData name="Martin SCHUBERT" userId="68659007-0c66-48b6-9ae4-ede71f2708b3" providerId="ADAL" clId="{069ACFDE-A62F-4635-8CF1-9C449C02418B}" dt="2020-10-04T16:26:41.806" v="1470" actId="478"/>
          <ac:cxnSpMkLst>
            <pc:docMk/>
            <pc:sldMk cId="2715232876" sldId="264"/>
            <ac:cxnSpMk id="49" creationId="{35BBCC74-2E10-4FE5-8911-B1666C2E7224}"/>
          </ac:cxnSpMkLst>
        </pc:cxnChg>
        <pc:cxnChg chg="del">
          <ac:chgData name="Martin SCHUBERT" userId="68659007-0c66-48b6-9ae4-ede71f2708b3" providerId="ADAL" clId="{069ACFDE-A62F-4635-8CF1-9C449C02418B}" dt="2020-10-04T16:26:41.806" v="1470" actId="478"/>
          <ac:cxnSpMkLst>
            <pc:docMk/>
            <pc:sldMk cId="2715232876" sldId="264"/>
            <ac:cxnSpMk id="50" creationId="{76DFE6C8-731F-4541-BDA1-3C1C3B68D9DE}"/>
          </ac:cxnSpMkLst>
        </pc:cxnChg>
        <pc:cxnChg chg="del">
          <ac:chgData name="Martin SCHUBERT" userId="68659007-0c66-48b6-9ae4-ede71f2708b3" providerId="ADAL" clId="{069ACFDE-A62F-4635-8CF1-9C449C02418B}" dt="2020-10-04T16:26:41.806" v="1470" actId="478"/>
          <ac:cxnSpMkLst>
            <pc:docMk/>
            <pc:sldMk cId="2715232876" sldId="264"/>
            <ac:cxnSpMk id="51" creationId="{5FC615C3-C105-40B6-B7DD-F90D4B376E76}"/>
          </ac:cxnSpMkLst>
        </pc:cxnChg>
        <pc:cxnChg chg="del">
          <ac:chgData name="Martin SCHUBERT" userId="68659007-0c66-48b6-9ae4-ede71f2708b3" providerId="ADAL" clId="{069ACFDE-A62F-4635-8CF1-9C449C02418B}" dt="2020-10-04T16:26:41.806" v="1470" actId="478"/>
          <ac:cxnSpMkLst>
            <pc:docMk/>
            <pc:sldMk cId="2715232876" sldId="264"/>
            <ac:cxnSpMk id="61" creationId="{2367D1E1-DADF-4DC2-861E-053FB3DBDE59}"/>
          </ac:cxnSpMkLst>
        </pc:cxnChg>
        <pc:cxnChg chg="del">
          <ac:chgData name="Martin SCHUBERT" userId="68659007-0c66-48b6-9ae4-ede71f2708b3" providerId="ADAL" clId="{069ACFDE-A62F-4635-8CF1-9C449C02418B}" dt="2020-10-04T16:26:41.806" v="1470" actId="478"/>
          <ac:cxnSpMkLst>
            <pc:docMk/>
            <pc:sldMk cId="2715232876" sldId="264"/>
            <ac:cxnSpMk id="63" creationId="{7CC00905-5D2F-466B-BD59-CD2B752E1B5C}"/>
          </ac:cxnSpMkLst>
        </pc:cxnChg>
        <pc:cxnChg chg="del">
          <ac:chgData name="Martin SCHUBERT" userId="68659007-0c66-48b6-9ae4-ede71f2708b3" providerId="ADAL" clId="{069ACFDE-A62F-4635-8CF1-9C449C02418B}" dt="2020-10-04T16:26:41.806" v="1470" actId="478"/>
          <ac:cxnSpMkLst>
            <pc:docMk/>
            <pc:sldMk cId="2715232876" sldId="264"/>
            <ac:cxnSpMk id="64" creationId="{0AFA7B79-B494-467E-A089-1495E0E40597}"/>
          </ac:cxnSpMkLst>
        </pc:cxnChg>
        <pc:cxnChg chg="del">
          <ac:chgData name="Martin SCHUBERT" userId="68659007-0c66-48b6-9ae4-ede71f2708b3" providerId="ADAL" clId="{069ACFDE-A62F-4635-8CF1-9C449C02418B}" dt="2020-10-04T16:26:41.806" v="1470" actId="478"/>
          <ac:cxnSpMkLst>
            <pc:docMk/>
            <pc:sldMk cId="2715232876" sldId="264"/>
            <ac:cxnSpMk id="66" creationId="{F5B7EB26-3AA6-4F52-96C5-D7C60323551B}"/>
          </ac:cxnSpMkLst>
        </pc:cxnChg>
        <pc:cxnChg chg="del">
          <ac:chgData name="Martin SCHUBERT" userId="68659007-0c66-48b6-9ae4-ede71f2708b3" providerId="ADAL" clId="{069ACFDE-A62F-4635-8CF1-9C449C02418B}" dt="2020-10-04T16:26:41.806" v="1470" actId="478"/>
          <ac:cxnSpMkLst>
            <pc:docMk/>
            <pc:sldMk cId="2715232876" sldId="264"/>
            <ac:cxnSpMk id="68" creationId="{33E737E2-7E98-4ED7-A455-FE23EFEE2E38}"/>
          </ac:cxnSpMkLst>
        </pc:cxnChg>
      </pc:sldChg>
      <pc:sldChg chg="add del">
        <pc:chgData name="Martin SCHUBERT" userId="68659007-0c66-48b6-9ae4-ede71f2708b3" providerId="ADAL" clId="{069ACFDE-A62F-4635-8CF1-9C449C02418B}" dt="2020-10-04T16:27:41.614" v="1495" actId="47"/>
        <pc:sldMkLst>
          <pc:docMk/>
          <pc:sldMk cId="201214596" sldId="265"/>
        </pc:sldMkLst>
      </pc:sldChg>
      <pc:sldChg chg="modSp add del mod">
        <pc:chgData name="Martin SCHUBERT" userId="68659007-0c66-48b6-9ae4-ede71f2708b3" providerId="ADAL" clId="{069ACFDE-A62F-4635-8CF1-9C449C02418B}" dt="2020-10-04T16:27:51.545" v="1497" actId="20577"/>
        <pc:sldMkLst>
          <pc:docMk/>
          <pc:sldMk cId="294853139" sldId="266"/>
        </pc:sldMkLst>
        <pc:spChg chg="mod">
          <ac:chgData name="Martin SCHUBERT" userId="68659007-0c66-48b6-9ae4-ede71f2708b3" providerId="ADAL" clId="{069ACFDE-A62F-4635-8CF1-9C449C02418B}" dt="2020-10-04T16:27:51.545" v="1497" actId="20577"/>
          <ac:spMkLst>
            <pc:docMk/>
            <pc:sldMk cId="294853139" sldId="266"/>
            <ac:spMk id="2" creationId="{67B14680-7D6A-4C1A-A43B-8B7B1D3075B5}"/>
          </ac:spMkLst>
        </pc:spChg>
        <pc:spChg chg="mod">
          <ac:chgData name="Martin SCHUBERT" userId="68659007-0c66-48b6-9ae4-ede71f2708b3" providerId="ADAL" clId="{069ACFDE-A62F-4635-8CF1-9C449C02418B}" dt="2020-10-04T16:27:47.945" v="1496" actId="6549"/>
          <ac:spMkLst>
            <pc:docMk/>
            <pc:sldMk cId="294853139" sldId="266"/>
            <ac:spMk id="3" creationId="{ED0C1475-1D8B-49D8-A959-1AFD5033E504}"/>
          </ac:spMkLst>
        </pc:spChg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2485078850" sldId="267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714362813" sldId="268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1386734544" sldId="269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312986185" sldId="270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874385793" sldId="271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1881720683" sldId="272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566488378" sldId="273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959354013" sldId="274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173240753" sldId="275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1258008147" sldId="276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1222862999" sldId="277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2107367404" sldId="278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2209739970" sldId="279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2958744397" sldId="280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1776767265" sldId="281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2628906500" sldId="282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2717768471" sldId="283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2558041870" sldId="284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115331092" sldId="285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4085709867" sldId="286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4191716168" sldId="287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83273111" sldId="289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108307442" sldId="290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137332763" sldId="291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565981761" sldId="293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1016737825" sldId="294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2520484463" sldId="295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007206483" sldId="296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93895582" sldId="297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459025606" sldId="298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549424208" sldId="299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471073275" sldId="300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697437815" sldId="301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730090221" sldId="302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490281277" sldId="303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716392963" sldId="304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767806255" sldId="305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1765707812" sldId="306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4010636106" sldId="307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1673758404" sldId="308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005268324" sldId="309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2226198274" sldId="310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196145634" sldId="311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1640201243" sldId="312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744805217" sldId="313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660021820" sldId="314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2112813342" sldId="315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795359922" sldId="316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1481771941" sldId="317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636789775" sldId="318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1595328230" sldId="319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015626161" sldId="320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2108635223" sldId="321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809933342" sldId="322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1923113303" sldId="323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1425441227" sldId="324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1984601914" sldId="325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2885942322" sldId="326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539731748" sldId="327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4225927829" sldId="328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2866750071" sldId="329"/>
        </pc:sldMkLst>
      </pc:sldChg>
      <pc:sldChg chg="add del">
        <pc:chgData name="Martin SCHUBERT" userId="68659007-0c66-48b6-9ae4-ede71f2708b3" providerId="ADAL" clId="{069ACFDE-A62F-4635-8CF1-9C449C02418B}" dt="2020-10-04T09:39:57.101" v="722" actId="47"/>
        <pc:sldMkLst>
          <pc:docMk/>
          <pc:sldMk cId="3203584107" sldId="330"/>
        </pc:sldMkLst>
      </pc:sldChg>
      <pc:sldChg chg="modSp mod">
        <pc:chgData name="Martin SCHUBERT" userId="68659007-0c66-48b6-9ae4-ede71f2708b3" providerId="ADAL" clId="{069ACFDE-A62F-4635-8CF1-9C449C02418B}" dt="2020-10-04T05:49:10.552" v="107" actId="20577"/>
        <pc:sldMkLst>
          <pc:docMk/>
          <pc:sldMk cId="747451357" sldId="331"/>
        </pc:sldMkLst>
        <pc:spChg chg="mod">
          <ac:chgData name="Martin SCHUBERT" userId="68659007-0c66-48b6-9ae4-ede71f2708b3" providerId="ADAL" clId="{069ACFDE-A62F-4635-8CF1-9C449C02418B}" dt="2020-10-04T05:47:32.871" v="31" actId="20577"/>
          <ac:spMkLst>
            <pc:docMk/>
            <pc:sldMk cId="747451357" sldId="331"/>
            <ac:spMk id="2" creationId="{6528F591-F71D-49FB-BC3D-76C6BC935EA5}"/>
          </ac:spMkLst>
        </pc:spChg>
        <pc:spChg chg="mod">
          <ac:chgData name="Martin SCHUBERT" userId="68659007-0c66-48b6-9ae4-ede71f2708b3" providerId="ADAL" clId="{069ACFDE-A62F-4635-8CF1-9C449C02418B}" dt="2020-10-04T05:49:10.552" v="107" actId="20577"/>
          <ac:spMkLst>
            <pc:docMk/>
            <pc:sldMk cId="747451357" sldId="331"/>
            <ac:spMk id="3" creationId="{471A8BA5-310F-4F38-B75D-353B990010F1}"/>
          </ac:spMkLst>
        </pc:spChg>
      </pc:sldChg>
    </pc:docChg>
  </pc:docChgLst>
  <pc:docChgLst>
    <pc:chgData name="Armin" userId="c67f3e5b-be9f-4b38-9198-5811d350eee0" providerId="ADAL" clId="{9EE15CB4-61B6-4F66-A482-048FB433FCA2}"/>
    <pc:docChg chg="delSection">
      <pc:chgData name="Armin" userId="c67f3e5b-be9f-4b38-9198-5811d350eee0" providerId="ADAL" clId="{9EE15CB4-61B6-4F66-A482-048FB433FCA2}" dt="2020-10-06T07:14:43.916" v="0" actId="17851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März</a:t>
            </a:r>
            <a:r>
              <a:rPr lang="en-US" dirty="0"/>
              <a:t>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M@htlwrn.ac.at" TargetMode="External"/><Relationship Id="rId2" Type="http://schemas.openxmlformats.org/officeDocument/2006/relationships/hyperlink" Target="mailto:fia@htlwrn.ac.a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8F591-F71D-49FB-BC3D-76C6BC935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AT" dirty="0"/>
              <a:t>Hardware – Sensoren MKR1010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1A8BA5-310F-4F38-B75D-353B99001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035282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Oktober 2020</a:t>
            </a:r>
          </a:p>
          <a:p>
            <a:r>
              <a:rPr lang="de-AT" dirty="0"/>
              <a:t>Vortragende:	Armin Fischer</a:t>
            </a:r>
            <a:br>
              <a:rPr lang="de-AT" dirty="0"/>
            </a:br>
            <a:r>
              <a:rPr lang="de-AT" dirty="0"/>
              <a:t>		Martin Schubert</a:t>
            </a:r>
          </a:p>
          <a:p>
            <a:r>
              <a:rPr lang="de-AT" dirty="0"/>
              <a:t>E-Mail:	</a:t>
            </a:r>
            <a:r>
              <a:rPr lang="de-AT"/>
              <a:t>	</a:t>
            </a:r>
            <a:r>
              <a:rPr lang="de-AT">
                <a:hlinkClick r:id="rId2"/>
              </a:rPr>
              <a:t>fia</a:t>
            </a:r>
            <a:r>
              <a:rPr lang="de-AT" dirty="0">
                <a:hlinkClick r:id="rId2"/>
              </a:rPr>
              <a:t>@htlwrn.ac.at</a:t>
            </a:r>
            <a:endParaRPr lang="de-AT" dirty="0"/>
          </a:p>
          <a:p>
            <a:r>
              <a:rPr lang="de-AT" dirty="0"/>
              <a:t>		</a:t>
            </a:r>
            <a:r>
              <a:rPr lang="de-AT" dirty="0">
                <a:hlinkClick r:id="rId3"/>
              </a:rPr>
              <a:t>SUM@htlwrn.ac.at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4745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14680-7D6A-4C1A-A43B-8B7B1D30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Anpassen der Auflösung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82FB6F-6137-4D12-B1B7-F941483D13F6}"/>
              </a:ext>
            </a:extLst>
          </p:cNvPr>
          <p:cNvSpPr txBox="1"/>
          <p:nvPr/>
        </p:nvSpPr>
        <p:spPr>
          <a:xfrm>
            <a:off x="1141413" y="1720840"/>
            <a:ext cx="103462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Configure Accelerometer Sensitivity - Full Scale Range (default +/- 2g)</a:t>
            </a:r>
          </a:p>
          <a:p>
            <a:r>
              <a:rPr lang="de-DE" dirty="0"/>
              <a:t>  </a:t>
            </a:r>
            <a:r>
              <a:rPr lang="de-DE" dirty="0" err="1"/>
              <a:t>Wire.beginTransmission</a:t>
            </a:r>
            <a:r>
              <a:rPr lang="de-DE" dirty="0"/>
              <a:t>(MPU);</a:t>
            </a:r>
          </a:p>
          <a:p>
            <a:r>
              <a:rPr lang="en-US" dirty="0"/>
              <a:t>  </a:t>
            </a:r>
            <a:r>
              <a:rPr lang="en-US" dirty="0" err="1"/>
              <a:t>Wire.write</a:t>
            </a:r>
            <a:r>
              <a:rPr lang="en-US" dirty="0"/>
              <a:t>(0x1C); //Talk to the ACCEL_CONFIG register (1C hex)</a:t>
            </a:r>
          </a:p>
          <a:p>
            <a:r>
              <a:rPr lang="de-DE" dirty="0"/>
              <a:t>  </a:t>
            </a:r>
            <a:r>
              <a:rPr lang="de-DE" dirty="0" err="1"/>
              <a:t>Wire.endTransmission</a:t>
            </a:r>
            <a:r>
              <a:rPr lang="de-DE" dirty="0"/>
              <a:t>(</a:t>
            </a:r>
            <a:r>
              <a:rPr lang="de-DE" dirty="0" err="1"/>
              <a:t>true</a:t>
            </a:r>
            <a:r>
              <a:rPr lang="de-DE" dirty="0"/>
              <a:t>);</a:t>
            </a:r>
          </a:p>
          <a:p>
            <a:r>
              <a:rPr lang="de-DE" dirty="0"/>
              <a:t> </a:t>
            </a:r>
            <a:r>
              <a:rPr lang="de-DE" dirty="0" err="1"/>
              <a:t>Wire.requestFrom</a:t>
            </a:r>
            <a:r>
              <a:rPr lang="de-DE" dirty="0"/>
              <a:t>(MPU, 1);</a:t>
            </a:r>
          </a:p>
          <a:p>
            <a:r>
              <a:rPr lang="en-US" dirty="0"/>
              <a:t>  byte x = </a:t>
            </a:r>
            <a:r>
              <a:rPr lang="en-US" dirty="0" err="1"/>
              <a:t>Wire.read</a:t>
            </a:r>
            <a:r>
              <a:rPr lang="en-US" dirty="0"/>
              <a:t>(); //the value of Register-28 is in x</a:t>
            </a:r>
          </a:p>
          <a:p>
            <a:r>
              <a:rPr lang="en-US" dirty="0"/>
              <a:t>  x = x | 0b00011000;     //appending values of Bit4 and Bit3 --&gt; AFS_SEL=3 (+/- 16g)</a:t>
            </a:r>
          </a:p>
          <a:p>
            <a:r>
              <a:rPr lang="de-DE" dirty="0"/>
              <a:t>  </a:t>
            </a:r>
            <a:r>
              <a:rPr lang="de-DE" dirty="0" err="1"/>
              <a:t>Wire.beginTransmission</a:t>
            </a:r>
            <a:r>
              <a:rPr lang="de-DE" dirty="0"/>
              <a:t>(MPU);</a:t>
            </a:r>
          </a:p>
          <a:p>
            <a:r>
              <a:rPr lang="de-DE" dirty="0"/>
              <a:t>  </a:t>
            </a:r>
            <a:r>
              <a:rPr lang="de-DE" dirty="0" err="1"/>
              <a:t>Wire.write</a:t>
            </a:r>
            <a:r>
              <a:rPr lang="de-DE" dirty="0"/>
              <a:t>(0x1C);</a:t>
            </a:r>
          </a:p>
          <a:p>
            <a:r>
              <a:rPr lang="de-DE" dirty="0"/>
              <a:t>  </a:t>
            </a:r>
            <a:r>
              <a:rPr lang="de-DE" dirty="0" err="1"/>
              <a:t>Wire.write</a:t>
            </a:r>
            <a:r>
              <a:rPr lang="de-DE" dirty="0"/>
              <a:t>(x); //(+/- 16g );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2754B6E9-052A-4890-B151-7B8D05D4E54E}"/>
              </a:ext>
            </a:extLst>
          </p:cNvPr>
          <p:cNvSpPr/>
          <p:nvPr/>
        </p:nvSpPr>
        <p:spPr>
          <a:xfrm>
            <a:off x="6395602" y="1449117"/>
            <a:ext cx="3997617" cy="791016"/>
          </a:xfrm>
          <a:prstGeom prst="wedgeRectCallout">
            <a:avLst>
              <a:gd name="adj1" fmla="val -127544"/>
              <a:gd name="adj2" fmla="val 68360"/>
            </a:avLst>
          </a:prstGeom>
          <a:solidFill>
            <a:srgbClr val="FF0000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Register für Auflösung des Sensors</a:t>
            </a:r>
            <a:endParaRPr lang="de-AT" sz="2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9D61BDB-F836-4C66-80C6-4EC112D7C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849" y="3984841"/>
            <a:ext cx="6767562" cy="1995502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4E0A5AC-1672-47E1-B6BD-5105C73BA60E}"/>
              </a:ext>
            </a:extLst>
          </p:cNvPr>
          <p:cNvSpPr/>
          <p:nvPr/>
        </p:nvSpPr>
        <p:spPr>
          <a:xfrm>
            <a:off x="7946231" y="5408883"/>
            <a:ext cx="1543997" cy="614765"/>
          </a:xfrm>
          <a:prstGeom prst="roundRect">
            <a:avLst/>
          </a:prstGeom>
          <a:solidFill>
            <a:srgbClr val="9ACD4C">
              <a:alpha val="7059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C8004394-B7F1-4074-8ED5-DA7CE9904A5B}"/>
              </a:ext>
            </a:extLst>
          </p:cNvPr>
          <p:cNvSpPr/>
          <p:nvPr/>
        </p:nvSpPr>
        <p:spPr>
          <a:xfrm>
            <a:off x="6459225" y="2636457"/>
            <a:ext cx="3997617" cy="791016"/>
          </a:xfrm>
          <a:prstGeom prst="wedgeRectCallout">
            <a:avLst>
              <a:gd name="adj1" fmla="val -124657"/>
              <a:gd name="adj2" fmla="val 66115"/>
            </a:avLst>
          </a:prstGeom>
          <a:solidFill>
            <a:srgbClr val="FF0000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Nur Bit 3 &amp; 4 setzen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9485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11564-9E27-4657-A4FD-60438F1E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Werte lesen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7BFB742-232F-45B5-B4B9-54C35650FC2F}"/>
              </a:ext>
            </a:extLst>
          </p:cNvPr>
          <p:cNvSpPr txBox="1"/>
          <p:nvPr/>
        </p:nvSpPr>
        <p:spPr>
          <a:xfrm>
            <a:off x="1296140" y="2006353"/>
            <a:ext cx="98275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Wire.beginTransmission</a:t>
            </a:r>
            <a:r>
              <a:rPr lang="de-DE" dirty="0"/>
              <a:t>(MPU);</a:t>
            </a:r>
          </a:p>
          <a:p>
            <a:r>
              <a:rPr lang="en-US" dirty="0" err="1"/>
              <a:t>Wire.write</a:t>
            </a:r>
            <a:r>
              <a:rPr lang="en-US" dirty="0"/>
              <a:t>(0x3B); // starting with register 0x3B (ACCEL_XOUT_H)</a:t>
            </a:r>
          </a:p>
          <a:p>
            <a:r>
              <a:rPr lang="de-DE" dirty="0" err="1"/>
              <a:t>Wire.endTransmission</a:t>
            </a:r>
            <a:r>
              <a:rPr lang="de-DE" dirty="0"/>
              <a:t>(</a:t>
            </a:r>
            <a:r>
              <a:rPr lang="de-DE" dirty="0" err="1"/>
              <a:t>false</a:t>
            </a:r>
            <a:r>
              <a:rPr lang="de-DE" dirty="0"/>
              <a:t>);</a:t>
            </a:r>
          </a:p>
          <a:p>
            <a:r>
              <a:rPr lang="en-US" dirty="0" err="1"/>
              <a:t>Wire.requestFrom</a:t>
            </a:r>
            <a:r>
              <a:rPr lang="en-US" dirty="0"/>
              <a:t>(MPU,14,true); // request a total of 14 registers (6 AC; 2 Temp; 6 GY)</a:t>
            </a:r>
          </a:p>
          <a:p>
            <a:endParaRPr lang="de-DE" dirty="0"/>
          </a:p>
          <a:p>
            <a:endParaRPr lang="de-DE" dirty="0"/>
          </a:p>
          <a:p>
            <a:r>
              <a:rPr lang="en-US" dirty="0"/>
              <a:t>//read accel data and compute g-value (AFS_SEL </a:t>
            </a:r>
            <a:r>
              <a:rPr lang="en-US" dirty="0" err="1"/>
              <a:t>ist</a:t>
            </a:r>
            <a:r>
              <a:rPr lang="en-US" dirty="0"/>
              <a:t> set t0 3 in setup!! +/- 16 g )</a:t>
            </a:r>
          </a:p>
          <a:p>
            <a:r>
              <a:rPr lang="en-US" dirty="0" err="1"/>
              <a:t>AcX</a:t>
            </a:r>
            <a:r>
              <a:rPr lang="en-US" dirty="0"/>
              <a:t>=(float)(int16_t)(</a:t>
            </a:r>
            <a:r>
              <a:rPr lang="en-US" dirty="0" err="1"/>
              <a:t>Wire.read</a:t>
            </a:r>
            <a:r>
              <a:rPr lang="en-US" dirty="0"/>
              <a:t>()&lt;&lt;8|Wire.read())/2048;                      //</a:t>
            </a:r>
            <a:r>
              <a:rPr lang="en-US" dirty="0" err="1"/>
              <a:t>Typcasting</a:t>
            </a:r>
            <a:r>
              <a:rPr lang="en-US" dirty="0"/>
              <a:t> to float!</a:t>
            </a:r>
          </a:p>
          <a:p>
            <a:r>
              <a:rPr lang="de-DE" dirty="0" err="1"/>
              <a:t>AcY</a:t>
            </a:r>
            <a:r>
              <a:rPr lang="de-DE" dirty="0"/>
              <a:t>=(</a:t>
            </a:r>
            <a:r>
              <a:rPr lang="de-DE" dirty="0" err="1"/>
              <a:t>float</a:t>
            </a:r>
            <a:r>
              <a:rPr lang="de-DE" dirty="0"/>
              <a:t>)(int16_t)(</a:t>
            </a:r>
            <a:r>
              <a:rPr lang="de-DE" dirty="0" err="1"/>
              <a:t>Wire.read</a:t>
            </a:r>
            <a:r>
              <a:rPr lang="de-DE" dirty="0"/>
              <a:t>()&lt;&lt;8|Wire.read())/2048;</a:t>
            </a:r>
          </a:p>
          <a:p>
            <a:r>
              <a:rPr lang="de-DE" dirty="0" err="1"/>
              <a:t>AcZ</a:t>
            </a:r>
            <a:r>
              <a:rPr lang="de-DE" dirty="0"/>
              <a:t>=(</a:t>
            </a:r>
            <a:r>
              <a:rPr lang="de-DE" dirty="0" err="1"/>
              <a:t>float</a:t>
            </a:r>
            <a:r>
              <a:rPr lang="de-DE" dirty="0"/>
              <a:t>)(int16_t)(</a:t>
            </a:r>
            <a:r>
              <a:rPr lang="de-DE" dirty="0" err="1"/>
              <a:t>Wire.read</a:t>
            </a:r>
            <a:r>
              <a:rPr lang="de-DE" dirty="0"/>
              <a:t>()&lt;&lt;8|Wire.read())/2048;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75E8AFCD-2170-480A-B8A1-6736D90321FE}"/>
              </a:ext>
            </a:extLst>
          </p:cNvPr>
          <p:cNvSpPr/>
          <p:nvPr/>
        </p:nvSpPr>
        <p:spPr>
          <a:xfrm>
            <a:off x="4310828" y="5598863"/>
            <a:ext cx="3997617" cy="791016"/>
          </a:xfrm>
          <a:prstGeom prst="wedgeRectCallout">
            <a:avLst>
              <a:gd name="adj1" fmla="val -60477"/>
              <a:gd name="adj2" fmla="val -149369"/>
            </a:avLst>
          </a:prstGeom>
          <a:solidFill>
            <a:srgbClr val="FF0000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erstes Byte lesen</a:t>
            </a:r>
            <a:endParaRPr lang="de-AT" sz="2400" dirty="0"/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4ACAF45C-0878-4430-A06D-6E4B084499CD}"/>
              </a:ext>
            </a:extLst>
          </p:cNvPr>
          <p:cNvSpPr/>
          <p:nvPr/>
        </p:nvSpPr>
        <p:spPr>
          <a:xfrm>
            <a:off x="6975609" y="5129826"/>
            <a:ext cx="3997617" cy="791016"/>
          </a:xfrm>
          <a:prstGeom prst="wedgeRectCallout">
            <a:avLst>
              <a:gd name="adj1" fmla="val -88014"/>
              <a:gd name="adj2" fmla="val -93253"/>
            </a:avLst>
          </a:prstGeom>
          <a:solidFill>
            <a:srgbClr val="FF0000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zweites Byte lesen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58017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Verbaute</a:t>
            </a:r>
            <a:r>
              <a:rPr lang="en-US" dirty="0"/>
              <a:t> </a:t>
            </a:r>
            <a:r>
              <a:rPr lang="en-US" dirty="0" err="1"/>
              <a:t>Sensoren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1E9C-4FA4-425D-B9B1-BCE738D4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Hardwarekomponenten?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dirty="0"/>
              <a:t>µ-Controller MKR1010</a:t>
            </a:r>
          </a:p>
          <a:p>
            <a:r>
              <a:rPr lang="de-DE" dirty="0"/>
              <a:t>Pegelwandler + Spannungsteiler (Am </a:t>
            </a:r>
            <a:r>
              <a:rPr lang="de-DE" dirty="0" err="1"/>
              <a:t>Digi</a:t>
            </a:r>
            <a:r>
              <a:rPr lang="de-DE" dirty="0"/>
              <a:t>-Pro Board)</a:t>
            </a:r>
          </a:p>
          <a:p>
            <a:r>
              <a:rPr lang="de-DE" dirty="0"/>
              <a:t>Stromsensor ACS712 (30A)</a:t>
            </a:r>
          </a:p>
          <a:p>
            <a:r>
              <a:rPr lang="de-DE" dirty="0"/>
              <a:t>Drehzahlsensor-Gabellichtschranke (HC-020K)</a:t>
            </a:r>
          </a:p>
          <a:p>
            <a:r>
              <a:rPr lang="de-DE" dirty="0"/>
              <a:t>Temperatursensor (DHT22)</a:t>
            </a:r>
          </a:p>
          <a:p>
            <a:r>
              <a:rPr lang="de-DE" dirty="0"/>
              <a:t>Distanzsensor (HC-SR04)</a:t>
            </a:r>
          </a:p>
          <a:p>
            <a:r>
              <a:rPr lang="de-DE" dirty="0"/>
              <a:t>Beschleunigungssensor (GY-521 / MPU-6050)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324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7F5CF-EA64-49F9-BE9E-4A92E36D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MKR1010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AE57A4E-09E1-4155-90A7-61D5B185C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</a:t>
            </a:r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E50BD81-49AE-42B3-AFDE-C523AD7E89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50" y="1744634"/>
            <a:ext cx="4364355" cy="43662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Pfeil: nach links 8">
            <a:extLst>
              <a:ext uri="{FF2B5EF4-FFF2-40B4-BE49-F238E27FC236}">
                <a16:creationId xmlns:a16="http://schemas.microsoft.com/office/drawing/2014/main" id="{2AF72838-B348-401D-9885-153220972A23}"/>
              </a:ext>
            </a:extLst>
          </p:cNvPr>
          <p:cNvSpPr/>
          <p:nvPr/>
        </p:nvSpPr>
        <p:spPr>
          <a:xfrm>
            <a:off x="4553527" y="2905053"/>
            <a:ext cx="4008582" cy="11152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Platine beinhaltet Spannungsregler von 5v auf 3,3V</a:t>
            </a:r>
            <a:endParaRPr lang="de-AT" dirty="0"/>
          </a:p>
        </p:txBody>
      </p:sp>
      <p:sp>
        <p:nvSpPr>
          <p:cNvPr id="12" name="Pfeil: nach links 11">
            <a:extLst>
              <a:ext uri="{FF2B5EF4-FFF2-40B4-BE49-F238E27FC236}">
                <a16:creationId xmlns:a16="http://schemas.microsoft.com/office/drawing/2014/main" id="{FCEADF78-0437-4442-A6E9-4BC84F9BAB7A}"/>
              </a:ext>
            </a:extLst>
          </p:cNvPr>
          <p:cNvSpPr/>
          <p:nvPr/>
        </p:nvSpPr>
        <p:spPr>
          <a:xfrm>
            <a:off x="4882616" y="3927764"/>
            <a:ext cx="4008582" cy="11152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Alle Eingänge an maximal 3,3V anschließen!</a:t>
            </a:r>
            <a:endParaRPr lang="de-AT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DCFAC15-2011-4349-8EB7-39F1FF6B4294}"/>
              </a:ext>
            </a:extLst>
          </p:cNvPr>
          <p:cNvSpPr txBox="1"/>
          <p:nvPr/>
        </p:nvSpPr>
        <p:spPr>
          <a:xfrm>
            <a:off x="7699706" y="5144870"/>
            <a:ext cx="2875929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Sensoren sind teilweise aber nur an 5V zu betreiben 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722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80CE0-20F3-4443-ABC1-626288B2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Arduino </a:t>
            </a:r>
            <a:r>
              <a:rPr lang="de-DE" dirty="0" err="1"/>
              <a:t>Digi</a:t>
            </a:r>
            <a:r>
              <a:rPr lang="de-DE" dirty="0"/>
              <a:t>-Pro-Board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1DF583-B51C-4935-8916-A7E7369B4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FFF26448-1BA0-4E62-BFC7-80C72469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47429" y="1876807"/>
            <a:ext cx="3580353" cy="4553233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3C208B9-A6F1-472D-BA75-46DDDD369901}"/>
              </a:ext>
            </a:extLst>
          </p:cNvPr>
          <p:cNvSpPr/>
          <p:nvPr/>
        </p:nvSpPr>
        <p:spPr>
          <a:xfrm>
            <a:off x="4812434" y="3496317"/>
            <a:ext cx="914111" cy="1062182"/>
          </a:xfrm>
          <a:prstGeom prst="roundRect">
            <a:avLst/>
          </a:prstGeom>
          <a:solidFill>
            <a:srgbClr val="9ACD4C">
              <a:alpha val="7059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DB77E3D-130C-4206-871C-34142001C5B8}"/>
              </a:ext>
            </a:extLst>
          </p:cNvPr>
          <p:cNvSpPr/>
          <p:nvPr/>
        </p:nvSpPr>
        <p:spPr>
          <a:xfrm>
            <a:off x="5756272" y="3310726"/>
            <a:ext cx="914111" cy="832136"/>
          </a:xfrm>
          <a:prstGeom prst="roundRect">
            <a:avLst/>
          </a:prstGeom>
          <a:solidFill>
            <a:srgbClr val="9ACD4C">
              <a:alpha val="7059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0FCAE0A6-2EC1-453D-B376-CC1D73E170F0}"/>
              </a:ext>
            </a:extLst>
          </p:cNvPr>
          <p:cNvSpPr/>
          <p:nvPr/>
        </p:nvSpPr>
        <p:spPr>
          <a:xfrm>
            <a:off x="6670383" y="1119843"/>
            <a:ext cx="3140939" cy="791016"/>
          </a:xfrm>
          <a:prstGeom prst="wedgeRectCallout">
            <a:avLst>
              <a:gd name="adj1" fmla="val -89939"/>
              <a:gd name="adj2" fmla="val 24851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Pegelwandler</a:t>
            </a:r>
            <a:endParaRPr lang="de-AT" sz="2400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204DF7B2-AE49-4159-BBA8-60AB6D3373DF}"/>
              </a:ext>
            </a:extLst>
          </p:cNvPr>
          <p:cNvSpPr/>
          <p:nvPr/>
        </p:nvSpPr>
        <p:spPr>
          <a:xfrm>
            <a:off x="7963329" y="2705301"/>
            <a:ext cx="3140939" cy="791016"/>
          </a:xfrm>
          <a:prstGeom prst="wedgeRectCallout">
            <a:avLst>
              <a:gd name="adj1" fmla="val -90527"/>
              <a:gd name="adj2" fmla="val 3600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Spannungsteiler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89878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80CE0-20F3-4443-ABC1-626288B2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Stromsensor ACS712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1DF583-B51C-4935-8916-A7E7369B4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408988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de-A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MKR1010 hat gegenüber dem „normalen“ Arduino einen 12-bit A-D Wandler und somit  bei 3.3V eine Auflösung von 3.3/2</a:t>
            </a:r>
            <a:r>
              <a:rPr lang="de-AT" sz="18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de-A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3.3/4096 = </a:t>
            </a:r>
            <a:r>
              <a:rPr lang="de-A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0,806 mV</a:t>
            </a: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de-A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Stromsensor ACS712 liefert ein je nach Stromrichtung einen Wert </a:t>
            </a:r>
            <a:br>
              <a:rPr lang="de-A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A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bzw. – </a:t>
            </a:r>
            <a:r>
              <a:rPr lang="de-A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 mV/A </a:t>
            </a:r>
            <a:r>
              <a:rPr lang="de-A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die halbe Eingangsspannung, die aber 5 Volt beträgt.</a:t>
            </a: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de-AT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Durch den Spannungsteiler mit dem Verhältnis 0.663 (gemessen) ergibt sich somit:</a:t>
            </a: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endParaRPr lang="de-A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 lang="de-A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0E88042-E422-47C6-BF6C-A73799A299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8802" y="450535"/>
            <a:ext cx="1649177" cy="181453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46256F0-2AD3-4613-99A6-75157D329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24" y="382715"/>
            <a:ext cx="1426346" cy="288926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2ED16DE-C686-46D6-9628-13B357E11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758" y="4336479"/>
            <a:ext cx="6967017" cy="133766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15794F8-0938-49A6-BDE9-AB23E92F2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183600">
            <a:off x="9342836" y="3094250"/>
            <a:ext cx="1789755" cy="303562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89024BD-263A-4262-B453-29B977133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6569" y="5867739"/>
            <a:ext cx="2896378" cy="68890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4741A51-4111-4CE0-B669-E456CC0DDBCA}"/>
              </a:ext>
            </a:extLst>
          </p:cNvPr>
          <p:cNvSpPr txBox="1"/>
          <p:nvPr/>
        </p:nvSpPr>
        <p:spPr>
          <a:xfrm>
            <a:off x="1727200" y="5867739"/>
            <a:ext cx="537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 nimmt der Wert von </a:t>
            </a:r>
            <a:r>
              <a:rPr lang="de-DE" dirty="0" err="1"/>
              <a:t>AnalogRead</a:t>
            </a:r>
            <a:r>
              <a:rPr lang="de-DE" dirty="0"/>
              <a:t> um1 zu ,dann ist die Stromstärke um 18,4mA gestiegen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6077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80CE0-20F3-4443-ABC1-626288B2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1DF583-B51C-4935-8916-A7E7369B4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34837"/>
            <a:ext cx="4880696" cy="2484582"/>
          </a:xfrm>
          <a:solidFill>
            <a:schemeClr val="bg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AT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//**** CURRENT SENSOR *******</a:t>
            </a:r>
            <a:endParaRPr lang="de-A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AT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sens_analog_value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AT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de-AT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sens_analog_k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AT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0.0184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de-AT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sens_analog_d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AT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2122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currentsensor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anaolg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input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analogReadResolution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1561FFE-383D-425F-976D-EBFA109C89EF}"/>
              </a:ext>
            </a:extLst>
          </p:cNvPr>
          <p:cNvSpPr txBox="1">
            <a:spLocks/>
          </p:cNvSpPr>
          <p:nvPr/>
        </p:nvSpPr>
        <p:spPr>
          <a:xfrm>
            <a:off x="1141413" y="4535370"/>
            <a:ext cx="9336524" cy="8589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sens_analog_value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(((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v_value</a:t>
            </a:r>
            <a:r>
              <a:rPr lang="fr-F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sens_analog_d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sens_analog_k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fr-F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fr-F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EC0847E-2DF9-41DE-932E-49F267225B0D}"/>
              </a:ext>
            </a:extLst>
          </p:cNvPr>
          <p:cNvSpPr txBox="1">
            <a:spLocks/>
          </p:cNvSpPr>
          <p:nvPr/>
        </p:nvSpPr>
        <p:spPr>
          <a:xfrm>
            <a:off x="6188368" y="1634836"/>
            <a:ext cx="5449450" cy="25954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v_value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v_value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v_value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analogRead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PIN_Current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v_value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v_value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466BA05D-3604-4100-81DB-A0F1B8A24AC6}"/>
              </a:ext>
            </a:extLst>
          </p:cNvPr>
          <p:cNvSpPr/>
          <p:nvPr/>
        </p:nvSpPr>
        <p:spPr>
          <a:xfrm>
            <a:off x="5809675" y="635845"/>
            <a:ext cx="3997617" cy="791016"/>
          </a:xfrm>
          <a:prstGeom prst="wedgeRectCallout">
            <a:avLst>
              <a:gd name="adj1" fmla="val -74690"/>
              <a:gd name="adj2" fmla="val 233340"/>
            </a:avLst>
          </a:prstGeom>
          <a:solidFill>
            <a:srgbClr val="FF0000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AnalogRead</a:t>
            </a:r>
            <a:r>
              <a:rPr lang="de-DE" sz="2400" dirty="0"/>
              <a:t> Wert bei 0A</a:t>
            </a:r>
            <a:endParaRPr lang="de-AT" sz="2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3369523-9FDA-4564-9CD8-9D8261F47223}"/>
              </a:ext>
            </a:extLst>
          </p:cNvPr>
          <p:cNvSpPr/>
          <p:nvPr/>
        </p:nvSpPr>
        <p:spPr>
          <a:xfrm>
            <a:off x="9097822" y="1508866"/>
            <a:ext cx="2706255" cy="776603"/>
          </a:xfrm>
          <a:prstGeom prst="rect">
            <a:avLst/>
          </a:prstGeom>
          <a:solidFill>
            <a:srgbClr val="FF0000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Mittelwertbildung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61912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80CE0-20F3-4443-ABC1-626288B2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Drehzahl – Lichtschranke  HC-020K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1DF583-B51C-4935-8916-A7E7369B4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452" y="1710918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Betriebsspannung 5VDC </a:t>
            </a:r>
            <a:r>
              <a:rPr lang="de-DE" dirty="0">
                <a:sym typeface="Wingdings" panose="05000000000000000000" pitchFamily="2" charset="2"/>
              </a:rPr>
              <a:t> angeschlossen über Pegelwandler</a:t>
            </a:r>
            <a:endParaRPr lang="de-DE" dirty="0"/>
          </a:p>
          <a:p>
            <a:r>
              <a:rPr lang="de-DE" dirty="0"/>
              <a:t>Schlitzscheibe hat 20 Löcher</a:t>
            </a:r>
          </a:p>
          <a:p>
            <a:r>
              <a:rPr lang="de-DE" dirty="0"/>
              <a:t>Zählung der Impulse mittels Interrupt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6" name="Picture 2" descr="Hc-020k Doppel Geschwindigkeit Mess Modul Mit Photoelektrische Encoder Für  Experiment - Buy Hc-020k,Geschwindigkeit Mess Modul,Rad Encoder Product on  Alibaba.com">
            <a:extLst>
              <a:ext uri="{FF2B5EF4-FFF2-40B4-BE49-F238E27FC236}">
                <a16:creationId xmlns:a16="http://schemas.microsoft.com/office/drawing/2014/main" id="{F92E8D27-0FFF-46F2-B18A-3CDD70C26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92"/>
          <a:stretch/>
        </p:blipFill>
        <p:spPr bwMode="auto">
          <a:xfrm>
            <a:off x="9266815" y="508000"/>
            <a:ext cx="1595149" cy="211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857EFF3-8126-4492-ADA9-62D1B903B443}"/>
              </a:ext>
            </a:extLst>
          </p:cNvPr>
          <p:cNvSpPr txBox="1"/>
          <p:nvPr/>
        </p:nvSpPr>
        <p:spPr>
          <a:xfrm>
            <a:off x="6973454" y="4687885"/>
            <a:ext cx="3888510" cy="1339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sens_rpm_isr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                </a:t>
            </a:r>
            <a:r>
              <a:rPr lang="fr-F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sens_rpm_count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sens_rpm_t2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0F894D1-6900-4FA8-A9B8-D8C04B098E64}"/>
              </a:ext>
            </a:extLst>
          </p:cNvPr>
          <p:cNvSpPr/>
          <p:nvPr/>
        </p:nvSpPr>
        <p:spPr>
          <a:xfrm>
            <a:off x="8439293" y="4047158"/>
            <a:ext cx="2706255" cy="776603"/>
          </a:xfrm>
          <a:prstGeom prst="rect">
            <a:avLst/>
          </a:prstGeom>
          <a:solidFill>
            <a:srgbClr val="FF0000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Interrupthandler</a:t>
            </a:r>
            <a:endParaRPr lang="de-AT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7C35CDD-1B91-421D-8B1D-48B181C36795}"/>
              </a:ext>
            </a:extLst>
          </p:cNvPr>
          <p:cNvSpPr txBox="1"/>
          <p:nvPr/>
        </p:nvSpPr>
        <p:spPr>
          <a:xfrm>
            <a:off x="1141413" y="3249302"/>
            <a:ext cx="8984240" cy="10437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interrupt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rotary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encoder</a:t>
            </a:r>
            <a:b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AT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PIN_RPM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AT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attachInterrupt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digitalPinToInterrupt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PIN_RPM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de-AT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sens_rpm_isr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FALLING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8284706-439F-46E2-82B3-0176F0408481}"/>
              </a:ext>
            </a:extLst>
          </p:cNvPr>
          <p:cNvSpPr txBox="1"/>
          <p:nvPr/>
        </p:nvSpPr>
        <p:spPr>
          <a:xfrm>
            <a:off x="1141413" y="5155912"/>
            <a:ext cx="5236872" cy="10437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sens_rpm_value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60000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fr-F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sens_rpm_count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		(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sens_rpm_t2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sens_rpm_t1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))/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RPM_HOLES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sens_rpm_t1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sens_rpm_t2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sens_rpm_count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72006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80CE0-20F3-4443-ABC1-626288B2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Beschleunigungssensor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7226DAF-3A4F-40EF-AD16-BA54207BC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3-Achsen Gyroskop</a:t>
            </a:r>
          </a:p>
          <a:p>
            <a:r>
              <a:rPr lang="de-DE" dirty="0"/>
              <a:t>3-Achsen Beschleunigungsmesser</a:t>
            </a:r>
          </a:p>
          <a:p>
            <a:r>
              <a:rPr lang="de-DE" dirty="0"/>
              <a:t>Sensordaten werden über den I²C Bus ausgelesen</a:t>
            </a:r>
          </a:p>
          <a:p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690FB6D-C714-4561-BEC4-25545C5010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8891" y="753979"/>
            <a:ext cx="2875131" cy="228268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BC20648-521D-4FB2-8156-FBF228588F0C}"/>
              </a:ext>
            </a:extLst>
          </p:cNvPr>
          <p:cNvSpPr txBox="1"/>
          <p:nvPr/>
        </p:nvSpPr>
        <p:spPr>
          <a:xfrm>
            <a:off x="4722920" y="4020344"/>
            <a:ext cx="5752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I2C-Bus ist als Zweidrahtverbindung zwischen einem Master (Controller) und an ihn angeschlossene Sensoren oder IC-Bausteine (Slaves) für kurze Distanzen konzipiert worden.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2DEFC0-9206-4EB0-95DB-6AE2285B3E96}"/>
              </a:ext>
            </a:extLst>
          </p:cNvPr>
          <p:cNvSpPr txBox="1"/>
          <p:nvPr/>
        </p:nvSpPr>
        <p:spPr>
          <a:xfrm>
            <a:off x="825622" y="4482009"/>
            <a:ext cx="3542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// </a:t>
            </a:r>
            <a:r>
              <a:rPr lang="de-DE" dirty="0" err="1"/>
              <a:t>initialize</a:t>
            </a:r>
            <a:r>
              <a:rPr lang="de-DE" dirty="0"/>
              <a:t> MPU6050</a:t>
            </a:r>
          </a:p>
          <a:p>
            <a:r>
              <a:rPr lang="de-DE" dirty="0"/>
              <a:t>    </a:t>
            </a:r>
            <a:r>
              <a:rPr lang="de-DE" dirty="0" err="1"/>
              <a:t>Wire.begin</a:t>
            </a:r>
            <a:r>
              <a:rPr lang="de-DE" dirty="0"/>
              <a:t>();</a:t>
            </a:r>
          </a:p>
          <a:p>
            <a:r>
              <a:rPr lang="de-DE" dirty="0"/>
              <a:t>    </a:t>
            </a:r>
            <a:r>
              <a:rPr lang="de-DE" dirty="0" err="1"/>
              <a:t>Wire.beginTransmission</a:t>
            </a:r>
            <a:r>
              <a:rPr lang="de-DE" dirty="0"/>
              <a:t>(0x68);</a:t>
            </a:r>
          </a:p>
          <a:p>
            <a:r>
              <a:rPr lang="de-DE" dirty="0"/>
              <a:t>    </a:t>
            </a:r>
            <a:r>
              <a:rPr lang="de-DE" dirty="0" err="1"/>
              <a:t>Wire.write</a:t>
            </a:r>
            <a:r>
              <a:rPr lang="de-DE" dirty="0"/>
              <a:t>(0x6B);</a:t>
            </a:r>
          </a:p>
          <a:p>
            <a:r>
              <a:rPr lang="de-DE" dirty="0"/>
              <a:t>    </a:t>
            </a:r>
            <a:r>
              <a:rPr lang="de-DE" dirty="0" err="1"/>
              <a:t>Wire.write</a:t>
            </a:r>
            <a:r>
              <a:rPr lang="de-DE" dirty="0"/>
              <a:t>(0);</a:t>
            </a:r>
          </a:p>
          <a:p>
            <a:r>
              <a:rPr lang="de-DE" dirty="0"/>
              <a:t>    </a:t>
            </a:r>
            <a:r>
              <a:rPr lang="de-DE" dirty="0" err="1"/>
              <a:t>Wire.endTransmission</a:t>
            </a:r>
            <a:r>
              <a:rPr lang="de-DE" dirty="0"/>
              <a:t>(</a:t>
            </a:r>
            <a:r>
              <a:rPr lang="de-DE" dirty="0" err="1"/>
              <a:t>true</a:t>
            </a:r>
            <a:r>
              <a:rPr lang="de-DE" dirty="0"/>
              <a:t>);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4C743F24-C86D-4FE7-9F63-4C4CF7395A38}"/>
              </a:ext>
            </a:extLst>
          </p:cNvPr>
          <p:cNvSpPr/>
          <p:nvPr/>
        </p:nvSpPr>
        <p:spPr>
          <a:xfrm>
            <a:off x="5019563" y="5000185"/>
            <a:ext cx="3997617" cy="791016"/>
          </a:xfrm>
          <a:prstGeom prst="wedgeRectCallout">
            <a:avLst>
              <a:gd name="adj1" fmla="val -72914"/>
              <a:gd name="adj2" fmla="val -19180"/>
            </a:avLst>
          </a:prstGeom>
          <a:solidFill>
            <a:srgbClr val="FF0000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Adresse des Sensors</a:t>
            </a:r>
            <a:endParaRPr lang="de-AT" sz="2400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65C4BA09-2F84-4ABD-99E3-EC23BF093C8F}"/>
              </a:ext>
            </a:extLst>
          </p:cNvPr>
          <p:cNvSpPr/>
          <p:nvPr/>
        </p:nvSpPr>
        <p:spPr>
          <a:xfrm>
            <a:off x="5019562" y="5847712"/>
            <a:ext cx="3997617" cy="791016"/>
          </a:xfrm>
          <a:prstGeom prst="wedgeRectCallout">
            <a:avLst>
              <a:gd name="adj1" fmla="val -102672"/>
              <a:gd name="adj2" fmla="val -94375"/>
            </a:avLst>
          </a:prstGeom>
          <a:solidFill>
            <a:srgbClr val="FF0000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Startet die Kommunikation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715232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857</Words>
  <Application>Microsoft Office PowerPoint</Application>
  <PresentationFormat>Breitbild</PresentationFormat>
  <Paragraphs>93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Tw Cen MT</vt:lpstr>
      <vt:lpstr>Circuit</vt:lpstr>
      <vt:lpstr>Hardware – Sensoren MKR1010</vt:lpstr>
      <vt:lpstr>Verbaute Sensoren</vt:lpstr>
      <vt:lpstr>Hardwarekomponenten?</vt:lpstr>
      <vt:lpstr>MKR1010</vt:lpstr>
      <vt:lpstr>Arduino Digi-Pro-Board</vt:lpstr>
      <vt:lpstr>Stromsensor ACS712</vt:lpstr>
      <vt:lpstr>Programmcode</vt:lpstr>
      <vt:lpstr>Drehzahl – Lichtschranke  HC-020K</vt:lpstr>
      <vt:lpstr>Beschleunigungssensor</vt:lpstr>
      <vt:lpstr>Anpassen der Auflösung</vt:lpstr>
      <vt:lpstr>Werte lesen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</dc:creator>
  <cp:lastModifiedBy>feadl</cp:lastModifiedBy>
  <cp:revision>594</cp:revision>
  <cp:lastPrinted>2020-10-06T07:14:06Z</cp:lastPrinted>
  <dcterms:created xsi:type="dcterms:W3CDTF">2014-08-26T23:43:54Z</dcterms:created>
  <dcterms:modified xsi:type="dcterms:W3CDTF">2020-10-06T07:15:13Z</dcterms:modified>
</cp:coreProperties>
</file>