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31" r:id="rId2"/>
    <p:sldId id="332" r:id="rId3"/>
    <p:sldId id="256" r:id="rId4"/>
    <p:sldId id="257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8" r:id="rId20"/>
    <p:sldId id="349" r:id="rId21"/>
    <p:sldId id="347" r:id="rId22"/>
    <p:sldId id="350" r:id="rId23"/>
    <p:sldId id="352" r:id="rId24"/>
    <p:sldId id="353" r:id="rId25"/>
    <p:sldId id="354" r:id="rId26"/>
    <p:sldId id="355" r:id="rId2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FAAC792-2D4F-44CF-A24F-80C4C4C150C6}">
          <p14:sldIdLst>
            <p14:sldId id="331"/>
            <p14:sldId id="332"/>
            <p14:sldId id="256"/>
            <p14:sldId id="257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8"/>
            <p14:sldId id="349"/>
            <p14:sldId id="347"/>
            <p14:sldId id="350"/>
            <p14:sldId id="352"/>
            <p14:sldId id="353"/>
            <p14:sldId id="354"/>
            <p14:sldId id="355"/>
          </p14:sldIdLst>
        </p14:section>
        <p14:section name="Abschnitt ohne Titel" id="{143458E9-775B-4F1D-BDC0-4932C7AEA9F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AC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9C916-A960-47DA-B21E-7545F12928B4}" v="84" dt="2020-10-12T15:03:17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in" userId="c67f3e5b-be9f-4b38-9198-5811d350eee0" providerId="ADAL" clId="{A809C916-A960-47DA-B21E-7545F12928B4}"/>
    <pc:docChg chg="undo redo custSel addSld delSld modSld sldOrd modSection">
      <pc:chgData name="Armin" userId="c67f3e5b-be9f-4b38-9198-5811d350eee0" providerId="ADAL" clId="{A809C916-A960-47DA-B21E-7545F12928B4}" dt="2020-10-12T15:07:17.133" v="2987" actId="20577"/>
      <pc:docMkLst>
        <pc:docMk/>
      </pc:docMkLst>
      <pc:sldChg chg="modSp mod">
        <pc:chgData name="Armin" userId="c67f3e5b-be9f-4b38-9198-5811d350eee0" providerId="ADAL" clId="{A809C916-A960-47DA-B21E-7545F12928B4}" dt="2020-10-05T13:19:15.253" v="477" actId="20577"/>
        <pc:sldMkLst>
          <pc:docMk/>
          <pc:sldMk cId="3856144342" sldId="256"/>
        </pc:sldMkLst>
        <pc:spChg chg="mod">
          <ac:chgData name="Armin" userId="c67f3e5b-be9f-4b38-9198-5811d350eee0" providerId="ADAL" clId="{A809C916-A960-47DA-B21E-7545F12928B4}" dt="2020-10-05T13:19:15.253" v="477" actId="20577"/>
          <ac:spMkLst>
            <pc:docMk/>
            <pc:sldMk cId="3856144342" sldId="256"/>
            <ac:spMk id="2" creationId="{00000000-0000-0000-0000-000000000000}"/>
          </ac:spMkLst>
        </pc:spChg>
      </pc:sldChg>
      <pc:sldChg chg="addSp delSp modSp mod">
        <pc:chgData name="Armin" userId="c67f3e5b-be9f-4b38-9198-5811d350eee0" providerId="ADAL" clId="{A809C916-A960-47DA-B21E-7545F12928B4}" dt="2020-10-05T14:06:04.509" v="591" actId="1076"/>
        <pc:sldMkLst>
          <pc:docMk/>
          <pc:sldMk cId="1233244460" sldId="257"/>
        </pc:sldMkLst>
        <pc:spChg chg="del">
          <ac:chgData name="Armin" userId="c67f3e5b-be9f-4b38-9198-5811d350eee0" providerId="ADAL" clId="{A809C916-A960-47DA-B21E-7545F12928B4}" dt="2020-10-05T13:21:02.194" v="478" actId="478"/>
          <ac:spMkLst>
            <pc:docMk/>
            <pc:sldMk cId="1233244460" sldId="257"/>
            <ac:spMk id="2" creationId="{DACC1E9C-4FA4-425D-B9B1-BCE738D4019F}"/>
          </ac:spMkLst>
        </pc:spChg>
        <pc:spChg chg="mod">
          <ac:chgData name="Armin" userId="c67f3e5b-be9f-4b38-9198-5811d350eee0" providerId="ADAL" clId="{A809C916-A960-47DA-B21E-7545F12928B4}" dt="2020-10-05T14:05:27.681" v="582" actId="20577"/>
          <ac:spMkLst>
            <pc:docMk/>
            <pc:sldMk cId="1233244460" sldId="257"/>
            <ac:spMk id="3" creationId="{1C8B7E14-C857-488D-BB1F-75146BAF3EB9}"/>
          </ac:spMkLst>
        </pc:spChg>
        <pc:spChg chg="add del mod">
          <ac:chgData name="Armin" userId="c67f3e5b-be9f-4b38-9198-5811d350eee0" providerId="ADAL" clId="{A809C916-A960-47DA-B21E-7545F12928B4}" dt="2020-10-05T13:21:03.922" v="479" actId="478"/>
          <ac:spMkLst>
            <pc:docMk/>
            <pc:sldMk cId="1233244460" sldId="257"/>
            <ac:spMk id="5" creationId="{379D5EF7-4E27-46E2-918A-B85461B9F857}"/>
          </ac:spMkLst>
        </pc:spChg>
        <pc:picChg chg="add del mod modCrop">
          <ac:chgData name="Armin" userId="c67f3e5b-be9f-4b38-9198-5811d350eee0" providerId="ADAL" clId="{A809C916-A960-47DA-B21E-7545F12928B4}" dt="2020-10-05T14:06:04.509" v="591" actId="1076"/>
          <ac:picMkLst>
            <pc:docMk/>
            <pc:sldMk cId="1233244460" sldId="257"/>
            <ac:picMk id="7" creationId="{C6398E9C-5D95-406B-94FC-85D4D0CD8565}"/>
          </ac:picMkLst>
        </pc:picChg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2477221989" sldId="258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3898783227" sldId="259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860779327" sldId="261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619127702" sldId="262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972006580" sldId="263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2715232876" sldId="264"/>
        </pc:sldMkLst>
      </pc:sldChg>
      <pc:sldChg chg="del">
        <pc:chgData name="Armin" userId="c67f3e5b-be9f-4b38-9198-5811d350eee0" providerId="ADAL" clId="{A809C916-A960-47DA-B21E-7545F12928B4}" dt="2020-10-05T15:24:06.774" v="1581" actId="47"/>
        <pc:sldMkLst>
          <pc:docMk/>
          <pc:sldMk cId="294853139" sldId="266"/>
        </pc:sldMkLst>
      </pc:sldChg>
      <pc:sldChg chg="modSp mod">
        <pc:chgData name="Armin" userId="c67f3e5b-be9f-4b38-9198-5811d350eee0" providerId="ADAL" clId="{A809C916-A960-47DA-B21E-7545F12928B4}" dt="2020-10-05T13:15:16.814" v="62" actId="20577"/>
        <pc:sldMkLst>
          <pc:docMk/>
          <pc:sldMk cId="747451357" sldId="331"/>
        </pc:sldMkLst>
        <pc:spChg chg="mod">
          <ac:chgData name="Armin" userId="c67f3e5b-be9f-4b38-9198-5811d350eee0" providerId="ADAL" clId="{A809C916-A960-47DA-B21E-7545F12928B4}" dt="2020-10-05T13:14:40.600" v="16" actId="20577"/>
          <ac:spMkLst>
            <pc:docMk/>
            <pc:sldMk cId="747451357" sldId="331"/>
            <ac:spMk id="2" creationId="{6528F591-F71D-49FB-BC3D-76C6BC935EA5}"/>
          </ac:spMkLst>
        </pc:spChg>
        <pc:spChg chg="mod">
          <ac:chgData name="Armin" userId="c67f3e5b-be9f-4b38-9198-5811d350eee0" providerId="ADAL" clId="{A809C916-A960-47DA-B21E-7545F12928B4}" dt="2020-10-05T13:15:16.814" v="62" actId="20577"/>
          <ac:spMkLst>
            <pc:docMk/>
            <pc:sldMk cId="747451357" sldId="331"/>
            <ac:spMk id="3" creationId="{471A8BA5-310F-4F38-B75D-353B990010F1}"/>
          </ac:spMkLst>
        </pc:spChg>
      </pc:sldChg>
      <pc:sldChg chg="modSp add mod">
        <pc:chgData name="Armin" userId="c67f3e5b-be9f-4b38-9198-5811d350eee0" providerId="ADAL" clId="{A809C916-A960-47DA-B21E-7545F12928B4}" dt="2020-10-05T15:53:57.957" v="2261" actId="20577"/>
        <pc:sldMkLst>
          <pc:docMk/>
          <pc:sldMk cId="540512726" sldId="332"/>
        </pc:sldMkLst>
        <pc:spChg chg="mod">
          <ac:chgData name="Armin" userId="c67f3e5b-be9f-4b38-9198-5811d350eee0" providerId="ADAL" clId="{A809C916-A960-47DA-B21E-7545F12928B4}" dt="2020-10-05T15:53:42.051" v="2227" actId="1036"/>
          <ac:spMkLst>
            <pc:docMk/>
            <pc:sldMk cId="540512726" sldId="332"/>
            <ac:spMk id="2" creationId="{DACC1E9C-4FA4-425D-B9B1-BCE738D4019F}"/>
          </ac:spMkLst>
        </pc:spChg>
        <pc:spChg chg="mod">
          <ac:chgData name="Armin" userId="c67f3e5b-be9f-4b38-9198-5811d350eee0" providerId="ADAL" clId="{A809C916-A960-47DA-B21E-7545F12928B4}" dt="2020-10-05T15:53:57.957" v="2261" actId="20577"/>
          <ac:spMkLst>
            <pc:docMk/>
            <pc:sldMk cId="540512726" sldId="332"/>
            <ac:spMk id="3" creationId="{1C8B7E14-C857-488D-BB1F-75146BAF3EB9}"/>
          </ac:spMkLst>
        </pc:spChg>
      </pc:sldChg>
      <pc:sldChg chg="modSp add mod">
        <pc:chgData name="Armin" userId="c67f3e5b-be9f-4b38-9198-5811d350eee0" providerId="ADAL" clId="{A809C916-A960-47DA-B21E-7545F12928B4}" dt="2020-10-05T14:06:34.166" v="593"/>
        <pc:sldMkLst>
          <pc:docMk/>
          <pc:sldMk cId="96964199" sldId="333"/>
        </pc:sldMkLst>
        <pc:spChg chg="mod">
          <ac:chgData name="Armin" userId="c67f3e5b-be9f-4b38-9198-5811d350eee0" providerId="ADAL" clId="{A809C916-A960-47DA-B21E-7545F12928B4}" dt="2020-10-05T14:06:34.166" v="593"/>
          <ac:spMkLst>
            <pc:docMk/>
            <pc:sldMk cId="96964199" sldId="333"/>
            <ac:spMk id="2" creationId="{00000000-0000-0000-0000-000000000000}"/>
          </ac:spMkLst>
        </pc:spChg>
      </pc:sldChg>
      <pc:sldChg chg="addSp modSp add mod">
        <pc:chgData name="Armin" userId="c67f3e5b-be9f-4b38-9198-5811d350eee0" providerId="ADAL" clId="{A809C916-A960-47DA-B21E-7545F12928B4}" dt="2020-10-05T14:16:42.982" v="679" actId="1076"/>
        <pc:sldMkLst>
          <pc:docMk/>
          <pc:sldMk cId="2596139258" sldId="334"/>
        </pc:sldMkLst>
        <pc:spChg chg="mod">
          <ac:chgData name="Armin" userId="c67f3e5b-be9f-4b38-9198-5811d350eee0" providerId="ADAL" clId="{A809C916-A960-47DA-B21E-7545F12928B4}" dt="2020-10-05T14:16:12.460" v="630" actId="20577"/>
          <ac:spMkLst>
            <pc:docMk/>
            <pc:sldMk cId="2596139258" sldId="334"/>
            <ac:spMk id="2" creationId="{DACC1E9C-4FA4-425D-B9B1-BCE738D4019F}"/>
          </ac:spMkLst>
        </pc:spChg>
        <pc:spChg chg="mod">
          <ac:chgData name="Armin" userId="c67f3e5b-be9f-4b38-9198-5811d350eee0" providerId="ADAL" clId="{A809C916-A960-47DA-B21E-7545F12928B4}" dt="2020-10-05T14:16:39.127" v="678" actId="20577"/>
          <ac:spMkLst>
            <pc:docMk/>
            <pc:sldMk cId="2596139258" sldId="334"/>
            <ac:spMk id="3" creationId="{1C8B7E14-C857-488D-BB1F-75146BAF3EB9}"/>
          </ac:spMkLst>
        </pc:spChg>
        <pc:picChg chg="add mod">
          <ac:chgData name="Armin" userId="c67f3e5b-be9f-4b38-9198-5811d350eee0" providerId="ADAL" clId="{A809C916-A960-47DA-B21E-7545F12928B4}" dt="2020-10-05T14:16:42.982" v="679" actId="1076"/>
          <ac:picMkLst>
            <pc:docMk/>
            <pc:sldMk cId="2596139258" sldId="334"/>
            <ac:picMk id="4" creationId="{C2EB2FD7-374B-4F34-A962-3D848CE89E06}"/>
          </ac:picMkLst>
        </pc:picChg>
      </pc:sldChg>
      <pc:sldChg chg="addSp delSp modSp add mod">
        <pc:chgData name="Armin" userId="c67f3e5b-be9f-4b38-9198-5811d350eee0" providerId="ADAL" clId="{A809C916-A960-47DA-B21E-7545F12928B4}" dt="2020-10-05T14:21:11.654" v="711" actId="14100"/>
        <pc:sldMkLst>
          <pc:docMk/>
          <pc:sldMk cId="3370412826" sldId="335"/>
        </pc:sldMkLst>
        <pc:spChg chg="mod">
          <ac:chgData name="Armin" userId="c67f3e5b-be9f-4b38-9198-5811d350eee0" providerId="ADAL" clId="{A809C916-A960-47DA-B21E-7545F12928B4}" dt="2020-10-05T14:19:25.830" v="707" actId="20577"/>
          <ac:spMkLst>
            <pc:docMk/>
            <pc:sldMk cId="3370412826" sldId="335"/>
            <ac:spMk id="2" creationId="{DACC1E9C-4FA4-425D-B9B1-BCE738D4019F}"/>
          </ac:spMkLst>
        </pc:spChg>
        <pc:spChg chg="del mod">
          <ac:chgData name="Armin" userId="c67f3e5b-be9f-4b38-9198-5811d350eee0" providerId="ADAL" clId="{A809C916-A960-47DA-B21E-7545F12928B4}" dt="2020-10-05T14:21:05.147" v="709"/>
          <ac:spMkLst>
            <pc:docMk/>
            <pc:sldMk cId="3370412826" sldId="335"/>
            <ac:spMk id="3" creationId="{1C8B7E14-C857-488D-BB1F-75146BAF3EB9}"/>
          </ac:spMkLst>
        </pc:spChg>
        <pc:picChg chg="del">
          <ac:chgData name="Armin" userId="c67f3e5b-be9f-4b38-9198-5811d350eee0" providerId="ADAL" clId="{A809C916-A960-47DA-B21E-7545F12928B4}" dt="2020-10-05T14:17:09.852" v="681" actId="478"/>
          <ac:picMkLst>
            <pc:docMk/>
            <pc:sldMk cId="3370412826" sldId="335"/>
            <ac:picMk id="4" creationId="{C2EB2FD7-374B-4F34-A962-3D848CE89E06}"/>
          </ac:picMkLst>
        </pc:picChg>
        <pc:picChg chg="add mod">
          <ac:chgData name="Armin" userId="c67f3e5b-be9f-4b38-9198-5811d350eee0" providerId="ADAL" clId="{A809C916-A960-47DA-B21E-7545F12928B4}" dt="2020-10-05T14:21:11.654" v="711" actId="14100"/>
          <ac:picMkLst>
            <pc:docMk/>
            <pc:sldMk cId="3370412826" sldId="335"/>
            <ac:picMk id="5" creationId="{6F10AC9B-1C64-40ED-A477-540A72696133}"/>
          </ac:picMkLst>
        </pc:picChg>
      </pc:sldChg>
      <pc:sldChg chg="modSp add mod">
        <pc:chgData name="Armin" userId="c67f3e5b-be9f-4b38-9198-5811d350eee0" providerId="ADAL" clId="{A809C916-A960-47DA-B21E-7545F12928B4}" dt="2020-10-05T14:55:37.755" v="912" actId="20577"/>
        <pc:sldMkLst>
          <pc:docMk/>
          <pc:sldMk cId="577864828" sldId="336"/>
        </pc:sldMkLst>
        <pc:spChg chg="mod">
          <ac:chgData name="Armin" userId="c67f3e5b-be9f-4b38-9198-5811d350eee0" providerId="ADAL" clId="{A809C916-A960-47DA-B21E-7545F12928B4}" dt="2020-10-05T14:55:37.755" v="912" actId="20577"/>
          <ac:spMkLst>
            <pc:docMk/>
            <pc:sldMk cId="577864828" sldId="336"/>
            <ac:spMk id="2" creationId="{00000000-0000-0000-0000-000000000000}"/>
          </ac:spMkLst>
        </pc:spChg>
      </pc:sldChg>
      <pc:sldChg chg="add del">
        <pc:chgData name="Armin" userId="c67f3e5b-be9f-4b38-9198-5811d350eee0" providerId="ADAL" clId="{A809C916-A960-47DA-B21E-7545F12928B4}" dt="2020-10-05T14:41:17.759" v="776" actId="2696"/>
        <pc:sldMkLst>
          <pc:docMk/>
          <pc:sldMk cId="2058979854" sldId="337"/>
        </pc:sldMkLst>
      </pc:sldChg>
      <pc:sldChg chg="addSp delSp modSp add mod">
        <pc:chgData name="Armin" userId="c67f3e5b-be9f-4b38-9198-5811d350eee0" providerId="ADAL" clId="{A809C916-A960-47DA-B21E-7545F12928B4}" dt="2020-10-05T14:44:02.390" v="836" actId="14100"/>
        <pc:sldMkLst>
          <pc:docMk/>
          <pc:sldMk cId="3695504244" sldId="337"/>
        </pc:sldMkLst>
        <pc:spChg chg="del">
          <ac:chgData name="Armin" userId="c67f3e5b-be9f-4b38-9198-5811d350eee0" providerId="ADAL" clId="{A809C916-A960-47DA-B21E-7545F12928B4}" dt="2020-10-05T14:41:35.319" v="805" actId="478"/>
          <ac:spMkLst>
            <pc:docMk/>
            <pc:sldMk cId="3695504244" sldId="337"/>
            <ac:spMk id="2" creationId="{DACC1E9C-4FA4-425D-B9B1-BCE738D4019F}"/>
          </ac:spMkLst>
        </pc:spChg>
        <pc:spChg chg="add mod">
          <ac:chgData name="Armin" userId="c67f3e5b-be9f-4b38-9198-5811d350eee0" providerId="ADAL" clId="{A809C916-A960-47DA-B21E-7545F12928B4}" dt="2020-10-05T14:43:55.844" v="834" actId="20577"/>
          <ac:spMkLst>
            <pc:docMk/>
            <pc:sldMk cId="3695504244" sldId="337"/>
            <ac:spMk id="4" creationId="{377B1DC1-3064-4D1E-95A1-FCDE1E59B6E0}"/>
          </ac:spMkLst>
        </pc:spChg>
        <pc:spChg chg="add del mod">
          <ac:chgData name="Armin" userId="c67f3e5b-be9f-4b38-9198-5811d350eee0" providerId="ADAL" clId="{A809C916-A960-47DA-B21E-7545F12928B4}" dt="2020-10-05T14:43:47.293" v="814" actId="478"/>
          <ac:spMkLst>
            <pc:docMk/>
            <pc:sldMk cId="3695504244" sldId="337"/>
            <ac:spMk id="7" creationId="{10B4872B-01E5-42B4-923A-68B8C48A3F0D}"/>
          </ac:spMkLst>
        </pc:spChg>
        <pc:picChg chg="del">
          <ac:chgData name="Armin" userId="c67f3e5b-be9f-4b38-9198-5811d350eee0" providerId="ADAL" clId="{A809C916-A960-47DA-B21E-7545F12928B4}" dt="2020-10-05T14:41:32.988" v="804" actId="478"/>
          <ac:picMkLst>
            <pc:docMk/>
            <pc:sldMk cId="3695504244" sldId="337"/>
            <ac:picMk id="5" creationId="{6F10AC9B-1C64-40ED-A477-540A72696133}"/>
          </ac:picMkLst>
        </pc:picChg>
        <pc:picChg chg="add del mod">
          <ac:chgData name="Armin" userId="c67f3e5b-be9f-4b38-9198-5811d350eee0" providerId="ADAL" clId="{A809C916-A960-47DA-B21E-7545F12928B4}" dt="2020-10-05T14:42:02.858" v="811" actId="478"/>
          <ac:picMkLst>
            <pc:docMk/>
            <pc:sldMk cId="3695504244" sldId="337"/>
            <ac:picMk id="8" creationId="{E085D7A2-9D36-4118-B02F-1B687ACB0807}"/>
          </ac:picMkLst>
        </pc:picChg>
        <pc:picChg chg="add mod">
          <ac:chgData name="Armin" userId="c67f3e5b-be9f-4b38-9198-5811d350eee0" providerId="ADAL" clId="{A809C916-A960-47DA-B21E-7545F12928B4}" dt="2020-10-05T14:44:02.390" v="836" actId="14100"/>
          <ac:picMkLst>
            <pc:docMk/>
            <pc:sldMk cId="3695504244" sldId="337"/>
            <ac:picMk id="9" creationId="{49563156-97CC-4893-B374-4B5AF1F965D4}"/>
          </ac:picMkLst>
        </pc:picChg>
      </pc:sldChg>
      <pc:sldChg chg="add del">
        <pc:chgData name="Armin" userId="c67f3e5b-be9f-4b38-9198-5811d350eee0" providerId="ADAL" clId="{A809C916-A960-47DA-B21E-7545F12928B4}" dt="2020-10-05T14:41:41.011" v="807" actId="47"/>
        <pc:sldMkLst>
          <pc:docMk/>
          <pc:sldMk cId="3552572053" sldId="338"/>
        </pc:sldMkLst>
      </pc:sldChg>
      <pc:sldChg chg="addSp delSp modSp add mod">
        <pc:chgData name="Armin" userId="c67f3e5b-be9f-4b38-9198-5811d350eee0" providerId="ADAL" clId="{A809C916-A960-47DA-B21E-7545F12928B4}" dt="2020-10-05T14:54:58.099" v="883" actId="14100"/>
        <pc:sldMkLst>
          <pc:docMk/>
          <pc:sldMk cId="4223077870" sldId="338"/>
        </pc:sldMkLst>
        <pc:spChg chg="add mod">
          <ac:chgData name="Armin" userId="c67f3e5b-be9f-4b38-9198-5811d350eee0" providerId="ADAL" clId="{A809C916-A960-47DA-B21E-7545F12928B4}" dt="2020-10-05T14:51:40.741" v="870" actId="1076"/>
          <ac:spMkLst>
            <pc:docMk/>
            <pc:sldMk cId="4223077870" sldId="338"/>
            <ac:spMk id="2" creationId="{49AF4622-DFC3-4951-9AE0-9258468BBF72}"/>
          </ac:spMkLst>
        </pc:spChg>
        <pc:spChg chg="mod">
          <ac:chgData name="Armin" userId="c67f3e5b-be9f-4b38-9198-5811d350eee0" providerId="ADAL" clId="{A809C916-A960-47DA-B21E-7545F12928B4}" dt="2020-10-05T14:44:26.674" v="866" actId="20577"/>
          <ac:spMkLst>
            <pc:docMk/>
            <pc:sldMk cId="4223077870" sldId="338"/>
            <ac:spMk id="4" creationId="{377B1DC1-3064-4D1E-95A1-FCDE1E59B6E0}"/>
          </ac:spMkLst>
        </pc:spChg>
        <pc:picChg chg="add del mod">
          <ac:chgData name="Armin" userId="c67f3e5b-be9f-4b38-9198-5811d350eee0" providerId="ADAL" clId="{A809C916-A960-47DA-B21E-7545F12928B4}" dt="2020-10-05T14:54:48.839" v="880" actId="478"/>
          <ac:picMkLst>
            <pc:docMk/>
            <pc:sldMk cId="4223077870" sldId="338"/>
            <ac:picMk id="5" creationId="{A6D48EEE-91A3-46FF-8878-A959C285953B}"/>
          </ac:picMkLst>
        </pc:picChg>
        <pc:picChg chg="add mod">
          <ac:chgData name="Armin" userId="c67f3e5b-be9f-4b38-9198-5811d350eee0" providerId="ADAL" clId="{A809C916-A960-47DA-B21E-7545F12928B4}" dt="2020-10-05T14:54:53.813" v="882" actId="1076"/>
          <ac:picMkLst>
            <pc:docMk/>
            <pc:sldMk cId="4223077870" sldId="338"/>
            <ac:picMk id="11" creationId="{965BE2CD-CBE7-4CBA-B2B3-FBB873E49E11}"/>
          </ac:picMkLst>
        </pc:picChg>
        <pc:cxnChg chg="add del">
          <ac:chgData name="Armin" userId="c67f3e5b-be9f-4b38-9198-5811d350eee0" providerId="ADAL" clId="{A809C916-A960-47DA-B21E-7545F12928B4}" dt="2020-10-05T14:51:56.778" v="873" actId="478"/>
          <ac:cxnSpMkLst>
            <pc:docMk/>
            <pc:sldMk cId="4223077870" sldId="338"/>
            <ac:cxnSpMk id="7" creationId="{DD3A16E9-6622-4B59-8A3A-1BC2076D4C2C}"/>
          </ac:cxnSpMkLst>
        </pc:cxnChg>
        <pc:cxnChg chg="add mod">
          <ac:chgData name="Armin" userId="c67f3e5b-be9f-4b38-9198-5811d350eee0" providerId="ADAL" clId="{A809C916-A960-47DA-B21E-7545F12928B4}" dt="2020-10-05T14:54:58.099" v="883" actId="14100"/>
          <ac:cxnSpMkLst>
            <pc:docMk/>
            <pc:sldMk cId="4223077870" sldId="338"/>
            <ac:cxnSpMk id="10" creationId="{70ADEBCF-A849-4100-AFF9-337E37CB9630}"/>
          </ac:cxnSpMkLst>
        </pc:cxnChg>
      </pc:sldChg>
      <pc:sldChg chg="modSp add mod">
        <pc:chgData name="Armin" userId="c67f3e5b-be9f-4b38-9198-5811d350eee0" providerId="ADAL" clId="{A809C916-A960-47DA-B21E-7545F12928B4}" dt="2020-10-05T14:55:46.234" v="935" actId="20577"/>
        <pc:sldMkLst>
          <pc:docMk/>
          <pc:sldMk cId="2739068024" sldId="339"/>
        </pc:sldMkLst>
        <pc:spChg chg="mod">
          <ac:chgData name="Armin" userId="c67f3e5b-be9f-4b38-9198-5811d350eee0" providerId="ADAL" clId="{A809C916-A960-47DA-B21E-7545F12928B4}" dt="2020-10-05T14:55:46.234" v="935" actId="20577"/>
          <ac:spMkLst>
            <pc:docMk/>
            <pc:sldMk cId="2739068024" sldId="339"/>
            <ac:spMk id="2" creationId="{00000000-0000-0000-0000-000000000000}"/>
          </ac:spMkLst>
        </pc:spChg>
      </pc:sldChg>
      <pc:sldChg chg="addSp delSp modSp add mod">
        <pc:chgData name="Armin" userId="c67f3e5b-be9f-4b38-9198-5811d350eee0" providerId="ADAL" clId="{A809C916-A960-47DA-B21E-7545F12928B4}" dt="2020-10-05T15:07:18.164" v="1194" actId="20577"/>
        <pc:sldMkLst>
          <pc:docMk/>
          <pc:sldMk cId="3179541712" sldId="340"/>
        </pc:sldMkLst>
        <pc:spChg chg="mod">
          <ac:chgData name="Armin" userId="c67f3e5b-be9f-4b38-9198-5811d350eee0" providerId="ADAL" clId="{A809C916-A960-47DA-B21E-7545F12928B4}" dt="2020-10-05T15:07:18.164" v="1194" actId="20577"/>
          <ac:spMkLst>
            <pc:docMk/>
            <pc:sldMk cId="3179541712" sldId="340"/>
            <ac:spMk id="3" creationId="{1C8B7E14-C857-488D-BB1F-75146BAF3EB9}"/>
          </ac:spMkLst>
        </pc:spChg>
        <pc:picChg chg="add del mod">
          <ac:chgData name="Armin" userId="c67f3e5b-be9f-4b38-9198-5811d350eee0" providerId="ADAL" clId="{A809C916-A960-47DA-B21E-7545F12928B4}" dt="2020-10-05T15:06:34.463" v="1181" actId="478"/>
          <ac:picMkLst>
            <pc:docMk/>
            <pc:sldMk cId="3179541712" sldId="340"/>
            <ac:picMk id="4" creationId="{19BDC9A0-3240-4042-8E09-CCE989E9D4A0}"/>
          </ac:picMkLst>
        </pc:picChg>
        <pc:picChg chg="add mod">
          <ac:chgData name="Armin" userId="c67f3e5b-be9f-4b38-9198-5811d350eee0" providerId="ADAL" clId="{A809C916-A960-47DA-B21E-7545F12928B4}" dt="2020-10-05T15:06:44.693" v="1183" actId="1076"/>
          <ac:picMkLst>
            <pc:docMk/>
            <pc:sldMk cId="3179541712" sldId="340"/>
            <ac:picMk id="6" creationId="{182A03EA-7217-427E-B977-4A81D60C5FD2}"/>
          </ac:picMkLst>
        </pc:picChg>
        <pc:picChg chg="del">
          <ac:chgData name="Armin" userId="c67f3e5b-be9f-4b38-9198-5811d350eee0" providerId="ADAL" clId="{A809C916-A960-47DA-B21E-7545F12928B4}" dt="2020-10-05T14:56:28.148" v="937" actId="478"/>
          <ac:picMkLst>
            <pc:docMk/>
            <pc:sldMk cId="3179541712" sldId="340"/>
            <ac:picMk id="7" creationId="{C6398E9C-5D95-406B-94FC-85D4D0CD8565}"/>
          </ac:picMkLst>
        </pc:picChg>
        <pc:cxnChg chg="add mod">
          <ac:chgData name="Armin" userId="c67f3e5b-be9f-4b38-9198-5811d350eee0" providerId="ADAL" clId="{A809C916-A960-47DA-B21E-7545F12928B4}" dt="2020-10-05T15:07:06.743" v="1190" actId="14100"/>
          <ac:cxnSpMkLst>
            <pc:docMk/>
            <pc:sldMk cId="3179541712" sldId="340"/>
            <ac:cxnSpMk id="8" creationId="{16EB327D-5732-480C-9A6B-C4A514E01A80}"/>
          </ac:cxnSpMkLst>
        </pc:cxnChg>
      </pc:sldChg>
      <pc:sldChg chg="addSp delSp modSp add mod">
        <pc:chgData name="Armin" userId="c67f3e5b-be9f-4b38-9198-5811d350eee0" providerId="ADAL" clId="{A809C916-A960-47DA-B21E-7545F12928B4}" dt="2020-10-05T15:15:22.869" v="1322" actId="14100"/>
        <pc:sldMkLst>
          <pc:docMk/>
          <pc:sldMk cId="1010643632" sldId="341"/>
        </pc:sldMkLst>
        <pc:spChg chg="mod">
          <ac:chgData name="Armin" userId="c67f3e5b-be9f-4b38-9198-5811d350eee0" providerId="ADAL" clId="{A809C916-A960-47DA-B21E-7545F12928B4}" dt="2020-10-05T15:08:19.511" v="1274" actId="20577"/>
          <ac:spMkLst>
            <pc:docMk/>
            <pc:sldMk cId="1010643632" sldId="341"/>
            <ac:spMk id="3" creationId="{1C8B7E14-C857-488D-BB1F-75146BAF3EB9}"/>
          </ac:spMkLst>
        </pc:spChg>
        <pc:spChg chg="add mod">
          <ac:chgData name="Armin" userId="c67f3e5b-be9f-4b38-9198-5811d350eee0" providerId="ADAL" clId="{A809C916-A960-47DA-B21E-7545F12928B4}" dt="2020-10-05T15:15:19.363" v="1321" actId="207"/>
          <ac:spMkLst>
            <pc:docMk/>
            <pc:sldMk cId="1010643632" sldId="341"/>
            <ac:spMk id="19" creationId="{53ABF520-05F7-48C3-A6A2-662730CC65EC}"/>
          </ac:spMkLst>
        </pc:spChg>
        <pc:picChg chg="add mod">
          <ac:chgData name="Armin" userId="c67f3e5b-be9f-4b38-9198-5811d350eee0" providerId="ADAL" clId="{A809C916-A960-47DA-B21E-7545F12928B4}" dt="2020-10-05T15:09:34.965" v="1278" actId="1076"/>
          <ac:picMkLst>
            <pc:docMk/>
            <pc:sldMk cId="1010643632" sldId="341"/>
            <ac:picMk id="2" creationId="{5243A774-93AC-41E3-A834-B73C9C52E0EE}"/>
          </ac:picMkLst>
        </pc:picChg>
        <pc:picChg chg="add del mod">
          <ac:chgData name="Armin" userId="c67f3e5b-be9f-4b38-9198-5811d350eee0" providerId="ADAL" clId="{A809C916-A960-47DA-B21E-7545F12928B4}" dt="2020-10-05T15:11:13.139" v="1287" actId="478"/>
          <ac:picMkLst>
            <pc:docMk/>
            <pc:sldMk cId="1010643632" sldId="341"/>
            <ac:picMk id="5" creationId="{92DB63DE-1670-4CB3-9B22-1290A660F2C6}"/>
          </ac:picMkLst>
        </pc:picChg>
        <pc:picChg chg="del">
          <ac:chgData name="Armin" userId="c67f3e5b-be9f-4b38-9198-5811d350eee0" providerId="ADAL" clId="{A809C916-A960-47DA-B21E-7545F12928B4}" dt="2020-10-05T15:07:56.616" v="1196" actId="478"/>
          <ac:picMkLst>
            <pc:docMk/>
            <pc:sldMk cId="1010643632" sldId="341"/>
            <ac:picMk id="6" creationId="{182A03EA-7217-427E-B977-4A81D60C5FD2}"/>
          </ac:picMkLst>
        </pc:picChg>
        <pc:picChg chg="add del mod">
          <ac:chgData name="Armin" userId="c67f3e5b-be9f-4b38-9198-5811d350eee0" providerId="ADAL" clId="{A809C916-A960-47DA-B21E-7545F12928B4}" dt="2020-10-05T15:13:32.334" v="1292" actId="478"/>
          <ac:picMkLst>
            <pc:docMk/>
            <pc:sldMk cId="1010643632" sldId="341"/>
            <ac:picMk id="11" creationId="{F2B9CE21-FE74-4EC4-AF64-9177AC66B39D}"/>
          </ac:picMkLst>
        </pc:picChg>
        <pc:picChg chg="add mod">
          <ac:chgData name="Armin" userId="c67f3e5b-be9f-4b38-9198-5811d350eee0" providerId="ADAL" clId="{A809C916-A960-47DA-B21E-7545F12928B4}" dt="2020-10-05T15:13:39.238" v="1295" actId="14100"/>
          <ac:picMkLst>
            <pc:docMk/>
            <pc:sldMk cId="1010643632" sldId="341"/>
            <ac:picMk id="13" creationId="{6CAC5D1C-0F68-46F7-9695-C822543DFAA6}"/>
          </ac:picMkLst>
        </pc:picChg>
        <pc:picChg chg="add mod modCrop">
          <ac:chgData name="Armin" userId="c67f3e5b-be9f-4b38-9198-5811d350eee0" providerId="ADAL" clId="{A809C916-A960-47DA-B21E-7545F12928B4}" dt="2020-10-05T15:14:54.670" v="1315" actId="1076"/>
          <ac:picMkLst>
            <pc:docMk/>
            <pc:sldMk cId="1010643632" sldId="341"/>
            <ac:picMk id="16" creationId="{FB675552-AC64-4261-B789-32A1C109107E}"/>
          </ac:picMkLst>
        </pc:picChg>
        <pc:cxnChg chg="del">
          <ac:chgData name="Armin" userId="c67f3e5b-be9f-4b38-9198-5811d350eee0" providerId="ADAL" clId="{A809C916-A960-47DA-B21E-7545F12928B4}" dt="2020-10-05T15:07:58.158" v="1197" actId="478"/>
          <ac:cxnSpMkLst>
            <pc:docMk/>
            <pc:sldMk cId="1010643632" sldId="341"/>
            <ac:cxnSpMk id="8" creationId="{16EB327D-5732-480C-9A6B-C4A514E01A80}"/>
          </ac:cxnSpMkLst>
        </pc:cxnChg>
        <pc:cxnChg chg="add mod ord">
          <ac:chgData name="Armin" userId="c67f3e5b-be9f-4b38-9198-5811d350eee0" providerId="ADAL" clId="{A809C916-A960-47DA-B21E-7545F12928B4}" dt="2020-10-05T15:13:45.629" v="1297" actId="14100"/>
          <ac:cxnSpMkLst>
            <pc:docMk/>
            <pc:sldMk cId="1010643632" sldId="341"/>
            <ac:cxnSpMk id="9" creationId="{600F5BC4-7A7B-44A6-A465-7F1B11CCB347}"/>
          </ac:cxnSpMkLst>
        </pc:cxnChg>
        <pc:cxnChg chg="add mod">
          <ac:chgData name="Armin" userId="c67f3e5b-be9f-4b38-9198-5811d350eee0" providerId="ADAL" clId="{A809C916-A960-47DA-B21E-7545F12928B4}" dt="2020-10-05T15:15:22.869" v="1322" actId="14100"/>
          <ac:cxnSpMkLst>
            <pc:docMk/>
            <pc:sldMk cId="1010643632" sldId="341"/>
            <ac:cxnSpMk id="17" creationId="{71FCBB45-CD2F-4016-BB71-5A6658B7EDB6}"/>
          </ac:cxnSpMkLst>
        </pc:cxnChg>
      </pc:sldChg>
      <pc:sldChg chg="modSp add mod">
        <pc:chgData name="Armin" userId="c67f3e5b-be9f-4b38-9198-5811d350eee0" providerId="ADAL" clId="{A809C916-A960-47DA-B21E-7545F12928B4}" dt="2020-10-05T15:16:12.125" v="1325" actId="122"/>
        <pc:sldMkLst>
          <pc:docMk/>
          <pc:sldMk cId="878489940" sldId="342"/>
        </pc:sldMkLst>
        <pc:spChg chg="mod">
          <ac:chgData name="Armin" userId="c67f3e5b-be9f-4b38-9198-5811d350eee0" providerId="ADAL" clId="{A809C916-A960-47DA-B21E-7545F12928B4}" dt="2020-10-05T15:16:12.125" v="1325" actId="122"/>
          <ac:spMkLst>
            <pc:docMk/>
            <pc:sldMk cId="878489940" sldId="342"/>
            <ac:spMk id="2" creationId="{00000000-0000-0000-0000-000000000000}"/>
          </ac:spMkLst>
        </pc:spChg>
      </pc:sldChg>
      <pc:sldChg chg="addSp delSp modSp add mod">
        <pc:chgData name="Armin" userId="c67f3e5b-be9f-4b38-9198-5811d350eee0" providerId="ADAL" clId="{A809C916-A960-47DA-B21E-7545F12928B4}" dt="2020-10-05T15:23:13.091" v="1553" actId="20577"/>
        <pc:sldMkLst>
          <pc:docMk/>
          <pc:sldMk cId="2346453636" sldId="343"/>
        </pc:sldMkLst>
        <pc:spChg chg="mod">
          <ac:chgData name="Armin" userId="c67f3e5b-be9f-4b38-9198-5811d350eee0" providerId="ADAL" clId="{A809C916-A960-47DA-B21E-7545F12928B4}" dt="2020-10-05T15:23:13.091" v="1553" actId="20577"/>
          <ac:spMkLst>
            <pc:docMk/>
            <pc:sldMk cId="2346453636" sldId="343"/>
            <ac:spMk id="3" creationId="{1C8B7E14-C857-488D-BB1F-75146BAF3EB9}"/>
          </ac:spMkLst>
        </pc:spChg>
        <pc:picChg chg="add del mod">
          <ac:chgData name="Armin" userId="c67f3e5b-be9f-4b38-9198-5811d350eee0" providerId="ADAL" clId="{A809C916-A960-47DA-B21E-7545F12928B4}" dt="2020-10-05T15:21:44.777" v="1391" actId="478"/>
          <ac:picMkLst>
            <pc:docMk/>
            <pc:sldMk cId="2346453636" sldId="343"/>
            <ac:picMk id="4" creationId="{7D319BD4-DF61-48FE-9A3F-8F851598E7DF}"/>
          </ac:picMkLst>
        </pc:picChg>
        <pc:picChg chg="del">
          <ac:chgData name="Armin" userId="c67f3e5b-be9f-4b38-9198-5811d350eee0" providerId="ADAL" clId="{A809C916-A960-47DA-B21E-7545F12928B4}" dt="2020-10-05T15:19:10.900" v="1357" actId="478"/>
          <ac:picMkLst>
            <pc:docMk/>
            <pc:sldMk cId="2346453636" sldId="343"/>
            <ac:picMk id="6" creationId="{182A03EA-7217-427E-B977-4A81D60C5FD2}"/>
          </ac:picMkLst>
        </pc:picChg>
        <pc:picChg chg="add mod modCrop">
          <ac:chgData name="Armin" userId="c67f3e5b-be9f-4b38-9198-5811d350eee0" providerId="ADAL" clId="{A809C916-A960-47DA-B21E-7545F12928B4}" dt="2020-10-05T15:22:17.830" v="1399" actId="1076"/>
          <ac:picMkLst>
            <pc:docMk/>
            <pc:sldMk cId="2346453636" sldId="343"/>
            <ac:picMk id="7" creationId="{9045F7C3-FA91-48E8-947D-054BE7802C8F}"/>
          </ac:picMkLst>
        </pc:picChg>
        <pc:cxnChg chg="del">
          <ac:chgData name="Armin" userId="c67f3e5b-be9f-4b38-9198-5811d350eee0" providerId="ADAL" clId="{A809C916-A960-47DA-B21E-7545F12928B4}" dt="2020-10-05T15:19:10.260" v="1356" actId="478"/>
          <ac:cxnSpMkLst>
            <pc:docMk/>
            <pc:sldMk cId="2346453636" sldId="343"/>
            <ac:cxnSpMk id="8" creationId="{16EB327D-5732-480C-9A6B-C4A514E01A80}"/>
          </ac:cxnSpMkLst>
        </pc:cxnChg>
      </pc:sldChg>
      <pc:sldChg chg="modSp add mod">
        <pc:chgData name="Armin" userId="c67f3e5b-be9f-4b38-9198-5811d350eee0" providerId="ADAL" clId="{A809C916-A960-47DA-B21E-7545F12928B4}" dt="2020-10-05T15:23:52.963" v="1580" actId="20577"/>
        <pc:sldMkLst>
          <pc:docMk/>
          <pc:sldMk cId="3247772607" sldId="344"/>
        </pc:sldMkLst>
        <pc:spChg chg="mod">
          <ac:chgData name="Armin" userId="c67f3e5b-be9f-4b38-9198-5811d350eee0" providerId="ADAL" clId="{A809C916-A960-47DA-B21E-7545F12928B4}" dt="2020-10-05T15:23:52.963" v="1580" actId="20577"/>
          <ac:spMkLst>
            <pc:docMk/>
            <pc:sldMk cId="3247772607" sldId="344"/>
            <ac:spMk id="2" creationId="{00000000-0000-0000-0000-000000000000}"/>
          </ac:spMkLst>
        </pc:spChg>
      </pc:sldChg>
      <pc:sldChg chg="addSp delSp modSp add mod">
        <pc:chgData name="Armin" userId="c67f3e5b-be9f-4b38-9198-5811d350eee0" providerId="ADAL" clId="{A809C916-A960-47DA-B21E-7545F12928B4}" dt="2020-10-05T15:28:07.798" v="1752" actId="732"/>
        <pc:sldMkLst>
          <pc:docMk/>
          <pc:sldMk cId="52523484" sldId="345"/>
        </pc:sldMkLst>
        <pc:spChg chg="mod">
          <ac:chgData name="Armin" userId="c67f3e5b-be9f-4b38-9198-5811d350eee0" providerId="ADAL" clId="{A809C916-A960-47DA-B21E-7545F12928B4}" dt="2020-10-05T15:27:36.916" v="1748" actId="20577"/>
          <ac:spMkLst>
            <pc:docMk/>
            <pc:sldMk cId="52523484" sldId="345"/>
            <ac:spMk id="3" creationId="{1C8B7E14-C857-488D-BB1F-75146BAF3EB9}"/>
          </ac:spMkLst>
        </pc:spChg>
        <pc:picChg chg="add del mod">
          <ac:chgData name="Armin" userId="c67f3e5b-be9f-4b38-9198-5811d350eee0" providerId="ADAL" clId="{A809C916-A960-47DA-B21E-7545F12928B4}" dt="2020-10-05T15:25:31.743" v="1625" actId="478"/>
          <ac:picMkLst>
            <pc:docMk/>
            <pc:sldMk cId="52523484" sldId="345"/>
            <ac:picMk id="4" creationId="{932E31FE-B1D3-4A53-9ECE-B1EF732CE49E}"/>
          </ac:picMkLst>
        </pc:picChg>
        <pc:picChg chg="del">
          <ac:chgData name="Armin" userId="c67f3e5b-be9f-4b38-9198-5811d350eee0" providerId="ADAL" clId="{A809C916-A960-47DA-B21E-7545F12928B4}" dt="2020-10-05T15:24:20.329" v="1583" actId="478"/>
          <ac:picMkLst>
            <pc:docMk/>
            <pc:sldMk cId="52523484" sldId="345"/>
            <ac:picMk id="6" creationId="{182A03EA-7217-427E-B977-4A81D60C5FD2}"/>
          </ac:picMkLst>
        </pc:picChg>
        <pc:picChg chg="add mod">
          <ac:chgData name="Armin" userId="c67f3e5b-be9f-4b38-9198-5811d350eee0" providerId="ADAL" clId="{A809C916-A960-47DA-B21E-7545F12928B4}" dt="2020-10-05T15:26:08.631" v="1640" actId="1076"/>
          <ac:picMkLst>
            <pc:docMk/>
            <pc:sldMk cId="52523484" sldId="345"/>
            <ac:picMk id="7" creationId="{92C8CB80-9592-4756-A4B1-E00990ECECDF}"/>
          </ac:picMkLst>
        </pc:picChg>
        <pc:picChg chg="add mod modCrop">
          <ac:chgData name="Armin" userId="c67f3e5b-be9f-4b38-9198-5811d350eee0" providerId="ADAL" clId="{A809C916-A960-47DA-B21E-7545F12928B4}" dt="2020-10-05T15:28:07.798" v="1752" actId="732"/>
          <ac:picMkLst>
            <pc:docMk/>
            <pc:sldMk cId="52523484" sldId="345"/>
            <ac:picMk id="9" creationId="{0E496970-230C-4A9F-BACF-9EE8880FD6C3}"/>
          </ac:picMkLst>
        </pc:picChg>
        <pc:cxnChg chg="del">
          <ac:chgData name="Armin" userId="c67f3e5b-be9f-4b38-9198-5811d350eee0" providerId="ADAL" clId="{A809C916-A960-47DA-B21E-7545F12928B4}" dt="2020-10-05T15:24:21.379" v="1584" actId="478"/>
          <ac:cxnSpMkLst>
            <pc:docMk/>
            <pc:sldMk cId="52523484" sldId="345"/>
            <ac:cxnSpMk id="8" creationId="{16EB327D-5732-480C-9A6B-C4A514E01A80}"/>
          </ac:cxnSpMkLst>
        </pc:cxnChg>
      </pc:sldChg>
      <pc:sldChg chg="addSp delSp modSp add mod">
        <pc:chgData name="Armin" userId="c67f3e5b-be9f-4b38-9198-5811d350eee0" providerId="ADAL" clId="{A809C916-A960-47DA-B21E-7545F12928B4}" dt="2020-10-05T15:32:23.069" v="1817" actId="14100"/>
        <pc:sldMkLst>
          <pc:docMk/>
          <pc:sldMk cId="1263818746" sldId="346"/>
        </pc:sldMkLst>
        <pc:spChg chg="mod">
          <ac:chgData name="Armin" userId="c67f3e5b-be9f-4b38-9198-5811d350eee0" providerId="ADAL" clId="{A809C916-A960-47DA-B21E-7545F12928B4}" dt="2020-10-05T15:29:04.799" v="1801" actId="15"/>
          <ac:spMkLst>
            <pc:docMk/>
            <pc:sldMk cId="1263818746" sldId="346"/>
            <ac:spMk id="3" creationId="{1C8B7E14-C857-488D-BB1F-75146BAF3EB9}"/>
          </ac:spMkLst>
        </pc:spChg>
        <pc:spChg chg="add del">
          <ac:chgData name="Armin" userId="c67f3e5b-be9f-4b38-9198-5811d350eee0" providerId="ADAL" clId="{A809C916-A960-47DA-B21E-7545F12928B4}" dt="2020-10-05T15:32:05.038" v="1814" actId="22"/>
          <ac:spMkLst>
            <pc:docMk/>
            <pc:sldMk cId="1263818746" sldId="346"/>
            <ac:spMk id="13" creationId="{7B3A3467-409A-4CA2-8002-B3483FEAB551}"/>
          </ac:spMkLst>
        </pc:spChg>
        <pc:spChg chg="add mod">
          <ac:chgData name="Armin" userId="c67f3e5b-be9f-4b38-9198-5811d350eee0" providerId="ADAL" clId="{A809C916-A960-47DA-B21E-7545F12928B4}" dt="2020-10-05T15:32:23.069" v="1817" actId="14100"/>
          <ac:spMkLst>
            <pc:docMk/>
            <pc:sldMk cId="1263818746" sldId="346"/>
            <ac:spMk id="15" creationId="{95B5F7FB-50EF-463B-99B5-A28F40DC5D5B}"/>
          </ac:spMkLst>
        </pc:spChg>
        <pc:picChg chg="add mod">
          <ac:chgData name="Armin" userId="c67f3e5b-be9f-4b38-9198-5811d350eee0" providerId="ADAL" clId="{A809C916-A960-47DA-B21E-7545F12928B4}" dt="2020-10-05T15:31:04.199" v="1803" actId="1076"/>
          <ac:picMkLst>
            <pc:docMk/>
            <pc:sldMk cId="1263818746" sldId="346"/>
            <ac:picMk id="2" creationId="{FF054F5C-2575-462D-85EF-04612DB9A6C0}"/>
          </ac:picMkLst>
        </pc:picChg>
        <pc:picChg chg="add mod modCrop">
          <ac:chgData name="Armin" userId="c67f3e5b-be9f-4b38-9198-5811d350eee0" providerId="ADAL" clId="{A809C916-A960-47DA-B21E-7545F12928B4}" dt="2020-10-05T15:31:25.813" v="1806" actId="1076"/>
          <ac:picMkLst>
            <pc:docMk/>
            <pc:sldMk cId="1263818746" sldId="346"/>
            <ac:picMk id="6" creationId="{823342E2-CF2D-4450-9412-5461AACC51BB}"/>
          </ac:picMkLst>
        </pc:picChg>
        <pc:picChg chg="del">
          <ac:chgData name="Armin" userId="c67f3e5b-be9f-4b38-9198-5811d350eee0" providerId="ADAL" clId="{A809C916-A960-47DA-B21E-7545F12928B4}" dt="2020-10-05T15:28:42.028" v="1754" actId="478"/>
          <ac:picMkLst>
            <pc:docMk/>
            <pc:sldMk cId="1263818746" sldId="346"/>
            <ac:picMk id="7" creationId="{92C8CB80-9592-4756-A4B1-E00990ECECDF}"/>
          </ac:picMkLst>
        </pc:picChg>
        <pc:picChg chg="del">
          <ac:chgData name="Armin" userId="c67f3e5b-be9f-4b38-9198-5811d350eee0" providerId="ADAL" clId="{A809C916-A960-47DA-B21E-7545F12928B4}" dt="2020-10-05T15:28:42.510" v="1755" actId="478"/>
          <ac:picMkLst>
            <pc:docMk/>
            <pc:sldMk cId="1263818746" sldId="346"/>
            <ac:picMk id="9" creationId="{0E496970-230C-4A9F-BACF-9EE8880FD6C3}"/>
          </ac:picMkLst>
        </pc:picChg>
        <pc:cxnChg chg="add mod">
          <ac:chgData name="Armin" userId="c67f3e5b-be9f-4b38-9198-5811d350eee0" providerId="ADAL" clId="{A809C916-A960-47DA-B21E-7545F12928B4}" dt="2020-10-05T15:31:40.078" v="1809" actId="14100"/>
          <ac:cxnSpMkLst>
            <pc:docMk/>
            <pc:sldMk cId="1263818746" sldId="346"/>
            <ac:cxnSpMk id="8" creationId="{DFF5CC95-A6B2-491E-815C-90C77162D7E0}"/>
          </ac:cxnSpMkLst>
        </pc:cxnChg>
        <pc:cxnChg chg="add mod">
          <ac:chgData name="Armin" userId="c67f3e5b-be9f-4b38-9198-5811d350eee0" providerId="ADAL" clId="{A809C916-A960-47DA-B21E-7545F12928B4}" dt="2020-10-05T15:31:59.229" v="1812" actId="14100"/>
          <ac:cxnSpMkLst>
            <pc:docMk/>
            <pc:sldMk cId="1263818746" sldId="346"/>
            <ac:cxnSpMk id="10" creationId="{9979747A-E2A4-4FFC-B838-4E096B20D40F}"/>
          </ac:cxnSpMkLst>
        </pc:cxnChg>
      </pc:sldChg>
      <pc:sldChg chg="addSp delSp modSp add mod ord">
        <pc:chgData name="Armin" userId="c67f3e5b-be9f-4b38-9198-5811d350eee0" providerId="ADAL" clId="{A809C916-A960-47DA-B21E-7545F12928B4}" dt="2020-10-12T15:07:17.133" v="2987" actId="20577"/>
        <pc:sldMkLst>
          <pc:docMk/>
          <pc:sldMk cId="944205931" sldId="347"/>
        </pc:sldMkLst>
        <pc:spChg chg="mod">
          <ac:chgData name="Armin" userId="c67f3e5b-be9f-4b38-9198-5811d350eee0" providerId="ADAL" clId="{A809C916-A960-47DA-B21E-7545F12928B4}" dt="2020-10-12T15:07:17.133" v="2987" actId="20577"/>
          <ac:spMkLst>
            <pc:docMk/>
            <pc:sldMk cId="944205931" sldId="347"/>
            <ac:spMk id="3" creationId="{1C8B7E14-C857-488D-BB1F-75146BAF3EB9}"/>
          </ac:spMkLst>
        </pc:spChg>
        <pc:spChg chg="mod">
          <ac:chgData name="Armin" userId="c67f3e5b-be9f-4b38-9198-5811d350eee0" providerId="ADAL" clId="{A809C916-A960-47DA-B21E-7545F12928B4}" dt="2020-10-12T15:03:08.697" v="2720"/>
          <ac:spMkLst>
            <pc:docMk/>
            <pc:sldMk cId="944205931" sldId="347"/>
            <ac:spMk id="7" creationId="{F753DA75-238F-4902-9A8D-8A824F375A00}"/>
          </ac:spMkLst>
        </pc:spChg>
        <pc:spChg chg="del">
          <ac:chgData name="Armin" userId="c67f3e5b-be9f-4b38-9198-5811d350eee0" providerId="ADAL" clId="{A809C916-A960-47DA-B21E-7545F12928B4}" dt="2020-10-05T15:32:40.443" v="1823" actId="478"/>
          <ac:spMkLst>
            <pc:docMk/>
            <pc:sldMk cId="944205931" sldId="347"/>
            <ac:spMk id="15" creationId="{95B5F7FB-50EF-463B-99B5-A28F40DC5D5B}"/>
          </ac:spMkLst>
        </pc:spChg>
        <pc:grpChg chg="add del mod">
          <ac:chgData name="Armin" userId="c67f3e5b-be9f-4b38-9198-5811d350eee0" providerId="ADAL" clId="{A809C916-A960-47DA-B21E-7545F12928B4}" dt="2020-10-12T15:03:17.244" v="2723" actId="478"/>
          <ac:grpSpMkLst>
            <pc:docMk/>
            <pc:sldMk cId="944205931" sldId="347"/>
            <ac:grpSpMk id="5" creationId="{EF7F4B87-7EE2-4B3D-905A-B279554AEE6D}"/>
          </ac:grpSpMkLst>
        </pc:grpChg>
        <pc:picChg chg="del">
          <ac:chgData name="Armin" userId="c67f3e5b-be9f-4b38-9198-5811d350eee0" providerId="ADAL" clId="{A809C916-A960-47DA-B21E-7545F12928B4}" dt="2020-10-05T15:32:37.189" v="1819" actId="478"/>
          <ac:picMkLst>
            <pc:docMk/>
            <pc:sldMk cId="944205931" sldId="347"/>
            <ac:picMk id="2" creationId="{FF054F5C-2575-462D-85EF-04612DB9A6C0}"/>
          </ac:picMkLst>
        </pc:picChg>
        <pc:picChg chg="add del mod modCrop">
          <ac:chgData name="Armin" userId="c67f3e5b-be9f-4b38-9198-5811d350eee0" providerId="ADAL" clId="{A809C916-A960-47DA-B21E-7545F12928B4}" dt="2020-10-12T14:59:33.643" v="2644" actId="478"/>
          <ac:picMkLst>
            <pc:docMk/>
            <pc:sldMk cId="944205931" sldId="347"/>
            <ac:picMk id="4" creationId="{2DA10BB3-D705-42C6-B465-73EC519FDA5E}"/>
          </ac:picMkLst>
        </pc:picChg>
        <pc:picChg chg="del">
          <ac:chgData name="Armin" userId="c67f3e5b-be9f-4b38-9198-5811d350eee0" providerId="ADAL" clId="{A809C916-A960-47DA-B21E-7545F12928B4}" dt="2020-10-05T15:32:37.631" v="1820" actId="478"/>
          <ac:picMkLst>
            <pc:docMk/>
            <pc:sldMk cId="944205931" sldId="347"/>
            <ac:picMk id="6" creationId="{823342E2-CF2D-4450-9412-5461AACC51BB}"/>
          </ac:picMkLst>
        </pc:picChg>
        <pc:picChg chg="mod">
          <ac:chgData name="Armin" userId="c67f3e5b-be9f-4b38-9198-5811d350eee0" providerId="ADAL" clId="{A809C916-A960-47DA-B21E-7545F12928B4}" dt="2020-10-12T15:03:08.697" v="2720"/>
          <ac:picMkLst>
            <pc:docMk/>
            <pc:sldMk cId="944205931" sldId="347"/>
            <ac:picMk id="6" creationId="{FF8FF662-53B4-43AF-96F5-B0E753DE22D3}"/>
          </ac:picMkLst>
        </pc:picChg>
        <pc:picChg chg="add mod">
          <ac:chgData name="Armin" userId="c67f3e5b-be9f-4b38-9198-5811d350eee0" providerId="ADAL" clId="{A809C916-A960-47DA-B21E-7545F12928B4}" dt="2020-10-12T15:02:34.478" v="2716" actId="1076"/>
          <ac:picMkLst>
            <pc:docMk/>
            <pc:sldMk cId="944205931" sldId="347"/>
            <ac:picMk id="1026" creationId="{DC028A0A-38F2-49DE-B012-E0F969369D52}"/>
          </ac:picMkLst>
        </pc:picChg>
        <pc:cxnChg chg="add del mod">
          <ac:chgData name="Armin" userId="c67f3e5b-be9f-4b38-9198-5811d350eee0" providerId="ADAL" clId="{A809C916-A960-47DA-B21E-7545F12928B4}" dt="2020-10-12T15:06:45.042" v="2986" actId="14100"/>
          <ac:cxnSpMkLst>
            <pc:docMk/>
            <pc:sldMk cId="944205931" sldId="347"/>
            <ac:cxnSpMk id="8" creationId="{869D2703-FD83-42C0-B5ED-C5DC0A799D10}"/>
          </ac:cxnSpMkLst>
        </pc:cxnChg>
        <pc:cxnChg chg="del">
          <ac:chgData name="Armin" userId="c67f3e5b-be9f-4b38-9198-5811d350eee0" providerId="ADAL" clId="{A809C916-A960-47DA-B21E-7545F12928B4}" dt="2020-10-05T15:32:38.745" v="1821" actId="478"/>
          <ac:cxnSpMkLst>
            <pc:docMk/>
            <pc:sldMk cId="944205931" sldId="347"/>
            <ac:cxnSpMk id="8" creationId="{DFF5CC95-A6B2-491E-815C-90C77162D7E0}"/>
          </ac:cxnSpMkLst>
        </pc:cxnChg>
        <pc:cxnChg chg="del">
          <ac:chgData name="Armin" userId="c67f3e5b-be9f-4b38-9198-5811d350eee0" providerId="ADAL" clId="{A809C916-A960-47DA-B21E-7545F12928B4}" dt="2020-10-05T15:32:39.658" v="1822" actId="478"/>
          <ac:cxnSpMkLst>
            <pc:docMk/>
            <pc:sldMk cId="944205931" sldId="347"/>
            <ac:cxnSpMk id="10" creationId="{9979747A-E2A4-4FFC-B838-4E096B20D40F}"/>
          </ac:cxnSpMkLst>
        </pc:cxnChg>
      </pc:sldChg>
      <pc:sldChg chg="addSp delSp modSp add mod">
        <pc:chgData name="Armin" userId="c67f3e5b-be9f-4b38-9198-5811d350eee0" providerId="ADAL" clId="{A809C916-A960-47DA-B21E-7545F12928B4}" dt="2020-10-05T15:53:16.389" v="2202" actId="20577"/>
        <pc:sldMkLst>
          <pc:docMk/>
          <pc:sldMk cId="1824506345" sldId="348"/>
        </pc:sldMkLst>
        <pc:spChg chg="mod">
          <ac:chgData name="Armin" userId="c67f3e5b-be9f-4b38-9198-5811d350eee0" providerId="ADAL" clId="{A809C916-A960-47DA-B21E-7545F12928B4}" dt="2020-10-05T15:53:16.389" v="2202" actId="20577"/>
          <ac:spMkLst>
            <pc:docMk/>
            <pc:sldMk cId="1824506345" sldId="348"/>
            <ac:spMk id="3" creationId="{1C8B7E14-C857-488D-BB1F-75146BAF3EB9}"/>
          </ac:spMkLst>
        </pc:spChg>
        <pc:spChg chg="add del">
          <ac:chgData name="Armin" userId="c67f3e5b-be9f-4b38-9198-5811d350eee0" providerId="ADAL" clId="{A809C916-A960-47DA-B21E-7545F12928B4}" dt="2020-10-05T15:51:02.794" v="2041" actId="478"/>
          <ac:spMkLst>
            <pc:docMk/>
            <pc:sldMk cId="1824506345" sldId="348"/>
            <ac:spMk id="5" creationId="{1E66CFDE-2A35-4F0F-93B1-3F8A85080895}"/>
          </ac:spMkLst>
        </pc:spChg>
        <pc:spChg chg="add mod">
          <ac:chgData name="Armin" userId="c67f3e5b-be9f-4b38-9198-5811d350eee0" providerId="ADAL" clId="{A809C916-A960-47DA-B21E-7545F12928B4}" dt="2020-10-05T15:52:05.815" v="2065" actId="1076"/>
          <ac:spMkLst>
            <pc:docMk/>
            <pc:sldMk cId="1824506345" sldId="348"/>
            <ac:spMk id="6" creationId="{1DE32F2D-DCD7-47D9-9D3B-15CBBA6C1840}"/>
          </ac:spMkLst>
        </pc:spChg>
        <pc:grpChg chg="add mod">
          <ac:chgData name="Armin" userId="c67f3e5b-be9f-4b38-9198-5811d350eee0" providerId="ADAL" clId="{A809C916-A960-47DA-B21E-7545F12928B4}" dt="2020-10-05T15:52:02.079" v="2064" actId="1076"/>
          <ac:grpSpMkLst>
            <pc:docMk/>
            <pc:sldMk cId="1824506345" sldId="348"/>
            <ac:grpSpMk id="11" creationId="{A3270E6B-B234-442D-B2CD-C76687E21179}"/>
          </ac:grpSpMkLst>
        </pc:grpChg>
        <pc:picChg chg="del">
          <ac:chgData name="Armin" userId="c67f3e5b-be9f-4b38-9198-5811d350eee0" providerId="ADAL" clId="{A809C916-A960-47DA-B21E-7545F12928B4}" dt="2020-10-05T15:49:20.764" v="1927" actId="478"/>
          <ac:picMkLst>
            <pc:docMk/>
            <pc:sldMk cId="1824506345" sldId="348"/>
            <ac:picMk id="4" creationId="{2DA10BB3-D705-42C6-B465-73EC519FDA5E}"/>
          </ac:picMkLst>
        </pc:picChg>
        <pc:picChg chg="add mod">
          <ac:chgData name="Armin" userId="c67f3e5b-be9f-4b38-9198-5811d350eee0" providerId="ADAL" clId="{A809C916-A960-47DA-B21E-7545F12928B4}" dt="2020-10-05T15:52:02.079" v="2064" actId="1076"/>
          <ac:picMkLst>
            <pc:docMk/>
            <pc:sldMk cId="1824506345" sldId="348"/>
            <ac:picMk id="1026" creationId="{F65F6978-4950-406B-A16C-13DDC557C392}"/>
          </ac:picMkLst>
        </pc:picChg>
        <pc:cxnChg chg="add mod">
          <ac:chgData name="Armin" userId="c67f3e5b-be9f-4b38-9198-5811d350eee0" providerId="ADAL" clId="{A809C916-A960-47DA-B21E-7545F12928B4}" dt="2020-10-05T15:52:08.990" v="2066" actId="14100"/>
          <ac:cxnSpMkLst>
            <pc:docMk/>
            <pc:sldMk cId="1824506345" sldId="348"/>
            <ac:cxnSpMk id="9" creationId="{7300DAF9-2FE7-46E5-A3AC-22604E874B17}"/>
          </ac:cxnSpMkLst>
        </pc:cxnChg>
      </pc:sldChg>
      <pc:sldChg chg="modSp add mod">
        <pc:chgData name="Armin" userId="c67f3e5b-be9f-4b38-9198-5811d350eee0" providerId="ADAL" clId="{A809C916-A960-47DA-B21E-7545F12928B4}" dt="2020-10-05T15:54:13.627" v="2293" actId="20577"/>
        <pc:sldMkLst>
          <pc:docMk/>
          <pc:sldMk cId="490799429" sldId="349"/>
        </pc:sldMkLst>
        <pc:spChg chg="mod">
          <ac:chgData name="Armin" userId="c67f3e5b-be9f-4b38-9198-5811d350eee0" providerId="ADAL" clId="{A809C916-A960-47DA-B21E-7545F12928B4}" dt="2020-10-05T15:54:13.627" v="2293" actId="20577"/>
          <ac:spMkLst>
            <pc:docMk/>
            <pc:sldMk cId="490799429" sldId="349"/>
            <ac:spMk id="2" creationId="{00000000-0000-0000-0000-000000000000}"/>
          </ac:spMkLst>
        </pc:spChg>
      </pc:sldChg>
      <pc:sldChg chg="addSp delSp modSp add mod">
        <pc:chgData name="Armin" userId="c67f3e5b-be9f-4b38-9198-5811d350eee0" providerId="ADAL" clId="{A809C916-A960-47DA-B21E-7545F12928B4}" dt="2020-10-05T16:17:03.947" v="2472" actId="478"/>
        <pc:sldMkLst>
          <pc:docMk/>
          <pc:sldMk cId="2836704004" sldId="350"/>
        </pc:sldMkLst>
        <pc:spChg chg="mod">
          <ac:chgData name="Armin" userId="c67f3e5b-be9f-4b38-9198-5811d350eee0" providerId="ADAL" clId="{A809C916-A960-47DA-B21E-7545F12928B4}" dt="2020-10-05T15:55:09.145" v="2444" actId="20577"/>
          <ac:spMkLst>
            <pc:docMk/>
            <pc:sldMk cId="2836704004" sldId="350"/>
            <ac:spMk id="3" creationId="{1C8B7E14-C857-488D-BB1F-75146BAF3EB9}"/>
          </ac:spMkLst>
        </pc:spChg>
        <pc:picChg chg="add mod">
          <ac:chgData name="Armin" userId="c67f3e5b-be9f-4b38-9198-5811d350eee0" providerId="ADAL" clId="{A809C916-A960-47DA-B21E-7545F12928B4}" dt="2020-10-05T16:10:57.663" v="2448" actId="1076"/>
          <ac:picMkLst>
            <pc:docMk/>
            <pc:sldMk cId="2836704004" sldId="350"/>
            <ac:picMk id="2" creationId="{2F1ED0B4-CD4B-4DC7-BA0B-BACF0801445D}"/>
          </ac:picMkLst>
        </pc:picChg>
        <pc:picChg chg="del">
          <ac:chgData name="Armin" userId="c67f3e5b-be9f-4b38-9198-5811d350eee0" providerId="ADAL" clId="{A809C916-A960-47DA-B21E-7545F12928B4}" dt="2020-10-05T15:54:55.012" v="2391" actId="478"/>
          <ac:picMkLst>
            <pc:docMk/>
            <pc:sldMk cId="2836704004" sldId="350"/>
            <ac:picMk id="4" creationId="{2DA10BB3-D705-42C6-B465-73EC519FDA5E}"/>
          </ac:picMkLst>
        </pc:picChg>
        <pc:picChg chg="add del mod modCrop">
          <ac:chgData name="Armin" userId="c67f3e5b-be9f-4b38-9198-5811d350eee0" providerId="ADAL" clId="{A809C916-A960-47DA-B21E-7545F12928B4}" dt="2020-10-05T16:17:00.708" v="2469" actId="478"/>
          <ac:picMkLst>
            <pc:docMk/>
            <pc:sldMk cId="2836704004" sldId="350"/>
            <ac:picMk id="6" creationId="{73395804-0197-473B-97E2-E4B512E09FF6}"/>
          </ac:picMkLst>
        </pc:picChg>
        <pc:cxnChg chg="add del mod">
          <ac:chgData name="Armin" userId="c67f3e5b-be9f-4b38-9198-5811d350eee0" providerId="ADAL" clId="{A809C916-A960-47DA-B21E-7545F12928B4}" dt="2020-10-05T16:17:03.947" v="2472" actId="478"/>
          <ac:cxnSpMkLst>
            <pc:docMk/>
            <pc:sldMk cId="2836704004" sldId="350"/>
            <ac:cxnSpMk id="7" creationId="{B46136F1-AA63-48ED-B45C-CB7C37B7787F}"/>
          </ac:cxnSpMkLst>
        </pc:cxnChg>
        <pc:cxnChg chg="add del mod">
          <ac:chgData name="Armin" userId="c67f3e5b-be9f-4b38-9198-5811d350eee0" providerId="ADAL" clId="{A809C916-A960-47DA-B21E-7545F12928B4}" dt="2020-10-05T16:17:03.116" v="2471" actId="478"/>
          <ac:cxnSpMkLst>
            <pc:docMk/>
            <pc:sldMk cId="2836704004" sldId="350"/>
            <ac:cxnSpMk id="10" creationId="{4DA0FAD4-00D1-47E7-BC09-2DC5D77578AC}"/>
          </ac:cxnSpMkLst>
        </pc:cxnChg>
        <pc:cxnChg chg="add del mod">
          <ac:chgData name="Armin" userId="c67f3e5b-be9f-4b38-9198-5811d350eee0" providerId="ADAL" clId="{A809C916-A960-47DA-B21E-7545F12928B4}" dt="2020-10-05T16:17:02.037" v="2470" actId="478"/>
          <ac:cxnSpMkLst>
            <pc:docMk/>
            <pc:sldMk cId="2836704004" sldId="350"/>
            <ac:cxnSpMk id="13" creationId="{199C14E0-F833-4342-91F4-BBD5D584A6D8}"/>
          </ac:cxnSpMkLst>
        </pc:cxnChg>
      </pc:sldChg>
      <pc:sldChg chg="delSp add del mod">
        <pc:chgData name="Armin" userId="c67f3e5b-be9f-4b38-9198-5811d350eee0" providerId="ADAL" clId="{A809C916-A960-47DA-B21E-7545F12928B4}" dt="2020-10-05T16:19:44.143" v="2505" actId="47"/>
        <pc:sldMkLst>
          <pc:docMk/>
          <pc:sldMk cId="252945479" sldId="351"/>
        </pc:sldMkLst>
        <pc:picChg chg="del">
          <ac:chgData name="Armin" userId="c67f3e5b-be9f-4b38-9198-5811d350eee0" providerId="ADAL" clId="{A809C916-A960-47DA-B21E-7545F12928B4}" dt="2020-10-05T16:11:19.041" v="2450" actId="478"/>
          <ac:picMkLst>
            <pc:docMk/>
            <pc:sldMk cId="252945479" sldId="351"/>
            <ac:picMk id="2" creationId="{2F1ED0B4-CD4B-4DC7-BA0B-BACF0801445D}"/>
          </ac:picMkLst>
        </pc:picChg>
      </pc:sldChg>
      <pc:sldChg chg="add">
        <pc:chgData name="Armin" userId="c67f3e5b-be9f-4b38-9198-5811d350eee0" providerId="ADAL" clId="{A809C916-A960-47DA-B21E-7545F12928B4}" dt="2020-10-05T16:16:58.436" v="2468"/>
        <pc:sldMkLst>
          <pc:docMk/>
          <pc:sldMk cId="3250568784" sldId="352"/>
        </pc:sldMkLst>
      </pc:sldChg>
      <pc:sldChg chg="addSp delSp modSp add mod">
        <pc:chgData name="Armin" userId="c67f3e5b-be9f-4b38-9198-5811d350eee0" providerId="ADAL" clId="{A809C916-A960-47DA-B21E-7545F12928B4}" dt="2020-10-05T16:19:39.016" v="2503" actId="14100"/>
        <pc:sldMkLst>
          <pc:docMk/>
          <pc:sldMk cId="2023857595" sldId="353"/>
        </pc:sldMkLst>
        <pc:picChg chg="add mod modCrop">
          <ac:chgData name="Armin" userId="c67f3e5b-be9f-4b38-9198-5811d350eee0" providerId="ADAL" clId="{A809C916-A960-47DA-B21E-7545F12928B4}" dt="2020-10-05T16:19:32.951" v="2500" actId="1076"/>
          <ac:picMkLst>
            <pc:docMk/>
            <pc:sldMk cId="2023857595" sldId="353"/>
            <ac:picMk id="5" creationId="{08E9FFD0-DEDD-4E8F-8C8A-AC5D513CAF62}"/>
          </ac:picMkLst>
        </pc:picChg>
        <pc:picChg chg="del">
          <ac:chgData name="Armin" userId="c67f3e5b-be9f-4b38-9198-5811d350eee0" providerId="ADAL" clId="{A809C916-A960-47DA-B21E-7545F12928B4}" dt="2020-10-05T16:17:14.117" v="2474" actId="478"/>
          <ac:picMkLst>
            <pc:docMk/>
            <pc:sldMk cId="2023857595" sldId="353"/>
            <ac:picMk id="6" creationId="{73395804-0197-473B-97E2-E4B512E09FF6}"/>
          </ac:picMkLst>
        </pc:picChg>
        <pc:picChg chg="add mod modCrop">
          <ac:chgData name="Armin" userId="c67f3e5b-be9f-4b38-9198-5811d350eee0" providerId="ADAL" clId="{A809C916-A960-47DA-B21E-7545F12928B4}" dt="2020-10-05T16:19:22.625" v="2496" actId="1076"/>
          <ac:picMkLst>
            <pc:docMk/>
            <pc:sldMk cId="2023857595" sldId="353"/>
            <ac:picMk id="8" creationId="{ED621C24-3E56-4D38-BDBC-CE141FD68EA6}"/>
          </ac:picMkLst>
        </pc:picChg>
        <pc:cxnChg chg="del">
          <ac:chgData name="Armin" userId="c67f3e5b-be9f-4b38-9198-5811d350eee0" providerId="ADAL" clId="{A809C916-A960-47DA-B21E-7545F12928B4}" dt="2020-10-05T16:18:30.513" v="2479" actId="478"/>
          <ac:cxnSpMkLst>
            <pc:docMk/>
            <pc:sldMk cId="2023857595" sldId="353"/>
            <ac:cxnSpMk id="7" creationId="{B46136F1-AA63-48ED-B45C-CB7C37B7787F}"/>
          </ac:cxnSpMkLst>
        </pc:cxnChg>
        <pc:cxnChg chg="del">
          <ac:chgData name="Armin" userId="c67f3e5b-be9f-4b38-9198-5811d350eee0" providerId="ADAL" clId="{A809C916-A960-47DA-B21E-7545F12928B4}" dt="2020-10-05T16:18:47.887" v="2485" actId="478"/>
          <ac:cxnSpMkLst>
            <pc:docMk/>
            <pc:sldMk cId="2023857595" sldId="353"/>
            <ac:cxnSpMk id="10" creationId="{4DA0FAD4-00D1-47E7-BC09-2DC5D77578AC}"/>
          </ac:cxnSpMkLst>
        </pc:cxnChg>
        <pc:cxnChg chg="add mod">
          <ac:chgData name="Armin" userId="c67f3e5b-be9f-4b38-9198-5811d350eee0" providerId="ADAL" clId="{A809C916-A960-47DA-B21E-7545F12928B4}" dt="2020-10-05T16:19:31.688" v="2499" actId="14100"/>
          <ac:cxnSpMkLst>
            <pc:docMk/>
            <pc:sldMk cId="2023857595" sldId="353"/>
            <ac:cxnSpMk id="12" creationId="{147ADCB6-8440-43C5-98F8-20DA31FE08B2}"/>
          </ac:cxnSpMkLst>
        </pc:cxnChg>
        <pc:cxnChg chg="del">
          <ac:chgData name="Armin" userId="c67f3e5b-be9f-4b38-9198-5811d350eee0" providerId="ADAL" clId="{A809C916-A960-47DA-B21E-7545F12928B4}" dt="2020-10-05T16:18:34.058" v="2481" actId="478"/>
          <ac:cxnSpMkLst>
            <pc:docMk/>
            <pc:sldMk cId="2023857595" sldId="353"/>
            <ac:cxnSpMk id="13" creationId="{199C14E0-F833-4342-91F4-BBD5D584A6D8}"/>
          </ac:cxnSpMkLst>
        </pc:cxnChg>
        <pc:cxnChg chg="add mod">
          <ac:chgData name="Armin" userId="c67f3e5b-be9f-4b38-9198-5811d350eee0" providerId="ADAL" clId="{A809C916-A960-47DA-B21E-7545F12928B4}" dt="2020-10-05T16:19:39.016" v="2503" actId="14100"/>
          <ac:cxnSpMkLst>
            <pc:docMk/>
            <pc:sldMk cId="2023857595" sldId="353"/>
            <ac:cxnSpMk id="15" creationId="{2965D3F6-274F-4B6E-BD5D-03989E210252}"/>
          </ac:cxnSpMkLst>
        </pc:cxnChg>
      </pc:sldChg>
      <pc:sldChg chg="addSp delSp modSp add mod">
        <pc:chgData name="Armin" userId="c67f3e5b-be9f-4b38-9198-5811d350eee0" providerId="ADAL" clId="{A809C916-A960-47DA-B21E-7545F12928B4}" dt="2020-10-05T16:20:33.679" v="2520" actId="14100"/>
        <pc:sldMkLst>
          <pc:docMk/>
          <pc:sldMk cId="987814397" sldId="354"/>
        </pc:sldMkLst>
        <pc:picChg chg="del">
          <ac:chgData name="Armin" userId="c67f3e5b-be9f-4b38-9198-5811d350eee0" providerId="ADAL" clId="{A809C916-A960-47DA-B21E-7545F12928B4}" dt="2020-10-05T16:19:56.706" v="2506" actId="478"/>
          <ac:picMkLst>
            <pc:docMk/>
            <pc:sldMk cId="987814397" sldId="354"/>
            <ac:picMk id="5" creationId="{08E9FFD0-DEDD-4E8F-8C8A-AC5D513CAF62}"/>
          </ac:picMkLst>
        </pc:picChg>
        <pc:picChg chg="add mod modCrop">
          <ac:chgData name="Armin" userId="c67f3e5b-be9f-4b38-9198-5811d350eee0" providerId="ADAL" clId="{A809C916-A960-47DA-B21E-7545F12928B4}" dt="2020-10-05T16:20:21.614" v="2515" actId="1076"/>
          <ac:picMkLst>
            <pc:docMk/>
            <pc:sldMk cId="987814397" sldId="354"/>
            <ac:picMk id="6" creationId="{34812BE8-82D1-40D3-963E-408C586C6A67}"/>
          </ac:picMkLst>
        </pc:picChg>
        <pc:picChg chg="del">
          <ac:chgData name="Armin" userId="c67f3e5b-be9f-4b38-9198-5811d350eee0" providerId="ADAL" clId="{A809C916-A960-47DA-B21E-7545F12928B4}" dt="2020-10-05T16:19:57.297" v="2507" actId="478"/>
          <ac:picMkLst>
            <pc:docMk/>
            <pc:sldMk cId="987814397" sldId="354"/>
            <ac:picMk id="8" creationId="{ED621C24-3E56-4D38-BDBC-CE141FD68EA6}"/>
          </ac:picMkLst>
        </pc:picChg>
        <pc:cxnChg chg="del">
          <ac:chgData name="Armin" userId="c67f3e5b-be9f-4b38-9198-5811d350eee0" providerId="ADAL" clId="{A809C916-A960-47DA-B21E-7545F12928B4}" dt="2020-10-05T16:19:58.346" v="2508" actId="478"/>
          <ac:cxnSpMkLst>
            <pc:docMk/>
            <pc:sldMk cId="987814397" sldId="354"/>
            <ac:cxnSpMk id="12" creationId="{147ADCB6-8440-43C5-98F8-20DA31FE08B2}"/>
          </ac:cxnSpMkLst>
        </pc:cxnChg>
        <pc:cxnChg chg="mod ord">
          <ac:chgData name="Armin" userId="c67f3e5b-be9f-4b38-9198-5811d350eee0" providerId="ADAL" clId="{A809C916-A960-47DA-B21E-7545F12928B4}" dt="2020-10-05T16:20:33.679" v="2520" actId="14100"/>
          <ac:cxnSpMkLst>
            <pc:docMk/>
            <pc:sldMk cId="987814397" sldId="354"/>
            <ac:cxnSpMk id="15" creationId="{2965D3F6-274F-4B6E-BD5D-03989E210252}"/>
          </ac:cxnSpMkLst>
        </pc:cxnChg>
      </pc:sldChg>
      <pc:sldChg chg="addSp delSp modSp add mod">
        <pc:chgData name="Armin" userId="c67f3e5b-be9f-4b38-9198-5811d350eee0" providerId="ADAL" clId="{A809C916-A960-47DA-B21E-7545F12928B4}" dt="2020-10-05T16:24:13.903" v="2642" actId="14100"/>
        <pc:sldMkLst>
          <pc:docMk/>
          <pc:sldMk cId="236113465" sldId="355"/>
        </pc:sldMkLst>
        <pc:spChg chg="mod">
          <ac:chgData name="Armin" userId="c67f3e5b-be9f-4b38-9198-5811d350eee0" providerId="ADAL" clId="{A809C916-A960-47DA-B21E-7545F12928B4}" dt="2020-10-05T16:21:38.797" v="2568" actId="20577"/>
          <ac:spMkLst>
            <pc:docMk/>
            <pc:sldMk cId="236113465" sldId="355"/>
            <ac:spMk id="3" creationId="{1C8B7E14-C857-488D-BB1F-75146BAF3EB9}"/>
          </ac:spMkLst>
        </pc:spChg>
        <pc:spChg chg="add mod">
          <ac:chgData name="Armin" userId="c67f3e5b-be9f-4b38-9198-5811d350eee0" providerId="ADAL" clId="{A809C916-A960-47DA-B21E-7545F12928B4}" dt="2020-10-05T16:23:38.866" v="2632" actId="164"/>
          <ac:spMkLst>
            <pc:docMk/>
            <pc:sldMk cId="236113465" sldId="355"/>
            <ac:spMk id="4" creationId="{3947E343-7830-46F4-8291-20FAD942689F}"/>
          </ac:spMkLst>
        </pc:spChg>
        <pc:spChg chg="add mod">
          <ac:chgData name="Armin" userId="c67f3e5b-be9f-4b38-9198-5811d350eee0" providerId="ADAL" clId="{A809C916-A960-47DA-B21E-7545F12928B4}" dt="2020-10-05T16:23:38.866" v="2632" actId="164"/>
          <ac:spMkLst>
            <pc:docMk/>
            <pc:sldMk cId="236113465" sldId="355"/>
            <ac:spMk id="5" creationId="{2BAD521A-71DE-4383-8EE8-A5D8251B48BA}"/>
          </ac:spMkLst>
        </pc:spChg>
        <pc:spChg chg="add mod">
          <ac:chgData name="Armin" userId="c67f3e5b-be9f-4b38-9198-5811d350eee0" providerId="ADAL" clId="{A809C916-A960-47DA-B21E-7545F12928B4}" dt="2020-10-05T16:23:38.866" v="2632" actId="164"/>
          <ac:spMkLst>
            <pc:docMk/>
            <pc:sldMk cId="236113465" sldId="355"/>
            <ac:spMk id="11" creationId="{71BFA1E8-50B9-4680-B4EF-E781C870DFDA}"/>
          </ac:spMkLst>
        </pc:spChg>
        <pc:spChg chg="add mod">
          <ac:chgData name="Armin" userId="c67f3e5b-be9f-4b38-9198-5811d350eee0" providerId="ADAL" clId="{A809C916-A960-47DA-B21E-7545F12928B4}" dt="2020-10-05T16:23:38.866" v="2632" actId="164"/>
          <ac:spMkLst>
            <pc:docMk/>
            <pc:sldMk cId="236113465" sldId="355"/>
            <ac:spMk id="13" creationId="{E565AC58-0E78-4874-AA40-9491E275C4AC}"/>
          </ac:spMkLst>
        </pc:spChg>
        <pc:grpChg chg="add mod">
          <ac:chgData name="Armin" userId="c67f3e5b-be9f-4b38-9198-5811d350eee0" providerId="ADAL" clId="{A809C916-A960-47DA-B21E-7545F12928B4}" dt="2020-10-05T16:23:41.191" v="2633" actId="1076"/>
          <ac:grpSpMkLst>
            <pc:docMk/>
            <pc:sldMk cId="236113465" sldId="355"/>
            <ac:grpSpMk id="18" creationId="{74A41B68-DEF8-4CFC-961F-459199F2B72E}"/>
          </ac:grpSpMkLst>
        </pc:grpChg>
        <pc:picChg chg="del">
          <ac:chgData name="Armin" userId="c67f3e5b-be9f-4b38-9198-5811d350eee0" providerId="ADAL" clId="{A809C916-A960-47DA-B21E-7545F12928B4}" dt="2020-10-05T16:21:25.070" v="2522" actId="478"/>
          <ac:picMkLst>
            <pc:docMk/>
            <pc:sldMk cId="236113465" sldId="355"/>
            <ac:picMk id="2" creationId="{2F1ED0B4-CD4B-4DC7-BA0B-BACF0801445D}"/>
          </ac:picMkLst>
        </pc:picChg>
        <pc:picChg chg="mod">
          <ac:chgData name="Armin" userId="c67f3e5b-be9f-4b38-9198-5811d350eee0" providerId="ADAL" clId="{A809C916-A960-47DA-B21E-7545F12928B4}" dt="2020-10-05T16:23:38.866" v="2632" actId="164"/>
          <ac:picMkLst>
            <pc:docMk/>
            <pc:sldMk cId="236113465" sldId="355"/>
            <ac:picMk id="6" creationId="{34812BE8-82D1-40D3-963E-408C586C6A67}"/>
          </ac:picMkLst>
        </pc:picChg>
        <pc:picChg chg="add mod modCrop">
          <ac:chgData name="Armin" userId="c67f3e5b-be9f-4b38-9198-5811d350eee0" providerId="ADAL" clId="{A809C916-A960-47DA-B21E-7545F12928B4}" dt="2020-10-05T16:23:51.767" v="2636" actId="1076"/>
          <ac:picMkLst>
            <pc:docMk/>
            <pc:sldMk cId="236113465" sldId="355"/>
            <ac:picMk id="17" creationId="{2AE4F397-73C4-4AAC-8D2A-55FBA5815265}"/>
          </ac:picMkLst>
        </pc:picChg>
        <pc:cxnChg chg="mod">
          <ac:chgData name="Armin" userId="c67f3e5b-be9f-4b38-9198-5811d350eee0" providerId="ADAL" clId="{A809C916-A960-47DA-B21E-7545F12928B4}" dt="2020-10-05T16:23:38.866" v="2632" actId="164"/>
          <ac:cxnSpMkLst>
            <pc:docMk/>
            <pc:sldMk cId="236113465" sldId="355"/>
            <ac:cxnSpMk id="15" creationId="{2965D3F6-274F-4B6E-BD5D-03989E210252}"/>
          </ac:cxnSpMkLst>
        </pc:cxnChg>
        <pc:cxnChg chg="add mod">
          <ac:chgData name="Armin" userId="c67f3e5b-be9f-4b38-9198-5811d350eee0" providerId="ADAL" clId="{A809C916-A960-47DA-B21E-7545F12928B4}" dt="2020-10-05T16:24:06.607" v="2639" actId="14100"/>
          <ac:cxnSpMkLst>
            <pc:docMk/>
            <pc:sldMk cId="236113465" sldId="355"/>
            <ac:cxnSpMk id="19" creationId="{06D387CF-9C3C-4EAB-91C1-BAF59BAE19CC}"/>
          </ac:cxnSpMkLst>
        </pc:cxnChg>
        <pc:cxnChg chg="add mod">
          <ac:chgData name="Armin" userId="c67f3e5b-be9f-4b38-9198-5811d350eee0" providerId="ADAL" clId="{A809C916-A960-47DA-B21E-7545F12928B4}" dt="2020-10-05T16:24:13.903" v="2642" actId="14100"/>
          <ac:cxnSpMkLst>
            <pc:docMk/>
            <pc:sldMk cId="236113465" sldId="355"/>
            <ac:cxnSpMk id="21" creationId="{44F419AE-3570-4BCB-9F55-CB17F0B31F5A}"/>
          </ac:cxnSpMkLst>
        </pc:cxnChg>
      </pc:sldChg>
      <pc:sldChg chg="add del">
        <pc:chgData name="Armin" userId="c67f3e5b-be9f-4b38-9198-5811d350eee0" providerId="ADAL" clId="{A809C916-A960-47DA-B21E-7545F12928B4}" dt="2020-10-12T15:03:06.133" v="2719" actId="47"/>
        <pc:sldMkLst>
          <pc:docMk/>
          <pc:sldMk cId="417278791" sldId="3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März</a:t>
            </a:r>
            <a:r>
              <a:rPr lang="en-US" dirty="0"/>
              <a:t>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Ing. Armin Fischer, M.Sc. – Arduino </a:t>
            </a:r>
            <a:r>
              <a:rPr lang="en-US" dirty="0" err="1"/>
              <a:t>Thingworx</a:t>
            </a:r>
            <a:r>
              <a:rPr lang="en-US" dirty="0"/>
              <a:t> Composer – V1.0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M@htlwrn.ac.at" TargetMode="External"/><Relationship Id="rId2" Type="http://schemas.openxmlformats.org/officeDocument/2006/relationships/hyperlink" Target="mailto:fia@htlwrn.ac.a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8F591-F71D-49FB-BC3D-76C6BC935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AT" dirty="0"/>
              <a:t>Software RC Car</a:t>
            </a:r>
            <a:br>
              <a:rPr lang="de-AT" dirty="0"/>
            </a:br>
            <a:r>
              <a:rPr lang="de-AT" dirty="0"/>
              <a:t>MKR1010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1A8BA5-310F-4F38-B75D-353B99001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035282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Oktober 2020</a:t>
            </a:r>
          </a:p>
          <a:p>
            <a:r>
              <a:rPr lang="de-AT" dirty="0"/>
              <a:t>Vortragende:	Armin Fischer</a:t>
            </a:r>
            <a:br>
              <a:rPr lang="de-AT" dirty="0"/>
            </a:br>
            <a:r>
              <a:rPr lang="de-AT" dirty="0"/>
              <a:t>		Martin Schubert</a:t>
            </a:r>
          </a:p>
          <a:p>
            <a:r>
              <a:rPr lang="de-AT" dirty="0"/>
              <a:t>E-Mail: 		</a:t>
            </a:r>
            <a:r>
              <a:rPr lang="de-AT" dirty="0">
                <a:hlinkClick r:id="rId2"/>
              </a:rPr>
              <a:t>fia@htlwrn.ac.at</a:t>
            </a:r>
            <a:endParaRPr lang="de-AT" dirty="0"/>
          </a:p>
          <a:p>
            <a:r>
              <a:rPr lang="de-AT" dirty="0"/>
              <a:t>		</a:t>
            </a:r>
            <a:r>
              <a:rPr lang="de-AT" dirty="0">
                <a:hlinkClick r:id="rId3"/>
              </a:rPr>
              <a:t>SUM@htlwrn.ac.at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474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7B1DC1-3064-4D1E-95A1-FCDE1E59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8562"/>
            <a:ext cx="9905999" cy="5382639"/>
          </a:xfrm>
        </p:spPr>
        <p:txBody>
          <a:bodyPr/>
          <a:lstStyle/>
          <a:p>
            <a:r>
              <a:rPr lang="de-AT" dirty="0"/>
              <a:t>Dokumentation im Arduino Code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563156-97CC-4893-B374-4B5AF1F9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48" y="1066799"/>
            <a:ext cx="9692316" cy="5532464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49AF4622-DFC3-4951-9AE0-9258468BBF72}"/>
              </a:ext>
            </a:extLst>
          </p:cNvPr>
          <p:cNvSpPr/>
          <p:nvPr/>
        </p:nvSpPr>
        <p:spPr>
          <a:xfrm>
            <a:off x="1553215" y="1066798"/>
            <a:ext cx="2558375" cy="12289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0ADEBCF-A849-4100-AFF9-337E37CB9630}"/>
              </a:ext>
            </a:extLst>
          </p:cNvPr>
          <p:cNvCxnSpPr>
            <a:cxnSpLocks/>
            <a:stCxn id="2" idx="4"/>
            <a:endCxn id="11" idx="0"/>
          </p:cNvCxnSpPr>
          <p:nvPr/>
        </p:nvCxnSpPr>
        <p:spPr>
          <a:xfrm>
            <a:off x="2832403" y="2295727"/>
            <a:ext cx="3262008" cy="2733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965BE2CD-CBE7-4CBA-B2B3-FBB873E49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9" y="2569121"/>
            <a:ext cx="12192000" cy="22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Thingworx</a:t>
            </a:r>
            <a:r>
              <a:rPr lang="de-DE" dirty="0"/>
              <a:t> </a:t>
            </a:r>
            <a:r>
              <a:rPr lang="de-DE" dirty="0" err="1"/>
              <a:t>wiederholung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6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Erstellung Thing und Property siehe beigefügtes </a:t>
            </a:r>
            <a:r>
              <a:rPr lang="de-AT" dirty="0" err="1"/>
              <a:t>pdf</a:t>
            </a:r>
            <a:endParaRPr lang="de-AT" dirty="0"/>
          </a:p>
          <a:p>
            <a:pPr lvl="1"/>
            <a:r>
              <a:rPr lang="de-AT" dirty="0"/>
              <a:t>Name Thing : RC-Car</a:t>
            </a:r>
          </a:p>
          <a:p>
            <a:pPr lvl="1"/>
            <a:r>
              <a:rPr lang="de-AT" dirty="0"/>
              <a:t>Namen der Properties für RC-Car</a:t>
            </a:r>
          </a:p>
          <a:p>
            <a:pPr lvl="2"/>
            <a:r>
              <a:rPr lang="de-AT" dirty="0"/>
              <a:t>Temperatur</a:t>
            </a:r>
          </a:p>
          <a:p>
            <a:pPr lvl="2"/>
            <a:r>
              <a:rPr lang="de-AT" dirty="0"/>
              <a:t>Feuchtigkeit</a:t>
            </a:r>
          </a:p>
          <a:p>
            <a:pPr lvl="2"/>
            <a:r>
              <a:rPr lang="de-AT" dirty="0"/>
              <a:t>Drehzahl</a:t>
            </a:r>
          </a:p>
          <a:p>
            <a:pPr lvl="2"/>
            <a:r>
              <a:rPr lang="de-AT" dirty="0"/>
              <a:t>Strom</a:t>
            </a:r>
          </a:p>
          <a:p>
            <a:pPr lvl="2"/>
            <a:r>
              <a:rPr lang="de-AT" dirty="0"/>
              <a:t>Distanz</a:t>
            </a:r>
          </a:p>
          <a:p>
            <a:pPr lvl="2"/>
            <a:r>
              <a:rPr lang="de-AT" dirty="0"/>
              <a:t>Pitch und Roll</a:t>
            </a:r>
          </a:p>
          <a:p>
            <a:pPr lvl="2"/>
            <a:r>
              <a:rPr lang="de-AT" dirty="0"/>
              <a:t> </a:t>
            </a:r>
            <a:r>
              <a:rPr lang="de-AT" dirty="0" err="1"/>
              <a:t>Beschleunigung_x</a:t>
            </a:r>
            <a:r>
              <a:rPr lang="de-AT" dirty="0"/>
              <a:t> , </a:t>
            </a:r>
            <a:r>
              <a:rPr lang="de-AT" dirty="0" err="1"/>
              <a:t>Beschleunigung_y</a:t>
            </a:r>
            <a:r>
              <a:rPr lang="de-AT" dirty="0"/>
              <a:t> und </a:t>
            </a:r>
            <a:r>
              <a:rPr lang="de-AT" dirty="0" err="1"/>
              <a:t>Beschleunigung_z</a:t>
            </a:r>
            <a:endParaRPr lang="de-AT" dirty="0"/>
          </a:p>
          <a:p>
            <a:pPr lvl="2"/>
            <a:r>
              <a:rPr lang="de-AT" dirty="0" err="1"/>
              <a:t>Gyro_x</a:t>
            </a:r>
            <a:r>
              <a:rPr lang="de-AT" dirty="0"/>
              <a:t> , </a:t>
            </a:r>
            <a:r>
              <a:rPr lang="de-AT" dirty="0" err="1"/>
              <a:t>Gyro_y</a:t>
            </a:r>
            <a:r>
              <a:rPr lang="de-AT" dirty="0"/>
              <a:t> und </a:t>
            </a:r>
            <a:r>
              <a:rPr lang="de-AT" dirty="0" err="1"/>
              <a:t>Gyro_z</a:t>
            </a:r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82A03EA-7217-427E-B977-4A81D60C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376" y="435695"/>
            <a:ext cx="2149026" cy="6142252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6EB327D-5732-480C-9A6B-C4A514E01A80}"/>
              </a:ext>
            </a:extLst>
          </p:cNvPr>
          <p:cNvCxnSpPr>
            <a:cxnSpLocks/>
          </p:cNvCxnSpPr>
          <p:nvPr/>
        </p:nvCxnSpPr>
        <p:spPr>
          <a:xfrm flipV="1">
            <a:off x="4145637" y="710119"/>
            <a:ext cx="5834942" cy="5836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54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Erstellung App-Key </a:t>
            </a:r>
            <a:r>
              <a:rPr lang="de-AT" dirty="0">
                <a:sym typeface="Wingdings" panose="05000000000000000000" pitchFamily="2" charset="2"/>
              </a:rPr>
              <a:t> Passwort für die Kommunikation zum </a:t>
            </a:r>
            <a:r>
              <a:rPr lang="de-AT" dirty="0" err="1">
                <a:sym typeface="Wingdings" panose="05000000000000000000" pitchFamily="2" charset="2"/>
              </a:rPr>
              <a:t>Thingworx</a:t>
            </a:r>
            <a:r>
              <a:rPr lang="de-AT" dirty="0">
                <a:sym typeface="Wingdings" panose="05000000000000000000" pitchFamily="2" charset="2"/>
              </a:rPr>
              <a:t> Server</a:t>
            </a:r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43A774-93AC-41E3-A834-B73C9C52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6" y="1066799"/>
            <a:ext cx="4054488" cy="567375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CAC5D1C-0F68-46F7-9695-C822543DF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080" y="1066799"/>
            <a:ext cx="5551194" cy="5673753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00F5BC4-7A7B-44A6-A465-7F1B11CCB347}"/>
              </a:ext>
            </a:extLst>
          </p:cNvPr>
          <p:cNvCxnSpPr>
            <a:cxnSpLocks/>
          </p:cNvCxnSpPr>
          <p:nvPr/>
        </p:nvCxnSpPr>
        <p:spPr>
          <a:xfrm>
            <a:off x="3571705" y="1964987"/>
            <a:ext cx="2955555" cy="3404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FB675552-AC64-4261-B789-32A1C10910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190" r="38283"/>
          <a:stretch/>
        </p:blipFill>
        <p:spPr>
          <a:xfrm>
            <a:off x="9085635" y="2635574"/>
            <a:ext cx="2957034" cy="2461720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1FCBB45-CD2F-4016-BB71-5A6658B7EDB6}"/>
              </a:ext>
            </a:extLst>
          </p:cNvPr>
          <p:cNvCxnSpPr>
            <a:cxnSpLocks/>
          </p:cNvCxnSpPr>
          <p:nvPr/>
        </p:nvCxnSpPr>
        <p:spPr>
          <a:xfrm flipH="1">
            <a:off x="10043331" y="1352145"/>
            <a:ext cx="47864" cy="2821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53ABF520-05F7-48C3-A6A2-662730CC65EC}"/>
              </a:ext>
            </a:extLst>
          </p:cNvPr>
          <p:cNvSpPr/>
          <p:nvPr/>
        </p:nvSpPr>
        <p:spPr>
          <a:xfrm>
            <a:off x="9251004" y="4173166"/>
            <a:ext cx="1796407" cy="408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064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Wichtige Einstellungen in der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89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8693"/>
            <a:ext cx="9905999" cy="65550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Datei : </a:t>
            </a:r>
            <a:r>
              <a:rPr lang="de-AT" dirty="0" err="1"/>
              <a:t>libraries</a:t>
            </a:r>
            <a:r>
              <a:rPr lang="de-AT" dirty="0"/>
              <a:t>/Thingworx_MKRWifi1010/Thingworx_MKRWifi1010_Variable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marL="457200" lvl="1" indent="0">
              <a:buNone/>
            </a:pPr>
            <a:endParaRPr lang="de-AT" dirty="0"/>
          </a:p>
          <a:p>
            <a:pPr lvl="1"/>
            <a:r>
              <a:rPr lang="de-AT" dirty="0"/>
              <a:t>Andere Variablen (</a:t>
            </a:r>
            <a:r>
              <a:rPr lang="de-AT" dirty="0" err="1"/>
              <a:t>ssid</a:t>
            </a:r>
            <a:r>
              <a:rPr lang="de-AT" dirty="0"/>
              <a:t>, </a:t>
            </a:r>
            <a:r>
              <a:rPr lang="de-AT" dirty="0" err="1"/>
              <a:t>password</a:t>
            </a:r>
            <a:r>
              <a:rPr lang="de-AT" dirty="0"/>
              <a:t>, host und </a:t>
            </a:r>
            <a:r>
              <a:rPr lang="de-AT" dirty="0" err="1"/>
              <a:t>appKey</a:t>
            </a:r>
            <a:r>
              <a:rPr lang="de-AT" dirty="0"/>
              <a:t>) müssen bei den anderen </a:t>
            </a:r>
            <a:r>
              <a:rPr lang="de-AT" dirty="0" err="1"/>
              <a:t>Examples</a:t>
            </a:r>
            <a:r>
              <a:rPr lang="de-AT" dirty="0"/>
              <a:t> der Library eingestellt werden.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45F7C3-FA91-48E8-947D-054BE7802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95"/>
          <a:stretch/>
        </p:blipFill>
        <p:spPr>
          <a:xfrm>
            <a:off x="1468876" y="542616"/>
            <a:ext cx="9766570" cy="49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5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Arduino Programm hochladen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Öffnen des </a:t>
            </a:r>
            <a:r>
              <a:rPr lang="de-AT" dirty="0" err="1"/>
              <a:t>Examples</a:t>
            </a:r>
            <a:r>
              <a:rPr lang="de-AT" dirty="0"/>
              <a:t> 009_PUT_RC_Car</a:t>
            </a:r>
          </a:p>
          <a:p>
            <a:pPr lvl="1"/>
            <a:r>
              <a:rPr lang="de-AT" dirty="0"/>
              <a:t>Hochladen: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r>
              <a:rPr lang="de-AT" dirty="0"/>
              <a:t>Hochladen fertig, wenn auf der unteren Arduino Oberfläche folgendes Bild zu sehen ist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8CB80-9592-4756-A4B1-E00990EC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607" y="1199572"/>
            <a:ext cx="3071776" cy="7774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496970-230C-4A9F-BACF-9EE8880FD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84"/>
          <a:stretch/>
        </p:blipFill>
        <p:spPr>
          <a:xfrm>
            <a:off x="3694351" y="2752928"/>
            <a:ext cx="5876773" cy="39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Einstellungen mit Software </a:t>
            </a:r>
            <a:r>
              <a:rPr lang="de-AT" dirty="0" err="1"/>
              <a:t>Putty</a:t>
            </a:r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F054F5C-2575-462D-85EF-04612DB9A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65" y="1123554"/>
            <a:ext cx="4588609" cy="4138895"/>
          </a:xfrm>
          <a:prstGeom prst="rect">
            <a:avLst/>
          </a:prstGeom>
        </p:spPr>
      </p:pic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823342E2-CF2D-4450-9412-5461AACC51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99"/>
          <a:stretch/>
        </p:blipFill>
        <p:spPr>
          <a:xfrm>
            <a:off x="6893487" y="985516"/>
            <a:ext cx="4883468" cy="4563301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FF5CC95-A6B2-491E-815C-90C77162D7E0}"/>
              </a:ext>
            </a:extLst>
          </p:cNvPr>
          <p:cNvCxnSpPr>
            <a:cxnSpLocks/>
          </p:cNvCxnSpPr>
          <p:nvPr/>
        </p:nvCxnSpPr>
        <p:spPr>
          <a:xfrm>
            <a:off x="4334696" y="1916348"/>
            <a:ext cx="4089457" cy="2159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79747A-E2A4-4FFC-B838-4E096B20D40F}"/>
              </a:ext>
            </a:extLst>
          </p:cNvPr>
          <p:cNvCxnSpPr>
            <a:cxnSpLocks/>
          </p:cNvCxnSpPr>
          <p:nvPr/>
        </p:nvCxnSpPr>
        <p:spPr>
          <a:xfrm flipH="1">
            <a:off x="4786009" y="4387175"/>
            <a:ext cx="3638145" cy="714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95B5F7FB-50EF-463B-99B5-A28F40DC5D5B}"/>
              </a:ext>
            </a:extLst>
          </p:cNvPr>
          <p:cNvSpPr/>
          <p:nvPr/>
        </p:nvSpPr>
        <p:spPr>
          <a:xfrm>
            <a:off x="3887805" y="4868683"/>
            <a:ext cx="994913" cy="393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381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In dieses Status Fenster gelangt man, wenn</a:t>
            </a:r>
          </a:p>
          <a:p>
            <a:pPr lvl="2"/>
            <a:r>
              <a:rPr lang="de-AT" dirty="0"/>
              <a:t>Arduino Programm per Arduino IDE neu hochgeladen</a:t>
            </a:r>
          </a:p>
          <a:p>
            <a:pPr lvl="2"/>
            <a:r>
              <a:rPr lang="de-AT" dirty="0"/>
              <a:t>Beim Start/</a:t>
            </a:r>
            <a:r>
              <a:rPr lang="de-AT" dirty="0" err="1"/>
              <a:t>Reset</a:t>
            </a:r>
            <a:r>
              <a:rPr lang="de-AT" dirty="0"/>
              <a:t> des Arduinos wird der SETUP Knopf gedrückt</a:t>
            </a:r>
          </a:p>
          <a:p>
            <a:pPr lvl="2"/>
            <a:endParaRPr lang="de-AT" dirty="0"/>
          </a:p>
          <a:p>
            <a:pPr lvl="1"/>
            <a:r>
              <a:rPr lang="de-AT" dirty="0"/>
              <a:t>Ziel: RC-Car schnell für Vorstellungen einstellen</a:t>
            </a:r>
          </a:p>
          <a:p>
            <a:pPr lvl="2"/>
            <a:r>
              <a:rPr lang="de-AT" dirty="0"/>
              <a:t>Bei </a:t>
            </a:r>
            <a:r>
              <a:rPr lang="de-AT" dirty="0" err="1"/>
              <a:t>Thingworx</a:t>
            </a:r>
            <a:r>
              <a:rPr lang="de-AT" dirty="0"/>
              <a:t> Server Änderungen</a:t>
            </a:r>
          </a:p>
          <a:p>
            <a:pPr lvl="2"/>
            <a:r>
              <a:rPr lang="de-AT" dirty="0"/>
              <a:t>Bei Wifi Änderungen</a:t>
            </a:r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2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270E6B-B234-442D-B2CD-C76687E21179}"/>
              </a:ext>
            </a:extLst>
          </p:cNvPr>
          <p:cNvGrpSpPr/>
          <p:nvPr/>
        </p:nvGrpSpPr>
        <p:grpSpPr>
          <a:xfrm>
            <a:off x="6986078" y="1943101"/>
            <a:ext cx="4895850" cy="3848100"/>
            <a:chOff x="6986078" y="1943101"/>
            <a:chExt cx="4895850" cy="38481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65F6978-4950-406B-A16C-13DDC557C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6078" y="1943101"/>
              <a:ext cx="4895850" cy="3848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DE32F2D-DCD7-47D9-9D3B-15CBBA6C1840}"/>
                </a:ext>
              </a:extLst>
            </p:cNvPr>
            <p:cNvSpPr/>
            <p:nvPr/>
          </p:nvSpPr>
          <p:spPr>
            <a:xfrm>
              <a:off x="6986078" y="3340223"/>
              <a:ext cx="586574" cy="7612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300DAF9-2FE7-46E5-A3AC-22604E874B17}"/>
              </a:ext>
            </a:extLst>
          </p:cNvPr>
          <p:cNvCxnSpPr>
            <a:cxnSpLocks/>
          </p:cNvCxnSpPr>
          <p:nvPr/>
        </p:nvCxnSpPr>
        <p:spPr>
          <a:xfrm>
            <a:off x="6241003" y="1775534"/>
            <a:ext cx="887766" cy="1564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50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1E9C-4FA4-425D-B9B1-BCE738D4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89350"/>
            <a:ext cx="9905998" cy="1478570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43379"/>
            <a:ext cx="9905999" cy="5841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Libraries einbinden</a:t>
            </a:r>
          </a:p>
          <a:p>
            <a:r>
              <a:rPr lang="de-DE" dirty="0"/>
              <a:t>Arduino verbinden / RC Car </a:t>
            </a:r>
            <a:r>
              <a:rPr lang="de-DE" dirty="0" err="1"/>
              <a:t>Example</a:t>
            </a:r>
            <a:r>
              <a:rPr lang="de-DE" dirty="0"/>
              <a:t> Code aufrufen</a:t>
            </a:r>
          </a:p>
          <a:p>
            <a:r>
              <a:rPr lang="de-DE" dirty="0"/>
              <a:t>Aufbau RC Car Arduino Code</a:t>
            </a:r>
          </a:p>
          <a:p>
            <a:r>
              <a:rPr lang="de-DE" dirty="0" err="1"/>
              <a:t>Thingworx</a:t>
            </a:r>
            <a:r>
              <a:rPr lang="de-DE" dirty="0"/>
              <a:t> Wiederholung</a:t>
            </a:r>
          </a:p>
          <a:p>
            <a:pPr lvl="1"/>
            <a:r>
              <a:rPr lang="de-DE" dirty="0"/>
              <a:t>Erstellen eines Things</a:t>
            </a:r>
          </a:p>
          <a:p>
            <a:pPr lvl="1"/>
            <a:r>
              <a:rPr lang="de-DE" dirty="0"/>
              <a:t>Erstellen von Properties</a:t>
            </a:r>
          </a:p>
          <a:p>
            <a:pPr lvl="1"/>
            <a:r>
              <a:rPr lang="de-DE" dirty="0" err="1"/>
              <a:t>AppKey</a:t>
            </a:r>
            <a:r>
              <a:rPr lang="de-DE" dirty="0"/>
              <a:t> erstellen</a:t>
            </a:r>
          </a:p>
          <a:p>
            <a:r>
              <a:rPr lang="de-DE" dirty="0"/>
              <a:t>Wichtige Einstellungen in der Library</a:t>
            </a:r>
          </a:p>
          <a:p>
            <a:r>
              <a:rPr lang="de-DE" dirty="0"/>
              <a:t>Arduino Programm hochladen</a:t>
            </a:r>
          </a:p>
          <a:p>
            <a:pPr lvl="1"/>
            <a:r>
              <a:rPr lang="de-DE" dirty="0"/>
              <a:t>Neue Funktion: Eingabe per serieller Schnittstelle (Software </a:t>
            </a:r>
            <a:r>
              <a:rPr lang="de-DE" dirty="0" err="1"/>
              <a:t>Putty</a:t>
            </a:r>
            <a:r>
              <a:rPr lang="de-DE" dirty="0"/>
              <a:t>)</a:t>
            </a:r>
          </a:p>
          <a:p>
            <a:r>
              <a:rPr lang="de-DE" dirty="0"/>
              <a:t>Statusausgabe der Kommunikation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0512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Statusausgabe der Kommunikation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99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Folgende Status können am Arduino LED abgelesen werden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r>
              <a:rPr lang="de-AT" dirty="0"/>
              <a:t>Farbe rot: Connection Setup mit serieller Schnittstelle ist erforderlich (siehe Seite 23).</a:t>
            </a:r>
          </a:p>
          <a:p>
            <a:pPr lvl="2"/>
            <a:r>
              <a:rPr lang="de-AT" dirty="0"/>
              <a:t>Farbe blau: Daten werden an den </a:t>
            </a:r>
            <a:r>
              <a:rPr lang="de-AT" dirty="0" err="1"/>
              <a:t>Thingworx</a:t>
            </a:r>
            <a:r>
              <a:rPr lang="de-AT" dirty="0"/>
              <a:t> Server geschickt.</a:t>
            </a:r>
          </a:p>
          <a:p>
            <a:pPr lvl="2"/>
            <a:r>
              <a:rPr lang="de-AT" dirty="0"/>
              <a:t>Farbe grün: Code wird abgearbeitet.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Arduino MKR WiFi 1010 | Arduino Official Store">
            <a:extLst>
              <a:ext uri="{FF2B5EF4-FFF2-40B4-BE49-F238E27FC236}">
                <a16:creationId xmlns:a16="http://schemas.microsoft.com/office/drawing/2014/main" id="{DC028A0A-38F2-49DE-B012-E0F969369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47" b="24833"/>
          <a:stretch/>
        </p:blipFill>
        <p:spPr bwMode="auto">
          <a:xfrm>
            <a:off x="3886200" y="1159921"/>
            <a:ext cx="5334000" cy="203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9D2703-FD83-42C0-B5ED-C5DC0A799D10}"/>
              </a:ext>
            </a:extLst>
          </p:cNvPr>
          <p:cNvCxnSpPr>
            <a:cxnSpLocks/>
          </p:cNvCxnSpPr>
          <p:nvPr/>
        </p:nvCxnSpPr>
        <p:spPr>
          <a:xfrm>
            <a:off x="5717219" y="994299"/>
            <a:ext cx="0" cy="355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205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Wenn der Arduino mit dem Wifi verbunden ist und Daten zum </a:t>
            </a:r>
            <a:r>
              <a:rPr lang="de-AT" dirty="0" err="1"/>
              <a:t>Thingworx</a:t>
            </a:r>
            <a:r>
              <a:rPr lang="de-AT" dirty="0"/>
              <a:t> Server gesendet werden, dann ist das Status Fenster folgendermaßen aufgebaut.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1ED0B4-CD4B-4DC7-BA0B-BACF0801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98" y="1546698"/>
            <a:ext cx="7820689" cy="50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04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Wenn der Arduino mit dem Wifi verbunden ist und Daten zum </a:t>
            </a:r>
            <a:r>
              <a:rPr lang="de-AT" dirty="0" err="1"/>
              <a:t>Thingworx</a:t>
            </a:r>
            <a:r>
              <a:rPr lang="de-AT" dirty="0"/>
              <a:t> Server gesendet werden, dann ist das Status Fenster folgendermaßen aufgebaut.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1ED0B4-CD4B-4DC7-BA0B-BACF0801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98" y="1546698"/>
            <a:ext cx="7820689" cy="5024465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73395804-0197-473B-97E2-E4B512E09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723"/>
          <a:stretch/>
        </p:blipFill>
        <p:spPr>
          <a:xfrm>
            <a:off x="4171709" y="2749199"/>
            <a:ext cx="5601378" cy="3821964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46136F1-AA63-48ED-B45C-CB7C37B7787F}"/>
              </a:ext>
            </a:extLst>
          </p:cNvPr>
          <p:cNvCxnSpPr>
            <a:cxnSpLocks/>
          </p:cNvCxnSpPr>
          <p:nvPr/>
        </p:nvCxnSpPr>
        <p:spPr>
          <a:xfrm>
            <a:off x="3774332" y="2470826"/>
            <a:ext cx="515566" cy="2033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DA0FAD4-00D1-47E7-BC09-2DC5D77578AC}"/>
              </a:ext>
            </a:extLst>
          </p:cNvPr>
          <p:cNvCxnSpPr>
            <a:cxnSpLocks/>
          </p:cNvCxnSpPr>
          <p:nvPr/>
        </p:nvCxnSpPr>
        <p:spPr>
          <a:xfrm flipH="1">
            <a:off x="6096000" y="2470826"/>
            <a:ext cx="168614" cy="2947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9C14E0-F833-4342-91F4-BBD5D584A6D8}"/>
              </a:ext>
            </a:extLst>
          </p:cNvPr>
          <p:cNvCxnSpPr>
            <a:cxnSpLocks/>
          </p:cNvCxnSpPr>
          <p:nvPr/>
        </p:nvCxnSpPr>
        <p:spPr>
          <a:xfrm flipH="1">
            <a:off x="6712085" y="2470826"/>
            <a:ext cx="1984443" cy="37923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568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Wenn der Arduino mit dem Wifi verbunden ist und Daten zum </a:t>
            </a:r>
            <a:r>
              <a:rPr lang="de-AT" dirty="0" err="1"/>
              <a:t>Thingworx</a:t>
            </a:r>
            <a:r>
              <a:rPr lang="de-AT" dirty="0"/>
              <a:t> Server gesendet werden, dann ist das Status Fenster folgendermaßen aufgebaut.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1ED0B4-CD4B-4DC7-BA0B-BACF0801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98" y="1546698"/>
            <a:ext cx="7820689" cy="5024465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08E9FFD0-DEDD-4E8F-8C8A-AC5D513CAF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47" b="22942"/>
          <a:stretch/>
        </p:blipFill>
        <p:spPr>
          <a:xfrm>
            <a:off x="2940926" y="1168383"/>
            <a:ext cx="8985250" cy="1550648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ED621C24-3E56-4D38-BDBC-CE141FD68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96" r="79796" b="45789"/>
          <a:stretch/>
        </p:blipFill>
        <p:spPr>
          <a:xfrm>
            <a:off x="262647" y="1943707"/>
            <a:ext cx="1967849" cy="3717792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47ADCB6-8440-43C5-98F8-20DA31FE08B2}"/>
              </a:ext>
            </a:extLst>
          </p:cNvPr>
          <p:cNvCxnSpPr>
            <a:cxnSpLocks/>
          </p:cNvCxnSpPr>
          <p:nvPr/>
        </p:nvCxnSpPr>
        <p:spPr>
          <a:xfrm flipH="1">
            <a:off x="1952398" y="3429000"/>
            <a:ext cx="567066" cy="5204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65D3F6-274F-4B6E-BD5D-03989E210252}"/>
              </a:ext>
            </a:extLst>
          </p:cNvPr>
          <p:cNvCxnSpPr>
            <a:cxnSpLocks/>
          </p:cNvCxnSpPr>
          <p:nvPr/>
        </p:nvCxnSpPr>
        <p:spPr>
          <a:xfrm flipV="1">
            <a:off x="6420255" y="2719031"/>
            <a:ext cx="651754" cy="412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5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Wenn der Arduino mit dem Wifi verbunden ist und Daten zum </a:t>
            </a:r>
            <a:r>
              <a:rPr lang="de-AT" dirty="0" err="1"/>
              <a:t>Thingworx</a:t>
            </a:r>
            <a:r>
              <a:rPr lang="de-AT" dirty="0"/>
              <a:t> Server gesendet werden, dann ist das Status Fenster folgendermaßen aufgebaut.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1ED0B4-CD4B-4DC7-BA0B-BACF08014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98" y="1546698"/>
            <a:ext cx="7820689" cy="5024465"/>
          </a:xfrm>
          <a:prstGeom prst="rect">
            <a:avLst/>
          </a:prstGeom>
        </p:spPr>
      </p:pic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4812BE8-82D1-40D3-963E-408C586C6A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433" r="64146" b="6099"/>
          <a:stretch/>
        </p:blipFill>
        <p:spPr>
          <a:xfrm>
            <a:off x="7362529" y="2519463"/>
            <a:ext cx="3221544" cy="2363823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65D3F6-274F-4B6E-BD5D-03989E210252}"/>
              </a:ext>
            </a:extLst>
          </p:cNvPr>
          <p:cNvCxnSpPr>
            <a:cxnSpLocks/>
          </p:cNvCxnSpPr>
          <p:nvPr/>
        </p:nvCxnSpPr>
        <p:spPr>
          <a:xfrm flipV="1">
            <a:off x="4474722" y="4630366"/>
            <a:ext cx="2986393" cy="2529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14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AT" dirty="0"/>
              <a:t>Wiederholung: Fehler beim Kommunikationsaufbau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2"/>
            <a:endParaRPr lang="de-AT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4A41B68-DEF8-4CFC-961F-459199F2B72E}"/>
              </a:ext>
            </a:extLst>
          </p:cNvPr>
          <p:cNvGrpSpPr/>
          <p:nvPr/>
        </p:nvGrpSpPr>
        <p:grpSpPr>
          <a:xfrm>
            <a:off x="219311" y="984808"/>
            <a:ext cx="3250431" cy="2391173"/>
            <a:chOff x="796359" y="1391054"/>
            <a:chExt cx="3250431" cy="2391173"/>
          </a:xfrm>
        </p:grpSpPr>
        <p:pic>
          <p:nvPicPr>
            <p:cNvPr id="6" name="Grafik 5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34812BE8-82D1-40D3-963E-408C586C6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9433" r="64146" b="6099"/>
            <a:stretch/>
          </p:blipFill>
          <p:spPr>
            <a:xfrm>
              <a:off x="796359" y="1391054"/>
              <a:ext cx="3221544" cy="2363823"/>
            </a:xfrm>
            <a:prstGeom prst="rect">
              <a:avLst/>
            </a:prstGeom>
          </p:spPr>
        </p:pic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965D3F6-274F-4B6E-BD5D-03989E210252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1722268" y="1686758"/>
              <a:ext cx="913833" cy="621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947E343-7830-46F4-8291-20FAD942689F}"/>
                </a:ext>
              </a:extLst>
            </p:cNvPr>
            <p:cNvSpPr/>
            <p:nvPr/>
          </p:nvSpPr>
          <p:spPr>
            <a:xfrm>
              <a:off x="1348792" y="1619456"/>
              <a:ext cx="302455" cy="1294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BAD521A-71DE-4383-8EE8-A5D8251B48BA}"/>
                </a:ext>
              </a:extLst>
            </p:cNvPr>
            <p:cNvSpPr/>
            <p:nvPr/>
          </p:nvSpPr>
          <p:spPr>
            <a:xfrm>
              <a:off x="796359" y="3482835"/>
              <a:ext cx="345053" cy="2720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1BFA1E8-50B9-4680-B4EF-E781C870DFDA}"/>
                </a:ext>
              </a:extLst>
            </p:cNvPr>
            <p:cNvSpPr txBox="1"/>
            <p:nvPr/>
          </p:nvSpPr>
          <p:spPr>
            <a:xfrm>
              <a:off x="2636101" y="1564235"/>
              <a:ext cx="1279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HTTP- Code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E565AC58-0E78-4874-AA40-9491E275C4AC}"/>
                </a:ext>
              </a:extLst>
            </p:cNvPr>
            <p:cNvSpPr txBox="1"/>
            <p:nvPr/>
          </p:nvSpPr>
          <p:spPr>
            <a:xfrm>
              <a:off x="1112525" y="3412895"/>
              <a:ext cx="293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Antwort des Server bei Fehler</a:t>
              </a:r>
            </a:p>
          </p:txBody>
        </p:sp>
      </p:grpSp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AE4F397-73C4-4AAC-8D2A-55FBA5815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111"/>
          <a:stretch/>
        </p:blipFill>
        <p:spPr>
          <a:xfrm>
            <a:off x="3785908" y="2464481"/>
            <a:ext cx="7997014" cy="4061812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6D387CF-9C3C-4EAB-91C1-BAF59BAE19CC}"/>
              </a:ext>
            </a:extLst>
          </p:cNvPr>
          <p:cNvCxnSpPr>
            <a:cxnSpLocks/>
          </p:cNvCxnSpPr>
          <p:nvPr/>
        </p:nvCxnSpPr>
        <p:spPr>
          <a:xfrm>
            <a:off x="3405570" y="3221850"/>
            <a:ext cx="758057" cy="4632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4F419AE-3570-4BCB-9F55-CB17F0B31F5A}"/>
              </a:ext>
            </a:extLst>
          </p:cNvPr>
          <p:cNvCxnSpPr>
            <a:cxnSpLocks/>
          </p:cNvCxnSpPr>
          <p:nvPr/>
        </p:nvCxnSpPr>
        <p:spPr>
          <a:xfrm>
            <a:off x="3234353" y="1400857"/>
            <a:ext cx="929274" cy="15784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Libraries </a:t>
            </a:r>
            <a:r>
              <a:rPr lang="en-US" dirty="0" err="1"/>
              <a:t>einbinden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4804"/>
            <a:ext cx="9905999" cy="51963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de-DE" dirty="0"/>
              <a:t>Zur Verfügung gestellte Libraries müssen in den Pfad </a:t>
            </a:r>
            <a:r>
              <a:rPr lang="de-AT" dirty="0"/>
              <a:t>\</a:t>
            </a:r>
            <a:r>
              <a:rPr lang="de-AT" dirty="0" err="1"/>
              <a:t>Documents</a:t>
            </a:r>
            <a:r>
              <a:rPr lang="de-AT" dirty="0"/>
              <a:t>\Arduino\</a:t>
            </a:r>
            <a:r>
              <a:rPr lang="de-AT" dirty="0" err="1"/>
              <a:t>libraries</a:t>
            </a:r>
            <a:r>
              <a:rPr lang="de-AT" dirty="0"/>
              <a:t> kopiert werden.</a:t>
            </a:r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C6398E9C-5D95-406B-94FC-85D4D0CD8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46"/>
          <a:stretch/>
        </p:blipFill>
        <p:spPr>
          <a:xfrm>
            <a:off x="3738665" y="1910107"/>
            <a:ext cx="4276926" cy="35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4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Arduino verbinden / Wiederholung Arduino IDE Oberfläche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1E9C-4FA4-425D-B9B1-BCE738D4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Library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8B7E14-C857-488D-BB1F-75146BAF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6959"/>
            <a:ext cx="9905999" cy="515792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r>
              <a:rPr lang="de-DE" dirty="0"/>
              <a:t>Öffnen des RC Car </a:t>
            </a:r>
            <a:r>
              <a:rPr lang="de-DE" dirty="0" err="1"/>
              <a:t>Examples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EB2FD7-374B-4F34-A962-3D848CE8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98" y="488516"/>
            <a:ext cx="5241122" cy="61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3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C1E9C-4FA4-425D-B9B1-BCE738D4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Verbinden Arduino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F10AC9B-1C64-40ED-A477-540A72696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532" y="1676180"/>
            <a:ext cx="10131473" cy="456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1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AUFBAU RC CAR Arduino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7B1DC1-3064-4D1E-95A1-FCDE1E59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8562"/>
            <a:ext cx="9905999" cy="5382639"/>
          </a:xfrm>
        </p:spPr>
        <p:txBody>
          <a:bodyPr/>
          <a:lstStyle/>
          <a:p>
            <a:r>
              <a:rPr lang="de-AT" dirty="0"/>
              <a:t>Flussdiagramm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563156-97CC-4893-B374-4B5AF1F96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48" y="1066799"/>
            <a:ext cx="9692316" cy="55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04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453</Words>
  <Application>Microsoft Office PowerPoint</Application>
  <PresentationFormat>Breitbild</PresentationFormat>
  <Paragraphs>196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9" baseType="lpstr">
      <vt:lpstr>Arial</vt:lpstr>
      <vt:lpstr>Tw Cen MT</vt:lpstr>
      <vt:lpstr>Circuit</vt:lpstr>
      <vt:lpstr>Software RC Car MKR1010</vt:lpstr>
      <vt:lpstr>Inhaltsverzeichnis</vt:lpstr>
      <vt:lpstr>Libraries einbinden</vt:lpstr>
      <vt:lpstr>PowerPoint-Präsentation</vt:lpstr>
      <vt:lpstr>Arduino verbinden / Wiederholung Arduino IDE Oberfläche</vt:lpstr>
      <vt:lpstr>Library test</vt:lpstr>
      <vt:lpstr>Verbinden Arduino</vt:lpstr>
      <vt:lpstr>AUFBAU RC CAR Arduino Code</vt:lpstr>
      <vt:lpstr>PowerPoint-Präsentation</vt:lpstr>
      <vt:lpstr>PowerPoint-Präsentation</vt:lpstr>
      <vt:lpstr>Thingworx wiederholung</vt:lpstr>
      <vt:lpstr>PowerPoint-Präsentation</vt:lpstr>
      <vt:lpstr>PowerPoint-Präsentation</vt:lpstr>
      <vt:lpstr>Wichtige Einstellungen in der Library</vt:lpstr>
      <vt:lpstr>PowerPoint-Präsentation</vt:lpstr>
      <vt:lpstr>Arduino Programm hochladen</vt:lpstr>
      <vt:lpstr>PowerPoint-Präsentation</vt:lpstr>
      <vt:lpstr>PowerPoint-Präsentation</vt:lpstr>
      <vt:lpstr>PowerPoint-Präsentation</vt:lpstr>
      <vt:lpstr>Statusausgabe der Kommunikation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feadl</cp:lastModifiedBy>
  <cp:revision>589</cp:revision>
  <cp:lastPrinted>2019-03-22T10:08:29Z</cp:lastPrinted>
  <dcterms:created xsi:type="dcterms:W3CDTF">2014-08-26T23:43:54Z</dcterms:created>
  <dcterms:modified xsi:type="dcterms:W3CDTF">2020-10-12T15:07:25Z</dcterms:modified>
</cp:coreProperties>
</file>