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F71B-14D0-4B31-8918-9F6A832FF6D5}" type="datetimeFigureOut">
              <a:rPr lang="de-AT" smtClean="0"/>
              <a:t>27.02.2020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E35E-C0E6-4D8D-A4E8-BCE09CC42FA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471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F71B-14D0-4B31-8918-9F6A832FF6D5}" type="datetimeFigureOut">
              <a:rPr lang="de-AT" smtClean="0"/>
              <a:t>27.02.2020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E35E-C0E6-4D8D-A4E8-BCE09CC42FA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664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F71B-14D0-4B31-8918-9F6A832FF6D5}" type="datetimeFigureOut">
              <a:rPr lang="de-AT" smtClean="0"/>
              <a:t>27.02.2020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E35E-C0E6-4D8D-A4E8-BCE09CC42FA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387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F71B-14D0-4B31-8918-9F6A832FF6D5}" type="datetimeFigureOut">
              <a:rPr lang="de-AT" smtClean="0"/>
              <a:t>27.02.2020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E35E-C0E6-4D8D-A4E8-BCE09CC42FA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384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F71B-14D0-4B31-8918-9F6A832FF6D5}" type="datetimeFigureOut">
              <a:rPr lang="de-AT" smtClean="0"/>
              <a:t>27.02.2020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E35E-C0E6-4D8D-A4E8-BCE09CC42FA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768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F71B-14D0-4B31-8918-9F6A832FF6D5}" type="datetimeFigureOut">
              <a:rPr lang="de-AT" smtClean="0"/>
              <a:t>27.02.2020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E35E-C0E6-4D8D-A4E8-BCE09CC42FA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150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F71B-14D0-4B31-8918-9F6A832FF6D5}" type="datetimeFigureOut">
              <a:rPr lang="de-AT" smtClean="0"/>
              <a:t>27.02.2020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E35E-C0E6-4D8D-A4E8-BCE09CC42FA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143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F71B-14D0-4B31-8918-9F6A832FF6D5}" type="datetimeFigureOut">
              <a:rPr lang="de-AT" smtClean="0"/>
              <a:t>27.02.2020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E35E-C0E6-4D8D-A4E8-BCE09CC42FA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834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F71B-14D0-4B31-8918-9F6A832FF6D5}" type="datetimeFigureOut">
              <a:rPr lang="de-AT" smtClean="0"/>
              <a:t>27.02.2020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E35E-C0E6-4D8D-A4E8-BCE09CC42FA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6673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F71B-14D0-4B31-8918-9F6A832FF6D5}" type="datetimeFigureOut">
              <a:rPr lang="de-AT" smtClean="0"/>
              <a:t>27.02.2020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E35E-C0E6-4D8D-A4E8-BCE09CC42FA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510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F71B-14D0-4B31-8918-9F6A832FF6D5}" type="datetimeFigureOut">
              <a:rPr lang="de-AT" smtClean="0"/>
              <a:t>27.02.2020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E35E-C0E6-4D8D-A4E8-BCE09CC42FA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132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7F71B-14D0-4B31-8918-9F6A832FF6D5}" type="datetimeFigureOut">
              <a:rPr lang="de-AT" smtClean="0"/>
              <a:t>27.02.2020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5E35E-C0E6-4D8D-A4E8-BCE09CC42FA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466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575" y="473018"/>
            <a:ext cx="9624721" cy="584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6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587" y="1120184"/>
            <a:ext cx="9604826" cy="461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8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276" y="1156378"/>
            <a:ext cx="10073447" cy="454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8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FUR</dc:creator>
  <cp:lastModifiedBy>FUR</cp:lastModifiedBy>
  <cp:revision>1</cp:revision>
  <dcterms:created xsi:type="dcterms:W3CDTF">2020-02-27T12:30:19Z</dcterms:created>
  <dcterms:modified xsi:type="dcterms:W3CDTF">2020-02-27T12:31:29Z</dcterms:modified>
</cp:coreProperties>
</file>