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58" r:id="rId3"/>
    <p:sldId id="261" r:id="rId4"/>
    <p:sldId id="300" r:id="rId5"/>
    <p:sldId id="262" r:id="rId6"/>
    <p:sldId id="263" r:id="rId7"/>
    <p:sldId id="297" r:id="rId8"/>
    <p:sldId id="298" r:id="rId9"/>
    <p:sldId id="299" r:id="rId10"/>
    <p:sldId id="301" r:id="rId11"/>
    <p:sldId id="302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8" userDrawn="1">
          <p15:clr>
            <a:srgbClr val="A4A3A4"/>
          </p15:clr>
        </p15:guide>
        <p15:guide id="2" pos="10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354799-70D5-A745-0FCA-B210CA5CD4EE}" v="259" dt="2022-10-04T13:25:15.070"/>
    <p1510:client id="{948888CA-806B-4685-9EE5-151963BB09A3}" v="58" dt="2022-10-04T17:01:52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22" y="67"/>
      </p:cViewPr>
      <p:guideLst>
        <p:guide orient="horz" pos="4088"/>
        <p:guide pos="10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SCHER Armin" userId="c67f3e5b-be9f-4b38-9198-5811d350eee0" providerId="ADAL" clId="{948888CA-806B-4685-9EE5-151963BB09A3}"/>
    <pc:docChg chg="undo redo custSel addSld delSld modSld sldOrd modMainMaster">
      <pc:chgData name="FISCHER Armin" userId="c67f3e5b-be9f-4b38-9198-5811d350eee0" providerId="ADAL" clId="{948888CA-806B-4685-9EE5-151963BB09A3}" dt="2022-10-04T19:06:32.824" v="3568" actId="5793"/>
      <pc:docMkLst>
        <pc:docMk/>
      </pc:docMkLst>
      <pc:sldChg chg="del">
        <pc:chgData name="FISCHER Armin" userId="c67f3e5b-be9f-4b38-9198-5811d350eee0" providerId="ADAL" clId="{948888CA-806B-4685-9EE5-151963BB09A3}" dt="2022-10-04T07:14:13.473" v="69" actId="47"/>
        <pc:sldMkLst>
          <pc:docMk/>
          <pc:sldMk cId="1884327425" sldId="257"/>
        </pc:sldMkLst>
      </pc:sldChg>
      <pc:sldChg chg="addSp delSp modSp mod">
        <pc:chgData name="FISCHER Armin" userId="c67f3e5b-be9f-4b38-9198-5811d350eee0" providerId="ADAL" clId="{948888CA-806B-4685-9EE5-151963BB09A3}" dt="2022-10-04T07:17:22.517" v="315" actId="20577"/>
        <pc:sldMkLst>
          <pc:docMk/>
          <pc:sldMk cId="3804985243" sldId="258"/>
        </pc:sldMkLst>
        <pc:spChg chg="mod">
          <ac:chgData name="FISCHER Armin" userId="c67f3e5b-be9f-4b38-9198-5811d350eee0" providerId="ADAL" clId="{948888CA-806B-4685-9EE5-151963BB09A3}" dt="2022-10-04T07:17:22.517" v="315" actId="20577"/>
          <ac:spMkLst>
            <pc:docMk/>
            <pc:sldMk cId="3804985243" sldId="258"/>
            <ac:spMk id="2" creationId="{17076CE8-5D6F-4626-9991-0894E8334366}"/>
          </ac:spMkLst>
        </pc:spChg>
        <pc:spChg chg="del">
          <ac:chgData name="FISCHER Armin" userId="c67f3e5b-be9f-4b38-9198-5811d350eee0" providerId="ADAL" clId="{948888CA-806B-4685-9EE5-151963BB09A3}" dt="2022-10-04T07:16:13.901" v="187" actId="478"/>
          <ac:spMkLst>
            <pc:docMk/>
            <pc:sldMk cId="3804985243" sldId="258"/>
            <ac:spMk id="3" creationId="{7FC99100-682E-4C01-A7A5-5A913283FC15}"/>
          </ac:spMkLst>
        </pc:spChg>
        <pc:spChg chg="add mod">
          <ac:chgData name="FISCHER Armin" userId="c67f3e5b-be9f-4b38-9198-5811d350eee0" providerId="ADAL" clId="{948888CA-806B-4685-9EE5-151963BB09A3}" dt="2022-10-04T07:16:14.316" v="188"/>
          <ac:spMkLst>
            <pc:docMk/>
            <pc:sldMk cId="3804985243" sldId="258"/>
            <ac:spMk id="7" creationId="{56D3E0EB-6E28-C03C-BDF5-BF43ECD2DD0E}"/>
          </ac:spMkLst>
        </pc:spChg>
      </pc:sldChg>
      <pc:sldChg chg="del">
        <pc:chgData name="FISCHER Armin" userId="c67f3e5b-be9f-4b38-9198-5811d350eee0" providerId="ADAL" clId="{948888CA-806B-4685-9EE5-151963BB09A3}" dt="2022-10-04T07:16:25.588" v="189" actId="47"/>
        <pc:sldMkLst>
          <pc:docMk/>
          <pc:sldMk cId="1219794367" sldId="259"/>
        </pc:sldMkLst>
      </pc:sldChg>
      <pc:sldChg chg="del">
        <pc:chgData name="FISCHER Armin" userId="c67f3e5b-be9f-4b38-9198-5811d350eee0" providerId="ADAL" clId="{948888CA-806B-4685-9EE5-151963BB09A3}" dt="2022-10-04T07:16:54.736" v="201" actId="47"/>
        <pc:sldMkLst>
          <pc:docMk/>
          <pc:sldMk cId="4146269353" sldId="260"/>
        </pc:sldMkLst>
      </pc:sldChg>
      <pc:sldChg chg="addSp delSp modSp mod">
        <pc:chgData name="FISCHER Armin" userId="c67f3e5b-be9f-4b38-9198-5811d350eee0" providerId="ADAL" clId="{948888CA-806B-4685-9EE5-151963BB09A3}" dt="2022-10-04T07:17:30.561" v="317"/>
        <pc:sldMkLst>
          <pc:docMk/>
          <pc:sldMk cId="1919953391" sldId="261"/>
        </pc:sldMkLst>
        <pc:spChg chg="del">
          <ac:chgData name="FISCHER Armin" userId="c67f3e5b-be9f-4b38-9198-5811d350eee0" providerId="ADAL" clId="{948888CA-806B-4685-9EE5-151963BB09A3}" dt="2022-10-04T07:17:30.233" v="316" actId="478"/>
          <ac:spMkLst>
            <pc:docMk/>
            <pc:sldMk cId="1919953391" sldId="261"/>
            <ac:spMk id="3" creationId="{B9329EC7-3EC6-4F68-9B86-706F58CE7D25}"/>
          </ac:spMkLst>
        </pc:spChg>
        <pc:spChg chg="add mod">
          <ac:chgData name="FISCHER Armin" userId="c67f3e5b-be9f-4b38-9198-5811d350eee0" providerId="ADAL" clId="{948888CA-806B-4685-9EE5-151963BB09A3}" dt="2022-10-04T07:17:30.561" v="317"/>
          <ac:spMkLst>
            <pc:docMk/>
            <pc:sldMk cId="1919953391" sldId="261"/>
            <ac:spMk id="7" creationId="{4ACB289D-5FE1-A573-EB51-2B1D70346400}"/>
          </ac:spMkLst>
        </pc:spChg>
      </pc:sldChg>
      <pc:sldChg chg="addSp delSp modSp mod">
        <pc:chgData name="FISCHER Armin" userId="c67f3e5b-be9f-4b38-9198-5811d350eee0" providerId="ADAL" clId="{948888CA-806B-4685-9EE5-151963BB09A3}" dt="2022-10-04T07:20:36.455" v="373"/>
        <pc:sldMkLst>
          <pc:docMk/>
          <pc:sldMk cId="525996378" sldId="262"/>
        </pc:sldMkLst>
        <pc:spChg chg="mod">
          <ac:chgData name="FISCHER Armin" userId="c67f3e5b-be9f-4b38-9198-5811d350eee0" providerId="ADAL" clId="{948888CA-806B-4685-9EE5-151963BB09A3}" dt="2022-10-04T07:20:11.327" v="368" actId="14100"/>
          <ac:spMkLst>
            <pc:docMk/>
            <pc:sldMk cId="525996378" sldId="262"/>
            <ac:spMk id="2" creationId="{723B1537-193D-4BB3-BF54-A0C5CC264ACC}"/>
          </ac:spMkLst>
        </pc:spChg>
        <pc:spChg chg="del">
          <ac:chgData name="FISCHER Armin" userId="c67f3e5b-be9f-4b38-9198-5811d350eee0" providerId="ADAL" clId="{948888CA-806B-4685-9EE5-151963BB09A3}" dt="2022-10-04T07:20:35.954" v="372" actId="478"/>
          <ac:spMkLst>
            <pc:docMk/>
            <pc:sldMk cId="525996378" sldId="262"/>
            <ac:spMk id="3" creationId="{B9329EC7-3EC6-4F68-9B86-706F58CE7D25}"/>
          </ac:spMkLst>
        </pc:spChg>
        <pc:spChg chg="mod">
          <ac:chgData name="FISCHER Armin" userId="c67f3e5b-be9f-4b38-9198-5811d350eee0" providerId="ADAL" clId="{948888CA-806B-4685-9EE5-151963BB09A3}" dt="2022-10-04T07:19:00.043" v="318" actId="20577"/>
          <ac:spMkLst>
            <pc:docMk/>
            <pc:sldMk cId="525996378" sldId="262"/>
            <ac:spMk id="5" creationId="{4103DF14-E4ED-4299-A462-171A72B1F249}"/>
          </ac:spMkLst>
        </pc:spChg>
        <pc:spChg chg="add mod">
          <ac:chgData name="FISCHER Armin" userId="c67f3e5b-be9f-4b38-9198-5811d350eee0" providerId="ADAL" clId="{948888CA-806B-4685-9EE5-151963BB09A3}" dt="2022-10-04T07:20:36.455" v="373"/>
          <ac:spMkLst>
            <pc:docMk/>
            <pc:sldMk cId="525996378" sldId="262"/>
            <ac:spMk id="7" creationId="{7B1968FD-8C6F-F6C5-CD88-FB0DDCC83708}"/>
          </ac:spMkLst>
        </pc:spChg>
        <pc:picChg chg="add mod">
          <ac:chgData name="FISCHER Armin" userId="c67f3e5b-be9f-4b38-9198-5811d350eee0" providerId="ADAL" clId="{948888CA-806B-4685-9EE5-151963BB09A3}" dt="2022-10-04T07:20:17.388" v="370" actId="1076"/>
          <ac:picMkLst>
            <pc:docMk/>
            <pc:sldMk cId="525996378" sldId="262"/>
            <ac:picMk id="1026" creationId="{BD121D18-2712-A09F-F450-4E8279CCE02D}"/>
          </ac:picMkLst>
        </pc:picChg>
        <pc:picChg chg="add mod">
          <ac:chgData name="FISCHER Armin" userId="c67f3e5b-be9f-4b38-9198-5811d350eee0" providerId="ADAL" clId="{948888CA-806B-4685-9EE5-151963BB09A3}" dt="2022-10-04T07:20:20.068" v="371" actId="1076"/>
          <ac:picMkLst>
            <pc:docMk/>
            <pc:sldMk cId="525996378" sldId="262"/>
            <ac:picMk id="1028" creationId="{D8C9D367-25DD-B988-4FDF-0437BEE86E28}"/>
          </ac:picMkLst>
        </pc:picChg>
      </pc:sldChg>
      <pc:sldChg chg="addSp delSp modSp mod">
        <pc:chgData name="FISCHER Armin" userId="c67f3e5b-be9f-4b38-9198-5811d350eee0" providerId="ADAL" clId="{948888CA-806B-4685-9EE5-151963BB09A3}" dt="2022-10-04T07:20:51.828" v="380" actId="20577"/>
        <pc:sldMkLst>
          <pc:docMk/>
          <pc:sldMk cId="4079682218" sldId="263"/>
        </pc:sldMkLst>
        <pc:spChg chg="del">
          <ac:chgData name="FISCHER Armin" userId="c67f3e5b-be9f-4b38-9198-5811d350eee0" providerId="ADAL" clId="{948888CA-806B-4685-9EE5-151963BB09A3}" dt="2022-10-04T07:20:40.295" v="374" actId="478"/>
          <ac:spMkLst>
            <pc:docMk/>
            <pc:sldMk cId="4079682218" sldId="263"/>
            <ac:spMk id="3" creationId="{B9329EC7-3EC6-4F68-9B86-706F58CE7D25}"/>
          </ac:spMkLst>
        </pc:spChg>
        <pc:spChg chg="mod">
          <ac:chgData name="FISCHER Armin" userId="c67f3e5b-be9f-4b38-9198-5811d350eee0" providerId="ADAL" clId="{948888CA-806B-4685-9EE5-151963BB09A3}" dt="2022-10-04T07:20:51.828" v="380" actId="20577"/>
          <ac:spMkLst>
            <pc:docMk/>
            <pc:sldMk cId="4079682218" sldId="263"/>
            <ac:spMk id="5" creationId="{4103DF14-E4ED-4299-A462-171A72B1F249}"/>
          </ac:spMkLst>
        </pc:spChg>
        <pc:spChg chg="add mod">
          <ac:chgData name="FISCHER Armin" userId="c67f3e5b-be9f-4b38-9198-5811d350eee0" providerId="ADAL" clId="{948888CA-806B-4685-9EE5-151963BB09A3}" dt="2022-10-04T07:20:41.003" v="375"/>
          <ac:spMkLst>
            <pc:docMk/>
            <pc:sldMk cId="4079682218" sldId="263"/>
            <ac:spMk id="7" creationId="{C5B59388-75D1-DC55-3E72-DF522DF712B9}"/>
          </ac:spMkLst>
        </pc:spChg>
      </pc:sldChg>
      <pc:sldChg chg="del">
        <pc:chgData name="FISCHER Armin" userId="c67f3e5b-be9f-4b38-9198-5811d350eee0" providerId="ADAL" clId="{948888CA-806B-4685-9EE5-151963BB09A3}" dt="2022-10-04T07:20:56.213" v="381" actId="47"/>
        <pc:sldMkLst>
          <pc:docMk/>
          <pc:sldMk cId="2510624915" sldId="264"/>
        </pc:sldMkLst>
      </pc:sldChg>
      <pc:sldChg chg="del">
        <pc:chgData name="FISCHER Armin" userId="c67f3e5b-be9f-4b38-9198-5811d350eee0" providerId="ADAL" clId="{948888CA-806B-4685-9EE5-151963BB09A3}" dt="2022-10-04T07:24:44.075" v="580" actId="47"/>
        <pc:sldMkLst>
          <pc:docMk/>
          <pc:sldMk cId="4163971669" sldId="265"/>
        </pc:sldMkLst>
      </pc:sldChg>
      <pc:sldChg chg="del">
        <pc:chgData name="FISCHER Armin" userId="c67f3e5b-be9f-4b38-9198-5811d350eee0" providerId="ADAL" clId="{948888CA-806B-4685-9EE5-151963BB09A3}" dt="2022-10-04T07:28:09.088" v="753" actId="47"/>
        <pc:sldMkLst>
          <pc:docMk/>
          <pc:sldMk cId="213307233" sldId="266"/>
        </pc:sldMkLst>
      </pc:sldChg>
      <pc:sldChg chg="modSp del mod">
        <pc:chgData name="FISCHER Armin" userId="c67f3e5b-be9f-4b38-9198-5811d350eee0" providerId="ADAL" clId="{948888CA-806B-4685-9EE5-151963BB09A3}" dt="2022-10-04T17:02:02.681" v="2837" actId="47"/>
        <pc:sldMkLst>
          <pc:docMk/>
          <pc:sldMk cId="723616400" sldId="274"/>
        </pc:sldMkLst>
        <pc:spChg chg="mod">
          <ac:chgData name="FISCHER Armin" userId="c67f3e5b-be9f-4b38-9198-5811d350eee0" providerId="ADAL" clId="{948888CA-806B-4685-9EE5-151963BB09A3}" dt="2022-10-04T17:01:05.261" v="2811" actId="20577"/>
          <ac:spMkLst>
            <pc:docMk/>
            <pc:sldMk cId="723616400" sldId="274"/>
            <ac:spMk id="5" creationId="{4103DF14-E4ED-4299-A462-171A72B1F249}"/>
          </ac:spMkLst>
        </pc:spChg>
      </pc:sldChg>
      <pc:sldChg chg="del ord">
        <pc:chgData name="FISCHER Armin" userId="c67f3e5b-be9f-4b38-9198-5811d350eee0" providerId="ADAL" clId="{948888CA-806B-4685-9EE5-151963BB09A3}" dt="2022-10-04T17:01:22.742" v="2815" actId="47"/>
        <pc:sldMkLst>
          <pc:docMk/>
          <pc:sldMk cId="993997856" sldId="275"/>
        </pc:sldMkLst>
      </pc:sldChg>
      <pc:sldChg chg="del">
        <pc:chgData name="FISCHER Armin" userId="c67f3e5b-be9f-4b38-9198-5811d350eee0" providerId="ADAL" clId="{948888CA-806B-4685-9EE5-151963BB09A3}" dt="2022-10-04T17:01:22.742" v="2815" actId="47"/>
        <pc:sldMkLst>
          <pc:docMk/>
          <pc:sldMk cId="1241819868" sldId="276"/>
        </pc:sldMkLst>
      </pc:sldChg>
      <pc:sldChg chg="del">
        <pc:chgData name="FISCHER Armin" userId="c67f3e5b-be9f-4b38-9198-5811d350eee0" providerId="ADAL" clId="{948888CA-806B-4685-9EE5-151963BB09A3}" dt="2022-10-04T17:01:22.742" v="2815" actId="47"/>
        <pc:sldMkLst>
          <pc:docMk/>
          <pc:sldMk cId="1901020533" sldId="277"/>
        </pc:sldMkLst>
      </pc:sldChg>
      <pc:sldChg chg="del">
        <pc:chgData name="FISCHER Armin" userId="c67f3e5b-be9f-4b38-9198-5811d350eee0" providerId="ADAL" clId="{948888CA-806B-4685-9EE5-151963BB09A3}" dt="2022-10-04T17:01:22.742" v="2815" actId="47"/>
        <pc:sldMkLst>
          <pc:docMk/>
          <pc:sldMk cId="1216761838" sldId="279"/>
        </pc:sldMkLst>
      </pc:sldChg>
      <pc:sldChg chg="del">
        <pc:chgData name="FISCHER Armin" userId="c67f3e5b-be9f-4b38-9198-5811d350eee0" providerId="ADAL" clId="{948888CA-806B-4685-9EE5-151963BB09A3}" dt="2022-10-04T17:01:22.742" v="2815" actId="47"/>
        <pc:sldMkLst>
          <pc:docMk/>
          <pc:sldMk cId="1840376752" sldId="280"/>
        </pc:sldMkLst>
      </pc:sldChg>
      <pc:sldChg chg="del">
        <pc:chgData name="FISCHER Armin" userId="c67f3e5b-be9f-4b38-9198-5811d350eee0" providerId="ADAL" clId="{948888CA-806B-4685-9EE5-151963BB09A3}" dt="2022-10-04T17:01:22.742" v="2815" actId="47"/>
        <pc:sldMkLst>
          <pc:docMk/>
          <pc:sldMk cId="2432581204" sldId="281"/>
        </pc:sldMkLst>
      </pc:sldChg>
      <pc:sldChg chg="del">
        <pc:chgData name="FISCHER Armin" userId="c67f3e5b-be9f-4b38-9198-5811d350eee0" providerId="ADAL" clId="{948888CA-806B-4685-9EE5-151963BB09A3}" dt="2022-10-04T17:01:22.742" v="2815" actId="47"/>
        <pc:sldMkLst>
          <pc:docMk/>
          <pc:sldMk cId="3522012891" sldId="282"/>
        </pc:sldMkLst>
      </pc:sldChg>
      <pc:sldChg chg="del">
        <pc:chgData name="FISCHER Armin" userId="c67f3e5b-be9f-4b38-9198-5811d350eee0" providerId="ADAL" clId="{948888CA-806B-4685-9EE5-151963BB09A3}" dt="2022-10-04T17:01:22.742" v="2815" actId="47"/>
        <pc:sldMkLst>
          <pc:docMk/>
          <pc:sldMk cId="251736193" sldId="283"/>
        </pc:sldMkLst>
      </pc:sldChg>
      <pc:sldChg chg="del">
        <pc:chgData name="FISCHER Armin" userId="c67f3e5b-be9f-4b38-9198-5811d350eee0" providerId="ADAL" clId="{948888CA-806B-4685-9EE5-151963BB09A3}" dt="2022-10-04T17:01:22.742" v="2815" actId="47"/>
        <pc:sldMkLst>
          <pc:docMk/>
          <pc:sldMk cId="106488933" sldId="284"/>
        </pc:sldMkLst>
      </pc:sldChg>
      <pc:sldChg chg="del">
        <pc:chgData name="FISCHER Armin" userId="c67f3e5b-be9f-4b38-9198-5811d350eee0" providerId="ADAL" clId="{948888CA-806B-4685-9EE5-151963BB09A3}" dt="2022-10-04T17:01:22.742" v="2815" actId="47"/>
        <pc:sldMkLst>
          <pc:docMk/>
          <pc:sldMk cId="1827528846" sldId="285"/>
        </pc:sldMkLst>
      </pc:sldChg>
      <pc:sldChg chg="del">
        <pc:chgData name="FISCHER Armin" userId="c67f3e5b-be9f-4b38-9198-5811d350eee0" providerId="ADAL" clId="{948888CA-806B-4685-9EE5-151963BB09A3}" dt="2022-10-04T17:01:22.742" v="2815" actId="47"/>
        <pc:sldMkLst>
          <pc:docMk/>
          <pc:sldMk cId="2913474761" sldId="286"/>
        </pc:sldMkLst>
      </pc:sldChg>
      <pc:sldChg chg="del">
        <pc:chgData name="FISCHER Armin" userId="c67f3e5b-be9f-4b38-9198-5811d350eee0" providerId="ADAL" clId="{948888CA-806B-4685-9EE5-151963BB09A3}" dt="2022-10-04T17:01:22.742" v="2815" actId="47"/>
        <pc:sldMkLst>
          <pc:docMk/>
          <pc:sldMk cId="2130334011" sldId="287"/>
        </pc:sldMkLst>
      </pc:sldChg>
      <pc:sldChg chg="del">
        <pc:chgData name="FISCHER Armin" userId="c67f3e5b-be9f-4b38-9198-5811d350eee0" providerId="ADAL" clId="{948888CA-806B-4685-9EE5-151963BB09A3}" dt="2022-10-04T17:01:22.742" v="2815" actId="47"/>
        <pc:sldMkLst>
          <pc:docMk/>
          <pc:sldMk cId="1556899027" sldId="288"/>
        </pc:sldMkLst>
      </pc:sldChg>
      <pc:sldChg chg="del">
        <pc:chgData name="FISCHER Armin" userId="c67f3e5b-be9f-4b38-9198-5811d350eee0" providerId="ADAL" clId="{948888CA-806B-4685-9EE5-151963BB09A3}" dt="2022-10-04T17:01:22.742" v="2815" actId="47"/>
        <pc:sldMkLst>
          <pc:docMk/>
          <pc:sldMk cId="3795497661" sldId="289"/>
        </pc:sldMkLst>
      </pc:sldChg>
      <pc:sldChg chg="del">
        <pc:chgData name="FISCHER Armin" userId="c67f3e5b-be9f-4b38-9198-5811d350eee0" providerId="ADAL" clId="{948888CA-806B-4685-9EE5-151963BB09A3}" dt="2022-10-04T17:01:22.742" v="2815" actId="47"/>
        <pc:sldMkLst>
          <pc:docMk/>
          <pc:sldMk cId="2629688904" sldId="290"/>
        </pc:sldMkLst>
      </pc:sldChg>
      <pc:sldChg chg="del">
        <pc:chgData name="FISCHER Armin" userId="c67f3e5b-be9f-4b38-9198-5811d350eee0" providerId="ADAL" clId="{948888CA-806B-4685-9EE5-151963BB09A3}" dt="2022-10-04T17:01:22.742" v="2815" actId="47"/>
        <pc:sldMkLst>
          <pc:docMk/>
          <pc:sldMk cId="1704756720" sldId="291"/>
        </pc:sldMkLst>
      </pc:sldChg>
      <pc:sldChg chg="del">
        <pc:chgData name="FISCHER Armin" userId="c67f3e5b-be9f-4b38-9198-5811d350eee0" providerId="ADAL" clId="{948888CA-806B-4685-9EE5-151963BB09A3}" dt="2022-10-04T17:01:22.742" v="2815" actId="47"/>
        <pc:sldMkLst>
          <pc:docMk/>
          <pc:sldMk cId="541061187" sldId="292"/>
        </pc:sldMkLst>
      </pc:sldChg>
      <pc:sldChg chg="del">
        <pc:chgData name="FISCHER Armin" userId="c67f3e5b-be9f-4b38-9198-5811d350eee0" providerId="ADAL" clId="{948888CA-806B-4685-9EE5-151963BB09A3}" dt="2022-10-04T17:01:22.742" v="2815" actId="47"/>
        <pc:sldMkLst>
          <pc:docMk/>
          <pc:sldMk cId="402385640" sldId="293"/>
        </pc:sldMkLst>
      </pc:sldChg>
      <pc:sldChg chg="del">
        <pc:chgData name="FISCHER Armin" userId="c67f3e5b-be9f-4b38-9198-5811d350eee0" providerId="ADAL" clId="{948888CA-806B-4685-9EE5-151963BB09A3}" dt="2022-10-04T17:01:22.742" v="2815" actId="47"/>
        <pc:sldMkLst>
          <pc:docMk/>
          <pc:sldMk cId="2700630337" sldId="294"/>
        </pc:sldMkLst>
      </pc:sldChg>
      <pc:sldChg chg="del">
        <pc:chgData name="FISCHER Armin" userId="c67f3e5b-be9f-4b38-9198-5811d350eee0" providerId="ADAL" clId="{948888CA-806B-4685-9EE5-151963BB09A3}" dt="2022-10-04T17:01:22.742" v="2815" actId="47"/>
        <pc:sldMkLst>
          <pc:docMk/>
          <pc:sldMk cId="3127075096" sldId="295"/>
        </pc:sldMkLst>
      </pc:sldChg>
      <pc:sldChg chg="delSp modSp new mod">
        <pc:chgData name="FISCHER Armin" userId="c67f3e5b-be9f-4b38-9198-5811d350eee0" providerId="ADAL" clId="{948888CA-806B-4685-9EE5-151963BB09A3}" dt="2022-10-04T07:14:18.744" v="70" actId="478"/>
        <pc:sldMkLst>
          <pc:docMk/>
          <pc:sldMk cId="1478664866" sldId="296"/>
        </pc:sldMkLst>
        <pc:spChg chg="mod">
          <ac:chgData name="FISCHER Armin" userId="c67f3e5b-be9f-4b38-9198-5811d350eee0" providerId="ADAL" clId="{948888CA-806B-4685-9EE5-151963BB09A3}" dt="2022-10-04T07:14:07.177" v="68"/>
          <ac:spMkLst>
            <pc:docMk/>
            <pc:sldMk cId="1478664866" sldId="296"/>
            <ac:spMk id="2" creationId="{5C2150F5-834A-9162-2A6D-5750BA21990F}"/>
          </ac:spMkLst>
        </pc:spChg>
        <pc:spChg chg="del">
          <ac:chgData name="FISCHER Armin" userId="c67f3e5b-be9f-4b38-9198-5811d350eee0" providerId="ADAL" clId="{948888CA-806B-4685-9EE5-151963BB09A3}" dt="2022-10-04T07:14:18.744" v="70" actId="478"/>
          <ac:spMkLst>
            <pc:docMk/>
            <pc:sldMk cId="1478664866" sldId="296"/>
            <ac:spMk id="3" creationId="{A59BD88D-3B71-F737-89BC-48CA91DC4F99}"/>
          </ac:spMkLst>
        </pc:spChg>
      </pc:sldChg>
      <pc:sldChg chg="addSp delSp modSp add mod">
        <pc:chgData name="FISCHER Armin" userId="c67f3e5b-be9f-4b38-9198-5811d350eee0" providerId="ADAL" clId="{948888CA-806B-4685-9EE5-151963BB09A3}" dt="2022-10-04T07:24:19.997" v="578" actId="20577"/>
        <pc:sldMkLst>
          <pc:docMk/>
          <pc:sldMk cId="1116314503" sldId="297"/>
        </pc:sldMkLst>
        <pc:spChg chg="mod">
          <ac:chgData name="FISCHER Armin" userId="c67f3e5b-be9f-4b38-9198-5811d350eee0" providerId="ADAL" clId="{948888CA-806B-4685-9EE5-151963BB09A3}" dt="2022-10-04T07:24:19.997" v="578" actId="20577"/>
          <ac:spMkLst>
            <pc:docMk/>
            <pc:sldMk cId="1116314503" sldId="297"/>
            <ac:spMk id="2" creationId="{723B1537-193D-4BB3-BF54-A0C5CC264ACC}"/>
          </ac:spMkLst>
        </pc:spChg>
        <pc:spChg chg="del">
          <ac:chgData name="FISCHER Armin" userId="c67f3e5b-be9f-4b38-9198-5811d350eee0" providerId="ADAL" clId="{948888CA-806B-4685-9EE5-151963BB09A3}" dt="2022-10-04T07:23:25.682" v="550" actId="478"/>
          <ac:spMkLst>
            <pc:docMk/>
            <pc:sldMk cId="1116314503" sldId="297"/>
            <ac:spMk id="9" creationId="{4A1FE033-97C1-4C46-9449-61C0310E1F31}"/>
          </ac:spMkLst>
        </pc:spChg>
        <pc:picChg chg="add mod">
          <ac:chgData name="FISCHER Armin" userId="c67f3e5b-be9f-4b38-9198-5811d350eee0" providerId="ADAL" clId="{948888CA-806B-4685-9EE5-151963BB09A3}" dt="2022-10-04T07:23:35.888" v="552" actId="1076"/>
          <ac:picMkLst>
            <pc:docMk/>
            <pc:sldMk cId="1116314503" sldId="297"/>
            <ac:picMk id="3" creationId="{B82F6B24-EDBC-4A60-5257-ED1577060911}"/>
          </ac:picMkLst>
        </pc:picChg>
        <pc:picChg chg="del">
          <ac:chgData name="FISCHER Armin" userId="c67f3e5b-be9f-4b38-9198-5811d350eee0" providerId="ADAL" clId="{948888CA-806B-4685-9EE5-151963BB09A3}" dt="2022-10-04T07:23:23.144" v="549" actId="478"/>
          <ac:picMkLst>
            <pc:docMk/>
            <pc:sldMk cId="1116314503" sldId="297"/>
            <ac:picMk id="8" creationId="{324BA8AC-6FA6-452A-9702-BABABC176C72}"/>
          </ac:picMkLst>
        </pc:picChg>
      </pc:sldChg>
      <pc:sldChg chg="delSp modSp add mod">
        <pc:chgData name="FISCHER Armin" userId="c67f3e5b-be9f-4b38-9198-5811d350eee0" providerId="ADAL" clId="{948888CA-806B-4685-9EE5-151963BB09A3}" dt="2022-10-04T07:27:57.045" v="752" actId="20577"/>
        <pc:sldMkLst>
          <pc:docMk/>
          <pc:sldMk cId="2637252040" sldId="298"/>
        </pc:sldMkLst>
        <pc:spChg chg="mod">
          <ac:chgData name="FISCHER Armin" userId="c67f3e5b-be9f-4b38-9198-5811d350eee0" providerId="ADAL" clId="{948888CA-806B-4685-9EE5-151963BB09A3}" dt="2022-10-04T07:27:57.045" v="752" actId="20577"/>
          <ac:spMkLst>
            <pc:docMk/>
            <pc:sldMk cId="2637252040" sldId="298"/>
            <ac:spMk id="2" creationId="{723B1537-193D-4BB3-BF54-A0C5CC264ACC}"/>
          </ac:spMkLst>
        </pc:spChg>
        <pc:picChg chg="del mod">
          <ac:chgData name="FISCHER Armin" userId="c67f3e5b-be9f-4b38-9198-5811d350eee0" providerId="ADAL" clId="{948888CA-806B-4685-9EE5-151963BB09A3}" dt="2022-10-04T07:25:45.575" v="610" actId="478"/>
          <ac:picMkLst>
            <pc:docMk/>
            <pc:sldMk cId="2637252040" sldId="298"/>
            <ac:picMk id="3" creationId="{B82F6B24-EDBC-4A60-5257-ED1577060911}"/>
          </ac:picMkLst>
        </pc:picChg>
      </pc:sldChg>
      <pc:sldChg chg="addSp delSp modSp new mod">
        <pc:chgData name="FISCHER Armin" userId="c67f3e5b-be9f-4b38-9198-5811d350eee0" providerId="ADAL" clId="{948888CA-806B-4685-9EE5-151963BB09A3}" dt="2022-10-04T16:51:59.709" v="2433" actId="20577"/>
        <pc:sldMkLst>
          <pc:docMk/>
          <pc:sldMk cId="4147752302" sldId="299"/>
        </pc:sldMkLst>
        <pc:spChg chg="del">
          <ac:chgData name="FISCHER Armin" userId="c67f3e5b-be9f-4b38-9198-5811d350eee0" providerId="ADAL" clId="{948888CA-806B-4685-9EE5-151963BB09A3}" dt="2022-10-04T07:28:57.519" v="777" actId="3680"/>
          <ac:spMkLst>
            <pc:docMk/>
            <pc:sldMk cId="4147752302" sldId="299"/>
            <ac:spMk id="2" creationId="{3A506D7A-0CA7-CD5A-07F8-11C52506FC44}"/>
          </ac:spMkLst>
        </pc:spChg>
        <pc:spChg chg="mod">
          <ac:chgData name="FISCHER Armin" userId="c67f3e5b-be9f-4b38-9198-5811d350eee0" providerId="ADAL" clId="{948888CA-806B-4685-9EE5-151963BB09A3}" dt="2022-10-04T07:28:40.452" v="776" actId="20577"/>
          <ac:spMkLst>
            <pc:docMk/>
            <pc:sldMk cId="4147752302" sldId="299"/>
            <ac:spMk id="5" creationId="{6C5D6AF1-6FC3-4DA2-F551-059FEC12239B}"/>
          </ac:spMkLst>
        </pc:spChg>
        <pc:graphicFrameChg chg="add mod ord modGraphic">
          <ac:chgData name="FISCHER Armin" userId="c67f3e5b-be9f-4b38-9198-5811d350eee0" providerId="ADAL" clId="{948888CA-806B-4685-9EE5-151963BB09A3}" dt="2022-10-04T16:51:59.709" v="2433" actId="20577"/>
          <ac:graphicFrameMkLst>
            <pc:docMk/>
            <pc:sldMk cId="4147752302" sldId="299"/>
            <ac:graphicFrameMk id="7" creationId="{033062B4-BE4F-6C05-6D52-3A81118A288F}"/>
          </ac:graphicFrameMkLst>
        </pc:graphicFrameChg>
      </pc:sldChg>
      <pc:sldChg chg="addSp modSp new mod">
        <pc:chgData name="FISCHER Armin" userId="c67f3e5b-be9f-4b38-9198-5811d350eee0" providerId="ADAL" clId="{948888CA-806B-4685-9EE5-151963BB09A3}" dt="2022-10-04T19:06:32.824" v="3568" actId="5793"/>
        <pc:sldMkLst>
          <pc:docMk/>
          <pc:sldMk cId="3723743756" sldId="300"/>
        </pc:sldMkLst>
        <pc:spChg chg="mod">
          <ac:chgData name="FISCHER Armin" userId="c67f3e5b-be9f-4b38-9198-5811d350eee0" providerId="ADAL" clId="{948888CA-806B-4685-9EE5-151963BB09A3}" dt="2022-10-04T19:06:32.824" v="3568" actId="5793"/>
          <ac:spMkLst>
            <pc:docMk/>
            <pc:sldMk cId="3723743756" sldId="300"/>
            <ac:spMk id="2" creationId="{12AC54F4-B16A-0AEE-B057-0A84FA37833B}"/>
          </ac:spMkLst>
        </pc:spChg>
        <pc:spChg chg="mod">
          <ac:chgData name="FISCHER Armin" userId="c67f3e5b-be9f-4b38-9198-5811d350eee0" providerId="ADAL" clId="{948888CA-806B-4685-9EE5-151963BB09A3}" dt="2022-10-04T07:33:09.026" v="1006" actId="20577"/>
          <ac:spMkLst>
            <pc:docMk/>
            <pc:sldMk cId="3723743756" sldId="300"/>
            <ac:spMk id="5" creationId="{1EEA95CE-6FDE-9125-6EEB-FC4B7DDE89F3}"/>
          </ac:spMkLst>
        </pc:spChg>
        <pc:picChg chg="add mod">
          <ac:chgData name="FISCHER Armin" userId="c67f3e5b-be9f-4b38-9198-5811d350eee0" providerId="ADAL" clId="{948888CA-806B-4685-9EE5-151963BB09A3}" dt="2022-10-04T19:06:15.926" v="3562" actId="29295"/>
          <ac:picMkLst>
            <pc:docMk/>
            <pc:sldMk cId="3723743756" sldId="300"/>
            <ac:picMk id="8" creationId="{2BAC7E89-0696-913D-D324-4430853DEED4}"/>
          </ac:picMkLst>
        </pc:picChg>
      </pc:sldChg>
      <pc:sldChg chg="modSp new mod">
        <pc:chgData name="FISCHER Armin" userId="c67f3e5b-be9f-4b38-9198-5811d350eee0" providerId="ADAL" clId="{948888CA-806B-4685-9EE5-151963BB09A3}" dt="2022-10-04T16:38:47.402" v="1653" actId="20577"/>
        <pc:sldMkLst>
          <pc:docMk/>
          <pc:sldMk cId="195686274" sldId="305"/>
        </pc:sldMkLst>
        <pc:spChg chg="mod">
          <ac:chgData name="FISCHER Armin" userId="c67f3e5b-be9f-4b38-9198-5811d350eee0" providerId="ADAL" clId="{948888CA-806B-4685-9EE5-151963BB09A3}" dt="2022-10-04T16:38:47.402" v="1653" actId="20577"/>
          <ac:spMkLst>
            <pc:docMk/>
            <pc:sldMk cId="195686274" sldId="305"/>
            <ac:spMk id="2" creationId="{C8DDD03C-39FC-E2B1-B0AF-5A0A513FEFB6}"/>
          </ac:spMkLst>
        </pc:spChg>
        <pc:spChg chg="mod">
          <ac:chgData name="FISCHER Armin" userId="c67f3e5b-be9f-4b38-9198-5811d350eee0" providerId="ADAL" clId="{948888CA-806B-4685-9EE5-151963BB09A3}" dt="2022-10-04T15:20:57.139" v="1228" actId="20577"/>
          <ac:spMkLst>
            <pc:docMk/>
            <pc:sldMk cId="195686274" sldId="305"/>
            <ac:spMk id="5" creationId="{D7353B9F-E5B6-7A3B-2DFF-99163CE64648}"/>
          </ac:spMkLst>
        </pc:spChg>
      </pc:sldChg>
      <pc:sldChg chg="modSp new mod">
        <pc:chgData name="FISCHER Armin" userId="c67f3e5b-be9f-4b38-9198-5811d350eee0" providerId="ADAL" clId="{948888CA-806B-4685-9EE5-151963BB09A3}" dt="2022-10-04T16:42:32.036" v="2053" actId="20577"/>
        <pc:sldMkLst>
          <pc:docMk/>
          <pc:sldMk cId="4072692837" sldId="306"/>
        </pc:sldMkLst>
        <pc:spChg chg="mod">
          <ac:chgData name="FISCHER Armin" userId="c67f3e5b-be9f-4b38-9198-5811d350eee0" providerId="ADAL" clId="{948888CA-806B-4685-9EE5-151963BB09A3}" dt="2022-10-04T16:42:32.036" v="2053" actId="20577"/>
          <ac:spMkLst>
            <pc:docMk/>
            <pc:sldMk cId="4072692837" sldId="306"/>
            <ac:spMk id="2" creationId="{B55407CE-FAB9-7075-C1DE-8AB8EF08E4D2}"/>
          </ac:spMkLst>
        </pc:spChg>
        <pc:spChg chg="mod">
          <ac:chgData name="FISCHER Armin" userId="c67f3e5b-be9f-4b38-9198-5811d350eee0" providerId="ADAL" clId="{948888CA-806B-4685-9EE5-151963BB09A3}" dt="2022-10-04T16:39:00.422" v="1687" actId="20577"/>
          <ac:spMkLst>
            <pc:docMk/>
            <pc:sldMk cId="4072692837" sldId="306"/>
            <ac:spMk id="5" creationId="{272AB328-37EF-C704-89AF-BCBDCDA286D6}"/>
          </ac:spMkLst>
        </pc:spChg>
      </pc:sldChg>
      <pc:sldChg chg="modSp new mod">
        <pc:chgData name="FISCHER Armin" userId="c67f3e5b-be9f-4b38-9198-5811d350eee0" providerId="ADAL" clId="{948888CA-806B-4685-9EE5-151963BB09A3}" dt="2022-10-04T19:03:13.085" v="3558" actId="20577"/>
        <pc:sldMkLst>
          <pc:docMk/>
          <pc:sldMk cId="1295430532" sldId="307"/>
        </pc:sldMkLst>
        <pc:spChg chg="mod">
          <ac:chgData name="FISCHER Armin" userId="c67f3e5b-be9f-4b38-9198-5811d350eee0" providerId="ADAL" clId="{948888CA-806B-4685-9EE5-151963BB09A3}" dt="2022-10-04T19:03:13.085" v="3558" actId="20577"/>
          <ac:spMkLst>
            <pc:docMk/>
            <pc:sldMk cId="1295430532" sldId="307"/>
            <ac:spMk id="2" creationId="{BB56CCAC-7B04-0EFB-09FC-ECBF44618B35}"/>
          </ac:spMkLst>
        </pc:spChg>
        <pc:spChg chg="mod">
          <ac:chgData name="FISCHER Armin" userId="c67f3e5b-be9f-4b38-9198-5811d350eee0" providerId="ADAL" clId="{948888CA-806B-4685-9EE5-151963BB09A3}" dt="2022-10-04T16:42:57.615" v="2082" actId="20577"/>
          <ac:spMkLst>
            <pc:docMk/>
            <pc:sldMk cId="1295430532" sldId="307"/>
            <ac:spMk id="5" creationId="{8B3D187C-CB3C-6341-7DB6-9FF2E34FD0D0}"/>
          </ac:spMkLst>
        </pc:spChg>
      </pc:sldChg>
      <pc:sldChg chg="addSp delSp modSp new mod">
        <pc:chgData name="FISCHER Armin" userId="c67f3e5b-be9f-4b38-9198-5811d350eee0" providerId="ADAL" clId="{948888CA-806B-4685-9EE5-151963BB09A3}" dt="2022-10-04T16:49:50.459" v="2388" actId="14100"/>
        <pc:sldMkLst>
          <pc:docMk/>
          <pc:sldMk cId="3544745270" sldId="308"/>
        </pc:sldMkLst>
        <pc:spChg chg="del">
          <ac:chgData name="FISCHER Armin" userId="c67f3e5b-be9f-4b38-9198-5811d350eee0" providerId="ADAL" clId="{948888CA-806B-4685-9EE5-151963BB09A3}" dt="2022-10-04T16:49:05.031" v="2373"/>
          <ac:spMkLst>
            <pc:docMk/>
            <pc:sldMk cId="3544745270" sldId="308"/>
            <ac:spMk id="2" creationId="{CFDFD19E-F8CD-E7BF-6153-E8A3C784FC10}"/>
          </ac:spMkLst>
        </pc:spChg>
        <pc:spChg chg="mod">
          <ac:chgData name="FISCHER Armin" userId="c67f3e5b-be9f-4b38-9198-5811d350eee0" providerId="ADAL" clId="{948888CA-806B-4685-9EE5-151963BB09A3}" dt="2022-10-04T16:48:06.657" v="2364" actId="20577"/>
          <ac:spMkLst>
            <pc:docMk/>
            <pc:sldMk cId="3544745270" sldId="308"/>
            <ac:spMk id="5" creationId="{B50ACBAB-2C40-5114-B832-C4B5DA83EBAB}"/>
          </ac:spMkLst>
        </pc:spChg>
        <pc:picChg chg="add mod modCrop">
          <ac:chgData name="FISCHER Armin" userId="c67f3e5b-be9f-4b38-9198-5811d350eee0" providerId="ADAL" clId="{948888CA-806B-4685-9EE5-151963BB09A3}" dt="2022-10-04T16:49:29.829" v="2385" actId="1076"/>
          <ac:picMkLst>
            <pc:docMk/>
            <pc:sldMk cId="3544745270" sldId="308"/>
            <ac:picMk id="8" creationId="{A6F8753A-FB34-3581-AE42-FF46068A3DAD}"/>
          </ac:picMkLst>
        </pc:picChg>
        <pc:picChg chg="add mod ord">
          <ac:chgData name="FISCHER Armin" userId="c67f3e5b-be9f-4b38-9198-5811d350eee0" providerId="ADAL" clId="{948888CA-806B-4685-9EE5-151963BB09A3}" dt="2022-10-04T16:49:25.744" v="2384" actId="1076"/>
          <ac:picMkLst>
            <pc:docMk/>
            <pc:sldMk cId="3544745270" sldId="308"/>
            <ac:picMk id="10" creationId="{E5635B81-0CC7-A871-C0CD-5222C9BF2B09}"/>
          </ac:picMkLst>
        </pc:picChg>
        <pc:cxnChg chg="add mod">
          <ac:chgData name="FISCHER Armin" userId="c67f3e5b-be9f-4b38-9198-5811d350eee0" providerId="ADAL" clId="{948888CA-806B-4685-9EE5-151963BB09A3}" dt="2022-10-04T16:49:50.459" v="2388" actId="14100"/>
          <ac:cxnSpMkLst>
            <pc:docMk/>
            <pc:sldMk cId="3544745270" sldId="308"/>
            <ac:cxnSpMk id="11" creationId="{85E31DF8-2F32-C05B-1D52-7F187E38BC73}"/>
          </ac:cxnSpMkLst>
        </pc:cxnChg>
      </pc:sldChg>
      <pc:sldChg chg="addSp delSp modSp new mod">
        <pc:chgData name="FISCHER Armin" userId="c67f3e5b-be9f-4b38-9198-5811d350eee0" providerId="ADAL" clId="{948888CA-806B-4685-9EE5-151963BB09A3}" dt="2022-10-04T16:58:17.019" v="2810" actId="20577"/>
        <pc:sldMkLst>
          <pc:docMk/>
          <pc:sldMk cId="1204539601" sldId="309"/>
        </pc:sldMkLst>
        <pc:spChg chg="del">
          <ac:chgData name="FISCHER Armin" userId="c67f3e5b-be9f-4b38-9198-5811d350eee0" providerId="ADAL" clId="{948888CA-806B-4685-9EE5-151963BB09A3}" dt="2022-10-04T16:55:50.060" v="2452"/>
          <ac:spMkLst>
            <pc:docMk/>
            <pc:sldMk cId="1204539601" sldId="309"/>
            <ac:spMk id="2" creationId="{A9BE8EC0-36E9-97D0-12F4-C63C75AD103E}"/>
          </ac:spMkLst>
        </pc:spChg>
        <pc:spChg chg="mod">
          <ac:chgData name="FISCHER Armin" userId="c67f3e5b-be9f-4b38-9198-5811d350eee0" providerId="ADAL" clId="{948888CA-806B-4685-9EE5-151963BB09A3}" dt="2022-10-04T16:55:19.547" v="2451" actId="20577"/>
          <ac:spMkLst>
            <pc:docMk/>
            <pc:sldMk cId="1204539601" sldId="309"/>
            <ac:spMk id="5" creationId="{F33B5FE6-0E4F-4651-8172-E3840712E7AB}"/>
          </ac:spMkLst>
        </pc:spChg>
        <pc:spChg chg="add del mod">
          <ac:chgData name="FISCHER Armin" userId="c67f3e5b-be9f-4b38-9198-5811d350eee0" providerId="ADAL" clId="{948888CA-806B-4685-9EE5-151963BB09A3}" dt="2022-10-04T16:58:17.019" v="2810" actId="20577"/>
          <ac:spMkLst>
            <pc:docMk/>
            <pc:sldMk cId="1204539601" sldId="309"/>
            <ac:spMk id="10" creationId="{4DE8DB0A-E287-88ED-E954-1E8270906BC3}"/>
          </ac:spMkLst>
        </pc:spChg>
        <pc:picChg chg="add del mod">
          <ac:chgData name="FISCHER Armin" userId="c67f3e5b-be9f-4b38-9198-5811d350eee0" providerId="ADAL" clId="{948888CA-806B-4685-9EE5-151963BB09A3}" dt="2022-10-04T16:56:12.760" v="2460" actId="21"/>
          <ac:picMkLst>
            <pc:docMk/>
            <pc:sldMk cId="1204539601" sldId="309"/>
            <ac:picMk id="8" creationId="{98116F5E-231B-FA94-9A88-A947B86DC734}"/>
          </ac:picMkLst>
        </pc:picChg>
        <pc:picChg chg="add mod">
          <ac:chgData name="FISCHER Armin" userId="c67f3e5b-be9f-4b38-9198-5811d350eee0" providerId="ADAL" clId="{948888CA-806B-4685-9EE5-151963BB09A3}" dt="2022-10-04T16:56:21.278" v="2466" actId="1076"/>
          <ac:picMkLst>
            <pc:docMk/>
            <pc:sldMk cId="1204539601" sldId="309"/>
            <ac:picMk id="11" creationId="{3F4ADA47-E0AF-BB76-F363-FAE6CEC6DD73}"/>
          </ac:picMkLst>
        </pc:picChg>
      </pc:sldChg>
      <pc:sldChg chg="addSp delSp modSp new mod">
        <pc:chgData name="FISCHER Armin" userId="c67f3e5b-be9f-4b38-9198-5811d350eee0" providerId="ADAL" clId="{948888CA-806B-4685-9EE5-151963BB09A3}" dt="2022-10-04T17:01:59.627" v="2836" actId="20577"/>
        <pc:sldMkLst>
          <pc:docMk/>
          <pc:sldMk cId="324865028" sldId="310"/>
        </pc:sldMkLst>
        <pc:spChg chg="del">
          <ac:chgData name="FISCHER Armin" userId="c67f3e5b-be9f-4b38-9198-5811d350eee0" providerId="ADAL" clId="{948888CA-806B-4685-9EE5-151963BB09A3}" dt="2022-10-04T17:01:52.077" v="2817" actId="478"/>
          <ac:spMkLst>
            <pc:docMk/>
            <pc:sldMk cId="324865028" sldId="310"/>
            <ac:spMk id="2" creationId="{EC73D432-BF0E-7309-97B5-ED7F31004947}"/>
          </ac:spMkLst>
        </pc:spChg>
        <pc:spChg chg="mod">
          <ac:chgData name="FISCHER Armin" userId="c67f3e5b-be9f-4b38-9198-5811d350eee0" providerId="ADAL" clId="{948888CA-806B-4685-9EE5-151963BB09A3}" dt="2022-10-04T17:01:59.627" v="2836" actId="20577"/>
          <ac:spMkLst>
            <pc:docMk/>
            <pc:sldMk cId="324865028" sldId="310"/>
            <ac:spMk id="5" creationId="{3C7B1427-6DC1-2A46-FE39-D7B91E4658AB}"/>
          </ac:spMkLst>
        </pc:spChg>
        <pc:spChg chg="add mod">
          <ac:chgData name="FISCHER Armin" userId="c67f3e5b-be9f-4b38-9198-5811d350eee0" providerId="ADAL" clId="{948888CA-806B-4685-9EE5-151963BB09A3}" dt="2022-10-04T17:01:52.460" v="2818"/>
          <ac:spMkLst>
            <pc:docMk/>
            <pc:sldMk cId="324865028" sldId="310"/>
            <ac:spMk id="7" creationId="{92DD4C3D-EFB0-A71A-02D8-D448F6F0A1FE}"/>
          </ac:spMkLst>
        </pc:spChg>
      </pc:sldChg>
      <pc:sldChg chg="modSp new mod">
        <pc:chgData name="FISCHER Armin" userId="c67f3e5b-be9f-4b38-9198-5811d350eee0" providerId="ADAL" clId="{948888CA-806B-4685-9EE5-151963BB09A3}" dt="2022-10-04T18:56:57.486" v="3106" actId="20577"/>
        <pc:sldMkLst>
          <pc:docMk/>
          <pc:sldMk cId="307088288" sldId="311"/>
        </pc:sldMkLst>
        <pc:spChg chg="mod">
          <ac:chgData name="FISCHER Armin" userId="c67f3e5b-be9f-4b38-9198-5811d350eee0" providerId="ADAL" clId="{948888CA-806B-4685-9EE5-151963BB09A3}" dt="2022-10-04T18:56:57.486" v="3106" actId="20577"/>
          <ac:spMkLst>
            <pc:docMk/>
            <pc:sldMk cId="307088288" sldId="311"/>
            <ac:spMk id="2" creationId="{AF0B4DD6-AEDD-146F-7A2C-59B1893F6636}"/>
          </ac:spMkLst>
        </pc:spChg>
        <pc:spChg chg="mod">
          <ac:chgData name="FISCHER Armin" userId="c67f3e5b-be9f-4b38-9198-5811d350eee0" providerId="ADAL" clId="{948888CA-806B-4685-9EE5-151963BB09A3}" dt="2022-10-04T17:03:44.869" v="2871" actId="20577"/>
          <ac:spMkLst>
            <pc:docMk/>
            <pc:sldMk cId="307088288" sldId="311"/>
            <ac:spMk id="5" creationId="{64B46DF7-18FB-BF7C-4D81-8350AE5D8AF7}"/>
          </ac:spMkLst>
        </pc:spChg>
      </pc:sldChg>
      <pc:sldChg chg="modSp new mod">
        <pc:chgData name="FISCHER Armin" userId="c67f3e5b-be9f-4b38-9198-5811d350eee0" providerId="ADAL" clId="{948888CA-806B-4685-9EE5-151963BB09A3}" dt="2022-10-04T18:59:54.464" v="3557" actId="20577"/>
        <pc:sldMkLst>
          <pc:docMk/>
          <pc:sldMk cId="2036264041" sldId="312"/>
        </pc:sldMkLst>
        <pc:spChg chg="mod">
          <ac:chgData name="FISCHER Armin" userId="c67f3e5b-be9f-4b38-9198-5811d350eee0" providerId="ADAL" clId="{948888CA-806B-4685-9EE5-151963BB09A3}" dt="2022-10-04T18:59:54.464" v="3557" actId="20577"/>
          <ac:spMkLst>
            <pc:docMk/>
            <pc:sldMk cId="2036264041" sldId="312"/>
            <ac:spMk id="2" creationId="{40E85E32-32B6-E124-B2D3-64876756BF83}"/>
          </ac:spMkLst>
        </pc:spChg>
        <pc:spChg chg="mod">
          <ac:chgData name="FISCHER Armin" userId="c67f3e5b-be9f-4b38-9198-5811d350eee0" providerId="ADAL" clId="{948888CA-806B-4685-9EE5-151963BB09A3}" dt="2022-10-04T18:57:26.381" v="3143" actId="20577"/>
          <ac:spMkLst>
            <pc:docMk/>
            <pc:sldMk cId="2036264041" sldId="312"/>
            <ac:spMk id="5" creationId="{C5F29DC5-D806-C14E-5336-F9DAC62AF1B6}"/>
          </ac:spMkLst>
        </pc:spChg>
      </pc:sldChg>
      <pc:sldMasterChg chg="modSp mod modSldLayout">
        <pc:chgData name="FISCHER Armin" userId="c67f3e5b-be9f-4b38-9198-5811d350eee0" providerId="ADAL" clId="{948888CA-806B-4685-9EE5-151963BB09A3}" dt="2022-10-04T07:13:37.589" v="66"/>
        <pc:sldMasterMkLst>
          <pc:docMk/>
          <pc:sldMasterMk cId="2453047994" sldId="2147483660"/>
        </pc:sldMasterMkLst>
        <pc:spChg chg="mod">
          <ac:chgData name="FISCHER Armin" userId="c67f3e5b-be9f-4b38-9198-5811d350eee0" providerId="ADAL" clId="{948888CA-806B-4685-9EE5-151963BB09A3}" dt="2022-10-04T07:12:54.854" v="59" actId="20577"/>
          <ac:spMkLst>
            <pc:docMk/>
            <pc:sldMasterMk cId="2453047994" sldId="2147483660"/>
            <ac:spMk id="1028" creationId="{00000000-0000-0000-0000-000000000000}"/>
          </ac:spMkLst>
        </pc:spChg>
        <pc:spChg chg="mod">
          <ac:chgData name="FISCHER Armin" userId="c67f3e5b-be9f-4b38-9198-5811d350eee0" providerId="ADAL" clId="{948888CA-806B-4685-9EE5-151963BB09A3}" dt="2022-10-04T07:12:38.383" v="46" actId="20577"/>
          <ac:spMkLst>
            <pc:docMk/>
            <pc:sldMasterMk cId="2453047994" sldId="2147483660"/>
            <ac:spMk id="1035" creationId="{00000000-0000-0000-0000-000000000000}"/>
          </ac:spMkLst>
        </pc:spChg>
        <pc:picChg chg="mod">
          <ac:chgData name="FISCHER Armin" userId="c67f3e5b-be9f-4b38-9198-5811d350eee0" providerId="ADAL" clId="{948888CA-806B-4685-9EE5-151963BB09A3}" dt="2022-10-04T07:12:21.846" v="24" actId="1038"/>
          <ac:picMkLst>
            <pc:docMk/>
            <pc:sldMasterMk cId="2453047994" sldId="2147483660"/>
            <ac:picMk id="192515" creationId="{00000000-0000-0000-0000-000000000000}"/>
          </ac:picMkLst>
        </pc:picChg>
        <pc:sldLayoutChg chg="modSp mod">
          <pc:chgData name="FISCHER Armin" userId="c67f3e5b-be9f-4b38-9198-5811d350eee0" providerId="ADAL" clId="{948888CA-806B-4685-9EE5-151963BB09A3}" dt="2022-10-04T07:13:26.941" v="60"/>
          <pc:sldLayoutMkLst>
            <pc:docMk/>
            <pc:sldMasterMk cId="2453047994" sldId="2147483660"/>
            <pc:sldLayoutMk cId="3438160229" sldId="2147483661"/>
          </pc:sldLayoutMkLst>
          <pc:spChg chg="mod">
            <ac:chgData name="FISCHER Armin" userId="c67f3e5b-be9f-4b38-9198-5811d350eee0" providerId="ADAL" clId="{948888CA-806B-4685-9EE5-151963BB09A3}" dt="2022-10-04T07:13:26.941" v="60"/>
            <ac:spMkLst>
              <pc:docMk/>
              <pc:sldMasterMk cId="2453047994" sldId="2147483660"/>
              <pc:sldLayoutMk cId="3438160229" sldId="2147483661"/>
              <ac:spMk id="4" creationId="{00000000-0000-0000-0000-000000000000}"/>
            </ac:spMkLst>
          </pc:spChg>
        </pc:sldLayoutChg>
        <pc:sldLayoutChg chg="modSp mod">
          <pc:chgData name="FISCHER Armin" userId="c67f3e5b-be9f-4b38-9198-5811d350eee0" providerId="ADAL" clId="{948888CA-806B-4685-9EE5-151963BB09A3}" dt="2022-10-04T07:13:30.357" v="61"/>
          <pc:sldLayoutMkLst>
            <pc:docMk/>
            <pc:sldMasterMk cId="2453047994" sldId="2147483660"/>
            <pc:sldLayoutMk cId="2885002884" sldId="2147483662"/>
          </pc:sldLayoutMkLst>
          <pc:spChg chg="mod">
            <ac:chgData name="FISCHER Armin" userId="c67f3e5b-be9f-4b38-9198-5811d350eee0" providerId="ADAL" clId="{948888CA-806B-4685-9EE5-151963BB09A3}" dt="2022-10-04T07:13:30.357" v="61"/>
            <ac:spMkLst>
              <pc:docMk/>
              <pc:sldMasterMk cId="2453047994" sldId="2147483660"/>
              <pc:sldLayoutMk cId="2885002884" sldId="2147483662"/>
              <ac:spMk id="4" creationId="{00000000-0000-0000-0000-000000000000}"/>
            </ac:spMkLst>
          </pc:spChg>
        </pc:sldLayoutChg>
        <pc:sldLayoutChg chg="modSp mod">
          <pc:chgData name="FISCHER Armin" userId="c67f3e5b-be9f-4b38-9198-5811d350eee0" providerId="ADAL" clId="{948888CA-806B-4685-9EE5-151963BB09A3}" dt="2022-10-04T07:13:37.589" v="66"/>
          <pc:sldLayoutMkLst>
            <pc:docMk/>
            <pc:sldMasterMk cId="2453047994" sldId="2147483660"/>
            <pc:sldLayoutMk cId="1625418850" sldId="2147483663"/>
          </pc:sldLayoutMkLst>
          <pc:spChg chg="mod">
            <ac:chgData name="FISCHER Armin" userId="c67f3e5b-be9f-4b38-9198-5811d350eee0" providerId="ADAL" clId="{948888CA-806B-4685-9EE5-151963BB09A3}" dt="2022-10-04T07:13:37.589" v="66"/>
            <ac:spMkLst>
              <pc:docMk/>
              <pc:sldMasterMk cId="2453047994" sldId="2147483660"/>
              <pc:sldLayoutMk cId="1625418850" sldId="2147483663"/>
              <ac:spMk id="4" creationId="{00000000-0000-0000-0000-000000000000}"/>
            </ac:spMkLst>
          </pc:spChg>
        </pc:sldLayoutChg>
      </pc:sldMasterChg>
    </pc:docChg>
  </pc:docChgLst>
  <pc:docChgLst>
    <pc:chgData name="FISCHER Armin" userId="S::fia@htlwrn.ac.at::c67f3e5b-be9f-4b38-9198-5811d350eee0" providerId="AD" clId="Web-{65354799-70D5-A745-0FCA-B210CA5CD4EE}"/>
    <pc:docChg chg="addSld delSld modSld">
      <pc:chgData name="FISCHER Armin" userId="S::fia@htlwrn.ac.at::c67f3e5b-be9f-4b38-9198-5811d350eee0" providerId="AD" clId="Web-{65354799-70D5-A745-0FCA-B210CA5CD4EE}" dt="2022-10-04T13:25:15.070" v="249"/>
      <pc:docMkLst>
        <pc:docMk/>
      </pc:docMkLst>
      <pc:sldChg chg="del">
        <pc:chgData name="FISCHER Armin" userId="S::fia@htlwrn.ac.at::c67f3e5b-be9f-4b38-9198-5811d350eee0" providerId="AD" clId="Web-{65354799-70D5-A745-0FCA-B210CA5CD4EE}" dt="2022-10-04T12:53:44.771" v="132"/>
        <pc:sldMkLst>
          <pc:docMk/>
          <pc:sldMk cId="3141496223" sldId="267"/>
        </pc:sldMkLst>
      </pc:sldChg>
      <pc:sldChg chg="del">
        <pc:chgData name="FISCHER Armin" userId="S::fia@htlwrn.ac.at::c67f3e5b-be9f-4b38-9198-5811d350eee0" providerId="AD" clId="Web-{65354799-70D5-A745-0FCA-B210CA5CD4EE}" dt="2022-10-04T12:53:44.771" v="131"/>
        <pc:sldMkLst>
          <pc:docMk/>
          <pc:sldMk cId="2869000186" sldId="268"/>
        </pc:sldMkLst>
      </pc:sldChg>
      <pc:sldChg chg="del">
        <pc:chgData name="FISCHER Armin" userId="S::fia@htlwrn.ac.at::c67f3e5b-be9f-4b38-9198-5811d350eee0" providerId="AD" clId="Web-{65354799-70D5-A745-0FCA-B210CA5CD4EE}" dt="2022-10-04T13:09:54.077" v="190"/>
        <pc:sldMkLst>
          <pc:docMk/>
          <pc:sldMk cId="1499250679" sldId="269"/>
        </pc:sldMkLst>
      </pc:sldChg>
      <pc:sldChg chg="del">
        <pc:chgData name="FISCHER Armin" userId="S::fia@htlwrn.ac.at::c67f3e5b-be9f-4b38-9198-5811d350eee0" providerId="AD" clId="Web-{65354799-70D5-A745-0FCA-B210CA5CD4EE}" dt="2022-10-04T13:10:38.375" v="193"/>
        <pc:sldMkLst>
          <pc:docMk/>
          <pc:sldMk cId="4217644290" sldId="270"/>
        </pc:sldMkLst>
      </pc:sldChg>
      <pc:sldChg chg="del">
        <pc:chgData name="FISCHER Armin" userId="S::fia@htlwrn.ac.at::c67f3e5b-be9f-4b38-9198-5811d350eee0" providerId="AD" clId="Web-{65354799-70D5-A745-0FCA-B210CA5CD4EE}" dt="2022-10-04T13:09:55.921" v="191"/>
        <pc:sldMkLst>
          <pc:docMk/>
          <pc:sldMk cId="4064083844" sldId="271"/>
        </pc:sldMkLst>
      </pc:sldChg>
      <pc:sldChg chg="del">
        <pc:chgData name="FISCHER Armin" userId="S::fia@htlwrn.ac.at::c67f3e5b-be9f-4b38-9198-5811d350eee0" providerId="AD" clId="Web-{65354799-70D5-A745-0FCA-B210CA5CD4EE}" dt="2022-10-04T13:09:57.671" v="192"/>
        <pc:sldMkLst>
          <pc:docMk/>
          <pc:sldMk cId="1746723890" sldId="272"/>
        </pc:sldMkLst>
      </pc:sldChg>
      <pc:sldChg chg="delSp modSp del">
        <pc:chgData name="FISCHER Armin" userId="S::fia@htlwrn.ac.at::c67f3e5b-be9f-4b38-9198-5811d350eee0" providerId="AD" clId="Web-{65354799-70D5-A745-0FCA-B210CA5CD4EE}" dt="2022-10-04T13:25:15.070" v="249"/>
        <pc:sldMkLst>
          <pc:docMk/>
          <pc:sldMk cId="2718458399" sldId="273"/>
        </pc:sldMkLst>
        <pc:spChg chg="mod">
          <ac:chgData name="FISCHER Armin" userId="S::fia@htlwrn.ac.at::c67f3e5b-be9f-4b38-9198-5811d350eee0" providerId="AD" clId="Web-{65354799-70D5-A745-0FCA-B210CA5CD4EE}" dt="2022-10-04T13:11:46.611" v="215" actId="20577"/>
          <ac:spMkLst>
            <pc:docMk/>
            <pc:sldMk cId="2718458399" sldId="273"/>
            <ac:spMk id="5" creationId="{4103DF14-E4ED-4299-A462-171A72B1F249}"/>
          </ac:spMkLst>
        </pc:spChg>
        <pc:spChg chg="del mod">
          <ac:chgData name="FISCHER Armin" userId="S::fia@htlwrn.ac.at::c67f3e5b-be9f-4b38-9198-5811d350eee0" providerId="AD" clId="Web-{65354799-70D5-A745-0FCA-B210CA5CD4EE}" dt="2022-10-04T13:11:50.096" v="217"/>
          <ac:spMkLst>
            <pc:docMk/>
            <pc:sldMk cId="2718458399" sldId="273"/>
            <ac:spMk id="6" creationId="{294199D7-FCEB-4751-9579-20276E42F756}"/>
          </ac:spMkLst>
        </pc:spChg>
        <pc:spChg chg="mod">
          <ac:chgData name="FISCHER Armin" userId="S::fia@htlwrn.ac.at::c67f3e5b-be9f-4b38-9198-5811d350eee0" providerId="AD" clId="Web-{65354799-70D5-A745-0FCA-B210CA5CD4EE}" dt="2022-10-04T13:12:21.159" v="233" actId="20577"/>
          <ac:spMkLst>
            <pc:docMk/>
            <pc:sldMk cId="2718458399" sldId="273"/>
            <ac:spMk id="8" creationId="{856DFABC-75FD-47FD-88BC-A85DCEB6A6D4}"/>
          </ac:spMkLst>
        </pc:spChg>
        <pc:cxnChg chg="mod">
          <ac:chgData name="FISCHER Armin" userId="S::fia@htlwrn.ac.at::c67f3e5b-be9f-4b38-9198-5811d350eee0" providerId="AD" clId="Web-{65354799-70D5-A745-0FCA-B210CA5CD4EE}" dt="2022-10-04T13:12:24.285" v="234" actId="14100"/>
          <ac:cxnSpMkLst>
            <pc:docMk/>
            <pc:sldMk cId="2718458399" sldId="273"/>
            <ac:cxnSpMk id="9" creationId="{0B453525-4363-4B84-A146-B7FC97FFB8D7}"/>
          </ac:cxnSpMkLst>
        </pc:cxnChg>
      </pc:sldChg>
      <pc:sldChg chg="modSp new">
        <pc:chgData name="FISCHER Armin" userId="S::fia@htlwrn.ac.at::c67f3e5b-be9f-4b38-9198-5811d350eee0" providerId="AD" clId="Web-{65354799-70D5-A745-0FCA-B210CA5CD4EE}" dt="2022-10-04T13:13:02.410" v="237" actId="1076"/>
        <pc:sldMkLst>
          <pc:docMk/>
          <pc:sldMk cId="2351811917" sldId="301"/>
        </pc:sldMkLst>
        <pc:spChg chg="mod">
          <ac:chgData name="FISCHER Armin" userId="S::fia@htlwrn.ac.at::c67f3e5b-be9f-4b38-9198-5811d350eee0" providerId="AD" clId="Web-{65354799-70D5-A745-0FCA-B210CA5CD4EE}" dt="2022-10-04T13:13:02.410" v="237" actId="1076"/>
          <ac:spMkLst>
            <pc:docMk/>
            <pc:sldMk cId="2351811917" sldId="301"/>
            <ac:spMk id="2" creationId="{79DF9CDE-D05D-174C-B1D9-0D0A7BA86DBF}"/>
          </ac:spMkLst>
        </pc:spChg>
        <pc:spChg chg="mod">
          <ac:chgData name="FISCHER Armin" userId="S::fia@htlwrn.ac.at::c67f3e5b-be9f-4b38-9198-5811d350eee0" providerId="AD" clId="Web-{65354799-70D5-A745-0FCA-B210CA5CD4EE}" dt="2022-10-04T12:47:56.934" v="25" actId="20577"/>
          <ac:spMkLst>
            <pc:docMk/>
            <pc:sldMk cId="2351811917" sldId="301"/>
            <ac:spMk id="5" creationId="{D94A2412-5F98-2B45-7ACF-7A61B2ED39CB}"/>
          </ac:spMkLst>
        </pc:spChg>
      </pc:sldChg>
      <pc:sldChg chg="addSp delSp modSp new">
        <pc:chgData name="FISCHER Armin" userId="S::fia@htlwrn.ac.at::c67f3e5b-be9f-4b38-9198-5811d350eee0" providerId="AD" clId="Web-{65354799-70D5-A745-0FCA-B210CA5CD4EE}" dt="2022-10-04T13:12:46.144" v="235"/>
        <pc:sldMkLst>
          <pc:docMk/>
          <pc:sldMk cId="1463641665" sldId="302"/>
        </pc:sldMkLst>
        <pc:spChg chg="del mod">
          <ac:chgData name="FISCHER Armin" userId="S::fia@htlwrn.ac.at::c67f3e5b-be9f-4b38-9198-5811d350eee0" providerId="AD" clId="Web-{65354799-70D5-A745-0FCA-B210CA5CD4EE}" dt="2022-10-04T13:09:45.140" v="187"/>
          <ac:spMkLst>
            <pc:docMk/>
            <pc:sldMk cId="1463641665" sldId="302"/>
            <ac:spMk id="2" creationId="{00523757-A176-C47A-919B-F9283D5ECC05}"/>
          </ac:spMkLst>
        </pc:spChg>
        <pc:spChg chg="mod">
          <ac:chgData name="FISCHER Armin" userId="S::fia@htlwrn.ac.at::c67f3e5b-be9f-4b38-9198-5811d350eee0" providerId="AD" clId="Web-{65354799-70D5-A745-0FCA-B210CA5CD4EE}" dt="2022-10-04T13:11:33.596" v="209" actId="20577"/>
          <ac:spMkLst>
            <pc:docMk/>
            <pc:sldMk cId="1463641665" sldId="302"/>
            <ac:spMk id="5" creationId="{57080952-2CE5-F344-571A-2117E0A84F10}"/>
          </ac:spMkLst>
        </pc:spChg>
        <pc:spChg chg="add del mod">
          <ac:chgData name="FISCHER Armin" userId="S::fia@htlwrn.ac.at::c67f3e5b-be9f-4b38-9198-5811d350eee0" providerId="AD" clId="Web-{65354799-70D5-A745-0FCA-B210CA5CD4EE}" dt="2022-10-04T13:12:46.144" v="235"/>
          <ac:spMkLst>
            <pc:docMk/>
            <pc:sldMk cId="1463641665" sldId="302"/>
            <ac:spMk id="8" creationId="{BCAF2BD3-E559-C1C1-BA7E-B16CD873C52B}"/>
          </ac:spMkLst>
        </pc:spChg>
        <pc:picChg chg="add mod">
          <ac:chgData name="FISCHER Armin" userId="S::fia@htlwrn.ac.at::c67f3e5b-be9f-4b38-9198-5811d350eee0" providerId="AD" clId="Web-{65354799-70D5-A745-0FCA-B210CA5CD4EE}" dt="2022-10-04T13:09:51.921" v="189" actId="1076"/>
          <ac:picMkLst>
            <pc:docMk/>
            <pc:sldMk cId="1463641665" sldId="302"/>
            <ac:picMk id="10" creationId="{58CCD8B6-2EF7-310E-DDA7-40D49BC7B907}"/>
          </ac:picMkLst>
        </pc:picChg>
      </pc:sldChg>
      <pc:sldChg chg="addSp delSp modSp new del">
        <pc:chgData name="FISCHER Armin" userId="S::fia@htlwrn.ac.at::c67f3e5b-be9f-4b38-9198-5811d350eee0" providerId="AD" clId="Web-{65354799-70D5-A745-0FCA-B210CA5CD4EE}" dt="2022-10-04T13:25:13.820" v="248"/>
        <pc:sldMkLst>
          <pc:docMk/>
          <pc:sldMk cId="1165724106" sldId="303"/>
        </pc:sldMkLst>
        <pc:spChg chg="del">
          <ac:chgData name="FISCHER Armin" userId="S::fia@htlwrn.ac.at::c67f3e5b-be9f-4b38-9198-5811d350eee0" providerId="AD" clId="Web-{65354799-70D5-A745-0FCA-B210CA5CD4EE}" dt="2022-10-04T13:13:39.833" v="243"/>
          <ac:spMkLst>
            <pc:docMk/>
            <pc:sldMk cId="1165724106" sldId="303"/>
            <ac:spMk id="2" creationId="{3DF3F8E0-443F-AAC5-1C9A-3EC5B6AEB07C}"/>
          </ac:spMkLst>
        </pc:spChg>
        <pc:spChg chg="mod">
          <ac:chgData name="FISCHER Armin" userId="S::fia@htlwrn.ac.at::c67f3e5b-be9f-4b38-9198-5811d350eee0" providerId="AD" clId="Web-{65354799-70D5-A745-0FCA-B210CA5CD4EE}" dt="2022-10-04T13:13:37.646" v="242" actId="20577"/>
          <ac:spMkLst>
            <pc:docMk/>
            <pc:sldMk cId="1165724106" sldId="303"/>
            <ac:spMk id="5" creationId="{11C6FDAE-C3BA-A351-45CE-C6570E3A9972}"/>
          </ac:spMkLst>
        </pc:spChg>
        <pc:spChg chg="add mod">
          <ac:chgData name="FISCHER Armin" userId="S::fia@htlwrn.ac.at::c67f3e5b-be9f-4b38-9198-5811d350eee0" providerId="AD" clId="Web-{65354799-70D5-A745-0FCA-B210CA5CD4EE}" dt="2022-10-04T13:13:40.989" v="244"/>
          <ac:spMkLst>
            <pc:docMk/>
            <pc:sldMk cId="1165724106" sldId="303"/>
            <ac:spMk id="8" creationId="{24CAFF8F-D340-6B0C-6F10-03D3FE2A9EE1}"/>
          </ac:spMkLst>
        </pc:spChg>
      </pc:sldChg>
      <pc:sldChg chg="addSp add replId">
        <pc:chgData name="FISCHER Armin" userId="S::fia@htlwrn.ac.at::c67f3e5b-be9f-4b38-9198-5811d350eee0" providerId="AD" clId="Web-{65354799-70D5-A745-0FCA-B210CA5CD4EE}" dt="2022-10-04T13:25:07.694" v="247"/>
        <pc:sldMkLst>
          <pc:docMk/>
          <pc:sldMk cId="985396227" sldId="304"/>
        </pc:sldMkLst>
        <pc:picChg chg="add">
          <ac:chgData name="FISCHER Armin" userId="S::fia@htlwrn.ac.at::c67f3e5b-be9f-4b38-9198-5811d350eee0" providerId="AD" clId="Web-{65354799-70D5-A745-0FCA-B210CA5CD4EE}" dt="2022-10-04T13:25:07.679" v="246"/>
          <ac:picMkLst>
            <pc:docMk/>
            <pc:sldMk cId="985396227" sldId="304"/>
            <ac:picMk id="7" creationId="{53C5CB47-9920-C737-5479-21E6800D6C29}"/>
          </ac:picMkLst>
        </pc:picChg>
        <pc:cxnChg chg="add">
          <ac:chgData name="FISCHER Armin" userId="S::fia@htlwrn.ac.at::c67f3e5b-be9f-4b38-9198-5811d350eee0" providerId="AD" clId="Web-{65354799-70D5-A745-0FCA-B210CA5CD4EE}" dt="2022-10-04T13:25:07.694" v="247"/>
          <ac:cxnSpMkLst>
            <pc:docMk/>
            <pc:sldMk cId="985396227" sldId="304"/>
            <ac:cxnSpMk id="10" creationId="{2C0F2551-D2CD-9B10-3D6D-0B4E84BD782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10/2022</a:t>
            </a:r>
          </a:p>
          <a:p>
            <a:pPr>
              <a:defRPr/>
            </a:pPr>
            <a:r>
              <a:rPr lang="de-DE" dirty="0" err="1"/>
              <a:t>St.Pölten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FC57D-630B-4AD6-A3A5-FF138AD77CF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16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196975"/>
            <a:ext cx="53848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3848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D4C20C-E9BE-401E-9EC6-3BF6757B6C2A}" type="slidenum">
              <a:rPr lang="de-AT"/>
              <a:pPr/>
              <a:t>‹Nr.›</a:t>
            </a:fld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2018/19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977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6833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09600" y="1196975"/>
            <a:ext cx="5384800" cy="489585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197600" y="1196976"/>
            <a:ext cx="5384800" cy="23717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197600" y="3721101"/>
            <a:ext cx="5384800" cy="23717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F7561F4-CC62-4675-8B18-F5E8510CF121}" type="slidenum">
              <a:rPr lang="de-AT"/>
              <a:pPr/>
              <a:t>‹Nr.›</a:t>
            </a:fld>
            <a:endParaRPr lang="de-AT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2018/19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83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28801"/>
            <a:ext cx="10972800" cy="4497363"/>
          </a:xfrm>
        </p:spPr>
        <p:txBody>
          <a:bodyPr/>
          <a:lstStyle>
            <a:lvl1pPr>
              <a:defRPr sz="1800" baseline="0"/>
            </a:lvl1pPr>
            <a:lvl2pPr>
              <a:defRPr sz="1600" baseline="0"/>
            </a:lvl2pPr>
            <a:lvl3pPr>
              <a:defRPr sz="1400" baseline="0"/>
            </a:lvl3pPr>
            <a:lvl4pPr>
              <a:defRPr sz="1200" i="1"/>
            </a:lvl4pPr>
            <a:lvl5pPr>
              <a:defRPr sz="12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10/2022</a:t>
            </a:r>
          </a:p>
          <a:p>
            <a:pPr>
              <a:defRPr/>
            </a:pPr>
            <a:r>
              <a:rPr lang="de-DE" dirty="0" err="1"/>
              <a:t>St.Pölten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E3867-0551-4375-9173-264EFCDC408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3571042" cy="369332"/>
          </a:xfrm>
          <a:solidFill>
            <a:srgbClr val="EB2E0F">
              <a:alpha val="92000"/>
            </a:srgbClr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indent="0">
              <a:buNone/>
              <a:defRPr lang="de-DE" sz="1800" kern="1200" dirty="0" smtClean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07968" y="913144"/>
            <a:ext cx="5641843" cy="64807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8500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278053"/>
            <a:ext cx="10972800" cy="4848111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200" baseline="0"/>
            </a:lvl3pPr>
            <a:lvl4pPr>
              <a:defRPr sz="1100" i="1"/>
            </a:lvl4pPr>
            <a:lvl5pPr>
              <a:defRPr sz="11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10/2022</a:t>
            </a:r>
          </a:p>
          <a:p>
            <a:pPr>
              <a:defRPr/>
            </a:pPr>
            <a:r>
              <a:rPr lang="de-DE" dirty="0" err="1"/>
              <a:t>St.Pölten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E3867-0551-4375-9173-264EFCDC408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609601" y="908720"/>
            <a:ext cx="3571042" cy="369332"/>
          </a:xfrm>
          <a:solidFill>
            <a:srgbClr val="EB2E0F">
              <a:alpha val="92000"/>
            </a:srgbClr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indent="0">
              <a:buNone/>
              <a:defRPr lang="de-DE" sz="1800" kern="1200" dirty="0" smtClean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Textmasterformat bearbeiten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807968" y="913144"/>
            <a:ext cx="5641843" cy="64807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541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19"/>
          </a:xfrm>
        </p:spPr>
        <p:txBody>
          <a:bodyPr/>
          <a:lstStyle>
            <a:lvl1pPr>
              <a:defRPr sz="1800" baseline="0"/>
            </a:lvl1pPr>
            <a:lvl2pPr>
              <a:defRPr sz="1600" baseline="0"/>
            </a:lvl2pPr>
            <a:lvl3pPr>
              <a:defRPr sz="1400" baseline="0"/>
            </a:lvl3pPr>
            <a:lvl4pPr>
              <a:defRPr sz="1200" i="1"/>
            </a:lvl4pPr>
            <a:lvl5pPr>
              <a:defRPr sz="12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2018/19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E3867-0551-4375-9173-264EFCDC408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5627" y="861666"/>
            <a:ext cx="7899400" cy="263078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465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A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19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400" i="1" baseline="0"/>
            </a:lvl2pPr>
            <a:lvl3pPr marL="914400" indent="0">
              <a:buNone/>
              <a:defRPr sz="1200" baseline="0"/>
            </a:lvl3pPr>
            <a:lvl4pPr marL="1371600" indent="0">
              <a:buNone/>
              <a:defRPr sz="1200" i="1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2018/19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E3867-0551-4375-9173-264EFCDC408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35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2018/19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D5C4C-6222-4F04-BD9F-C3AE4FA460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87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D00442-678A-4C61-AA47-48F936157939}" type="slidenum">
              <a:rPr lang="de-AT"/>
              <a:pPr/>
              <a:t>‹Nr.›</a:t>
            </a:fld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2018/19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8213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548681"/>
            <a:ext cx="10972800" cy="554414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D00442-678A-4C61-AA47-48F936157939}" type="slidenum">
              <a:rPr lang="de-AT"/>
              <a:pPr/>
              <a:t>‹Nr.›</a:t>
            </a:fld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2018/19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9187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6833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09600" y="1196975"/>
            <a:ext cx="5384800" cy="489585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384800" cy="489585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037F076-9148-4641-80C7-F269727CA578}" type="slidenum">
              <a:rPr lang="de-AT"/>
              <a:pPr/>
              <a:t>‹Nr.›</a:t>
            </a:fld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2018/19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931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52737"/>
            <a:ext cx="10972800" cy="507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de-DE" dirty="0"/>
              <a:t>10/2022</a:t>
            </a:r>
          </a:p>
          <a:p>
            <a:pPr>
              <a:defRPr/>
            </a:pPr>
            <a:r>
              <a:rPr lang="de-DE" dirty="0" err="1"/>
              <a:t>St.Pölten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822821-80B7-4A6F-B941-1B7AA76291F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670457" y="208306"/>
            <a:ext cx="2624929" cy="639763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80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295386" y="208304"/>
            <a:ext cx="5872956" cy="639763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de-DE" sz="1600" b="1" dirty="0" err="1">
                <a:cs typeface="Arial" charset="0"/>
              </a:rPr>
              <a:t>HTBLuVA</a:t>
            </a:r>
            <a:r>
              <a:rPr lang="de-DE" sz="1600" b="1" dirty="0">
                <a:cs typeface="Arial" charset="0"/>
              </a:rPr>
              <a:t> Wiener Neustadt</a:t>
            </a:r>
          </a:p>
          <a:p>
            <a:pPr algn="ctr">
              <a:defRPr/>
            </a:pPr>
            <a:r>
              <a:rPr lang="de-DE" sz="1200" b="1" dirty="0">
                <a:cs typeface="Arial" charset="0"/>
              </a:rPr>
              <a:t>Martin Schubert und Armin Fischer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9168000" y="208305"/>
            <a:ext cx="2463800" cy="639763"/>
          </a:xfrm>
          <a:prstGeom prst="rect">
            <a:avLst/>
          </a:prstGeom>
          <a:solidFill>
            <a:srgbClr val="EB2E0F">
              <a:alpha val="9200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lIns="0" tIns="36000" rIns="0" bIns="0"/>
          <a:lstStyle/>
          <a:p>
            <a:pPr marL="342900" indent="-342900" algn="ctr">
              <a:lnSpc>
                <a:spcPct val="150000"/>
              </a:lnSpc>
              <a:defRPr/>
            </a:pPr>
            <a:r>
              <a:rPr lang="de-DE" sz="1000" baseline="0" dirty="0">
                <a:solidFill>
                  <a:schemeClr val="accent1">
                    <a:lumMod val="40000"/>
                    <a:lumOff val="60000"/>
                  </a:schemeClr>
                </a:solidFill>
                <a:cs typeface="Arial" charset="0"/>
              </a:rPr>
              <a:t>IOT Schulung Teil 2</a:t>
            </a:r>
          </a:p>
          <a:p>
            <a:pPr marL="342900" indent="-342900" algn="ctr">
              <a:defRPr/>
            </a:pPr>
            <a:r>
              <a:rPr lang="de-DE" sz="1000" dirty="0">
                <a:solidFill>
                  <a:schemeClr val="bg1"/>
                </a:solidFill>
                <a:cs typeface="Arial" charset="0"/>
              </a:rPr>
              <a:t>Arduino - </a:t>
            </a:r>
            <a:r>
              <a:rPr lang="de-DE" sz="1000" dirty="0" err="1">
                <a:solidFill>
                  <a:schemeClr val="bg1"/>
                </a:solidFill>
                <a:cs typeface="Arial" charset="0"/>
              </a:rPr>
              <a:t>Thingworx</a:t>
            </a:r>
            <a:endParaRPr lang="de-DE" sz="1000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92515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0" y="263072"/>
            <a:ext cx="185754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04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orp84/DigiPro_IOT_Arduino_Schulu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qtt-explorer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ore.arduino.cc/mkr-wifi-101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ensorkit.joy-it.net/de/sensors/ky-02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150F5-834A-9162-2A6D-5750BA219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IOT Schulung</a:t>
            </a:r>
            <a:br>
              <a:rPr lang="de-AT" dirty="0"/>
            </a:br>
            <a:r>
              <a:rPr lang="de-AT" dirty="0"/>
              <a:t>Arduino</a:t>
            </a:r>
            <a:br>
              <a:rPr lang="de-AT" dirty="0"/>
            </a:br>
            <a:r>
              <a:rPr lang="de-AT" dirty="0"/>
              <a:t>2. Teil</a:t>
            </a:r>
            <a:br>
              <a:rPr lang="de-AT" dirty="0"/>
            </a:b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5136CE-565D-AD4A-FFD2-6EE79842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10/2022</a:t>
            </a:r>
          </a:p>
          <a:p>
            <a:pPr>
              <a:defRPr/>
            </a:pPr>
            <a:r>
              <a:rPr lang="de-DE" dirty="0" err="1"/>
              <a:t>St.Pölten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8A5040-8F80-223B-049D-7D066081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FC57D-630B-4AD6-A3A5-FF138AD77CF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6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9DF9CDE-D05D-174C-B1D9-0D0A7BA8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Erforderliche Dateien unter </a:t>
            </a:r>
            <a:r>
              <a:rPr lang="de-DE" u="sng" dirty="0">
                <a:ea typeface="+mn-lt"/>
                <a:cs typeface="+mn-lt"/>
                <a:hlinkClick r:id="rId2"/>
              </a:rPr>
              <a:t>https://github.com/Snorp84/DigiPro_IOT_Arduino_Schulung</a:t>
            </a:r>
            <a:r>
              <a:rPr lang="de-DE" u="sng" dirty="0">
                <a:ea typeface="+mn-lt"/>
                <a:cs typeface="+mn-lt"/>
              </a:rPr>
              <a:t> </a:t>
            </a:r>
            <a:endParaRPr lang="de-DE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dirty="0" err="1">
                <a:ea typeface="+mn-lt"/>
                <a:cs typeface="+mn-lt"/>
              </a:rPr>
              <a:t>Kurzlink</a:t>
            </a:r>
            <a:r>
              <a:rPr lang="de-DE" dirty="0">
                <a:ea typeface="+mn-lt"/>
                <a:cs typeface="+mn-lt"/>
              </a:rPr>
              <a:t>: shorturl.at/</a:t>
            </a:r>
            <a:r>
              <a:rPr lang="de-DE" dirty="0" err="1">
                <a:ea typeface="+mn-lt"/>
                <a:cs typeface="+mn-lt"/>
              </a:rPr>
              <a:t>ijlNZ</a:t>
            </a: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endParaRPr lang="de-DE" dirty="0">
              <a:cs typeface="Arial"/>
            </a:endParaRPr>
          </a:p>
          <a:p>
            <a:pPr>
              <a:buFont typeface="Arial"/>
              <a:buChar char="•"/>
            </a:pPr>
            <a:r>
              <a:rPr lang="de-DE" dirty="0">
                <a:cs typeface="Arial"/>
              </a:rPr>
              <a:t>Download unter Code --&gt; Download </a:t>
            </a:r>
            <a:r>
              <a:rPr lang="de-DE" dirty="0" err="1">
                <a:cs typeface="Arial"/>
              </a:rPr>
              <a:t>zip</a:t>
            </a:r>
          </a:p>
          <a:p>
            <a:pPr>
              <a:buFont typeface="Arial"/>
              <a:buChar char="•"/>
            </a:pPr>
            <a:endParaRPr lang="de-DE" dirty="0">
              <a:cs typeface="Arial"/>
            </a:endParaRPr>
          </a:p>
          <a:p>
            <a:pPr>
              <a:buFont typeface="Arial"/>
              <a:buChar char="•"/>
            </a:pPr>
            <a:r>
              <a:rPr lang="de-DE" dirty="0">
                <a:cs typeface="Arial"/>
              </a:rPr>
              <a:t>Das </a:t>
            </a:r>
            <a:r>
              <a:rPr lang="de-DE" dirty="0" err="1">
                <a:cs typeface="Arial"/>
              </a:rPr>
              <a:t>zip</a:t>
            </a:r>
            <a:r>
              <a:rPr lang="de-DE" dirty="0">
                <a:cs typeface="Arial"/>
              </a:rPr>
              <a:t> enthält alle benötigten Unterlagen/Programme/Software für die Schulung</a:t>
            </a:r>
          </a:p>
          <a:p>
            <a:pPr>
              <a:buFont typeface="Arial"/>
              <a:buChar char="•"/>
            </a:pPr>
            <a:endParaRPr lang="de-DE" dirty="0">
              <a:cs typeface="Arial"/>
            </a:endParaRPr>
          </a:p>
          <a:p>
            <a:pPr>
              <a:buFont typeface="Arial"/>
              <a:buChar char="•"/>
            </a:pPr>
            <a:r>
              <a:rPr lang="de-DE" dirty="0">
                <a:cs typeface="Arial"/>
              </a:rPr>
              <a:t>Der Ordner </a:t>
            </a:r>
            <a:r>
              <a:rPr lang="de-DE" dirty="0" err="1">
                <a:cs typeface="Arial"/>
              </a:rPr>
              <a:t>libraries</a:t>
            </a:r>
            <a:r>
              <a:rPr lang="de-DE" dirty="0">
                <a:cs typeface="Arial"/>
              </a:rPr>
              <a:t> muss in den Arduino </a:t>
            </a:r>
            <a:r>
              <a:rPr lang="de-DE" dirty="0" err="1">
                <a:cs typeface="Arial"/>
              </a:rPr>
              <a:t>Libraryordner</a:t>
            </a:r>
            <a:r>
              <a:rPr lang="de-DE" dirty="0">
                <a:cs typeface="Arial"/>
              </a:rPr>
              <a:t> eingebunden werden (Standardordner ist Dokumente/Arduino/</a:t>
            </a:r>
            <a:r>
              <a:rPr lang="de-DE" dirty="0" err="1">
                <a:cs typeface="Arial"/>
              </a:rPr>
              <a:t>libraries</a:t>
            </a:r>
            <a:r>
              <a:rPr lang="de-DE" dirty="0">
                <a:cs typeface="Arial"/>
              </a:rPr>
              <a:t>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EBEE69-89FE-C59D-9438-BFDC227D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10/2022</a:t>
            </a:r>
          </a:p>
          <a:p>
            <a:pPr>
              <a:defRPr/>
            </a:pPr>
            <a:r>
              <a:rPr lang="de-DE" dirty="0" err="1"/>
              <a:t>St.Pölten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712C7E-6750-9398-D3EA-1CA24817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3867-0551-4375-9173-264EFCDC4082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4A2412-5F98-2B45-7ACF-7A61B2ED39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1214756" cy="369332"/>
          </a:xfrm>
        </p:spPr>
        <p:txBody>
          <a:bodyPr/>
          <a:lstStyle/>
          <a:p>
            <a:r>
              <a:rPr lang="de-DE">
                <a:latin typeface="Verdana"/>
                <a:ea typeface="Verdana"/>
              </a:rPr>
              <a:t>Software</a:t>
            </a:r>
            <a:endParaRPr lang="de-DE">
              <a:ea typeface="Verdana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C07B7D5-10BF-9D1B-CFCF-6DE3A894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81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8B4C95-53EF-C10F-A268-89B5C7C0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10/2022</a:t>
            </a:r>
          </a:p>
          <a:p>
            <a:pPr>
              <a:defRPr/>
            </a:pPr>
            <a:r>
              <a:rPr lang="de-DE" dirty="0" err="1"/>
              <a:t>St.Pölten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5F89A1-38E4-2E7A-6256-71A9FFFD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3867-0551-4375-9173-264EFCDC4082}" type="slidenum">
              <a:rPr lang="de-DE"/>
              <a:pPr>
                <a:defRPr/>
              </a:pPr>
              <a:t>11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7080952-2CE5-F344-571A-2117E0A84F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4819140" cy="369332"/>
          </a:xfrm>
        </p:spPr>
        <p:txBody>
          <a:bodyPr/>
          <a:lstStyle/>
          <a:p>
            <a:r>
              <a:rPr lang="de-DE">
                <a:latin typeface="Verdana"/>
                <a:ea typeface="Verdana"/>
              </a:rPr>
              <a:t>Software - Wiederholung Seminar Teil 1</a:t>
            </a:r>
            <a:endParaRPr lang="de-DE">
              <a:ea typeface="Verdana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B4832E-6CE4-E0B0-8231-79E489D8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8CCD8B6-2EF7-310E-DDA7-40D49BC7B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9" y="1504033"/>
            <a:ext cx="9041802" cy="51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4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F81642-7B82-F07C-A9FC-1BFEE85D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10/2022</a:t>
            </a:r>
          </a:p>
          <a:p>
            <a:pPr>
              <a:defRPr/>
            </a:pPr>
            <a:r>
              <a:rPr lang="de-DE" dirty="0" err="1"/>
              <a:t>St.Pölten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B23933-AC6A-DEC8-D3FF-377678F1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3867-0551-4375-9173-264EFCDC4082}" type="slidenum">
              <a:rPr lang="de-DE"/>
              <a:pPr>
                <a:defRPr/>
              </a:pPr>
              <a:t>12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6FDAE-C3BA-A351-45CE-C6570E3A99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4819140" cy="369332"/>
          </a:xfrm>
        </p:spPr>
        <p:txBody>
          <a:bodyPr/>
          <a:lstStyle/>
          <a:p>
            <a:r>
              <a:rPr lang="de-DE">
                <a:latin typeface="Verdana"/>
                <a:ea typeface="Verdana"/>
              </a:rPr>
              <a:t>Software - Wiederholung Seminar Teil 1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CFC5384-44B3-B325-34C0-0348B10D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24CAFF8F-D340-6B0C-6F10-03D3FE2A9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801"/>
            <a:ext cx="10972800" cy="4497363"/>
          </a:xfrm>
        </p:spPr>
        <p:txBody>
          <a:bodyPr/>
          <a:lstStyle/>
          <a:p>
            <a:r>
              <a:rPr lang="de-AT" dirty="0" err="1"/>
              <a:t>Libraryname</a:t>
            </a:r>
            <a:r>
              <a:rPr lang="de-AT" dirty="0"/>
              <a:t>: Thingworx_MKRWifi1010</a:t>
            </a:r>
          </a:p>
          <a:p>
            <a:endParaRPr lang="de-AT" dirty="0"/>
          </a:p>
          <a:p>
            <a:r>
              <a:rPr lang="de-AT" dirty="0"/>
              <a:t>Library von Martin Schubert und Armin Fischer geschrieben</a:t>
            </a:r>
            <a:endParaRPr lang="de-AT" dirty="0">
              <a:cs typeface="Arial"/>
            </a:endParaRP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>
              <a:cs typeface="Arial"/>
            </a:endParaRPr>
          </a:p>
          <a:p>
            <a:r>
              <a:rPr lang="de-AT" dirty="0"/>
              <a:t>Mit dieser Library sind folgende Operationen möglich</a:t>
            </a:r>
          </a:p>
          <a:p>
            <a:pPr lvl="1"/>
            <a:r>
              <a:rPr lang="de-AT" dirty="0"/>
              <a:t>Verbinden mit WLAN</a:t>
            </a:r>
          </a:p>
          <a:p>
            <a:pPr lvl="1"/>
            <a:r>
              <a:rPr lang="de-AT" dirty="0"/>
              <a:t>Abfragen eines Wertes am </a:t>
            </a:r>
            <a:r>
              <a:rPr lang="de-AT" dirty="0" err="1"/>
              <a:t>Thingworx</a:t>
            </a:r>
            <a:r>
              <a:rPr lang="de-AT" dirty="0"/>
              <a:t> Server</a:t>
            </a:r>
          </a:p>
          <a:p>
            <a:pPr lvl="1"/>
            <a:r>
              <a:rPr lang="de-AT" dirty="0"/>
              <a:t>Schicken eines Wertes zum </a:t>
            </a:r>
            <a:r>
              <a:rPr lang="de-AT" dirty="0" err="1"/>
              <a:t>Thingworx</a:t>
            </a:r>
            <a:r>
              <a:rPr lang="de-AT" dirty="0"/>
              <a:t> Server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In der Arduino IDE unter Beispiele befinden sich auch vorprogrammierte Beispiele.</a:t>
            </a:r>
          </a:p>
          <a:p>
            <a:endParaRPr lang="de-AT" dirty="0"/>
          </a:p>
          <a:p>
            <a:pPr lvl="1"/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3C5CB47-9920-C737-5479-21E6800D6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33" b="10671"/>
          <a:stretch/>
        </p:blipFill>
        <p:spPr>
          <a:xfrm>
            <a:off x="8456653" y="1421846"/>
            <a:ext cx="2993158" cy="3508492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C0F2551-D2CD-9B10-3D6D-0B4E84BD7820}"/>
              </a:ext>
            </a:extLst>
          </p:cNvPr>
          <p:cNvCxnSpPr>
            <a:cxnSpLocks/>
          </p:cNvCxnSpPr>
          <p:nvPr/>
        </p:nvCxnSpPr>
        <p:spPr>
          <a:xfrm flipV="1">
            <a:off x="6828940" y="3976382"/>
            <a:ext cx="1603901" cy="1133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39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8DDD03C-39FC-E2B1-B0AF-5A0A513F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Name: 011_Controller_Servo_Drone</a:t>
            </a:r>
          </a:p>
          <a:p>
            <a:endParaRPr lang="de-AT" dirty="0"/>
          </a:p>
          <a:p>
            <a:r>
              <a:rPr lang="de-AT" dirty="0"/>
              <a:t>Programm um von 1 Controller die Positionsdaten des Joysticks analog und digital per MQTT an einem Broker zu senden.</a:t>
            </a:r>
          </a:p>
          <a:p>
            <a:endParaRPr lang="de-AT" dirty="0"/>
          </a:p>
          <a:p>
            <a:r>
              <a:rPr lang="de-AT" dirty="0"/>
              <a:t>Im weiteren ist es auch möglich eine 3. Achse mit einem 2. Controller einzufügen (die AR-Drohne kann dann 3-dimensional bewegt werden)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Auf den Arduino MKR1010 raufladen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D44F15-FF85-6AEA-A3BF-FA5E86E2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10/2022</a:t>
            </a:r>
          </a:p>
          <a:p>
            <a:pPr>
              <a:defRPr/>
            </a:pPr>
            <a:r>
              <a:rPr lang="de-DE"/>
              <a:t>St.Pölten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284092-02A0-523F-B62E-1330517D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3867-0551-4375-9173-264EFCDC4082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7353B9F-E5B6-7A3B-2DFF-99163CE646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1962910" cy="369332"/>
          </a:xfrm>
        </p:spPr>
        <p:txBody>
          <a:bodyPr/>
          <a:lstStyle/>
          <a:p>
            <a:r>
              <a:rPr lang="de-AT" dirty="0"/>
              <a:t>Software </a:t>
            </a:r>
            <a:r>
              <a:rPr lang="de-AT" dirty="0" err="1"/>
              <a:t>Servo</a:t>
            </a:r>
            <a:endParaRPr lang="de-AT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0F4FC29-18E6-7041-70BB-4FE9BD5F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68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55407CE-FAB9-7075-C1DE-8AB8EF08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Wenn das Programm raufgeladen wurde, dann leuchtet die rote LED des </a:t>
            </a:r>
            <a:r>
              <a:rPr lang="de-AT" dirty="0" err="1"/>
              <a:t>Arduino‘s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/>
              <a:t>Damit wird angezeigt, dass dieser konfiguriert werden muss.</a:t>
            </a:r>
          </a:p>
          <a:p>
            <a:endParaRPr lang="de-AT" dirty="0"/>
          </a:p>
          <a:p>
            <a:r>
              <a:rPr lang="de-AT" dirty="0"/>
              <a:t>Mit dem Programm „</a:t>
            </a:r>
            <a:r>
              <a:rPr lang="de-AT" dirty="0" err="1"/>
              <a:t>Putty</a:t>
            </a:r>
            <a:r>
              <a:rPr lang="de-AT" dirty="0"/>
              <a:t>“ (siehe Ordner Software) kann eine serielle Datenverbindung mit dem Arduino aufgebaut werden.</a:t>
            </a:r>
          </a:p>
          <a:p>
            <a:endParaRPr lang="de-AT" dirty="0"/>
          </a:p>
          <a:p>
            <a:r>
              <a:rPr lang="de-AT" dirty="0"/>
              <a:t>Dokumentation zu den Einstellungen im Dokument: </a:t>
            </a:r>
            <a:r>
              <a:rPr lang="de-AT" dirty="0" err="1"/>
              <a:t>Praesentationen_Schulungen</a:t>
            </a:r>
            <a:r>
              <a:rPr lang="de-AT" dirty="0"/>
              <a:t>\Teil4\Doku_MQTT.pdf , ab Seite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088F63-382E-5D43-3230-BA22F1E4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10/2022</a:t>
            </a:r>
          </a:p>
          <a:p>
            <a:pPr>
              <a:defRPr/>
            </a:pPr>
            <a:r>
              <a:rPr lang="de-DE"/>
              <a:t>St.Pölten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CCCFFD-E284-3373-78F6-F6B25C28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3867-0551-4375-9173-264EFCDC4082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72AB328-37EF-C704-89AF-BCBDCDA286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3661708" cy="369332"/>
          </a:xfrm>
        </p:spPr>
        <p:txBody>
          <a:bodyPr/>
          <a:lstStyle/>
          <a:p>
            <a:r>
              <a:rPr lang="de-AT" dirty="0"/>
              <a:t>Kommunikationseinstellungen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16C8FB5-97E3-8C9D-E424-B7718DE0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2692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B56CCAC-7B04-0EFB-09FC-ECBF4461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Um zu überprüfen ob der Arduino die Daten an den Broker sendet, wird die Software MQTT Explorer verwendet.</a:t>
            </a:r>
          </a:p>
          <a:p>
            <a:endParaRPr lang="de-AT" dirty="0"/>
          </a:p>
          <a:p>
            <a:r>
              <a:rPr lang="de-AT" dirty="0"/>
              <a:t>Diese kann im Internet kostenlos heruntergeladen werden (</a:t>
            </a:r>
            <a:r>
              <a:rPr lang="de-AT" dirty="0">
                <a:hlinkClick r:id="rId2"/>
              </a:rPr>
              <a:t>http://mqtt-explorer.com/</a:t>
            </a:r>
            <a:r>
              <a:rPr lang="de-AT" dirty="0"/>
              <a:t>)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7B127C-535E-8B14-D8AA-0175F079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10/2022</a:t>
            </a:r>
          </a:p>
          <a:p>
            <a:pPr>
              <a:defRPr/>
            </a:pPr>
            <a:r>
              <a:rPr lang="de-DE"/>
              <a:t>St.Pölten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3EEA66-C77E-7CAB-9066-EF1F39B8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3867-0551-4375-9173-264EFCDC4082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B3D187C-CB3C-6341-7DB6-9FF2E34FD0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3841244" cy="369332"/>
          </a:xfrm>
        </p:spPr>
        <p:txBody>
          <a:bodyPr/>
          <a:lstStyle/>
          <a:p>
            <a:r>
              <a:rPr lang="de-AT" dirty="0"/>
              <a:t>Überprüfen der Kommunikation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374997-0EC3-86BE-7327-78FABADB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543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E5635B81-0CC7-A871-C0CD-5222C9BF2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69" y="1747837"/>
            <a:ext cx="8376318" cy="4497388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DB9BA1-D952-EBDA-F58F-4470A50B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10/2022</a:t>
            </a:r>
          </a:p>
          <a:p>
            <a:pPr>
              <a:defRPr/>
            </a:pPr>
            <a:r>
              <a:rPr lang="de-DE"/>
              <a:t>St.Pölten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055BFF-93D5-A083-2472-E72E869D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3867-0551-4375-9173-264EFCDC4082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0ACBAB-2C40-5114-B832-C4B5DA83EB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3517438" cy="369332"/>
          </a:xfrm>
        </p:spPr>
        <p:txBody>
          <a:bodyPr/>
          <a:lstStyle/>
          <a:p>
            <a:r>
              <a:rPr lang="de-AT" dirty="0"/>
              <a:t>Einstellungen MQTT Explorer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6FB0433-EC00-2113-B465-CC2F44BE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6F8753A-FB34-3581-AE42-FF46068A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59" t="13734" r="16066" b="15671"/>
          <a:stretch/>
        </p:blipFill>
        <p:spPr>
          <a:xfrm>
            <a:off x="168355" y="2931574"/>
            <a:ext cx="6073629" cy="3313651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5E31DF8-2F32-C05B-1D52-7F187E38BC73}"/>
              </a:ext>
            </a:extLst>
          </p:cNvPr>
          <p:cNvCxnSpPr>
            <a:cxnSpLocks/>
          </p:cNvCxnSpPr>
          <p:nvPr/>
        </p:nvCxnSpPr>
        <p:spPr>
          <a:xfrm flipV="1">
            <a:off x="5440033" y="2840477"/>
            <a:ext cx="1719524" cy="1578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74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B63F19-92E1-17AE-08AB-75233D93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10/2022</a:t>
            </a:r>
          </a:p>
          <a:p>
            <a:pPr>
              <a:defRPr/>
            </a:pPr>
            <a:r>
              <a:rPr lang="de-DE" dirty="0" err="1"/>
              <a:t>St.Pölten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0F4B1-52F1-29B4-1277-4466485F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3867-0551-4375-9173-264EFCDC4082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33B5FE6-0E4F-4651-8172-E3840712E7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2394373" cy="369332"/>
          </a:xfrm>
        </p:spPr>
        <p:txBody>
          <a:bodyPr/>
          <a:lstStyle/>
          <a:p>
            <a:r>
              <a:rPr lang="de-AT" dirty="0"/>
              <a:t>Übertragene Daten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04B6BDD-0C32-751F-0C6E-DB48B4CA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DE8DB0A-E287-88ED-E954-1E8270906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Servo1 / </a:t>
            </a:r>
            <a:r>
              <a:rPr lang="de-AT" dirty="0" err="1"/>
              <a:t>Servo</a:t>
            </a:r>
            <a:r>
              <a:rPr lang="de-AT" dirty="0"/>
              <a:t> 2 : x- und y- Position des Joystick. Minimum 0 und Maximum 180 </a:t>
            </a:r>
            <a:r>
              <a:rPr lang="de-AT" dirty="0">
                <a:sym typeface="Wingdings" panose="05000000000000000000" pitchFamily="2" charset="2"/>
              </a:rPr>
              <a:t> analoges Signal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Links/rechts/oben/unten/mittig: Position des Joysticks in digitaler Form (Position erreicht = 1)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Servo3 + rauf/runter: analoge digitale Signale von 2. Joystick. Die Achse muss auf A3 am Arduino MKR 1010 angehängt werden.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3F4ADA47-E0AF-BB76-F363-FAE6CEC6D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2252" y="1681092"/>
            <a:ext cx="9591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453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0A0C43-C9F1-504B-35E4-D2788DD0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10/2022</a:t>
            </a:r>
          </a:p>
          <a:p>
            <a:pPr>
              <a:defRPr/>
            </a:pPr>
            <a:r>
              <a:rPr lang="de-DE"/>
              <a:t>St.Pölten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B1688D-B29D-A7AE-58F9-169D2DDB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3867-0551-4375-9173-264EFCDC4082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C7B1427-6DC1-2A46-FE39-D7B91E4658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2234458" cy="369332"/>
          </a:xfrm>
        </p:spPr>
        <p:txBody>
          <a:bodyPr/>
          <a:lstStyle/>
          <a:p>
            <a:r>
              <a:rPr lang="de-AT" dirty="0"/>
              <a:t>Thingworx Server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3FF6FC-ED12-7DCA-1735-6C05C00B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92DD4C3D-EFB0-A71A-02D8-D448F6F0A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801"/>
            <a:ext cx="10972800" cy="4497363"/>
          </a:xfrm>
        </p:spPr>
        <p:txBody>
          <a:bodyPr/>
          <a:lstStyle/>
          <a:p>
            <a:r>
              <a:rPr lang="de-AT" dirty="0"/>
              <a:t>Neue Serverarchitektur (weltweit einzigartig) an der HTL Mödling</a:t>
            </a:r>
          </a:p>
          <a:p>
            <a:endParaRPr lang="de-AT" dirty="0"/>
          </a:p>
          <a:p>
            <a:r>
              <a:rPr lang="de-AT" dirty="0"/>
              <a:t>Jede Schule hat einen </a:t>
            </a:r>
            <a:r>
              <a:rPr lang="de-AT" dirty="0" err="1"/>
              <a:t>Thingworxadministrator</a:t>
            </a:r>
            <a:r>
              <a:rPr lang="de-AT" dirty="0"/>
              <a:t>, welcher berechtigt ist, bis zu derzeit 2 Instanzen zu erstellen.</a:t>
            </a:r>
          </a:p>
          <a:p>
            <a:endParaRPr lang="de-AT" dirty="0"/>
          </a:p>
          <a:p>
            <a:r>
              <a:rPr lang="de-AT" dirty="0"/>
              <a:t>Eine Instanz besteht aus einem </a:t>
            </a:r>
            <a:r>
              <a:rPr lang="de-AT" dirty="0" err="1"/>
              <a:t>Vuforia</a:t>
            </a:r>
            <a:r>
              <a:rPr lang="de-AT" dirty="0"/>
              <a:t> Studio Experience und einem </a:t>
            </a:r>
            <a:r>
              <a:rPr lang="de-AT" dirty="0" err="1"/>
              <a:t>Thingworx</a:t>
            </a:r>
            <a:r>
              <a:rPr lang="de-AT" dirty="0"/>
              <a:t> Composer Server.</a:t>
            </a:r>
          </a:p>
          <a:p>
            <a:endParaRPr lang="de-AT" dirty="0"/>
          </a:p>
          <a:p>
            <a:r>
              <a:rPr lang="de-AT" dirty="0"/>
              <a:t>Vorteile zum Vorgänger:</a:t>
            </a:r>
          </a:p>
          <a:p>
            <a:pPr lvl="1"/>
            <a:r>
              <a:rPr lang="de-AT" dirty="0"/>
              <a:t>Jede Schule arbeitet unabhängig der anderen Schulen</a:t>
            </a:r>
          </a:p>
          <a:p>
            <a:pPr lvl="1"/>
            <a:r>
              <a:rPr lang="de-AT" dirty="0"/>
              <a:t>Für Laborübungen können Instanzen einfach gelöscht und wieder erstellt werden.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1"/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86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0B4DD6-AEDD-146F-7A2C-59B1893F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Siehe </a:t>
            </a:r>
            <a:r>
              <a:rPr lang="de-AT" dirty="0" err="1"/>
              <a:t>Praesentationen_Schulungen</a:t>
            </a:r>
            <a:r>
              <a:rPr lang="de-AT" dirty="0"/>
              <a:t>/Teil2/Thingworx_MQTT.pdf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Mit den Einstellungen im Dokument können die Daten des empfangene JSON Pakets in einzelne Properties gespeichert werden.</a:t>
            </a:r>
          </a:p>
          <a:p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C0C2FC-E1A6-EDAE-BD0A-F01E9383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10/2022</a:t>
            </a:r>
          </a:p>
          <a:p>
            <a:pPr>
              <a:defRPr/>
            </a:pPr>
            <a:r>
              <a:rPr lang="de-DE"/>
              <a:t>St.Pölten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1AE5A6-E5A9-9963-B287-94A52A75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3867-0551-4375-9173-264EFCDC4082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4B46DF7-18FB-BF7C-4D81-8350AE5D8A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4313553" cy="369332"/>
          </a:xfrm>
        </p:spPr>
        <p:txBody>
          <a:bodyPr/>
          <a:lstStyle/>
          <a:p>
            <a:r>
              <a:rPr lang="de-AT" dirty="0"/>
              <a:t>Einstellungen am Thingworx Server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D6CF495-871F-DC50-F12D-EB68F7F3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08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7076CE8-5D6F-4626-9991-0894E8334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Besprechung mit Teilnehmer</a:t>
            </a:r>
          </a:p>
          <a:p>
            <a:pPr lvl="1"/>
            <a:r>
              <a:rPr lang="de-AT" dirty="0"/>
              <a:t>Erfahrungen mit </a:t>
            </a:r>
            <a:r>
              <a:rPr lang="de-AT" dirty="0" err="1"/>
              <a:t>Thingworx</a:t>
            </a:r>
            <a:endParaRPr lang="de-AT" dirty="0"/>
          </a:p>
          <a:p>
            <a:pPr lvl="1"/>
            <a:r>
              <a:rPr lang="de-AT" dirty="0"/>
              <a:t>Eigene Projekte?</a:t>
            </a:r>
          </a:p>
          <a:p>
            <a:pPr lvl="1"/>
            <a:r>
              <a:rPr lang="de-AT" dirty="0"/>
              <a:t>Hat für die Realisierung eines Projektes etwas gefehlt?</a:t>
            </a:r>
          </a:p>
          <a:p>
            <a:pPr marL="914400" lvl="2" indent="0">
              <a:buNone/>
            </a:pPr>
            <a:endParaRPr lang="de-AT" dirty="0"/>
          </a:p>
          <a:p>
            <a:r>
              <a:rPr lang="de-AT" dirty="0"/>
              <a:t>Inbetriebnahme </a:t>
            </a:r>
            <a:r>
              <a:rPr lang="de-AT" dirty="0" err="1"/>
              <a:t>Servo</a:t>
            </a:r>
            <a:r>
              <a:rPr lang="de-AT" dirty="0"/>
              <a:t> mit Controller</a:t>
            </a:r>
          </a:p>
          <a:p>
            <a:pPr marL="457200" lvl="1" indent="0">
              <a:buNone/>
            </a:pPr>
            <a:endParaRPr lang="de-AT" dirty="0"/>
          </a:p>
          <a:p>
            <a:r>
              <a:rPr lang="de-AT" dirty="0"/>
              <a:t>Wiederholung des ersten Seminarteiles Teil 1</a:t>
            </a:r>
          </a:p>
          <a:p>
            <a:pPr lvl="1"/>
            <a:r>
              <a:rPr lang="de-AT" dirty="0"/>
              <a:t>MQTT Kommunikation</a:t>
            </a:r>
          </a:p>
          <a:p>
            <a:pPr lvl="1"/>
            <a:r>
              <a:rPr lang="de-AT" dirty="0"/>
              <a:t>Daten des Arduinos per MQTT in Thingworx senden</a:t>
            </a:r>
          </a:p>
          <a:p>
            <a:pPr lvl="2"/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C7A59D-B425-410A-AADE-9A92C855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3867-0551-4375-9173-264EFCDC408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4682992-55C2-419A-B47E-C4E03E1336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1552220" cy="369332"/>
          </a:xfrm>
        </p:spPr>
        <p:txBody>
          <a:bodyPr/>
          <a:lstStyle/>
          <a:p>
            <a:r>
              <a:rPr lang="de-AT" dirty="0"/>
              <a:t>Tagesablauf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4E37ADB-BFE9-4FF0-BB2C-BD212166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56D3E0EB-6E28-C03C-BDF5-BF43ECD2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r>
              <a:rPr lang="de-DE" dirty="0"/>
              <a:t>10/2022</a:t>
            </a:r>
          </a:p>
          <a:p>
            <a:pPr>
              <a:defRPr/>
            </a:pPr>
            <a:r>
              <a:rPr lang="de-DE" dirty="0" err="1"/>
              <a:t>St.Pölten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4985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0E85E32-32B6-E124-B2D3-64876756B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Der </a:t>
            </a:r>
            <a:r>
              <a:rPr lang="de-AT" dirty="0" err="1"/>
              <a:t>Servo</a:t>
            </a:r>
            <a:r>
              <a:rPr lang="de-AT" dirty="0"/>
              <a:t> kann auch über den Thingworx Server angesteuert werden.</a:t>
            </a:r>
          </a:p>
          <a:p>
            <a:endParaRPr lang="de-AT" dirty="0"/>
          </a:p>
          <a:p>
            <a:r>
              <a:rPr lang="de-AT" dirty="0"/>
              <a:t>Es muss im eingegebenen Topic + „/</a:t>
            </a:r>
            <a:r>
              <a:rPr lang="de-AT" dirty="0" err="1"/>
              <a:t>cmd</a:t>
            </a:r>
            <a:r>
              <a:rPr lang="de-AT" dirty="0"/>
              <a:t>/Servo1“ der </a:t>
            </a:r>
            <a:r>
              <a:rPr lang="de-AT" dirty="0" err="1"/>
              <a:t>Servowert</a:t>
            </a:r>
            <a:r>
              <a:rPr lang="de-AT" dirty="0"/>
              <a:t> eingetragen werden.</a:t>
            </a:r>
          </a:p>
          <a:p>
            <a:endParaRPr lang="de-AT" dirty="0"/>
          </a:p>
          <a:p>
            <a:r>
              <a:rPr lang="de-AT" dirty="0"/>
              <a:t>Der Arduino geht in einen Fernsteuermodus (rot blinkende LED). Es kann der </a:t>
            </a:r>
            <a:r>
              <a:rPr lang="de-AT" dirty="0" err="1"/>
              <a:t>Servo</a:t>
            </a:r>
            <a:r>
              <a:rPr lang="de-AT" dirty="0"/>
              <a:t> nicht mehr mit dem Controller bedient werden.</a:t>
            </a:r>
          </a:p>
          <a:p>
            <a:endParaRPr lang="de-AT" dirty="0"/>
          </a:p>
          <a:p>
            <a:r>
              <a:rPr lang="de-AT" dirty="0"/>
              <a:t>Um wieder in den lokalen Steuermodus zu wechseln muss der Button in der Mitte gedrückt werden.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51BC2B-EB50-301E-B48E-0DBF9C04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10/2022</a:t>
            </a:r>
          </a:p>
          <a:p>
            <a:pPr>
              <a:defRPr/>
            </a:pPr>
            <a:r>
              <a:rPr lang="de-DE"/>
              <a:t>St.Pölten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1CD3BC-94FE-996C-52E9-EE42133F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3867-0551-4375-9173-264EFCDC4082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F29DC5-D806-C14E-5336-F9DAC62AF1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3582584" cy="369332"/>
          </a:xfrm>
        </p:spPr>
        <p:txBody>
          <a:bodyPr/>
          <a:lstStyle/>
          <a:p>
            <a:r>
              <a:rPr lang="de-AT" dirty="0" err="1"/>
              <a:t>Servo</a:t>
            </a:r>
            <a:r>
              <a:rPr lang="de-AT" dirty="0"/>
              <a:t> per Internet ansteuern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937CA47-1A4E-3103-1F89-3EAE5498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62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23B1537-193D-4BB3-BF54-A0C5CC26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Welche Erfahrungen habt ihr gemacht?</a:t>
            </a:r>
          </a:p>
          <a:p>
            <a:endParaRPr lang="de-AT" dirty="0"/>
          </a:p>
          <a:p>
            <a:r>
              <a:rPr lang="de-AT" dirty="0"/>
              <a:t>Wurden eigene Projekte realisiert?</a:t>
            </a:r>
          </a:p>
          <a:p>
            <a:endParaRPr lang="de-AT" dirty="0"/>
          </a:p>
          <a:p>
            <a:r>
              <a:rPr lang="de-AT" dirty="0"/>
              <a:t>Wurden Diplomarbeiten realisiert?</a:t>
            </a:r>
          </a:p>
          <a:p>
            <a:endParaRPr lang="de-AT" dirty="0"/>
          </a:p>
          <a:p>
            <a:r>
              <a:rPr lang="de-AT" dirty="0"/>
              <a:t>Hat für die Realisierung eines Projektes etwas gefehlt?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8CEF22-461A-4AA4-8695-2E9975ED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3867-0551-4375-9173-264EFCDC408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103DF14-E4ED-4299-A462-171A72B1F2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3500510" cy="369332"/>
          </a:xfrm>
        </p:spPr>
        <p:txBody>
          <a:bodyPr/>
          <a:lstStyle/>
          <a:p>
            <a:r>
              <a:rPr lang="de-AT" dirty="0"/>
              <a:t>Besprechung mit Teilnehmer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94199D7-FCEB-4751-9579-20276E4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4ACB289D-5FE1-A573-EB51-2B1D7034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r>
              <a:rPr lang="de-DE" dirty="0"/>
              <a:t>10/2022</a:t>
            </a:r>
          </a:p>
          <a:p>
            <a:pPr>
              <a:defRPr/>
            </a:pPr>
            <a:r>
              <a:rPr lang="de-DE" dirty="0" err="1"/>
              <a:t>St.Pölten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95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2AC54F4-B16A-0AEE-B057-0A84FA37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Steuern der </a:t>
            </a:r>
            <a:r>
              <a:rPr lang="de-AT" dirty="0" err="1"/>
              <a:t>Servoposition</a:t>
            </a:r>
            <a:r>
              <a:rPr lang="de-AT" dirty="0"/>
              <a:t> mit Controller</a:t>
            </a:r>
          </a:p>
          <a:p>
            <a:endParaRPr lang="de-AT" dirty="0"/>
          </a:p>
          <a:p>
            <a:r>
              <a:rPr lang="de-AT" dirty="0"/>
              <a:t>Schicken der </a:t>
            </a:r>
            <a:r>
              <a:rPr lang="de-AT" dirty="0" err="1"/>
              <a:t>Servoposition</a:t>
            </a:r>
            <a:r>
              <a:rPr lang="de-AT" dirty="0"/>
              <a:t> an </a:t>
            </a:r>
          </a:p>
          <a:p>
            <a:pPr marL="0" indent="0">
              <a:buNone/>
            </a:pPr>
            <a:r>
              <a:rPr lang="de-AT" dirty="0" err="1"/>
              <a:t>Thingworxserver</a:t>
            </a:r>
            <a:endParaRPr lang="de-AT" dirty="0"/>
          </a:p>
          <a:p>
            <a:endParaRPr lang="de-AT" dirty="0"/>
          </a:p>
          <a:p>
            <a:r>
              <a:rPr lang="de-AT" dirty="0"/>
              <a:t>Steuern des Servos über das Internet</a:t>
            </a:r>
          </a:p>
          <a:p>
            <a:endParaRPr lang="de-AT" dirty="0"/>
          </a:p>
          <a:p>
            <a:r>
              <a:rPr lang="de-AT" dirty="0"/>
              <a:t>Mit den Daten am </a:t>
            </a:r>
            <a:r>
              <a:rPr lang="de-AT" dirty="0" err="1"/>
              <a:t>Thingworxserver</a:t>
            </a:r>
            <a:r>
              <a:rPr lang="de-AT" dirty="0"/>
              <a:t> </a:t>
            </a:r>
          </a:p>
          <a:p>
            <a:pPr marL="0" indent="0">
              <a:buNone/>
            </a:pPr>
            <a:r>
              <a:rPr lang="de-AT" dirty="0"/>
              <a:t>kann morgen eine Drohne in der AR </a:t>
            </a:r>
          </a:p>
          <a:p>
            <a:pPr marL="0" indent="0">
              <a:buNone/>
            </a:pPr>
            <a:r>
              <a:rPr lang="de-AT" dirty="0"/>
              <a:t>gesteuert werden.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0C993A-C568-0861-BAC2-F8E8D0A9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10/2022</a:t>
            </a:r>
          </a:p>
          <a:p>
            <a:pPr>
              <a:defRPr/>
            </a:pPr>
            <a:r>
              <a:rPr lang="de-DE"/>
              <a:t>St.Pölten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7BFE42-B62F-F7B1-3F12-88576406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3867-0551-4375-9173-264EFCDC408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EEA95CE-6FDE-9125-6EEB-FC4B7DDE89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2925994" cy="369332"/>
          </a:xfrm>
        </p:spPr>
        <p:txBody>
          <a:bodyPr/>
          <a:lstStyle/>
          <a:p>
            <a:r>
              <a:rPr lang="de-AT" dirty="0"/>
              <a:t>Ziel des heutigen Tages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39D67A1-B2C6-80BC-2040-BC912D96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BAC7E89-0696-913D-D324-4430853DEE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82" y="2279997"/>
            <a:ext cx="6803040" cy="396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4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23B1537-193D-4BB3-BF54-A0C5CC26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Arduino MKR Wifi 1010 </a:t>
            </a:r>
          </a:p>
          <a:p>
            <a:endParaRPr lang="de-AT" dirty="0"/>
          </a:p>
          <a:p>
            <a:r>
              <a:rPr lang="de-AT" dirty="0"/>
              <a:t>Micro USB Kabel</a:t>
            </a:r>
          </a:p>
          <a:p>
            <a:endParaRPr lang="de-AT" dirty="0"/>
          </a:p>
          <a:p>
            <a:r>
              <a:rPr lang="de-AT" dirty="0" err="1"/>
              <a:t>Servo</a:t>
            </a:r>
            <a:endParaRPr lang="de-AT" dirty="0"/>
          </a:p>
          <a:p>
            <a:endParaRPr lang="de-AT" dirty="0"/>
          </a:p>
          <a:p>
            <a:r>
              <a:rPr lang="de-AT" dirty="0"/>
              <a:t>Controller</a:t>
            </a:r>
          </a:p>
          <a:p>
            <a:endParaRPr lang="de-AT" dirty="0"/>
          </a:p>
          <a:p>
            <a:r>
              <a:rPr lang="de-AT" dirty="0"/>
              <a:t>Benötige Jumper Kabel zum Verbinden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8CEF22-461A-4AA4-8695-2E9975ED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3867-0551-4375-9173-264EFCDC4082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103DF14-E4ED-4299-A462-171A72B1F2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1298112" cy="369332"/>
          </a:xfrm>
        </p:spPr>
        <p:txBody>
          <a:bodyPr/>
          <a:lstStyle/>
          <a:p>
            <a:r>
              <a:rPr lang="de-AT" dirty="0"/>
              <a:t>Hardware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94199D7-FCEB-4751-9579-20276E4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026" name="Picture 2" descr="Reely Mini-Servo Analog-Servo Getriebe-Material: Plastik Stecksystem: JR">
            <a:extLst>
              <a:ext uri="{FF2B5EF4-FFF2-40B4-BE49-F238E27FC236}">
                <a16:creationId xmlns:a16="http://schemas.microsoft.com/office/drawing/2014/main" id="{BD121D18-2712-A09F-F450-4E8279CCE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974" y="988767"/>
            <a:ext cx="3218052" cy="321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8C9D367-25DD-B988-4FDF-0437BEE86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779" y="2229569"/>
            <a:ext cx="4192621" cy="41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B1968FD-8C6F-F6C5-CD88-FB0DDCC8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r>
              <a:rPr lang="de-DE" dirty="0"/>
              <a:t>10/2022</a:t>
            </a:r>
          </a:p>
          <a:p>
            <a:pPr>
              <a:defRPr/>
            </a:pPr>
            <a:r>
              <a:rPr lang="de-DE" dirty="0" err="1"/>
              <a:t>St.Pölten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99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23B1537-193D-4BB3-BF54-A0C5CC26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Arduino MKR Wifi 1010 </a:t>
            </a:r>
          </a:p>
          <a:p>
            <a:endParaRPr lang="de-AT" dirty="0"/>
          </a:p>
          <a:p>
            <a:pPr lvl="1"/>
            <a:r>
              <a:rPr lang="de-AT" dirty="0"/>
              <a:t>Link: </a:t>
            </a:r>
            <a:r>
              <a:rPr lang="de-AT" dirty="0">
                <a:hlinkClick r:id="rId2"/>
              </a:rPr>
              <a:t>https://store.arduino.cc/mkr-wifi-1010</a:t>
            </a:r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/>
              <a:t>ESP32 basierter Mikrocontroller mit Bluetooth und Wifi- Anbindung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Günstiger als MKR 1000 Modul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Entwicklung einer GUI (</a:t>
            </a:r>
            <a:r>
              <a:rPr lang="de-AT" dirty="0" err="1"/>
              <a:t>Graphical</a:t>
            </a:r>
            <a:r>
              <a:rPr lang="de-AT" dirty="0"/>
              <a:t> User Interface) auf ESP32 Modul im Gange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8CEF22-461A-4AA4-8695-2E9975ED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3867-0551-4375-9173-264EFCDC4082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103DF14-E4ED-4299-A462-171A72B1F2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1298112" cy="369332"/>
          </a:xfrm>
        </p:spPr>
        <p:txBody>
          <a:bodyPr/>
          <a:lstStyle/>
          <a:p>
            <a:r>
              <a:rPr lang="de-AT" dirty="0"/>
              <a:t>Hardware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94199D7-FCEB-4751-9579-20276E4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8" name="Grafik 7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324BA8AC-6FA6-452A-9702-BABABC176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28" y="4479116"/>
            <a:ext cx="4183743" cy="200423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A1FE033-97C1-4C46-9449-61C0310E1F31}"/>
              </a:ext>
            </a:extLst>
          </p:cNvPr>
          <p:cNvSpPr txBox="1"/>
          <p:nvPr/>
        </p:nvSpPr>
        <p:spPr bwMode="auto">
          <a:xfrm>
            <a:off x="4358986" y="6483350"/>
            <a:ext cx="34740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de-AT" sz="1000" dirty="0"/>
              <a:t>Quelle: </a:t>
            </a:r>
            <a:r>
              <a:rPr lang="de-AT" sz="1000" dirty="0">
                <a:hlinkClick r:id="rId2"/>
              </a:rPr>
              <a:t>https://store.arduino.cc/mkr-wifi-1010</a:t>
            </a:r>
            <a:r>
              <a:rPr lang="de-AT" sz="1000" dirty="0"/>
              <a:t> (19.10.2019)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C5B59388-75D1-DC55-3E72-DF522DF7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r>
              <a:rPr lang="de-DE" dirty="0"/>
              <a:t>10/2022</a:t>
            </a:r>
          </a:p>
          <a:p>
            <a:pPr>
              <a:defRPr/>
            </a:pPr>
            <a:r>
              <a:rPr lang="de-DE" dirty="0" err="1"/>
              <a:t>St.Pölten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968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23B1537-193D-4BB3-BF54-A0C5CC26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Controller KY-023</a:t>
            </a:r>
          </a:p>
          <a:p>
            <a:endParaRPr lang="de-AT" dirty="0"/>
          </a:p>
          <a:p>
            <a:pPr lvl="1"/>
            <a:r>
              <a:rPr lang="de-AT" dirty="0"/>
              <a:t>Link Funktionsweise: </a:t>
            </a:r>
            <a:r>
              <a:rPr lang="de-AT" dirty="0">
                <a:hlinkClick r:id="rId2"/>
              </a:rPr>
              <a:t>https://sensorkit.joy-it.net/de/sensors/ky-023</a:t>
            </a:r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/>
              <a:t>X- und Y-Position werden analog (</a:t>
            </a:r>
            <a:r>
              <a:rPr lang="de-AT" dirty="0" err="1"/>
              <a:t>VRx</a:t>
            </a:r>
            <a:r>
              <a:rPr lang="de-AT" dirty="0"/>
              <a:t> &amp; </a:t>
            </a:r>
            <a:r>
              <a:rPr lang="de-AT" dirty="0" err="1"/>
              <a:t>Vry</a:t>
            </a:r>
            <a:r>
              <a:rPr lang="de-AT" dirty="0"/>
              <a:t>, Wert 0-1023 am Arduino) </a:t>
            </a:r>
          </a:p>
          <a:p>
            <a:pPr marL="457200" lvl="1" indent="0">
              <a:buNone/>
            </a:pPr>
            <a:r>
              <a:rPr lang="de-AT" dirty="0"/>
              <a:t>	weitergeleitet.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Der Druck wird mit einer digitalen Datenleitung (SW) erkannt</a:t>
            </a:r>
          </a:p>
          <a:p>
            <a:pPr lvl="1"/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8CEF22-461A-4AA4-8695-2E9975ED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3867-0551-4375-9173-264EFCDC408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103DF14-E4ED-4299-A462-171A72B1F2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1298112" cy="369332"/>
          </a:xfrm>
        </p:spPr>
        <p:txBody>
          <a:bodyPr/>
          <a:lstStyle/>
          <a:p>
            <a:r>
              <a:rPr lang="de-AT" dirty="0"/>
              <a:t>Hardware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94199D7-FCEB-4751-9579-20276E4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C5B59388-75D1-DC55-3E72-DF522DF7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r>
              <a:rPr lang="de-DE" dirty="0"/>
              <a:t>10/2022</a:t>
            </a:r>
          </a:p>
          <a:p>
            <a:pPr>
              <a:defRPr/>
            </a:pPr>
            <a:r>
              <a:rPr lang="de-DE" dirty="0" err="1"/>
              <a:t>St.Pölten</a:t>
            </a:r>
            <a:endParaRPr lang="de-DE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82F6B24-EDBC-4A60-5257-ED1577060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379" y="2297079"/>
            <a:ext cx="4192621" cy="41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31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23B1537-193D-4BB3-BF54-A0C5CC26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Servo</a:t>
            </a:r>
            <a:endParaRPr lang="de-AT" dirty="0"/>
          </a:p>
          <a:p>
            <a:endParaRPr lang="de-AT" dirty="0"/>
          </a:p>
          <a:p>
            <a:pPr lvl="1"/>
            <a:r>
              <a:rPr lang="de-AT" dirty="0"/>
              <a:t>Link Datenblatt:</a:t>
            </a:r>
          </a:p>
          <a:p>
            <a:pPr marL="457200" lvl="1" indent="0">
              <a:buNone/>
            </a:pPr>
            <a:r>
              <a:rPr lang="de-AT" dirty="0"/>
              <a:t>https://asset.re-in.de/add/160267/c1/-/en/002148502DS00/DA_Reely-Mini-Servo-Analog-Servo-Getriebe-Material-Plastik-Stecksystem-JR.pdf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3 Leitungen: 2 für die Versorgung + 1 Datenleitung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Programmierung der Position mittels einer Arduino Bibliothek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8CEF22-461A-4AA4-8695-2E9975ED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3867-0551-4375-9173-264EFCDC4082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103DF14-E4ED-4299-A462-171A72B1F2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1298112" cy="369332"/>
          </a:xfrm>
        </p:spPr>
        <p:txBody>
          <a:bodyPr/>
          <a:lstStyle/>
          <a:p>
            <a:r>
              <a:rPr lang="de-AT" dirty="0"/>
              <a:t>Hardware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94199D7-FCEB-4751-9579-20276E4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C5B59388-75D1-DC55-3E72-DF522DF7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r>
              <a:rPr lang="de-DE" dirty="0"/>
              <a:t>10/2022</a:t>
            </a:r>
          </a:p>
          <a:p>
            <a:pPr>
              <a:defRPr/>
            </a:pPr>
            <a:r>
              <a:rPr lang="de-DE" dirty="0" err="1"/>
              <a:t>St.Pölten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25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033062B4-BE4F-6C05-6D52-3A81118A2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437841"/>
              </p:ext>
            </p:extLst>
          </p:nvPr>
        </p:nvGraphicFramePr>
        <p:xfrm>
          <a:off x="609600" y="1628775"/>
          <a:ext cx="10972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67653300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69238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Servo</a:t>
                      </a:r>
                      <a:r>
                        <a:rPr lang="de-AT" dirty="0"/>
                        <a:t> Leitung/Controller Anschlüsse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Arduino Anschlüsse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Controller 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Controller +5V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VCC (3,3V)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8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Controller </a:t>
                      </a:r>
                      <a:r>
                        <a:rPr lang="de-AT" dirty="0" err="1"/>
                        <a:t>VRx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24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Controller </a:t>
                      </a:r>
                      <a:r>
                        <a:rPr lang="de-AT" dirty="0" err="1"/>
                        <a:t>Vry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8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Controller 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~5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81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5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Servo</a:t>
                      </a:r>
                      <a:r>
                        <a:rPr lang="de-AT" dirty="0"/>
                        <a:t> braun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4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Servo</a:t>
                      </a:r>
                      <a:r>
                        <a:rPr lang="de-AT" dirty="0"/>
                        <a:t> 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5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Servo</a:t>
                      </a:r>
                      <a:r>
                        <a:rPr lang="de-AT" dirty="0"/>
                        <a:t> 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~3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39360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5866B6-420F-095D-898D-AA2AED9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10/2022</a:t>
            </a:r>
          </a:p>
          <a:p>
            <a:pPr>
              <a:defRPr/>
            </a:pPr>
            <a:r>
              <a:rPr lang="de-DE"/>
              <a:t>St.Pölten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DEA5F7-0936-CBAD-433F-5E574259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3867-0551-4375-9173-264EFCDC4082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C5D6AF1-6FC3-4DA2-F551-059FEC1223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3" y="1052514"/>
            <a:ext cx="2981265" cy="369332"/>
          </a:xfrm>
        </p:spPr>
        <p:txBody>
          <a:bodyPr/>
          <a:lstStyle/>
          <a:p>
            <a:r>
              <a:rPr lang="de-AT" dirty="0"/>
              <a:t>Anschluss der Hardware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471E8C8-23CC-19B9-00E1-EB5D6C9B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775230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>
          <a:defRPr sz="160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</Words>
  <Application>Microsoft Office PowerPoint</Application>
  <PresentationFormat>Breitbild</PresentationFormat>
  <Paragraphs>235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Arial</vt:lpstr>
      <vt:lpstr>Verdana</vt:lpstr>
      <vt:lpstr>Standarddesign</vt:lpstr>
      <vt:lpstr>IOT Schulung Arduino 2. Teil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programmieren</dc:title>
  <dc:creator>feadl</dc:creator>
  <cp:lastModifiedBy>FISCHER Armin</cp:lastModifiedBy>
  <cp:revision>83</cp:revision>
  <dcterms:created xsi:type="dcterms:W3CDTF">2019-08-30T13:50:39Z</dcterms:created>
  <dcterms:modified xsi:type="dcterms:W3CDTF">2022-10-04T19:06:36Z</dcterms:modified>
</cp:coreProperties>
</file>