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7B3E4F-23E1-009D-BC5A-2FE0454C2B0D}" v="14" dt="2019-03-17T19:51:24.5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91" d="100"/>
          <a:sy n="91" d="100"/>
        </p:scale>
        <p:origin x="23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scher Armin" userId="S::afischer2@tgm.ac.at::23838227-373d-4139-9b5c-2066ecb8d028" providerId="AD" clId="Web-{A67B3E4F-23E1-009D-BC5A-2FE0454C2B0D}"/>
    <pc:docChg chg="addSld modSld">
      <pc:chgData name="Fischer Armin" userId="S::afischer2@tgm.ac.at::23838227-373d-4139-9b5c-2066ecb8d028" providerId="AD" clId="Web-{A67B3E4F-23E1-009D-BC5A-2FE0454C2B0D}" dt="2019-03-17T20:02:09.346" v="2011" actId="20577"/>
      <pc:docMkLst>
        <pc:docMk/>
      </pc:docMkLst>
      <pc:sldChg chg="modSp">
        <pc:chgData name="Fischer Armin" userId="S::afischer2@tgm.ac.at::23838227-373d-4139-9b5c-2066ecb8d028" providerId="AD" clId="Web-{A67B3E4F-23E1-009D-BC5A-2FE0454C2B0D}" dt="2019-03-17T19:38:16.904" v="32" actId="20577"/>
        <pc:sldMkLst>
          <pc:docMk/>
          <pc:sldMk cId="3856144342" sldId="256"/>
        </pc:sldMkLst>
        <pc:spChg chg="mod">
          <ac:chgData name="Fischer Armin" userId="S::afischer2@tgm.ac.at::23838227-373d-4139-9b5c-2066ecb8d028" providerId="AD" clId="Web-{A67B3E4F-23E1-009D-BC5A-2FE0454C2B0D}" dt="2019-03-17T19:37:43.482" v="28" actId="20577"/>
          <ac:spMkLst>
            <pc:docMk/>
            <pc:sldMk cId="3856144342" sldId="256"/>
            <ac:spMk id="2" creationId="{00000000-0000-0000-0000-000000000000}"/>
          </ac:spMkLst>
        </pc:spChg>
        <pc:spChg chg="mod">
          <ac:chgData name="Fischer Armin" userId="S::afischer2@tgm.ac.at::23838227-373d-4139-9b5c-2066ecb8d028" providerId="AD" clId="Web-{A67B3E4F-23E1-009D-BC5A-2FE0454C2B0D}" dt="2019-03-17T19:38:16.904" v="32" actId="20577"/>
          <ac:spMkLst>
            <pc:docMk/>
            <pc:sldMk cId="3856144342" sldId="256"/>
            <ac:spMk id="3" creationId="{00000000-0000-0000-0000-000000000000}"/>
          </ac:spMkLst>
        </pc:spChg>
      </pc:sldChg>
      <pc:sldChg chg="addSp delSp modSp new mod modClrScheme chgLayout">
        <pc:chgData name="Fischer Armin" userId="S::afischer2@tgm.ac.at::23838227-373d-4139-9b5c-2066ecb8d028" providerId="AD" clId="Web-{A67B3E4F-23E1-009D-BC5A-2FE0454C2B0D}" dt="2019-03-17T19:52:12.141" v="1118" actId="1076"/>
        <pc:sldMkLst>
          <pc:docMk/>
          <pc:sldMk cId="1186331584" sldId="257"/>
        </pc:sldMkLst>
        <pc:spChg chg="mod ord">
          <ac:chgData name="Fischer Armin" userId="S::afischer2@tgm.ac.at::23838227-373d-4139-9b5c-2066ecb8d028" providerId="AD" clId="Web-{A67B3E4F-23E1-009D-BC5A-2FE0454C2B0D}" dt="2019-03-17T19:43:09.951" v="522"/>
          <ac:spMkLst>
            <pc:docMk/>
            <pc:sldMk cId="1186331584" sldId="257"/>
            <ac:spMk id="2" creationId="{6B6E852A-2088-4DBC-8735-BD3A3F525BC9}"/>
          </ac:spMkLst>
        </pc:spChg>
        <pc:spChg chg="mod ord">
          <ac:chgData name="Fischer Armin" userId="S::afischer2@tgm.ac.at::23838227-373d-4139-9b5c-2066ecb8d028" providerId="AD" clId="Web-{A67B3E4F-23E1-009D-BC5A-2FE0454C2B0D}" dt="2019-03-17T19:44:56.014" v="606" actId="20577"/>
          <ac:spMkLst>
            <pc:docMk/>
            <pc:sldMk cId="1186331584" sldId="257"/>
            <ac:spMk id="3" creationId="{F98CD517-2A2B-46F0-BA04-1AE680A47790}"/>
          </ac:spMkLst>
        </pc:spChg>
        <pc:spChg chg="mod ord">
          <ac:chgData name="Fischer Armin" userId="S::afischer2@tgm.ac.at::23838227-373d-4139-9b5c-2066ecb8d028" providerId="AD" clId="Web-{A67B3E4F-23E1-009D-BC5A-2FE0454C2B0D}" dt="2019-03-17T19:52:03.297" v="1115" actId="20577"/>
          <ac:spMkLst>
            <pc:docMk/>
            <pc:sldMk cId="1186331584" sldId="257"/>
            <ac:spMk id="4" creationId="{ED41AD36-7C7C-47E3-99EB-85AF61D0027C}"/>
          </ac:spMkLst>
        </pc:spChg>
        <pc:spChg chg="add del mod ord">
          <ac:chgData name="Fischer Armin" userId="S::afischer2@tgm.ac.at::23838227-373d-4139-9b5c-2066ecb8d028" providerId="AD" clId="Web-{A67B3E4F-23E1-009D-BC5A-2FE0454C2B0D}" dt="2019-03-17T19:51:33.734" v="1098"/>
          <ac:spMkLst>
            <pc:docMk/>
            <pc:sldMk cId="1186331584" sldId="257"/>
            <ac:spMk id="5" creationId="{D7D34F91-2D60-4D7E-9D59-4B5898CC28AC}"/>
          </ac:spMkLst>
        </pc:spChg>
        <pc:spChg chg="add mod ord">
          <ac:chgData name="Fischer Armin" userId="S::afischer2@tgm.ac.at::23838227-373d-4139-9b5c-2066ecb8d028" providerId="AD" clId="Web-{A67B3E4F-23E1-009D-BC5A-2FE0454C2B0D}" dt="2019-03-17T19:48:37.406" v="1015" actId="20577"/>
          <ac:spMkLst>
            <pc:docMk/>
            <pc:sldMk cId="1186331584" sldId="257"/>
            <ac:spMk id="6" creationId="{012F662A-3C43-4222-AD55-B44AAA0AA1A3}"/>
          </ac:spMkLst>
        </pc:spChg>
        <pc:spChg chg="add mod ord">
          <ac:chgData name="Fischer Armin" userId="S::afischer2@tgm.ac.at::23838227-373d-4139-9b5c-2066ecb8d028" providerId="AD" clId="Web-{A67B3E4F-23E1-009D-BC5A-2FE0454C2B0D}" dt="2019-03-17T19:49:02.468" v="1036" actId="20577"/>
          <ac:spMkLst>
            <pc:docMk/>
            <pc:sldMk cId="1186331584" sldId="257"/>
            <ac:spMk id="7" creationId="{B0258F27-7DFB-42CE-938C-C1C0B7C842C8}"/>
          </ac:spMkLst>
        </pc:spChg>
        <pc:spChg chg="add mod ord">
          <ac:chgData name="Fischer Armin" userId="S::afischer2@tgm.ac.at::23838227-373d-4139-9b5c-2066ecb8d028" providerId="AD" clId="Web-{A67B3E4F-23E1-009D-BC5A-2FE0454C2B0D}" dt="2019-03-17T19:48:28.312" v="1011" actId="20577"/>
          <ac:spMkLst>
            <pc:docMk/>
            <pc:sldMk cId="1186331584" sldId="257"/>
            <ac:spMk id="8" creationId="{B144B9BB-1B65-43D7-A9F6-9A67F11FCD0B}"/>
          </ac:spMkLst>
        </pc:spChg>
        <pc:spChg chg="add mod">
          <ac:chgData name="Fischer Armin" userId="S::afischer2@tgm.ac.at::23838227-373d-4139-9b5c-2066ecb8d028" providerId="AD" clId="Web-{A67B3E4F-23E1-009D-BC5A-2FE0454C2B0D}" dt="2019-03-17T19:52:12.141" v="1118" actId="1076"/>
          <ac:spMkLst>
            <pc:docMk/>
            <pc:sldMk cId="1186331584" sldId="257"/>
            <ac:spMk id="10" creationId="{7E4FBA17-697E-4493-8317-D2A7458EE77C}"/>
          </ac:spMkLst>
        </pc:spChg>
        <pc:spChg chg="add del mod">
          <ac:chgData name="Fischer Armin" userId="S::afischer2@tgm.ac.at::23838227-373d-4139-9b5c-2066ecb8d028" providerId="AD" clId="Web-{A67B3E4F-23E1-009D-BC5A-2FE0454C2B0D}" dt="2019-03-17T19:51:40.813" v="1103"/>
          <ac:spMkLst>
            <pc:docMk/>
            <pc:sldMk cId="1186331584" sldId="257"/>
            <ac:spMk id="12" creationId="{51967358-6F99-4FCF-8B70-BA1E81569931}"/>
          </ac:spMkLst>
        </pc:spChg>
      </pc:sldChg>
      <pc:sldChg chg="modSp new">
        <pc:chgData name="Fischer Armin" userId="S::afischer2@tgm.ac.at::23838227-373d-4139-9b5c-2066ecb8d028" providerId="AD" clId="Web-{A67B3E4F-23E1-009D-BC5A-2FE0454C2B0D}" dt="2019-03-17T20:02:07.049" v="2009" actId="20577"/>
        <pc:sldMkLst>
          <pc:docMk/>
          <pc:sldMk cId="3978681480" sldId="258"/>
        </pc:sldMkLst>
        <pc:spChg chg="mod">
          <ac:chgData name="Fischer Armin" userId="S::afischer2@tgm.ac.at::23838227-373d-4139-9b5c-2066ecb8d028" providerId="AD" clId="Web-{A67B3E4F-23E1-009D-BC5A-2FE0454C2B0D}" dt="2019-03-17T19:49:48.218" v="1047" actId="20577"/>
          <ac:spMkLst>
            <pc:docMk/>
            <pc:sldMk cId="3978681480" sldId="258"/>
            <ac:spMk id="2" creationId="{B7484D35-EB29-4DA5-90FF-ABD4B857CE17}"/>
          </ac:spMkLst>
        </pc:spChg>
        <pc:spChg chg="mod">
          <ac:chgData name="Fischer Armin" userId="S::afischer2@tgm.ac.at::23838227-373d-4139-9b5c-2066ecb8d028" providerId="AD" clId="Web-{A67B3E4F-23E1-009D-BC5A-2FE0454C2B0D}" dt="2019-03-17T20:02:07.049" v="2009" actId="20577"/>
          <ac:spMkLst>
            <pc:docMk/>
            <pc:sldMk cId="3978681480" sldId="258"/>
            <ac:spMk id="3" creationId="{9AB4B69A-0CF5-4779-BE17-4816F13E8907}"/>
          </ac:spMkLst>
        </pc:spChg>
      </pc:sldChg>
      <pc:sldChg chg="modSp new">
        <pc:chgData name="Fischer Armin" userId="S::afischer2@tgm.ac.at::23838227-373d-4139-9b5c-2066ecb8d028" providerId="AD" clId="Web-{A67B3E4F-23E1-009D-BC5A-2FE0454C2B0D}" dt="2019-03-17T20:00:08.564" v="1949" actId="20577"/>
        <pc:sldMkLst>
          <pc:docMk/>
          <pc:sldMk cId="505597836" sldId="259"/>
        </pc:sldMkLst>
        <pc:spChg chg="mod">
          <ac:chgData name="Fischer Armin" userId="S::afischer2@tgm.ac.at::23838227-373d-4139-9b5c-2066ecb8d028" providerId="AD" clId="Web-{A67B3E4F-23E1-009D-BC5A-2FE0454C2B0D}" dt="2019-03-17T19:57:35.486" v="1708" actId="20577"/>
          <ac:spMkLst>
            <pc:docMk/>
            <pc:sldMk cId="505597836" sldId="259"/>
            <ac:spMk id="2" creationId="{4689FCD2-72C7-4C34-AF59-07C25F10DA1D}"/>
          </ac:spMkLst>
        </pc:spChg>
        <pc:spChg chg="mod">
          <ac:chgData name="Fischer Armin" userId="S::afischer2@tgm.ac.at::23838227-373d-4139-9b5c-2066ecb8d028" providerId="AD" clId="Web-{A67B3E4F-23E1-009D-BC5A-2FE0454C2B0D}" dt="2019-03-17T20:00:08.564" v="1949" actId="20577"/>
          <ac:spMkLst>
            <pc:docMk/>
            <pc:sldMk cId="505597836" sldId="259"/>
            <ac:spMk id="3" creationId="{DEB2C373-867B-4334-BC38-029D2D5BEAA2}"/>
          </ac:spMkLst>
        </pc:spChg>
      </pc:sldChg>
      <pc:sldChg chg="addSp modSp add">
        <pc:chgData name="Fischer Armin" userId="S::afischer2@tgm.ac.at::23838227-373d-4139-9b5c-2066ecb8d028" providerId="AD" clId="Web-{A67B3E4F-23E1-009D-BC5A-2FE0454C2B0D}" dt="2019-03-17T20:01:52.533" v="2004" actId="20577"/>
        <pc:sldMkLst>
          <pc:docMk/>
          <pc:sldMk cId="607182265" sldId="260"/>
        </pc:sldMkLst>
        <pc:spChg chg="add mod">
          <ac:chgData name="Fischer Armin" userId="S::afischer2@tgm.ac.at::23838227-373d-4139-9b5c-2066ecb8d028" providerId="AD" clId="Web-{A67B3E4F-23E1-009D-BC5A-2FE0454C2B0D}" dt="2019-03-17T20:01:52.533" v="2004" actId="20577"/>
          <ac:spMkLst>
            <pc:docMk/>
            <pc:sldMk cId="607182265" sldId="260"/>
            <ac:spMk id="2" creationId="{81E7F059-9009-45E7-8F7B-85F8B6490ECF}"/>
          </ac:spMkLst>
        </pc:spChg>
        <pc:spChg chg="mod">
          <ac:chgData name="Fischer Armin" userId="S::afischer2@tgm.ac.at::23838227-373d-4139-9b5c-2066ecb8d028" providerId="AD" clId="Web-{A67B3E4F-23E1-009D-BC5A-2FE0454C2B0D}" dt="2019-03-17T20:01:45.049" v="1989" actId="1076"/>
          <ac:spMkLst>
            <pc:docMk/>
            <pc:sldMk cId="607182265" sldId="260"/>
            <ac:spMk id="3" creationId="{E41A3AAC-0A61-4E93-9261-9BFF6ADE040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Vorstellung</a:t>
            </a:r>
            <a:r>
              <a:rPr lang="en-US" dirty="0"/>
              <a:t> und </a:t>
            </a:r>
            <a:r>
              <a:rPr lang="en-US" dirty="0" err="1"/>
              <a:t>Organisation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Xxx am 26.3.2019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6E852A-2088-4DBC-8735-BD3A3F525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Ing. Armin Fischer, </a:t>
            </a:r>
            <a:r>
              <a:rPr lang="de-DE" dirty="0" err="1"/>
              <a:t>M.Sc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8CD517-2A2B-46F0-BA04-1AE680A477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dirty="0"/>
              <a:t>Ausbildung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12F662A-3C43-4222-AD55-B44AAA0AA1A3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cap="all" dirty="0"/>
              <a:t>HTL Wiener Neustadt Abteilung Maschinenbau</a:t>
            </a:r>
            <a:endParaRPr lang="de-DE"/>
          </a:p>
          <a:p>
            <a:pPr>
              <a:lnSpc>
                <a:spcPct val="90000"/>
              </a:lnSpc>
            </a:pPr>
            <a:endParaRPr lang="de-DE" cap="all" dirty="0"/>
          </a:p>
          <a:p>
            <a:pPr>
              <a:lnSpc>
                <a:spcPct val="90000"/>
              </a:lnSpc>
            </a:pPr>
            <a:r>
              <a:rPr lang="de-DE" cap="all" dirty="0"/>
              <a:t>Fachhochschule Wiener Neustadt, Mechatronik (Bachelor)</a:t>
            </a:r>
          </a:p>
          <a:p>
            <a:pPr>
              <a:lnSpc>
                <a:spcPct val="90000"/>
              </a:lnSpc>
            </a:pPr>
            <a:endParaRPr lang="de-DE" cap="all" dirty="0"/>
          </a:p>
          <a:p>
            <a:pPr>
              <a:lnSpc>
                <a:spcPct val="90000"/>
              </a:lnSpc>
            </a:pPr>
            <a:r>
              <a:rPr lang="de-DE" cap="all" dirty="0"/>
              <a:t>Fachhochschule Wiener Neustadt, Computational Engineering (Master)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D41AD36-7C7C-47E3-99EB-85AF61D00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Privatwirtschaft</a:t>
            </a:r>
            <a:endParaRPr lang="en-US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0258F27-7DFB-42CE-938C-C1C0B7C842C8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DE" cap="all" dirty="0"/>
              <a:t>SPS, NC und Leitsystemprogrammierung (Fa. ABB und </a:t>
            </a:r>
            <a:r>
              <a:rPr lang="de-DE" cap="all" dirty="0" err="1"/>
              <a:t>Krausecco</a:t>
            </a:r>
            <a:r>
              <a:rPr lang="de-DE" cap="all" dirty="0"/>
              <a:t>)</a:t>
            </a:r>
            <a:endParaRPr lang="de-DE" dirty="0"/>
          </a:p>
          <a:p>
            <a:pPr>
              <a:lnSpc>
                <a:spcPct val="90000"/>
              </a:lnSpc>
            </a:pPr>
            <a:endParaRPr lang="de-DE" cap="all" dirty="0"/>
          </a:p>
          <a:p>
            <a:pPr>
              <a:lnSpc>
                <a:spcPct val="90000"/>
              </a:lnSpc>
            </a:pPr>
            <a:r>
              <a:rPr lang="de-DE" cap="all" dirty="0"/>
              <a:t>Berechnungsingenieur Tribologie (Fa. Ac²T)</a:t>
            </a:r>
            <a:endParaRPr lang="de-DE"/>
          </a:p>
          <a:p>
            <a:pPr>
              <a:lnSpc>
                <a:spcPct val="90000"/>
              </a:lnSpc>
            </a:pPr>
            <a:r>
              <a:rPr lang="de-DE" cap="all" dirty="0"/>
              <a:t>Berechnungsingenieur und Produktentwickler Automobilindustrie (Fa. Hirtenberger)</a:t>
            </a:r>
          </a:p>
          <a:p>
            <a:pPr>
              <a:lnSpc>
                <a:spcPct val="90000"/>
              </a:lnSpc>
            </a:pPr>
            <a:endParaRPr lang="de-DE" cap="all" dirty="0"/>
          </a:p>
          <a:p>
            <a:pPr>
              <a:lnSpc>
                <a:spcPct val="90000"/>
              </a:lnSpc>
            </a:pPr>
            <a:endParaRPr lang="de-DE" cap="all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144B9BB-1B65-43D7-A9F6-9A67F11FCD0B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cap="all" dirty="0"/>
              <a:t>HTL Lehrer seit 2018</a:t>
            </a:r>
            <a:endParaRPr lang="en-US" cap="all"/>
          </a:p>
          <a:p>
            <a:pPr>
              <a:lnSpc>
                <a:spcPct val="90000"/>
              </a:lnSpc>
            </a:pPr>
            <a:r>
              <a:rPr lang="de-DE" cap="all" dirty="0"/>
              <a:t>TGM Wien Abteilung Maschinenbau</a:t>
            </a:r>
            <a:endParaRPr lang="en-US" cap="all" dirty="0"/>
          </a:p>
          <a:p>
            <a:pPr>
              <a:lnSpc>
                <a:spcPct val="90000"/>
              </a:lnSpc>
            </a:pPr>
            <a:r>
              <a:rPr lang="de-DE" cap="all" dirty="0"/>
              <a:t>Fächer: </a:t>
            </a:r>
            <a:endParaRPr lang="en-US" cap="all" dirty="0"/>
          </a:p>
          <a:p>
            <a:pPr>
              <a:lnSpc>
                <a:spcPct val="90000"/>
              </a:lnSpc>
            </a:pPr>
            <a:r>
              <a:rPr lang="de-DE" cap="all" dirty="0"/>
              <a:t>EHMO,KOP, Labor, KOP, TMB, Freifächer (</a:t>
            </a:r>
            <a:r>
              <a:rPr lang="de-DE" cap="all" dirty="0" err="1"/>
              <a:t>MikroController</a:t>
            </a:r>
            <a:r>
              <a:rPr lang="de-DE" cap="all" dirty="0"/>
              <a:t>, </a:t>
            </a:r>
            <a:r>
              <a:rPr lang="de-DE" cap="all" dirty="0" err="1"/>
              <a:t>Augmented</a:t>
            </a:r>
            <a:r>
              <a:rPr lang="de-DE" cap="all" dirty="0"/>
              <a:t> Reality)</a:t>
            </a:r>
            <a:endParaRPr lang="en-US" cap="all" dirty="0"/>
          </a:p>
          <a:p>
            <a:pPr>
              <a:lnSpc>
                <a:spcPct val="90000"/>
              </a:lnSpc>
            </a:pPr>
            <a:endParaRPr lang="de-DE" cap="all" dirty="0"/>
          </a:p>
          <a:p>
            <a:endParaRPr lang="de-DE" cap="all" dirty="0"/>
          </a:p>
          <a:p>
            <a:pPr>
              <a:lnSpc>
                <a:spcPct val="90000"/>
              </a:lnSpc>
            </a:pPr>
            <a:endParaRPr lang="de-DE" cap="all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7E4FBA17-697E-4493-8317-D2A7458EE7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52442" y="2780789"/>
            <a:ext cx="3194968" cy="685800"/>
          </a:xfrm>
        </p:spPr>
        <p:txBody>
          <a:bodyPr/>
          <a:lstStyle/>
          <a:p>
            <a:r>
              <a:rPr lang="de-DE" dirty="0"/>
              <a:t>Schullaufbahn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6331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484D35-EB29-4DA5-90FF-ABD4B857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organisation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B4B69A-0CF5-4779-BE17-4816F13E8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Pausen und Mittagessen</a:t>
            </a:r>
          </a:p>
          <a:p>
            <a:endParaRPr lang="de-DE" dirty="0"/>
          </a:p>
          <a:p>
            <a:r>
              <a:rPr lang="de-DE" dirty="0"/>
              <a:t>Durchführung der Schulung</a:t>
            </a:r>
          </a:p>
          <a:p>
            <a:pPr lvl="1"/>
            <a:r>
              <a:rPr lang="de-DE" dirty="0"/>
              <a:t>Hands On</a:t>
            </a:r>
          </a:p>
          <a:p>
            <a:pPr lvl="1"/>
            <a:r>
              <a:rPr lang="de-DE" dirty="0"/>
              <a:t>Zuerst Vorzeigen durch Schulungsleiter. Danach selbstständige Durchführung</a:t>
            </a:r>
          </a:p>
          <a:p>
            <a:pPr lvl="1"/>
            <a:r>
              <a:rPr lang="de-DE" dirty="0"/>
              <a:t>DAHER: Bitte beim Vorzeigen aufpassen!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8681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89FCD2-72C7-4C34-AF59-07C25F10D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Schulungsmaterialien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B2C373-867B-4334-BC38-029D2D5BE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de-DE" dirty="0"/>
              <a:t>Ausgedruckte </a:t>
            </a:r>
            <a:r>
              <a:rPr lang="de-DE" dirty="0" err="1"/>
              <a:t>Powerpointfolien</a:t>
            </a:r>
          </a:p>
          <a:p>
            <a:r>
              <a:rPr lang="de-DE" dirty="0"/>
              <a:t>Arduino MKR1000</a:t>
            </a:r>
          </a:p>
          <a:p>
            <a:r>
              <a:rPr lang="de-DE" dirty="0"/>
              <a:t>Arduino MKR Prototype Relay Shield</a:t>
            </a:r>
          </a:p>
          <a:p>
            <a:r>
              <a:rPr lang="de-DE" dirty="0"/>
              <a:t>DHT11 Temperatur- und Feuchtigkeitssensor</a:t>
            </a:r>
          </a:p>
          <a:p>
            <a:r>
              <a:rPr lang="de-DE" dirty="0"/>
              <a:t>Ventilator</a:t>
            </a:r>
          </a:p>
          <a:p>
            <a:r>
              <a:rPr lang="de-DE" dirty="0"/>
              <a:t>USB Stick mit Schulungsmaterialien</a:t>
            </a:r>
          </a:p>
          <a:p>
            <a:r>
              <a:rPr lang="de-DE" dirty="0"/>
              <a:t>Micro USB Kabel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5597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1A3AAC-0A61-4E93-9261-9BFF6ADE0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07080"/>
            <a:ext cx="9905999" cy="5387447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de-DE" dirty="0"/>
              <a:t>8:00 – 8:15 Organisation/Ausgabe Arduinos</a:t>
            </a:r>
          </a:p>
          <a:p>
            <a:pPr marL="0" indent="0">
              <a:buNone/>
            </a:pPr>
            <a:r>
              <a:rPr lang="de-DE" dirty="0"/>
              <a:t>8:15 - 9:00 Einführung Arduino</a:t>
            </a:r>
          </a:p>
          <a:p>
            <a:pPr marL="0" indent="0">
              <a:buNone/>
            </a:pPr>
            <a:r>
              <a:rPr lang="de-DE" dirty="0"/>
              <a:t>9:00 – 9:45 Arduino Daten in der Cloud - Wie funktioniert das?</a:t>
            </a:r>
          </a:p>
          <a:p>
            <a:pPr marL="0" indent="0">
              <a:buNone/>
            </a:pPr>
            <a:r>
              <a:rPr lang="de-DE" dirty="0"/>
              <a:t>9:45 – 10:00 Pause</a:t>
            </a:r>
          </a:p>
          <a:p>
            <a:pPr marL="0" indent="0">
              <a:buNone/>
            </a:pPr>
            <a:r>
              <a:rPr lang="de-DE" dirty="0"/>
              <a:t>10:00 - 12:00 </a:t>
            </a:r>
            <a:r>
              <a:rPr lang="de-DE"/>
              <a:t>Arduino IDE </a:t>
            </a:r>
            <a:r>
              <a:rPr lang="de-DE" dirty="0"/>
              <a:t>(Software) und IOT </a:t>
            </a:r>
            <a:r>
              <a:rPr lang="de-DE" dirty="0" err="1"/>
              <a:t>Thingworx</a:t>
            </a:r>
            <a:r>
              <a:rPr lang="de-DE" dirty="0"/>
              <a:t> Library</a:t>
            </a:r>
          </a:p>
          <a:p>
            <a:pPr marL="0" indent="0">
              <a:buNone/>
            </a:pPr>
            <a:r>
              <a:rPr lang="de-DE" dirty="0"/>
              <a:t>12:00 - 13:00 Mittagspause</a:t>
            </a:r>
          </a:p>
          <a:p>
            <a:pPr marL="0" indent="0">
              <a:buNone/>
            </a:pPr>
            <a:r>
              <a:rPr lang="de-DE" dirty="0"/>
              <a:t>13:00 - 14:00 Schicken von Sensordaten in die Cloud/</a:t>
            </a:r>
            <a:r>
              <a:rPr lang="de-DE" dirty="0" err="1"/>
              <a:t>Thingworx</a:t>
            </a:r>
            <a:r>
              <a:rPr lang="de-DE" dirty="0"/>
              <a:t> Composer Part 1</a:t>
            </a:r>
          </a:p>
          <a:p>
            <a:pPr marL="0" indent="0">
              <a:buNone/>
            </a:pPr>
            <a:r>
              <a:rPr lang="de-DE" dirty="0"/>
              <a:t>14:15 - 14:30 Pause</a:t>
            </a:r>
          </a:p>
          <a:p>
            <a:pPr marL="0" indent="0">
              <a:buNone/>
            </a:pPr>
            <a:r>
              <a:rPr lang="de-DE" dirty="0"/>
              <a:t>14:30 – 16:00 </a:t>
            </a:r>
            <a:r>
              <a:rPr lang="de-DE" dirty="0">
                <a:latin typeface="TW Cen MT"/>
              </a:rPr>
              <a:t>Schicken von Sensordaten in die Cloud/</a:t>
            </a:r>
            <a:r>
              <a:rPr lang="de-DE" dirty="0" err="1"/>
              <a:t>Thingworx</a:t>
            </a:r>
            <a:r>
              <a:rPr lang="de-DE" dirty="0"/>
              <a:t> Composer Part 1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E7F059-9009-45E7-8F7B-85F8B6490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de-DE" dirty="0"/>
              <a:t>Zeitplan</a:t>
            </a:r>
          </a:p>
        </p:txBody>
      </p:sp>
    </p:spTree>
    <p:extLst>
      <p:ext uri="{BB962C8B-B14F-4D97-AF65-F5344CB8AC3E}">
        <p14:creationId xmlns:p14="http://schemas.microsoft.com/office/powerpoint/2010/main" val="6071822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27</Words>
  <Application>Microsoft Office PowerPoint</Application>
  <PresentationFormat>Breitbild</PresentationFormat>
  <Paragraphs>47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TW Cen MT</vt:lpstr>
      <vt:lpstr>TW Cen MT</vt:lpstr>
      <vt:lpstr>Circuit</vt:lpstr>
      <vt:lpstr>Vorstellung und Organisation</vt:lpstr>
      <vt:lpstr>Vorstellung Ing. Armin Fischer, M.Sc</vt:lpstr>
      <vt:lpstr>organisation</vt:lpstr>
      <vt:lpstr>Schulungsmaterialien</vt:lpstr>
      <vt:lpstr>Zeitplan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Fischer Armin</cp:lastModifiedBy>
  <cp:revision>245</cp:revision>
  <dcterms:created xsi:type="dcterms:W3CDTF">2014-08-26T23:43:54Z</dcterms:created>
  <dcterms:modified xsi:type="dcterms:W3CDTF">2019-03-19T13:29:36Z</dcterms:modified>
</cp:coreProperties>
</file>