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handoutMasterIdLst>
    <p:handoutMasterId r:id="rId29"/>
  </p:handoutMasterIdLst>
  <p:sldIdLst>
    <p:sldId id="289" r:id="rId5"/>
    <p:sldId id="286" r:id="rId6"/>
    <p:sldId id="291" r:id="rId7"/>
    <p:sldId id="281" r:id="rId8"/>
    <p:sldId id="280" r:id="rId9"/>
    <p:sldId id="299" r:id="rId10"/>
    <p:sldId id="298" r:id="rId11"/>
    <p:sldId id="300" r:id="rId12"/>
    <p:sldId id="301" r:id="rId13"/>
    <p:sldId id="302" r:id="rId14"/>
    <p:sldId id="304" r:id="rId15"/>
    <p:sldId id="305" r:id="rId16"/>
    <p:sldId id="303" r:id="rId17"/>
    <p:sldId id="306" r:id="rId18"/>
    <p:sldId id="307" r:id="rId19"/>
    <p:sldId id="308" r:id="rId20"/>
    <p:sldId id="309" r:id="rId21"/>
    <p:sldId id="310" r:id="rId22"/>
    <p:sldId id="311" r:id="rId23"/>
    <p:sldId id="312" r:id="rId24"/>
    <p:sldId id="313" r:id="rId25"/>
    <p:sldId id="314"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94471" autoAdjust="0"/>
  </p:normalViewPr>
  <p:slideViewPr>
    <p:cSldViewPr snapToGrid="0">
      <p:cViewPr varScale="1">
        <p:scale>
          <a:sx n="105" d="100"/>
          <a:sy n="105" d="100"/>
        </p:scale>
        <p:origin x="660" y="114"/>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diagrams/_rels/data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14.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1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3.sv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31.svg"/><Relationship Id="rId4" Type="http://schemas.openxmlformats.org/officeDocument/2006/relationships/image" Target="../media/image37.svg"/><Relationship Id="rId9" Type="http://schemas.openxmlformats.org/officeDocument/2006/relationships/image" Target="../media/image30.png"/><Relationship Id="rId14" Type="http://schemas.openxmlformats.org/officeDocument/2006/relationships/image" Target="../media/image17.svg"/></Relationships>
</file>

<file path=ppt/diagrams/_rels/data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1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3.sv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31.svg"/><Relationship Id="rId4" Type="http://schemas.openxmlformats.org/officeDocument/2006/relationships/image" Target="../media/image37.svg"/><Relationship Id="rId9" Type="http://schemas.openxmlformats.org/officeDocument/2006/relationships/image" Target="../media/image30.png"/><Relationship Id="rId14" Type="http://schemas.openxmlformats.org/officeDocument/2006/relationships/image" Target="../media/image1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AC8AF0-AAA2-4F7E-8A01-1C0B4B5BB45A}"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645A81AC-1CFC-4EFE-B610-94387E2CF647}">
      <dgm:prSet/>
      <dgm:spPr/>
      <dgm:t>
        <a:bodyPr/>
        <a:lstStyle/>
        <a:p>
          <a:r>
            <a:rPr lang="en-US"/>
            <a:t>Economy </a:t>
          </a:r>
        </a:p>
      </dgm:t>
    </dgm:pt>
    <dgm:pt modelId="{B7D0BC85-8F96-4C74-A6D8-E79F15B5E413}" type="parTrans" cxnId="{4F0D76FA-D7A5-4F18-9C2E-E0EAEC22BF84}">
      <dgm:prSet/>
      <dgm:spPr/>
      <dgm:t>
        <a:bodyPr/>
        <a:lstStyle/>
        <a:p>
          <a:endParaRPr lang="en-US"/>
        </a:p>
      </dgm:t>
    </dgm:pt>
    <dgm:pt modelId="{8E52C5DB-8EA1-49E8-9062-7EF63F0D7AD1}" type="sibTrans" cxnId="{4F0D76FA-D7A5-4F18-9C2E-E0EAEC22BF84}">
      <dgm:prSet/>
      <dgm:spPr/>
      <dgm:t>
        <a:bodyPr/>
        <a:lstStyle/>
        <a:p>
          <a:endParaRPr lang="en-US"/>
        </a:p>
      </dgm:t>
    </dgm:pt>
    <dgm:pt modelId="{4B6E4015-9371-42A1-BE70-4CF270377857}">
      <dgm:prSet/>
      <dgm:spPr/>
      <dgm:t>
        <a:bodyPr/>
        <a:lstStyle/>
        <a:p>
          <a:r>
            <a:rPr lang="en-US"/>
            <a:t>Sector </a:t>
          </a:r>
        </a:p>
      </dgm:t>
    </dgm:pt>
    <dgm:pt modelId="{5CA70F9D-2690-4DCE-B401-81EC96982D92}" type="parTrans" cxnId="{0A5CC526-AD44-459C-AD04-7B9CB37404DE}">
      <dgm:prSet/>
      <dgm:spPr/>
      <dgm:t>
        <a:bodyPr/>
        <a:lstStyle/>
        <a:p>
          <a:endParaRPr lang="en-US"/>
        </a:p>
      </dgm:t>
    </dgm:pt>
    <dgm:pt modelId="{76620752-53DB-4FB5-A84F-D69EB043BE7E}" type="sibTrans" cxnId="{0A5CC526-AD44-459C-AD04-7B9CB37404DE}">
      <dgm:prSet/>
      <dgm:spPr/>
      <dgm:t>
        <a:bodyPr/>
        <a:lstStyle/>
        <a:p>
          <a:endParaRPr lang="en-US"/>
        </a:p>
      </dgm:t>
    </dgm:pt>
    <dgm:pt modelId="{C2FD4A9D-24E3-4255-841B-22CABA6FAF7E}">
      <dgm:prSet/>
      <dgm:spPr/>
      <dgm:t>
        <a:bodyPr/>
        <a:lstStyle/>
        <a:p>
          <a:r>
            <a:rPr lang="en-US"/>
            <a:t>Corporate </a:t>
          </a:r>
        </a:p>
      </dgm:t>
    </dgm:pt>
    <dgm:pt modelId="{8D17AD1B-341B-43A5-9613-8EED3AE493BF}" type="parTrans" cxnId="{428DFC04-D18F-45FA-B103-10C86448CA95}">
      <dgm:prSet/>
      <dgm:spPr/>
      <dgm:t>
        <a:bodyPr/>
        <a:lstStyle/>
        <a:p>
          <a:endParaRPr lang="en-US"/>
        </a:p>
      </dgm:t>
    </dgm:pt>
    <dgm:pt modelId="{401E7B58-5218-406B-A53E-26DA569D04DD}" type="sibTrans" cxnId="{428DFC04-D18F-45FA-B103-10C86448CA95}">
      <dgm:prSet/>
      <dgm:spPr/>
      <dgm:t>
        <a:bodyPr/>
        <a:lstStyle/>
        <a:p>
          <a:endParaRPr lang="en-US"/>
        </a:p>
      </dgm:t>
    </dgm:pt>
    <dgm:pt modelId="{D690D6C5-3698-4D89-9E15-3F5E006136A1}">
      <dgm:prSet/>
      <dgm:spPr/>
      <dgm:t>
        <a:bodyPr/>
        <a:lstStyle/>
        <a:p>
          <a:r>
            <a:rPr lang="en-US"/>
            <a:t>Business Unit </a:t>
          </a:r>
        </a:p>
      </dgm:t>
    </dgm:pt>
    <dgm:pt modelId="{4C03B822-42F4-4934-9CE8-80A68F2367E7}" type="parTrans" cxnId="{7288F1C2-FF42-4438-9A0B-9A15E1C9307D}">
      <dgm:prSet/>
      <dgm:spPr/>
      <dgm:t>
        <a:bodyPr/>
        <a:lstStyle/>
        <a:p>
          <a:endParaRPr lang="en-US"/>
        </a:p>
      </dgm:t>
    </dgm:pt>
    <dgm:pt modelId="{6EC75CF7-118E-4EE9-A607-33CADF29AB80}" type="sibTrans" cxnId="{7288F1C2-FF42-4438-9A0B-9A15E1C9307D}">
      <dgm:prSet/>
      <dgm:spPr/>
      <dgm:t>
        <a:bodyPr/>
        <a:lstStyle/>
        <a:p>
          <a:endParaRPr lang="en-US"/>
        </a:p>
      </dgm:t>
    </dgm:pt>
    <dgm:pt modelId="{781ADD0D-50EF-4667-A7EA-D17800416BAD}">
      <dgm:prSet/>
      <dgm:spPr/>
      <dgm:t>
        <a:bodyPr/>
        <a:lstStyle/>
        <a:p>
          <a:r>
            <a:rPr lang="en-US"/>
            <a:t>Department </a:t>
          </a:r>
        </a:p>
      </dgm:t>
    </dgm:pt>
    <dgm:pt modelId="{A276C569-F84E-4797-B811-7EF4C4ED0D63}" type="parTrans" cxnId="{4824A368-FBE3-4774-9E9E-A66AFCD99FC8}">
      <dgm:prSet/>
      <dgm:spPr/>
      <dgm:t>
        <a:bodyPr/>
        <a:lstStyle/>
        <a:p>
          <a:endParaRPr lang="en-US"/>
        </a:p>
      </dgm:t>
    </dgm:pt>
    <dgm:pt modelId="{64004B65-1513-47B7-853D-0D3838D0678A}" type="sibTrans" cxnId="{4824A368-FBE3-4774-9E9E-A66AFCD99FC8}">
      <dgm:prSet/>
      <dgm:spPr/>
      <dgm:t>
        <a:bodyPr/>
        <a:lstStyle/>
        <a:p>
          <a:endParaRPr lang="en-US"/>
        </a:p>
      </dgm:t>
    </dgm:pt>
    <dgm:pt modelId="{C4565DA3-4695-46FF-B092-0CA08B52ECF7}">
      <dgm:prSet/>
      <dgm:spPr/>
      <dgm:t>
        <a:bodyPr/>
        <a:lstStyle/>
        <a:p>
          <a:r>
            <a:rPr lang="en-US"/>
            <a:t>Team </a:t>
          </a:r>
        </a:p>
      </dgm:t>
    </dgm:pt>
    <dgm:pt modelId="{185F448E-4706-4568-B38D-497CD53BB149}" type="parTrans" cxnId="{2959FC3C-C78C-4BF9-B94A-1DD24E3D832E}">
      <dgm:prSet/>
      <dgm:spPr/>
      <dgm:t>
        <a:bodyPr/>
        <a:lstStyle/>
        <a:p>
          <a:endParaRPr lang="en-US"/>
        </a:p>
      </dgm:t>
    </dgm:pt>
    <dgm:pt modelId="{E9E63D56-050C-4372-8963-98E33F870611}" type="sibTrans" cxnId="{2959FC3C-C78C-4BF9-B94A-1DD24E3D832E}">
      <dgm:prSet/>
      <dgm:spPr/>
      <dgm:t>
        <a:bodyPr/>
        <a:lstStyle/>
        <a:p>
          <a:endParaRPr lang="en-US"/>
        </a:p>
      </dgm:t>
    </dgm:pt>
    <dgm:pt modelId="{5DA20F7C-7D63-45FB-8955-A4ACE1E19DF8}">
      <dgm:prSet/>
      <dgm:spPr/>
      <dgm:t>
        <a:bodyPr/>
        <a:lstStyle/>
        <a:p>
          <a:r>
            <a:rPr lang="en-US"/>
            <a:t>Individual</a:t>
          </a:r>
        </a:p>
      </dgm:t>
    </dgm:pt>
    <dgm:pt modelId="{CA1C4792-D405-49CA-9B53-92C79DB8B66B}" type="parTrans" cxnId="{BD48D0E5-DB5B-40DC-8AF4-6B5E0106C774}">
      <dgm:prSet/>
      <dgm:spPr/>
      <dgm:t>
        <a:bodyPr/>
        <a:lstStyle/>
        <a:p>
          <a:endParaRPr lang="en-US"/>
        </a:p>
      </dgm:t>
    </dgm:pt>
    <dgm:pt modelId="{4DE0835B-FCC9-4E50-8315-4154F76C1149}" type="sibTrans" cxnId="{BD48D0E5-DB5B-40DC-8AF4-6B5E0106C774}">
      <dgm:prSet/>
      <dgm:spPr/>
      <dgm:t>
        <a:bodyPr/>
        <a:lstStyle/>
        <a:p>
          <a:endParaRPr lang="en-US"/>
        </a:p>
      </dgm:t>
    </dgm:pt>
    <dgm:pt modelId="{FD2817E7-FD7E-408F-BB82-28585C369EF9}" type="pres">
      <dgm:prSet presAssocID="{C4AC8AF0-AAA2-4F7E-8A01-1C0B4B5BB45A}" presName="diagram" presStyleCnt="0">
        <dgm:presLayoutVars>
          <dgm:dir/>
          <dgm:resizeHandles val="exact"/>
        </dgm:presLayoutVars>
      </dgm:prSet>
      <dgm:spPr/>
    </dgm:pt>
    <dgm:pt modelId="{316E7915-C47E-4E89-AD51-AA38C9D7C3D2}" type="pres">
      <dgm:prSet presAssocID="{645A81AC-1CFC-4EFE-B610-94387E2CF647}" presName="node" presStyleLbl="node1" presStyleIdx="0" presStyleCnt="7">
        <dgm:presLayoutVars>
          <dgm:bulletEnabled val="1"/>
        </dgm:presLayoutVars>
      </dgm:prSet>
      <dgm:spPr/>
    </dgm:pt>
    <dgm:pt modelId="{9DDE0033-BB26-43BD-854D-682D910C40D3}" type="pres">
      <dgm:prSet presAssocID="{8E52C5DB-8EA1-49E8-9062-7EF63F0D7AD1}" presName="sibTrans" presStyleCnt="0"/>
      <dgm:spPr/>
    </dgm:pt>
    <dgm:pt modelId="{255AD03D-5F59-42A6-BD93-933A2564DE8A}" type="pres">
      <dgm:prSet presAssocID="{4B6E4015-9371-42A1-BE70-4CF270377857}" presName="node" presStyleLbl="node1" presStyleIdx="1" presStyleCnt="7">
        <dgm:presLayoutVars>
          <dgm:bulletEnabled val="1"/>
        </dgm:presLayoutVars>
      </dgm:prSet>
      <dgm:spPr/>
    </dgm:pt>
    <dgm:pt modelId="{3641B58E-2039-4F58-A3A5-F5D5A87031A1}" type="pres">
      <dgm:prSet presAssocID="{76620752-53DB-4FB5-A84F-D69EB043BE7E}" presName="sibTrans" presStyleCnt="0"/>
      <dgm:spPr/>
    </dgm:pt>
    <dgm:pt modelId="{118B6E75-A1AE-402B-AF14-54DF1BFE8A66}" type="pres">
      <dgm:prSet presAssocID="{C2FD4A9D-24E3-4255-841B-22CABA6FAF7E}" presName="node" presStyleLbl="node1" presStyleIdx="2" presStyleCnt="7">
        <dgm:presLayoutVars>
          <dgm:bulletEnabled val="1"/>
        </dgm:presLayoutVars>
      </dgm:prSet>
      <dgm:spPr/>
    </dgm:pt>
    <dgm:pt modelId="{09C64957-986E-474E-AC2F-BDD8C7454ECC}" type="pres">
      <dgm:prSet presAssocID="{401E7B58-5218-406B-A53E-26DA569D04DD}" presName="sibTrans" presStyleCnt="0"/>
      <dgm:spPr/>
    </dgm:pt>
    <dgm:pt modelId="{640FD911-20D2-44ED-9B70-F1D9FD1D1AA0}" type="pres">
      <dgm:prSet presAssocID="{D690D6C5-3698-4D89-9E15-3F5E006136A1}" presName="node" presStyleLbl="node1" presStyleIdx="3" presStyleCnt="7">
        <dgm:presLayoutVars>
          <dgm:bulletEnabled val="1"/>
        </dgm:presLayoutVars>
      </dgm:prSet>
      <dgm:spPr/>
    </dgm:pt>
    <dgm:pt modelId="{83553EF7-E548-4E19-BBA9-53D3176271F7}" type="pres">
      <dgm:prSet presAssocID="{6EC75CF7-118E-4EE9-A607-33CADF29AB80}" presName="sibTrans" presStyleCnt="0"/>
      <dgm:spPr/>
    </dgm:pt>
    <dgm:pt modelId="{265804B9-C1A7-43FD-83E0-96C530B6551D}" type="pres">
      <dgm:prSet presAssocID="{781ADD0D-50EF-4667-A7EA-D17800416BAD}" presName="node" presStyleLbl="node1" presStyleIdx="4" presStyleCnt="7">
        <dgm:presLayoutVars>
          <dgm:bulletEnabled val="1"/>
        </dgm:presLayoutVars>
      </dgm:prSet>
      <dgm:spPr/>
    </dgm:pt>
    <dgm:pt modelId="{409F5455-7A6F-4457-A374-972511361209}" type="pres">
      <dgm:prSet presAssocID="{64004B65-1513-47B7-853D-0D3838D0678A}" presName="sibTrans" presStyleCnt="0"/>
      <dgm:spPr/>
    </dgm:pt>
    <dgm:pt modelId="{5DB078EF-14EA-436E-8C2E-BD8131BF371F}" type="pres">
      <dgm:prSet presAssocID="{C4565DA3-4695-46FF-B092-0CA08B52ECF7}" presName="node" presStyleLbl="node1" presStyleIdx="5" presStyleCnt="7">
        <dgm:presLayoutVars>
          <dgm:bulletEnabled val="1"/>
        </dgm:presLayoutVars>
      </dgm:prSet>
      <dgm:spPr/>
    </dgm:pt>
    <dgm:pt modelId="{1DA67182-74C7-408A-A550-AB3950555952}" type="pres">
      <dgm:prSet presAssocID="{E9E63D56-050C-4372-8963-98E33F870611}" presName="sibTrans" presStyleCnt="0"/>
      <dgm:spPr/>
    </dgm:pt>
    <dgm:pt modelId="{C863CE1F-4BC4-482C-B53F-39FB93BCF9A3}" type="pres">
      <dgm:prSet presAssocID="{5DA20F7C-7D63-45FB-8955-A4ACE1E19DF8}" presName="node" presStyleLbl="node1" presStyleIdx="6" presStyleCnt="7">
        <dgm:presLayoutVars>
          <dgm:bulletEnabled val="1"/>
        </dgm:presLayoutVars>
      </dgm:prSet>
      <dgm:spPr/>
    </dgm:pt>
  </dgm:ptLst>
  <dgm:cxnLst>
    <dgm:cxn modelId="{428DFC04-D18F-45FA-B103-10C86448CA95}" srcId="{C4AC8AF0-AAA2-4F7E-8A01-1C0B4B5BB45A}" destId="{C2FD4A9D-24E3-4255-841B-22CABA6FAF7E}" srcOrd="2" destOrd="0" parTransId="{8D17AD1B-341B-43A5-9613-8EED3AE493BF}" sibTransId="{401E7B58-5218-406B-A53E-26DA569D04DD}"/>
    <dgm:cxn modelId="{0A5CC526-AD44-459C-AD04-7B9CB37404DE}" srcId="{C4AC8AF0-AAA2-4F7E-8A01-1C0B4B5BB45A}" destId="{4B6E4015-9371-42A1-BE70-4CF270377857}" srcOrd="1" destOrd="0" parTransId="{5CA70F9D-2690-4DCE-B401-81EC96982D92}" sibTransId="{76620752-53DB-4FB5-A84F-D69EB043BE7E}"/>
    <dgm:cxn modelId="{35C5642C-24D5-4C85-8041-8984D69CC4F5}" type="presOf" srcId="{5DA20F7C-7D63-45FB-8955-A4ACE1E19DF8}" destId="{C863CE1F-4BC4-482C-B53F-39FB93BCF9A3}" srcOrd="0" destOrd="0" presId="urn:microsoft.com/office/officeart/2005/8/layout/default"/>
    <dgm:cxn modelId="{2959FC3C-C78C-4BF9-B94A-1DD24E3D832E}" srcId="{C4AC8AF0-AAA2-4F7E-8A01-1C0B4B5BB45A}" destId="{C4565DA3-4695-46FF-B092-0CA08B52ECF7}" srcOrd="5" destOrd="0" parTransId="{185F448E-4706-4568-B38D-497CD53BB149}" sibTransId="{E9E63D56-050C-4372-8963-98E33F870611}"/>
    <dgm:cxn modelId="{FA4D313E-A989-49FE-B343-8DFA1F007A32}" type="presOf" srcId="{C4AC8AF0-AAA2-4F7E-8A01-1C0B4B5BB45A}" destId="{FD2817E7-FD7E-408F-BB82-28585C369EF9}" srcOrd="0" destOrd="0" presId="urn:microsoft.com/office/officeart/2005/8/layout/default"/>
    <dgm:cxn modelId="{F6736842-5FD0-44C0-AB2A-FB07924E718F}" type="presOf" srcId="{4B6E4015-9371-42A1-BE70-4CF270377857}" destId="{255AD03D-5F59-42A6-BD93-933A2564DE8A}" srcOrd="0" destOrd="0" presId="urn:microsoft.com/office/officeart/2005/8/layout/default"/>
    <dgm:cxn modelId="{4824A368-FBE3-4774-9E9E-A66AFCD99FC8}" srcId="{C4AC8AF0-AAA2-4F7E-8A01-1C0B4B5BB45A}" destId="{781ADD0D-50EF-4667-A7EA-D17800416BAD}" srcOrd="4" destOrd="0" parTransId="{A276C569-F84E-4797-B811-7EF4C4ED0D63}" sibTransId="{64004B65-1513-47B7-853D-0D3838D0678A}"/>
    <dgm:cxn modelId="{9110F74A-91A9-4730-BB34-C62B4C68323D}" type="presOf" srcId="{D690D6C5-3698-4D89-9E15-3F5E006136A1}" destId="{640FD911-20D2-44ED-9B70-F1D9FD1D1AA0}" srcOrd="0" destOrd="0" presId="urn:microsoft.com/office/officeart/2005/8/layout/default"/>
    <dgm:cxn modelId="{1C331055-A1A3-4649-88AC-A69039E8B678}" type="presOf" srcId="{C2FD4A9D-24E3-4255-841B-22CABA6FAF7E}" destId="{118B6E75-A1AE-402B-AF14-54DF1BFE8A66}" srcOrd="0" destOrd="0" presId="urn:microsoft.com/office/officeart/2005/8/layout/default"/>
    <dgm:cxn modelId="{D5B1D48D-023C-4B21-80D7-7CE8B53D69BE}" type="presOf" srcId="{781ADD0D-50EF-4667-A7EA-D17800416BAD}" destId="{265804B9-C1A7-43FD-83E0-96C530B6551D}" srcOrd="0" destOrd="0" presId="urn:microsoft.com/office/officeart/2005/8/layout/default"/>
    <dgm:cxn modelId="{B61EFBB4-3874-4CEF-9DC1-99B08663497A}" type="presOf" srcId="{C4565DA3-4695-46FF-B092-0CA08B52ECF7}" destId="{5DB078EF-14EA-436E-8C2E-BD8131BF371F}" srcOrd="0" destOrd="0" presId="urn:microsoft.com/office/officeart/2005/8/layout/default"/>
    <dgm:cxn modelId="{7288F1C2-FF42-4438-9A0B-9A15E1C9307D}" srcId="{C4AC8AF0-AAA2-4F7E-8A01-1C0B4B5BB45A}" destId="{D690D6C5-3698-4D89-9E15-3F5E006136A1}" srcOrd="3" destOrd="0" parTransId="{4C03B822-42F4-4934-9CE8-80A68F2367E7}" sibTransId="{6EC75CF7-118E-4EE9-A607-33CADF29AB80}"/>
    <dgm:cxn modelId="{BD48D0E5-DB5B-40DC-8AF4-6B5E0106C774}" srcId="{C4AC8AF0-AAA2-4F7E-8A01-1C0B4B5BB45A}" destId="{5DA20F7C-7D63-45FB-8955-A4ACE1E19DF8}" srcOrd="6" destOrd="0" parTransId="{CA1C4792-D405-49CA-9B53-92C79DB8B66B}" sibTransId="{4DE0835B-FCC9-4E50-8315-4154F76C1149}"/>
    <dgm:cxn modelId="{9A8516F0-3682-4412-9F3A-8BEC69AEB83E}" type="presOf" srcId="{645A81AC-1CFC-4EFE-B610-94387E2CF647}" destId="{316E7915-C47E-4E89-AD51-AA38C9D7C3D2}" srcOrd="0" destOrd="0" presId="urn:microsoft.com/office/officeart/2005/8/layout/default"/>
    <dgm:cxn modelId="{4F0D76FA-D7A5-4F18-9C2E-E0EAEC22BF84}" srcId="{C4AC8AF0-AAA2-4F7E-8A01-1C0B4B5BB45A}" destId="{645A81AC-1CFC-4EFE-B610-94387E2CF647}" srcOrd="0" destOrd="0" parTransId="{B7D0BC85-8F96-4C74-A6D8-E79F15B5E413}" sibTransId="{8E52C5DB-8EA1-49E8-9062-7EF63F0D7AD1}"/>
    <dgm:cxn modelId="{7BE88F3C-AD99-40E2-99C8-A62111F52F3C}" type="presParOf" srcId="{FD2817E7-FD7E-408F-BB82-28585C369EF9}" destId="{316E7915-C47E-4E89-AD51-AA38C9D7C3D2}" srcOrd="0" destOrd="0" presId="urn:microsoft.com/office/officeart/2005/8/layout/default"/>
    <dgm:cxn modelId="{9BAEA55E-C0B0-4A12-8C63-72BBE97E5DFE}" type="presParOf" srcId="{FD2817E7-FD7E-408F-BB82-28585C369EF9}" destId="{9DDE0033-BB26-43BD-854D-682D910C40D3}" srcOrd="1" destOrd="0" presId="urn:microsoft.com/office/officeart/2005/8/layout/default"/>
    <dgm:cxn modelId="{F78047BD-F8E5-41AC-B1D2-B233C7B02984}" type="presParOf" srcId="{FD2817E7-FD7E-408F-BB82-28585C369EF9}" destId="{255AD03D-5F59-42A6-BD93-933A2564DE8A}" srcOrd="2" destOrd="0" presId="urn:microsoft.com/office/officeart/2005/8/layout/default"/>
    <dgm:cxn modelId="{30C1F3E6-5607-48A7-9BA3-533C7BFE00A4}" type="presParOf" srcId="{FD2817E7-FD7E-408F-BB82-28585C369EF9}" destId="{3641B58E-2039-4F58-A3A5-F5D5A87031A1}" srcOrd="3" destOrd="0" presId="urn:microsoft.com/office/officeart/2005/8/layout/default"/>
    <dgm:cxn modelId="{5C978D2A-7BCF-4E98-A997-1A4E11E98036}" type="presParOf" srcId="{FD2817E7-FD7E-408F-BB82-28585C369EF9}" destId="{118B6E75-A1AE-402B-AF14-54DF1BFE8A66}" srcOrd="4" destOrd="0" presId="urn:microsoft.com/office/officeart/2005/8/layout/default"/>
    <dgm:cxn modelId="{616DFE05-292B-44E6-B47C-FF1B506AB60F}" type="presParOf" srcId="{FD2817E7-FD7E-408F-BB82-28585C369EF9}" destId="{09C64957-986E-474E-AC2F-BDD8C7454ECC}" srcOrd="5" destOrd="0" presId="urn:microsoft.com/office/officeart/2005/8/layout/default"/>
    <dgm:cxn modelId="{51994245-7182-4187-8E64-6663D9A35E98}" type="presParOf" srcId="{FD2817E7-FD7E-408F-BB82-28585C369EF9}" destId="{640FD911-20D2-44ED-9B70-F1D9FD1D1AA0}" srcOrd="6" destOrd="0" presId="urn:microsoft.com/office/officeart/2005/8/layout/default"/>
    <dgm:cxn modelId="{2387C6E7-D4A3-4A34-845D-89CA83283C12}" type="presParOf" srcId="{FD2817E7-FD7E-408F-BB82-28585C369EF9}" destId="{83553EF7-E548-4E19-BBA9-53D3176271F7}" srcOrd="7" destOrd="0" presId="urn:microsoft.com/office/officeart/2005/8/layout/default"/>
    <dgm:cxn modelId="{F1F8743A-B4B3-438C-A3F6-CAE4292ECBE9}" type="presParOf" srcId="{FD2817E7-FD7E-408F-BB82-28585C369EF9}" destId="{265804B9-C1A7-43FD-83E0-96C530B6551D}" srcOrd="8" destOrd="0" presId="urn:microsoft.com/office/officeart/2005/8/layout/default"/>
    <dgm:cxn modelId="{693295A6-8805-4A14-B529-F02E7148D20A}" type="presParOf" srcId="{FD2817E7-FD7E-408F-BB82-28585C369EF9}" destId="{409F5455-7A6F-4457-A374-972511361209}" srcOrd="9" destOrd="0" presId="urn:microsoft.com/office/officeart/2005/8/layout/default"/>
    <dgm:cxn modelId="{D6EEDD27-64DD-4402-BC4E-3362616633B5}" type="presParOf" srcId="{FD2817E7-FD7E-408F-BB82-28585C369EF9}" destId="{5DB078EF-14EA-436E-8C2E-BD8131BF371F}" srcOrd="10" destOrd="0" presId="urn:microsoft.com/office/officeart/2005/8/layout/default"/>
    <dgm:cxn modelId="{35664664-3310-4D8E-A34A-5B86924C0B66}" type="presParOf" srcId="{FD2817E7-FD7E-408F-BB82-28585C369EF9}" destId="{1DA67182-74C7-408A-A550-AB3950555952}" srcOrd="11" destOrd="0" presId="urn:microsoft.com/office/officeart/2005/8/layout/default"/>
    <dgm:cxn modelId="{23166DAB-64E8-431B-AB7D-2051CC4F896F}" type="presParOf" srcId="{FD2817E7-FD7E-408F-BB82-28585C369EF9}" destId="{C863CE1F-4BC4-482C-B53F-39FB93BCF9A3}"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BC838B-D724-4E18-9771-BBA31D06E7C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655CB0B-081B-462D-B0F8-3D3F20673F56}">
      <dgm:prSet/>
      <dgm:spPr/>
      <dgm:t>
        <a:bodyPr/>
        <a:lstStyle/>
        <a:p>
          <a:r>
            <a:rPr lang="en-US"/>
            <a:t>Managing the Delivery Framework</a:t>
          </a:r>
        </a:p>
      </dgm:t>
    </dgm:pt>
    <dgm:pt modelId="{8A7740AF-DFD0-4280-90B8-1FDB8BDD5325}" type="parTrans" cxnId="{A0FC8E61-F0DF-4EF4-A0A7-017B227B6DAD}">
      <dgm:prSet/>
      <dgm:spPr/>
      <dgm:t>
        <a:bodyPr/>
        <a:lstStyle/>
        <a:p>
          <a:endParaRPr lang="en-US"/>
        </a:p>
      </dgm:t>
    </dgm:pt>
    <dgm:pt modelId="{4E21212F-79AD-42DD-B64A-E45F4101C4B2}" type="sibTrans" cxnId="{A0FC8E61-F0DF-4EF4-A0A7-017B227B6DAD}">
      <dgm:prSet/>
      <dgm:spPr/>
      <dgm:t>
        <a:bodyPr/>
        <a:lstStyle/>
        <a:p>
          <a:endParaRPr lang="en-US"/>
        </a:p>
      </dgm:t>
    </dgm:pt>
    <dgm:pt modelId="{C3C6A055-3F39-4984-9EBC-AE624727EE4C}">
      <dgm:prSet/>
      <dgm:spPr/>
      <dgm:t>
        <a:bodyPr/>
        <a:lstStyle/>
        <a:p>
          <a:r>
            <a:rPr lang="en-US"/>
            <a:t>Managing Relationships with Customers and Providers</a:t>
          </a:r>
        </a:p>
      </dgm:t>
    </dgm:pt>
    <dgm:pt modelId="{62CA1585-4290-4591-8A96-F1100FBA470E}" type="parTrans" cxnId="{709F6C55-CC4D-48E2-85F4-2A394F4DD6A1}">
      <dgm:prSet/>
      <dgm:spPr/>
      <dgm:t>
        <a:bodyPr/>
        <a:lstStyle/>
        <a:p>
          <a:endParaRPr lang="en-US"/>
        </a:p>
      </dgm:t>
    </dgm:pt>
    <dgm:pt modelId="{B413A351-7FE5-4740-9D8F-BB9FDCCC5C38}" type="sibTrans" cxnId="{709F6C55-CC4D-48E2-85F4-2A394F4DD6A1}">
      <dgm:prSet/>
      <dgm:spPr/>
      <dgm:t>
        <a:bodyPr/>
        <a:lstStyle/>
        <a:p>
          <a:endParaRPr lang="en-US"/>
        </a:p>
      </dgm:t>
    </dgm:pt>
    <dgm:pt modelId="{7FAC2BCE-88B2-4141-B29D-1C0A37CBFADC}">
      <dgm:prSet/>
      <dgm:spPr/>
      <dgm:t>
        <a:bodyPr/>
        <a:lstStyle/>
        <a:p>
          <a:r>
            <a:rPr lang="en-US"/>
            <a:t>Measuring Success</a:t>
          </a:r>
        </a:p>
      </dgm:t>
    </dgm:pt>
    <dgm:pt modelId="{6C7F6203-4085-45F8-A1F3-00C297C7ECDD}" type="parTrans" cxnId="{10192C79-448B-423B-9E8E-B42E5EE8BCAA}">
      <dgm:prSet/>
      <dgm:spPr/>
      <dgm:t>
        <a:bodyPr/>
        <a:lstStyle/>
        <a:p>
          <a:endParaRPr lang="en-US"/>
        </a:p>
      </dgm:t>
    </dgm:pt>
    <dgm:pt modelId="{81864976-8D33-4369-B03A-1BF94EC66129}" type="sibTrans" cxnId="{10192C79-448B-423B-9E8E-B42E5EE8BCAA}">
      <dgm:prSet/>
      <dgm:spPr/>
      <dgm:t>
        <a:bodyPr/>
        <a:lstStyle/>
        <a:p>
          <a:endParaRPr lang="en-US"/>
        </a:p>
      </dgm:t>
    </dgm:pt>
    <dgm:pt modelId="{123B2103-AAD8-405C-B32A-09D1C74E4506}" type="pres">
      <dgm:prSet presAssocID="{39BC838B-D724-4E18-9771-BBA31D06E7C8}" presName="root" presStyleCnt="0">
        <dgm:presLayoutVars>
          <dgm:dir/>
          <dgm:resizeHandles val="exact"/>
        </dgm:presLayoutVars>
      </dgm:prSet>
      <dgm:spPr/>
    </dgm:pt>
    <dgm:pt modelId="{A8A5AE6C-C4EA-4F93-A8A8-D84FBBB31000}" type="pres">
      <dgm:prSet presAssocID="{0655CB0B-081B-462D-B0F8-3D3F20673F56}" presName="compNode" presStyleCnt="0"/>
      <dgm:spPr/>
    </dgm:pt>
    <dgm:pt modelId="{55006D12-1BD5-4D62-B92F-2CBB54FFE261}" type="pres">
      <dgm:prSet presAssocID="{0655CB0B-081B-462D-B0F8-3D3F20673F56}" presName="bgRect" presStyleLbl="bgShp" presStyleIdx="0" presStyleCnt="3"/>
      <dgm:spPr/>
    </dgm:pt>
    <dgm:pt modelId="{CEBF2DFE-768D-4CF8-92F2-93D84E834BB7}" type="pres">
      <dgm:prSet presAssocID="{0655CB0B-081B-462D-B0F8-3D3F20673F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CB215B30-63AF-43F7-B31F-E060F5A9E794}" type="pres">
      <dgm:prSet presAssocID="{0655CB0B-081B-462D-B0F8-3D3F20673F56}" presName="spaceRect" presStyleCnt="0"/>
      <dgm:spPr/>
    </dgm:pt>
    <dgm:pt modelId="{7839B829-004D-4150-AD29-4C03F1AF4A4C}" type="pres">
      <dgm:prSet presAssocID="{0655CB0B-081B-462D-B0F8-3D3F20673F56}" presName="parTx" presStyleLbl="revTx" presStyleIdx="0" presStyleCnt="3">
        <dgm:presLayoutVars>
          <dgm:chMax val="0"/>
          <dgm:chPref val="0"/>
        </dgm:presLayoutVars>
      </dgm:prSet>
      <dgm:spPr/>
    </dgm:pt>
    <dgm:pt modelId="{92A75FD8-6690-4C0A-ACC5-AF5D9CBFE89C}" type="pres">
      <dgm:prSet presAssocID="{4E21212F-79AD-42DD-B64A-E45F4101C4B2}" presName="sibTrans" presStyleCnt="0"/>
      <dgm:spPr/>
    </dgm:pt>
    <dgm:pt modelId="{E9DFBD68-6BB1-46A5-A104-6267A35C0EA4}" type="pres">
      <dgm:prSet presAssocID="{C3C6A055-3F39-4984-9EBC-AE624727EE4C}" presName="compNode" presStyleCnt="0"/>
      <dgm:spPr/>
    </dgm:pt>
    <dgm:pt modelId="{884E341F-5A8F-4387-AE74-FD71A8DCB2E0}" type="pres">
      <dgm:prSet presAssocID="{C3C6A055-3F39-4984-9EBC-AE624727EE4C}" presName="bgRect" presStyleLbl="bgShp" presStyleIdx="1" presStyleCnt="3"/>
      <dgm:spPr/>
    </dgm:pt>
    <dgm:pt modelId="{ACE9A77C-779B-4667-A938-F4F356DFA503}" type="pres">
      <dgm:prSet presAssocID="{C3C6A055-3F39-4984-9EBC-AE624727EE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6830D77A-F29B-4F12-B077-C7B292F6266D}" type="pres">
      <dgm:prSet presAssocID="{C3C6A055-3F39-4984-9EBC-AE624727EE4C}" presName="spaceRect" presStyleCnt="0"/>
      <dgm:spPr/>
    </dgm:pt>
    <dgm:pt modelId="{F5814467-8737-4677-8D18-B0B6E165BF21}" type="pres">
      <dgm:prSet presAssocID="{C3C6A055-3F39-4984-9EBC-AE624727EE4C}" presName="parTx" presStyleLbl="revTx" presStyleIdx="1" presStyleCnt="3">
        <dgm:presLayoutVars>
          <dgm:chMax val="0"/>
          <dgm:chPref val="0"/>
        </dgm:presLayoutVars>
      </dgm:prSet>
      <dgm:spPr/>
    </dgm:pt>
    <dgm:pt modelId="{42CF2C03-BC82-4B92-9D48-3CCBEA038D78}" type="pres">
      <dgm:prSet presAssocID="{B413A351-7FE5-4740-9D8F-BB9FDCCC5C38}" presName="sibTrans" presStyleCnt="0"/>
      <dgm:spPr/>
    </dgm:pt>
    <dgm:pt modelId="{1348C730-9E88-490F-A36E-6B9031C0CCE7}" type="pres">
      <dgm:prSet presAssocID="{7FAC2BCE-88B2-4141-B29D-1C0A37CBFADC}" presName="compNode" presStyleCnt="0"/>
      <dgm:spPr/>
    </dgm:pt>
    <dgm:pt modelId="{510C55FD-CC3F-458D-BF06-E261359478E4}" type="pres">
      <dgm:prSet presAssocID="{7FAC2BCE-88B2-4141-B29D-1C0A37CBFADC}" presName="bgRect" presStyleLbl="bgShp" presStyleIdx="2" presStyleCnt="3"/>
      <dgm:spPr/>
    </dgm:pt>
    <dgm:pt modelId="{8E75532B-8E7A-4C79-95E2-CFDEC421A4CA}" type="pres">
      <dgm:prSet presAssocID="{7FAC2BCE-88B2-4141-B29D-1C0A37CBFA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ABB5BF8-05A1-41FD-8673-AA39B0859DD5}" type="pres">
      <dgm:prSet presAssocID="{7FAC2BCE-88B2-4141-B29D-1C0A37CBFADC}" presName="spaceRect" presStyleCnt="0"/>
      <dgm:spPr/>
    </dgm:pt>
    <dgm:pt modelId="{AB553CDB-9670-47B9-BC07-200A6F63F8F0}" type="pres">
      <dgm:prSet presAssocID="{7FAC2BCE-88B2-4141-B29D-1C0A37CBFADC}" presName="parTx" presStyleLbl="revTx" presStyleIdx="2" presStyleCnt="3">
        <dgm:presLayoutVars>
          <dgm:chMax val="0"/>
          <dgm:chPref val="0"/>
        </dgm:presLayoutVars>
      </dgm:prSet>
      <dgm:spPr/>
    </dgm:pt>
  </dgm:ptLst>
  <dgm:cxnLst>
    <dgm:cxn modelId="{6AD17322-C099-4B0C-ABCB-EC7A8E0A6F5A}" type="presOf" srcId="{7FAC2BCE-88B2-4141-B29D-1C0A37CBFADC}" destId="{AB553CDB-9670-47B9-BC07-200A6F63F8F0}" srcOrd="0" destOrd="0" presId="urn:microsoft.com/office/officeart/2018/2/layout/IconVerticalSolidList"/>
    <dgm:cxn modelId="{83606460-00D6-444D-A2ED-3D93AA9763DE}" type="presOf" srcId="{39BC838B-D724-4E18-9771-BBA31D06E7C8}" destId="{123B2103-AAD8-405C-B32A-09D1C74E4506}" srcOrd="0" destOrd="0" presId="urn:microsoft.com/office/officeart/2018/2/layout/IconVerticalSolidList"/>
    <dgm:cxn modelId="{A0FC8E61-F0DF-4EF4-A0A7-017B227B6DAD}" srcId="{39BC838B-D724-4E18-9771-BBA31D06E7C8}" destId="{0655CB0B-081B-462D-B0F8-3D3F20673F56}" srcOrd="0" destOrd="0" parTransId="{8A7740AF-DFD0-4280-90B8-1FDB8BDD5325}" sibTransId="{4E21212F-79AD-42DD-B64A-E45F4101C4B2}"/>
    <dgm:cxn modelId="{709F6C55-CC4D-48E2-85F4-2A394F4DD6A1}" srcId="{39BC838B-D724-4E18-9771-BBA31D06E7C8}" destId="{C3C6A055-3F39-4984-9EBC-AE624727EE4C}" srcOrd="1" destOrd="0" parTransId="{62CA1585-4290-4591-8A96-F1100FBA470E}" sibTransId="{B413A351-7FE5-4740-9D8F-BB9FDCCC5C38}"/>
    <dgm:cxn modelId="{10192C79-448B-423B-9E8E-B42E5EE8BCAA}" srcId="{39BC838B-D724-4E18-9771-BBA31D06E7C8}" destId="{7FAC2BCE-88B2-4141-B29D-1C0A37CBFADC}" srcOrd="2" destOrd="0" parTransId="{6C7F6203-4085-45F8-A1F3-00C297C7ECDD}" sibTransId="{81864976-8D33-4369-B03A-1BF94EC66129}"/>
    <dgm:cxn modelId="{0E933EA0-4E8A-40F7-A983-3109570DF356}" type="presOf" srcId="{C3C6A055-3F39-4984-9EBC-AE624727EE4C}" destId="{F5814467-8737-4677-8D18-B0B6E165BF21}" srcOrd="0" destOrd="0" presId="urn:microsoft.com/office/officeart/2018/2/layout/IconVerticalSolidList"/>
    <dgm:cxn modelId="{8E7204A9-E76E-4A67-99E2-DA8D04F78164}" type="presOf" srcId="{0655CB0B-081B-462D-B0F8-3D3F20673F56}" destId="{7839B829-004D-4150-AD29-4C03F1AF4A4C}" srcOrd="0" destOrd="0" presId="urn:microsoft.com/office/officeart/2018/2/layout/IconVerticalSolidList"/>
    <dgm:cxn modelId="{2DBC1EA6-87BE-4553-B258-919E81E86134}" type="presParOf" srcId="{123B2103-AAD8-405C-B32A-09D1C74E4506}" destId="{A8A5AE6C-C4EA-4F93-A8A8-D84FBBB31000}" srcOrd="0" destOrd="0" presId="urn:microsoft.com/office/officeart/2018/2/layout/IconVerticalSolidList"/>
    <dgm:cxn modelId="{1A5AF260-CF7B-40B9-9EF5-C2C8C6BC2D05}" type="presParOf" srcId="{A8A5AE6C-C4EA-4F93-A8A8-D84FBBB31000}" destId="{55006D12-1BD5-4D62-B92F-2CBB54FFE261}" srcOrd="0" destOrd="0" presId="urn:microsoft.com/office/officeart/2018/2/layout/IconVerticalSolidList"/>
    <dgm:cxn modelId="{66FF4D7E-DDCE-4436-9199-EE1526F8EAA1}" type="presParOf" srcId="{A8A5AE6C-C4EA-4F93-A8A8-D84FBBB31000}" destId="{CEBF2DFE-768D-4CF8-92F2-93D84E834BB7}" srcOrd="1" destOrd="0" presId="urn:microsoft.com/office/officeart/2018/2/layout/IconVerticalSolidList"/>
    <dgm:cxn modelId="{5B9295D6-C929-4916-87A6-1E940AAB6D3A}" type="presParOf" srcId="{A8A5AE6C-C4EA-4F93-A8A8-D84FBBB31000}" destId="{CB215B30-63AF-43F7-B31F-E060F5A9E794}" srcOrd="2" destOrd="0" presId="urn:microsoft.com/office/officeart/2018/2/layout/IconVerticalSolidList"/>
    <dgm:cxn modelId="{B611A2D5-0C73-4C39-9E4F-CEE6206BB910}" type="presParOf" srcId="{A8A5AE6C-C4EA-4F93-A8A8-D84FBBB31000}" destId="{7839B829-004D-4150-AD29-4C03F1AF4A4C}" srcOrd="3" destOrd="0" presId="urn:microsoft.com/office/officeart/2018/2/layout/IconVerticalSolidList"/>
    <dgm:cxn modelId="{62927F10-C208-470D-BCC9-B6A67C43252F}" type="presParOf" srcId="{123B2103-AAD8-405C-B32A-09D1C74E4506}" destId="{92A75FD8-6690-4C0A-ACC5-AF5D9CBFE89C}" srcOrd="1" destOrd="0" presId="urn:microsoft.com/office/officeart/2018/2/layout/IconVerticalSolidList"/>
    <dgm:cxn modelId="{1F2C6676-46D2-4A22-8956-703A89C0AE70}" type="presParOf" srcId="{123B2103-AAD8-405C-B32A-09D1C74E4506}" destId="{E9DFBD68-6BB1-46A5-A104-6267A35C0EA4}" srcOrd="2" destOrd="0" presId="urn:microsoft.com/office/officeart/2018/2/layout/IconVerticalSolidList"/>
    <dgm:cxn modelId="{D37AC565-2A42-4F88-84CD-9A0E947690F3}" type="presParOf" srcId="{E9DFBD68-6BB1-46A5-A104-6267A35C0EA4}" destId="{884E341F-5A8F-4387-AE74-FD71A8DCB2E0}" srcOrd="0" destOrd="0" presId="urn:microsoft.com/office/officeart/2018/2/layout/IconVerticalSolidList"/>
    <dgm:cxn modelId="{76EED707-FD73-485E-B0D9-3596A7DEDA31}" type="presParOf" srcId="{E9DFBD68-6BB1-46A5-A104-6267A35C0EA4}" destId="{ACE9A77C-779B-4667-A938-F4F356DFA503}" srcOrd="1" destOrd="0" presId="urn:microsoft.com/office/officeart/2018/2/layout/IconVerticalSolidList"/>
    <dgm:cxn modelId="{E7246C01-7241-40CD-9E56-0B9A2045BF93}" type="presParOf" srcId="{E9DFBD68-6BB1-46A5-A104-6267A35C0EA4}" destId="{6830D77A-F29B-4F12-B077-C7B292F6266D}" srcOrd="2" destOrd="0" presId="urn:microsoft.com/office/officeart/2018/2/layout/IconVerticalSolidList"/>
    <dgm:cxn modelId="{7CE05FA6-3E5E-4584-BD07-B2FC61938EB8}" type="presParOf" srcId="{E9DFBD68-6BB1-46A5-A104-6267A35C0EA4}" destId="{F5814467-8737-4677-8D18-B0B6E165BF21}" srcOrd="3" destOrd="0" presId="urn:microsoft.com/office/officeart/2018/2/layout/IconVerticalSolidList"/>
    <dgm:cxn modelId="{DCEBABD1-8B1E-47F3-9A55-EA9CE9A70AD4}" type="presParOf" srcId="{123B2103-AAD8-405C-B32A-09D1C74E4506}" destId="{42CF2C03-BC82-4B92-9D48-3CCBEA038D78}" srcOrd="3" destOrd="0" presId="urn:microsoft.com/office/officeart/2018/2/layout/IconVerticalSolidList"/>
    <dgm:cxn modelId="{6F458AE4-93D3-4ECB-AABC-76EAE923D480}" type="presParOf" srcId="{123B2103-AAD8-405C-B32A-09D1C74E4506}" destId="{1348C730-9E88-490F-A36E-6B9031C0CCE7}" srcOrd="4" destOrd="0" presId="urn:microsoft.com/office/officeart/2018/2/layout/IconVerticalSolidList"/>
    <dgm:cxn modelId="{96095A9E-5F28-4672-B5A9-D10B1E1A8AD1}" type="presParOf" srcId="{1348C730-9E88-490F-A36E-6B9031C0CCE7}" destId="{510C55FD-CC3F-458D-BF06-E261359478E4}" srcOrd="0" destOrd="0" presId="urn:microsoft.com/office/officeart/2018/2/layout/IconVerticalSolidList"/>
    <dgm:cxn modelId="{33F91AC8-E4E5-4FCC-8744-CB7603DB2788}" type="presParOf" srcId="{1348C730-9E88-490F-A36E-6B9031C0CCE7}" destId="{8E75532B-8E7A-4C79-95E2-CFDEC421A4CA}" srcOrd="1" destOrd="0" presId="urn:microsoft.com/office/officeart/2018/2/layout/IconVerticalSolidList"/>
    <dgm:cxn modelId="{19A05B0C-F564-48DC-B3CB-1EF48E796EF5}" type="presParOf" srcId="{1348C730-9E88-490F-A36E-6B9031C0CCE7}" destId="{4ABB5BF8-05A1-41FD-8673-AA39B0859DD5}" srcOrd="2" destOrd="0" presId="urn:microsoft.com/office/officeart/2018/2/layout/IconVerticalSolidList"/>
    <dgm:cxn modelId="{8F88A0CB-CB75-4DA6-8487-2A100A941E39}" type="presParOf" srcId="{1348C730-9E88-490F-A36E-6B9031C0CCE7}" destId="{AB553CDB-9670-47B9-BC07-200A6F63F8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69EAD5-D628-48F5-ABC0-22B586B7E4CA}" type="doc">
      <dgm:prSet loTypeId="urn:microsoft.com/office/officeart/2016/7/layout/VerticalDownArrowProcess" loCatId="process" qsTypeId="urn:microsoft.com/office/officeart/2005/8/quickstyle/simple2" qsCatId="simple" csTypeId="urn:microsoft.com/office/officeart/2005/8/colors/accent1_2" csCatId="accent1"/>
      <dgm:spPr/>
      <dgm:t>
        <a:bodyPr/>
        <a:lstStyle/>
        <a:p>
          <a:endParaRPr lang="en-US"/>
        </a:p>
      </dgm:t>
    </dgm:pt>
    <dgm:pt modelId="{6D324441-7EFF-4A08-B24B-79E28192BE14}">
      <dgm:prSet/>
      <dgm:spPr/>
      <dgm:t>
        <a:bodyPr/>
        <a:lstStyle/>
        <a:p>
          <a:r>
            <a:rPr lang="en-US"/>
            <a:t>Understand</a:t>
          </a:r>
        </a:p>
      </dgm:t>
    </dgm:pt>
    <dgm:pt modelId="{13FBFBBA-2F8D-433C-B415-31F08019083D}" type="parTrans" cxnId="{92BDD32D-8FBF-471C-A12C-835E886A3C32}">
      <dgm:prSet/>
      <dgm:spPr/>
      <dgm:t>
        <a:bodyPr/>
        <a:lstStyle/>
        <a:p>
          <a:endParaRPr lang="en-US"/>
        </a:p>
      </dgm:t>
    </dgm:pt>
    <dgm:pt modelId="{6C363017-9EF7-480D-8F40-FA049CD1086B}" type="sibTrans" cxnId="{92BDD32D-8FBF-471C-A12C-835E886A3C32}">
      <dgm:prSet/>
      <dgm:spPr/>
      <dgm:t>
        <a:bodyPr/>
        <a:lstStyle/>
        <a:p>
          <a:endParaRPr lang="en-US"/>
        </a:p>
      </dgm:t>
    </dgm:pt>
    <dgm:pt modelId="{7015B382-9E55-47DD-BE1D-BA8DEBCD790B}">
      <dgm:prSet/>
      <dgm:spPr/>
      <dgm:t>
        <a:bodyPr/>
        <a:lstStyle/>
        <a:p>
          <a:r>
            <a:rPr lang="en-US"/>
            <a:t>Understand the business – identify and document all of your business processes, formal and informal; </a:t>
          </a:r>
        </a:p>
      </dgm:t>
    </dgm:pt>
    <dgm:pt modelId="{C7A5BE31-FE50-4EBE-B47A-334D6DA08567}" type="parTrans" cxnId="{28C3F19F-017F-445B-8360-BCA124FAEC4B}">
      <dgm:prSet/>
      <dgm:spPr/>
      <dgm:t>
        <a:bodyPr/>
        <a:lstStyle/>
        <a:p>
          <a:endParaRPr lang="en-US"/>
        </a:p>
      </dgm:t>
    </dgm:pt>
    <dgm:pt modelId="{F0ACBEFA-D8D2-45EA-9D0C-9E707319FD73}" type="sibTrans" cxnId="{28C3F19F-017F-445B-8360-BCA124FAEC4B}">
      <dgm:prSet/>
      <dgm:spPr/>
      <dgm:t>
        <a:bodyPr/>
        <a:lstStyle/>
        <a:p>
          <a:endParaRPr lang="en-US"/>
        </a:p>
      </dgm:t>
    </dgm:pt>
    <dgm:pt modelId="{A1C8286A-1E2B-4513-99FE-D5CB8985D495}">
      <dgm:prSet/>
      <dgm:spPr/>
      <dgm:t>
        <a:bodyPr/>
        <a:lstStyle/>
        <a:p>
          <a:r>
            <a:rPr lang="en-US"/>
            <a:t>Acknowledge</a:t>
          </a:r>
        </a:p>
      </dgm:t>
    </dgm:pt>
    <dgm:pt modelId="{0A61C028-5EA7-42A1-8653-6FFBD96485F8}" type="parTrans" cxnId="{9FE50780-C6E0-4CA1-8267-6AA6F62CB2AE}">
      <dgm:prSet/>
      <dgm:spPr/>
      <dgm:t>
        <a:bodyPr/>
        <a:lstStyle/>
        <a:p>
          <a:endParaRPr lang="en-US"/>
        </a:p>
      </dgm:t>
    </dgm:pt>
    <dgm:pt modelId="{15108058-8168-4AB5-8C46-208693A0BD3E}" type="sibTrans" cxnId="{9FE50780-C6E0-4CA1-8267-6AA6F62CB2AE}">
      <dgm:prSet/>
      <dgm:spPr/>
      <dgm:t>
        <a:bodyPr/>
        <a:lstStyle/>
        <a:p>
          <a:endParaRPr lang="en-US"/>
        </a:p>
      </dgm:t>
    </dgm:pt>
    <dgm:pt modelId="{753943BD-D583-4E42-B0EC-11FAF4FA2AF6}">
      <dgm:prSet/>
      <dgm:spPr/>
      <dgm:t>
        <a:bodyPr/>
        <a:lstStyle/>
        <a:p>
          <a:r>
            <a:rPr lang="en-US"/>
            <a:t>Acknowledge the culture – analyse the structure, ethos and nature of your organisation; </a:t>
          </a:r>
        </a:p>
      </dgm:t>
    </dgm:pt>
    <dgm:pt modelId="{9D60C2CF-51FF-4599-AA8D-82EFEC64E145}" type="parTrans" cxnId="{B97EFEBA-2A90-474E-9AC7-D3E0074D29BA}">
      <dgm:prSet/>
      <dgm:spPr/>
      <dgm:t>
        <a:bodyPr/>
        <a:lstStyle/>
        <a:p>
          <a:endParaRPr lang="en-US"/>
        </a:p>
      </dgm:t>
    </dgm:pt>
    <dgm:pt modelId="{441209B4-B8BE-4E48-8620-DF6271FE7BD9}" type="sibTrans" cxnId="{B97EFEBA-2A90-474E-9AC7-D3E0074D29BA}">
      <dgm:prSet/>
      <dgm:spPr/>
      <dgm:t>
        <a:bodyPr/>
        <a:lstStyle/>
        <a:p>
          <a:endParaRPr lang="en-US"/>
        </a:p>
      </dgm:t>
    </dgm:pt>
    <dgm:pt modelId="{76FF59EB-9D95-45F7-BDEF-F20E3362399F}">
      <dgm:prSet/>
      <dgm:spPr/>
      <dgm:t>
        <a:bodyPr/>
        <a:lstStyle/>
        <a:p>
          <a:r>
            <a:rPr lang="en-US"/>
            <a:t>Know</a:t>
          </a:r>
        </a:p>
      </dgm:t>
    </dgm:pt>
    <dgm:pt modelId="{8B111400-2240-49E0-AB10-71D4C6795CF3}" type="parTrans" cxnId="{F41F9133-3569-4900-AE02-BE62A964F5EE}">
      <dgm:prSet/>
      <dgm:spPr/>
      <dgm:t>
        <a:bodyPr/>
        <a:lstStyle/>
        <a:p>
          <a:endParaRPr lang="en-US"/>
        </a:p>
      </dgm:t>
    </dgm:pt>
    <dgm:pt modelId="{41A320B0-BC47-4F93-817A-19A251290135}" type="sibTrans" cxnId="{F41F9133-3569-4900-AE02-BE62A964F5EE}">
      <dgm:prSet/>
      <dgm:spPr/>
      <dgm:t>
        <a:bodyPr/>
        <a:lstStyle/>
        <a:p>
          <a:endParaRPr lang="en-US"/>
        </a:p>
      </dgm:t>
    </dgm:pt>
    <dgm:pt modelId="{853FF8C7-0323-489A-97D1-6DACE3CA6003}">
      <dgm:prSet/>
      <dgm:spPr/>
      <dgm:t>
        <a:bodyPr/>
        <a:lstStyle/>
        <a:p>
          <a:r>
            <a:rPr lang="en-US"/>
            <a:t>Know the IT estate – identify and document all IT assets, applications and delivery channels; </a:t>
          </a:r>
        </a:p>
      </dgm:t>
    </dgm:pt>
    <dgm:pt modelId="{2D81CC9E-F7EE-4D62-B920-E9CD796857E9}" type="parTrans" cxnId="{48B2BF7A-CFA0-47BB-9D32-552E6312B44E}">
      <dgm:prSet/>
      <dgm:spPr/>
      <dgm:t>
        <a:bodyPr/>
        <a:lstStyle/>
        <a:p>
          <a:endParaRPr lang="en-US"/>
        </a:p>
      </dgm:t>
    </dgm:pt>
    <dgm:pt modelId="{8F80D598-1B96-4464-A094-116837E6A7E0}" type="sibTrans" cxnId="{48B2BF7A-CFA0-47BB-9D32-552E6312B44E}">
      <dgm:prSet/>
      <dgm:spPr/>
      <dgm:t>
        <a:bodyPr/>
        <a:lstStyle/>
        <a:p>
          <a:endParaRPr lang="en-US"/>
        </a:p>
      </dgm:t>
    </dgm:pt>
    <dgm:pt modelId="{78ED48A7-BAC2-475B-BCD8-D583405AC04A}">
      <dgm:prSet/>
      <dgm:spPr/>
      <dgm:t>
        <a:bodyPr/>
        <a:lstStyle/>
        <a:p>
          <a:r>
            <a:rPr lang="en-US"/>
            <a:t>Discover</a:t>
          </a:r>
        </a:p>
      </dgm:t>
    </dgm:pt>
    <dgm:pt modelId="{68A53EE3-7DF0-4F74-A5A2-B086CADA024D}" type="parTrans" cxnId="{6EE1CD28-0916-4149-98F1-78A3A1CC4F42}">
      <dgm:prSet/>
      <dgm:spPr/>
      <dgm:t>
        <a:bodyPr/>
        <a:lstStyle/>
        <a:p>
          <a:endParaRPr lang="en-US"/>
        </a:p>
      </dgm:t>
    </dgm:pt>
    <dgm:pt modelId="{5354573C-06BE-4331-9960-A1F02FAF4DFC}" type="sibTrans" cxnId="{6EE1CD28-0916-4149-98F1-78A3A1CC4F42}">
      <dgm:prSet/>
      <dgm:spPr/>
      <dgm:t>
        <a:bodyPr/>
        <a:lstStyle/>
        <a:p>
          <a:endParaRPr lang="en-US"/>
        </a:p>
      </dgm:t>
    </dgm:pt>
    <dgm:pt modelId="{D2F0BDF0-802E-4B21-BB8E-6807FDF45FF1}">
      <dgm:prSet/>
      <dgm:spPr/>
      <dgm:t>
        <a:bodyPr/>
        <a:lstStyle/>
        <a:p>
          <a:r>
            <a:rPr lang="en-US"/>
            <a:t>Discover the value chains – identify and document the relationships/ touch-points between the business and the IT estate; </a:t>
          </a:r>
        </a:p>
      </dgm:t>
    </dgm:pt>
    <dgm:pt modelId="{8EDCCF9A-615A-4DAA-AB93-2C1DA018E88C}" type="parTrans" cxnId="{1C740E33-3E6C-474D-AE16-F75D9CDE3071}">
      <dgm:prSet/>
      <dgm:spPr/>
      <dgm:t>
        <a:bodyPr/>
        <a:lstStyle/>
        <a:p>
          <a:endParaRPr lang="en-US"/>
        </a:p>
      </dgm:t>
    </dgm:pt>
    <dgm:pt modelId="{48DCF759-3141-4428-984A-75D5257C3F78}" type="sibTrans" cxnId="{1C740E33-3E6C-474D-AE16-F75D9CDE3071}">
      <dgm:prSet/>
      <dgm:spPr/>
      <dgm:t>
        <a:bodyPr/>
        <a:lstStyle/>
        <a:p>
          <a:endParaRPr lang="en-US"/>
        </a:p>
      </dgm:t>
    </dgm:pt>
    <dgm:pt modelId="{2BE0B17C-F193-4755-88FA-0F72C782FDD6}">
      <dgm:prSet/>
      <dgm:spPr/>
      <dgm:t>
        <a:bodyPr/>
        <a:lstStyle/>
        <a:p>
          <a:r>
            <a:rPr lang="en-US"/>
            <a:t>Interpret</a:t>
          </a:r>
        </a:p>
      </dgm:t>
    </dgm:pt>
    <dgm:pt modelId="{F82C09C0-D865-4614-A4C6-C0CD8F1402F8}" type="parTrans" cxnId="{621832D2-AFE2-4A91-AE02-15D6DC9AF014}">
      <dgm:prSet/>
      <dgm:spPr/>
      <dgm:t>
        <a:bodyPr/>
        <a:lstStyle/>
        <a:p>
          <a:endParaRPr lang="en-US"/>
        </a:p>
      </dgm:t>
    </dgm:pt>
    <dgm:pt modelId="{F8E1AF16-A8D7-4DC1-9151-EEC7C4556F36}" type="sibTrans" cxnId="{621832D2-AFE2-4A91-AE02-15D6DC9AF014}">
      <dgm:prSet/>
      <dgm:spPr/>
      <dgm:t>
        <a:bodyPr/>
        <a:lstStyle/>
        <a:p>
          <a:endParaRPr lang="en-US"/>
        </a:p>
      </dgm:t>
    </dgm:pt>
    <dgm:pt modelId="{D28055BD-341F-4F03-B274-D8073EBE225A}">
      <dgm:prSet/>
      <dgm:spPr/>
      <dgm:t>
        <a:bodyPr/>
        <a:lstStyle/>
        <a:p>
          <a:r>
            <a:rPr lang="en-US"/>
            <a:t>Interpret the context – gather and collate intelligence about influential factors, internal and external; </a:t>
          </a:r>
        </a:p>
      </dgm:t>
    </dgm:pt>
    <dgm:pt modelId="{947B828A-52A3-48A6-BA08-1CFA17719C11}" type="parTrans" cxnId="{79DE74A6-84A5-4749-9890-5003A9631EAE}">
      <dgm:prSet/>
      <dgm:spPr/>
      <dgm:t>
        <a:bodyPr/>
        <a:lstStyle/>
        <a:p>
          <a:endParaRPr lang="en-US"/>
        </a:p>
      </dgm:t>
    </dgm:pt>
    <dgm:pt modelId="{381E789B-3F56-4548-A1A7-487388BFBA45}" type="sibTrans" cxnId="{79DE74A6-84A5-4749-9890-5003A9631EAE}">
      <dgm:prSet/>
      <dgm:spPr/>
      <dgm:t>
        <a:bodyPr/>
        <a:lstStyle/>
        <a:p>
          <a:endParaRPr lang="en-US"/>
        </a:p>
      </dgm:t>
    </dgm:pt>
    <dgm:pt modelId="{299B7F3B-E076-4CB1-807C-F503F4751945}">
      <dgm:prSet/>
      <dgm:spPr/>
      <dgm:t>
        <a:bodyPr/>
        <a:lstStyle/>
        <a:p>
          <a:r>
            <a:rPr lang="en-US"/>
            <a:t>Determine</a:t>
          </a:r>
        </a:p>
      </dgm:t>
    </dgm:pt>
    <dgm:pt modelId="{BA9D1CAA-6196-4D53-B5F7-73B9886F602F}" type="parTrans" cxnId="{5DE3AF71-536F-4615-9A17-B77FC671F0F2}">
      <dgm:prSet/>
      <dgm:spPr/>
      <dgm:t>
        <a:bodyPr/>
        <a:lstStyle/>
        <a:p>
          <a:endParaRPr lang="en-US"/>
        </a:p>
      </dgm:t>
    </dgm:pt>
    <dgm:pt modelId="{589A622A-18C9-476C-ADF2-3CA9BA3C7444}" type="sibTrans" cxnId="{5DE3AF71-536F-4615-9A17-B77FC671F0F2}">
      <dgm:prSet/>
      <dgm:spPr/>
      <dgm:t>
        <a:bodyPr/>
        <a:lstStyle/>
        <a:p>
          <a:endParaRPr lang="en-US"/>
        </a:p>
      </dgm:t>
    </dgm:pt>
    <dgm:pt modelId="{80AF3B69-9B20-4155-A61A-F87F6299E894}">
      <dgm:prSet/>
      <dgm:spPr/>
      <dgm:t>
        <a:bodyPr/>
        <a:lstStyle/>
        <a:p>
          <a:r>
            <a:rPr lang="en-US"/>
            <a:t>Determine the Change Agenda – analyse the context, the business strategy and influential factors, identify impacts and implications for the IT estate; </a:t>
          </a:r>
        </a:p>
      </dgm:t>
    </dgm:pt>
    <dgm:pt modelId="{D5B828C0-2CFF-41F8-95E0-87AB6997DEF2}" type="parTrans" cxnId="{D46A6B3A-F598-4618-A88A-154EB023CC6B}">
      <dgm:prSet/>
      <dgm:spPr/>
      <dgm:t>
        <a:bodyPr/>
        <a:lstStyle/>
        <a:p>
          <a:endParaRPr lang="en-US"/>
        </a:p>
      </dgm:t>
    </dgm:pt>
    <dgm:pt modelId="{8F1DD7E1-52AC-48CA-BE78-233F20876EAF}" type="sibTrans" cxnId="{D46A6B3A-F598-4618-A88A-154EB023CC6B}">
      <dgm:prSet/>
      <dgm:spPr/>
      <dgm:t>
        <a:bodyPr/>
        <a:lstStyle/>
        <a:p>
          <a:endParaRPr lang="en-US"/>
        </a:p>
      </dgm:t>
    </dgm:pt>
    <dgm:pt modelId="{5CEE8AD0-A600-43B8-AF72-E5295702148F}">
      <dgm:prSet/>
      <dgm:spPr/>
      <dgm:t>
        <a:bodyPr/>
        <a:lstStyle/>
        <a:p>
          <a:r>
            <a:rPr lang="en-US"/>
            <a:t>Chart</a:t>
          </a:r>
        </a:p>
      </dgm:t>
    </dgm:pt>
    <dgm:pt modelId="{BC40E043-3490-40C8-A84E-0CB1A57542B4}" type="parTrans" cxnId="{3AFB86BC-EE03-477E-A44E-D00EF1698CA1}">
      <dgm:prSet/>
      <dgm:spPr/>
      <dgm:t>
        <a:bodyPr/>
        <a:lstStyle/>
        <a:p>
          <a:endParaRPr lang="en-US"/>
        </a:p>
      </dgm:t>
    </dgm:pt>
    <dgm:pt modelId="{A5907658-BF26-4E4E-B97E-A624E4C5F5D8}" type="sibTrans" cxnId="{3AFB86BC-EE03-477E-A44E-D00EF1698CA1}">
      <dgm:prSet/>
      <dgm:spPr/>
      <dgm:t>
        <a:bodyPr/>
        <a:lstStyle/>
        <a:p>
          <a:endParaRPr lang="en-US"/>
        </a:p>
      </dgm:t>
    </dgm:pt>
    <dgm:pt modelId="{5D87A02D-B015-4DDC-B0CA-8E8AF03B07F5}">
      <dgm:prSet/>
      <dgm:spPr/>
      <dgm:t>
        <a:bodyPr/>
        <a:lstStyle/>
        <a:p>
          <a:r>
            <a:rPr lang="en-US"/>
            <a:t>Chart the Technology Roadmap – prioritise, time-line and optimise the change agenda; </a:t>
          </a:r>
        </a:p>
      </dgm:t>
    </dgm:pt>
    <dgm:pt modelId="{3401E214-692F-4EFD-8BBB-2EE9FE1EAD42}" type="parTrans" cxnId="{814A52AA-B355-488D-B7D2-C4B554C2F7D0}">
      <dgm:prSet/>
      <dgm:spPr/>
      <dgm:t>
        <a:bodyPr/>
        <a:lstStyle/>
        <a:p>
          <a:endParaRPr lang="en-US"/>
        </a:p>
      </dgm:t>
    </dgm:pt>
    <dgm:pt modelId="{A96FCEDA-409A-4AD5-A9B9-DBCE042A01DA}" type="sibTrans" cxnId="{814A52AA-B355-488D-B7D2-C4B554C2F7D0}">
      <dgm:prSet/>
      <dgm:spPr/>
      <dgm:t>
        <a:bodyPr/>
        <a:lstStyle/>
        <a:p>
          <a:endParaRPr lang="en-US"/>
        </a:p>
      </dgm:t>
    </dgm:pt>
    <dgm:pt modelId="{1C8661E5-EE8A-45BC-94C8-100D8F936CA7}">
      <dgm:prSet/>
      <dgm:spPr/>
      <dgm:t>
        <a:bodyPr/>
        <a:lstStyle/>
        <a:p>
          <a:r>
            <a:rPr lang="en-US"/>
            <a:t>Plan</a:t>
          </a:r>
        </a:p>
      </dgm:t>
    </dgm:pt>
    <dgm:pt modelId="{86798C9D-823B-4400-BC8A-E09ED62B234F}" type="parTrans" cxnId="{EEFFB3C7-4CFF-4061-9990-ED2092E7777B}">
      <dgm:prSet/>
      <dgm:spPr/>
      <dgm:t>
        <a:bodyPr/>
        <a:lstStyle/>
        <a:p>
          <a:endParaRPr lang="en-US"/>
        </a:p>
      </dgm:t>
    </dgm:pt>
    <dgm:pt modelId="{20156225-0B12-4253-A827-27DB084B4815}" type="sibTrans" cxnId="{EEFFB3C7-4CFF-4061-9990-ED2092E7777B}">
      <dgm:prSet/>
      <dgm:spPr/>
      <dgm:t>
        <a:bodyPr/>
        <a:lstStyle/>
        <a:p>
          <a:endParaRPr lang="en-US"/>
        </a:p>
      </dgm:t>
    </dgm:pt>
    <dgm:pt modelId="{B5E6F7BE-0960-4E2C-A7BF-90AD8CE7ED2C}">
      <dgm:prSet/>
      <dgm:spPr/>
      <dgm:t>
        <a:bodyPr/>
        <a:lstStyle/>
        <a:p>
          <a:r>
            <a:rPr lang="en-US"/>
            <a:t>Plan the work programme – translate the technology road-map into business unit plans; </a:t>
          </a:r>
        </a:p>
      </dgm:t>
    </dgm:pt>
    <dgm:pt modelId="{C19523BB-D5DE-420D-AD50-37A1208BBE5D}" type="parTrans" cxnId="{FF256BFC-A0FA-471D-94E7-2A5DAD84CB5A}">
      <dgm:prSet/>
      <dgm:spPr/>
      <dgm:t>
        <a:bodyPr/>
        <a:lstStyle/>
        <a:p>
          <a:endParaRPr lang="en-US"/>
        </a:p>
      </dgm:t>
    </dgm:pt>
    <dgm:pt modelId="{5DDC3A07-8D97-49F3-A34B-63421309F051}" type="sibTrans" cxnId="{FF256BFC-A0FA-471D-94E7-2A5DAD84CB5A}">
      <dgm:prSet/>
      <dgm:spPr/>
      <dgm:t>
        <a:bodyPr/>
        <a:lstStyle/>
        <a:p>
          <a:endParaRPr lang="en-US"/>
        </a:p>
      </dgm:t>
    </dgm:pt>
    <dgm:pt modelId="{EFB23107-BEC8-4475-B076-F9B47BD25E13}">
      <dgm:prSet/>
      <dgm:spPr/>
      <dgm:t>
        <a:bodyPr/>
        <a:lstStyle/>
        <a:p>
          <a:r>
            <a:rPr lang="en-US"/>
            <a:t>Populate</a:t>
          </a:r>
        </a:p>
      </dgm:t>
    </dgm:pt>
    <dgm:pt modelId="{4B8F58E2-E1B0-4F5A-907D-99F16AAED3B1}" type="parTrans" cxnId="{749CA942-B7F9-47F9-906E-111CB52A0B7B}">
      <dgm:prSet/>
      <dgm:spPr/>
      <dgm:t>
        <a:bodyPr/>
        <a:lstStyle/>
        <a:p>
          <a:endParaRPr lang="en-US"/>
        </a:p>
      </dgm:t>
    </dgm:pt>
    <dgm:pt modelId="{811CB788-6C34-4159-B6B7-E2058B0BE44F}" type="sibTrans" cxnId="{749CA942-B7F9-47F9-906E-111CB52A0B7B}">
      <dgm:prSet/>
      <dgm:spPr/>
      <dgm:t>
        <a:bodyPr/>
        <a:lstStyle/>
        <a:p>
          <a:endParaRPr lang="en-US"/>
        </a:p>
      </dgm:t>
    </dgm:pt>
    <dgm:pt modelId="{ECD65B80-3B48-4525-9D90-B508CB82B312}">
      <dgm:prSet/>
      <dgm:spPr/>
      <dgm:t>
        <a:bodyPr/>
        <a:lstStyle/>
        <a:p>
          <a:r>
            <a:rPr lang="en-US"/>
            <a:t>Populate the delivery framework – resource the programme; </a:t>
          </a:r>
        </a:p>
      </dgm:t>
    </dgm:pt>
    <dgm:pt modelId="{5F02CDEF-6902-46D3-ABAD-EE19E4861C0D}" type="parTrans" cxnId="{65BB243E-2215-4B98-9946-20717354C5C5}">
      <dgm:prSet/>
      <dgm:spPr/>
      <dgm:t>
        <a:bodyPr/>
        <a:lstStyle/>
        <a:p>
          <a:endParaRPr lang="en-US"/>
        </a:p>
      </dgm:t>
    </dgm:pt>
    <dgm:pt modelId="{6E36D358-4CA2-43A4-9F49-AD29CCEBB127}" type="sibTrans" cxnId="{65BB243E-2215-4B98-9946-20717354C5C5}">
      <dgm:prSet/>
      <dgm:spPr/>
      <dgm:t>
        <a:bodyPr/>
        <a:lstStyle/>
        <a:p>
          <a:endParaRPr lang="en-US"/>
        </a:p>
      </dgm:t>
    </dgm:pt>
    <dgm:pt modelId="{BED08CDB-15A8-4709-8FFF-98EFE51CCF7A}">
      <dgm:prSet/>
      <dgm:spPr/>
      <dgm:t>
        <a:bodyPr/>
        <a:lstStyle/>
        <a:p>
          <a:r>
            <a:rPr lang="en-US"/>
            <a:t>Achieve</a:t>
          </a:r>
        </a:p>
      </dgm:t>
    </dgm:pt>
    <dgm:pt modelId="{432D0435-C3FB-4003-BBBA-CCC11E55E096}" type="parTrans" cxnId="{6EBE9BFA-2B56-4D54-BAE4-E5A411E12A6A}">
      <dgm:prSet/>
      <dgm:spPr/>
      <dgm:t>
        <a:bodyPr/>
        <a:lstStyle/>
        <a:p>
          <a:endParaRPr lang="en-US"/>
        </a:p>
      </dgm:t>
    </dgm:pt>
    <dgm:pt modelId="{1DD1B4D4-D03B-474B-8B37-225564D8A70F}" type="sibTrans" cxnId="{6EBE9BFA-2B56-4D54-BAE4-E5A411E12A6A}">
      <dgm:prSet/>
      <dgm:spPr/>
      <dgm:t>
        <a:bodyPr/>
        <a:lstStyle/>
        <a:p>
          <a:endParaRPr lang="en-US"/>
        </a:p>
      </dgm:t>
    </dgm:pt>
    <dgm:pt modelId="{636B0016-61B2-4F43-B78C-634A6EAAFB47}">
      <dgm:prSet/>
      <dgm:spPr/>
      <dgm:t>
        <a:bodyPr/>
        <a:lstStyle/>
        <a:p>
          <a:r>
            <a:rPr lang="en-US"/>
            <a:t>Achieve the business benefit – implement the delivery framework.</a:t>
          </a:r>
        </a:p>
      </dgm:t>
    </dgm:pt>
    <dgm:pt modelId="{51EB4CC8-86B3-4E28-83D0-D47DAF22CC51}" type="parTrans" cxnId="{882D6621-D892-475A-A0FD-2C6324F3339C}">
      <dgm:prSet/>
      <dgm:spPr/>
      <dgm:t>
        <a:bodyPr/>
        <a:lstStyle/>
        <a:p>
          <a:endParaRPr lang="en-US"/>
        </a:p>
      </dgm:t>
    </dgm:pt>
    <dgm:pt modelId="{17E5CA62-536F-47EA-B919-5F2ED9948A51}" type="sibTrans" cxnId="{882D6621-D892-475A-A0FD-2C6324F3339C}">
      <dgm:prSet/>
      <dgm:spPr/>
      <dgm:t>
        <a:bodyPr/>
        <a:lstStyle/>
        <a:p>
          <a:endParaRPr lang="en-US"/>
        </a:p>
      </dgm:t>
    </dgm:pt>
    <dgm:pt modelId="{50820F6D-F952-46E3-99B7-712334A2EC4D}" type="pres">
      <dgm:prSet presAssocID="{2E69EAD5-D628-48F5-ABC0-22B586B7E4CA}" presName="Name0" presStyleCnt="0">
        <dgm:presLayoutVars>
          <dgm:dir/>
          <dgm:animLvl val="lvl"/>
          <dgm:resizeHandles val="exact"/>
        </dgm:presLayoutVars>
      </dgm:prSet>
      <dgm:spPr/>
    </dgm:pt>
    <dgm:pt modelId="{DE3E3111-6B03-4E8F-B742-6E73BF9909C5}" type="pres">
      <dgm:prSet presAssocID="{BED08CDB-15A8-4709-8FFF-98EFE51CCF7A}" presName="boxAndChildren" presStyleCnt="0"/>
      <dgm:spPr/>
    </dgm:pt>
    <dgm:pt modelId="{249D4F96-7AA0-49E5-A58A-20E079205961}" type="pres">
      <dgm:prSet presAssocID="{BED08CDB-15A8-4709-8FFF-98EFE51CCF7A}" presName="parentTextBox" presStyleLbl="alignNode1" presStyleIdx="0" presStyleCnt="10"/>
      <dgm:spPr/>
    </dgm:pt>
    <dgm:pt modelId="{D200D015-C97A-4480-AD67-1D58FB0BC90D}" type="pres">
      <dgm:prSet presAssocID="{BED08CDB-15A8-4709-8FFF-98EFE51CCF7A}" presName="descendantBox" presStyleLbl="bgAccFollowNode1" presStyleIdx="0" presStyleCnt="10"/>
      <dgm:spPr/>
    </dgm:pt>
    <dgm:pt modelId="{4D6D370D-3CB5-4F30-AA53-D5198C22F5B0}" type="pres">
      <dgm:prSet presAssocID="{811CB788-6C34-4159-B6B7-E2058B0BE44F}" presName="sp" presStyleCnt="0"/>
      <dgm:spPr/>
    </dgm:pt>
    <dgm:pt modelId="{1D62BFED-C48C-4D41-A932-9F4CBEF1843B}" type="pres">
      <dgm:prSet presAssocID="{EFB23107-BEC8-4475-B076-F9B47BD25E13}" presName="arrowAndChildren" presStyleCnt="0"/>
      <dgm:spPr/>
    </dgm:pt>
    <dgm:pt modelId="{69654867-62EC-4508-A0C0-BABBBACCC066}" type="pres">
      <dgm:prSet presAssocID="{EFB23107-BEC8-4475-B076-F9B47BD25E13}" presName="parentTextArrow" presStyleLbl="node1" presStyleIdx="0" presStyleCnt="0"/>
      <dgm:spPr/>
    </dgm:pt>
    <dgm:pt modelId="{33E0C03F-64DB-44F9-85E2-B9496491CA07}" type="pres">
      <dgm:prSet presAssocID="{EFB23107-BEC8-4475-B076-F9B47BD25E13}" presName="arrow" presStyleLbl="alignNode1" presStyleIdx="1" presStyleCnt="10"/>
      <dgm:spPr/>
    </dgm:pt>
    <dgm:pt modelId="{6633761F-EBEC-4227-A6D4-8893041D4A37}" type="pres">
      <dgm:prSet presAssocID="{EFB23107-BEC8-4475-B076-F9B47BD25E13}" presName="descendantArrow" presStyleLbl="bgAccFollowNode1" presStyleIdx="1" presStyleCnt="10"/>
      <dgm:spPr/>
    </dgm:pt>
    <dgm:pt modelId="{18B03C70-A427-42B1-B5BD-5BB7BFDAE689}" type="pres">
      <dgm:prSet presAssocID="{20156225-0B12-4253-A827-27DB084B4815}" presName="sp" presStyleCnt="0"/>
      <dgm:spPr/>
    </dgm:pt>
    <dgm:pt modelId="{0C9DA481-2D83-4C76-ABAC-FA5450CD3557}" type="pres">
      <dgm:prSet presAssocID="{1C8661E5-EE8A-45BC-94C8-100D8F936CA7}" presName="arrowAndChildren" presStyleCnt="0"/>
      <dgm:spPr/>
    </dgm:pt>
    <dgm:pt modelId="{A57402B7-1FE9-4776-A83F-56CC7C398312}" type="pres">
      <dgm:prSet presAssocID="{1C8661E5-EE8A-45BC-94C8-100D8F936CA7}" presName="parentTextArrow" presStyleLbl="node1" presStyleIdx="0" presStyleCnt="0"/>
      <dgm:spPr/>
    </dgm:pt>
    <dgm:pt modelId="{2380F80F-935A-4EEE-A61C-9CD5D9FD2DF4}" type="pres">
      <dgm:prSet presAssocID="{1C8661E5-EE8A-45BC-94C8-100D8F936CA7}" presName="arrow" presStyleLbl="alignNode1" presStyleIdx="2" presStyleCnt="10"/>
      <dgm:spPr/>
    </dgm:pt>
    <dgm:pt modelId="{9E377E72-B7C6-45E3-9AE0-EF3F940BBF72}" type="pres">
      <dgm:prSet presAssocID="{1C8661E5-EE8A-45BC-94C8-100D8F936CA7}" presName="descendantArrow" presStyleLbl="bgAccFollowNode1" presStyleIdx="2" presStyleCnt="10"/>
      <dgm:spPr/>
    </dgm:pt>
    <dgm:pt modelId="{A11A7F01-9AB7-43AA-8ED4-C84FEB730B3E}" type="pres">
      <dgm:prSet presAssocID="{A5907658-BF26-4E4E-B97E-A624E4C5F5D8}" presName="sp" presStyleCnt="0"/>
      <dgm:spPr/>
    </dgm:pt>
    <dgm:pt modelId="{E54D4086-0188-4AB5-86A6-E31B2A08AC81}" type="pres">
      <dgm:prSet presAssocID="{5CEE8AD0-A600-43B8-AF72-E5295702148F}" presName="arrowAndChildren" presStyleCnt="0"/>
      <dgm:spPr/>
    </dgm:pt>
    <dgm:pt modelId="{D87CC6D7-2249-4799-B534-36A34C766E8D}" type="pres">
      <dgm:prSet presAssocID="{5CEE8AD0-A600-43B8-AF72-E5295702148F}" presName="parentTextArrow" presStyleLbl="node1" presStyleIdx="0" presStyleCnt="0"/>
      <dgm:spPr/>
    </dgm:pt>
    <dgm:pt modelId="{C78E10CC-9CAD-470D-B407-831595248011}" type="pres">
      <dgm:prSet presAssocID="{5CEE8AD0-A600-43B8-AF72-E5295702148F}" presName="arrow" presStyleLbl="alignNode1" presStyleIdx="3" presStyleCnt="10"/>
      <dgm:spPr/>
    </dgm:pt>
    <dgm:pt modelId="{591D32D2-5FD9-4EE9-BBF5-793AD99E0D5C}" type="pres">
      <dgm:prSet presAssocID="{5CEE8AD0-A600-43B8-AF72-E5295702148F}" presName="descendantArrow" presStyleLbl="bgAccFollowNode1" presStyleIdx="3" presStyleCnt="10"/>
      <dgm:spPr/>
    </dgm:pt>
    <dgm:pt modelId="{B8BF068E-C661-4C14-9A7E-74810CA61A9F}" type="pres">
      <dgm:prSet presAssocID="{589A622A-18C9-476C-ADF2-3CA9BA3C7444}" presName="sp" presStyleCnt="0"/>
      <dgm:spPr/>
    </dgm:pt>
    <dgm:pt modelId="{5A0FDD6E-F82C-4067-A6C7-06188769E8F7}" type="pres">
      <dgm:prSet presAssocID="{299B7F3B-E076-4CB1-807C-F503F4751945}" presName="arrowAndChildren" presStyleCnt="0"/>
      <dgm:spPr/>
    </dgm:pt>
    <dgm:pt modelId="{E78A1AB8-6F77-4075-9B98-6B1D6B4BBA50}" type="pres">
      <dgm:prSet presAssocID="{299B7F3B-E076-4CB1-807C-F503F4751945}" presName="parentTextArrow" presStyleLbl="node1" presStyleIdx="0" presStyleCnt="0"/>
      <dgm:spPr/>
    </dgm:pt>
    <dgm:pt modelId="{8C947BB5-2873-43AF-8ADD-6F150C36B73F}" type="pres">
      <dgm:prSet presAssocID="{299B7F3B-E076-4CB1-807C-F503F4751945}" presName="arrow" presStyleLbl="alignNode1" presStyleIdx="4" presStyleCnt="10"/>
      <dgm:spPr/>
    </dgm:pt>
    <dgm:pt modelId="{BC556CE8-1A76-4049-B7EF-CF7003652764}" type="pres">
      <dgm:prSet presAssocID="{299B7F3B-E076-4CB1-807C-F503F4751945}" presName="descendantArrow" presStyleLbl="bgAccFollowNode1" presStyleIdx="4" presStyleCnt="10"/>
      <dgm:spPr/>
    </dgm:pt>
    <dgm:pt modelId="{23E8A14E-9667-42BA-BB87-D9926F74696C}" type="pres">
      <dgm:prSet presAssocID="{F8E1AF16-A8D7-4DC1-9151-EEC7C4556F36}" presName="sp" presStyleCnt="0"/>
      <dgm:spPr/>
    </dgm:pt>
    <dgm:pt modelId="{FCE683DA-7A8F-4DD8-B8FF-1F4BF9ED6B50}" type="pres">
      <dgm:prSet presAssocID="{2BE0B17C-F193-4755-88FA-0F72C782FDD6}" presName="arrowAndChildren" presStyleCnt="0"/>
      <dgm:spPr/>
    </dgm:pt>
    <dgm:pt modelId="{94B8FEF3-9A78-4DF0-B9C8-3ECB8073957B}" type="pres">
      <dgm:prSet presAssocID="{2BE0B17C-F193-4755-88FA-0F72C782FDD6}" presName="parentTextArrow" presStyleLbl="node1" presStyleIdx="0" presStyleCnt="0"/>
      <dgm:spPr/>
    </dgm:pt>
    <dgm:pt modelId="{E640C636-607B-4D07-BC1F-7D1B1F46DC65}" type="pres">
      <dgm:prSet presAssocID="{2BE0B17C-F193-4755-88FA-0F72C782FDD6}" presName="arrow" presStyleLbl="alignNode1" presStyleIdx="5" presStyleCnt="10"/>
      <dgm:spPr/>
    </dgm:pt>
    <dgm:pt modelId="{30EC22F8-53D8-4E0C-9A7D-06F6E5EF7A25}" type="pres">
      <dgm:prSet presAssocID="{2BE0B17C-F193-4755-88FA-0F72C782FDD6}" presName="descendantArrow" presStyleLbl="bgAccFollowNode1" presStyleIdx="5" presStyleCnt="10"/>
      <dgm:spPr/>
    </dgm:pt>
    <dgm:pt modelId="{319E0FD6-A724-48C6-B75F-91559721381B}" type="pres">
      <dgm:prSet presAssocID="{5354573C-06BE-4331-9960-A1F02FAF4DFC}" presName="sp" presStyleCnt="0"/>
      <dgm:spPr/>
    </dgm:pt>
    <dgm:pt modelId="{57C2B53E-4147-4BEA-AAB2-B85430D1A0F9}" type="pres">
      <dgm:prSet presAssocID="{78ED48A7-BAC2-475B-BCD8-D583405AC04A}" presName="arrowAndChildren" presStyleCnt="0"/>
      <dgm:spPr/>
    </dgm:pt>
    <dgm:pt modelId="{99FF4FBB-B8F5-4DAE-B910-44D459374FB7}" type="pres">
      <dgm:prSet presAssocID="{78ED48A7-BAC2-475B-BCD8-D583405AC04A}" presName="parentTextArrow" presStyleLbl="node1" presStyleIdx="0" presStyleCnt="0"/>
      <dgm:spPr/>
    </dgm:pt>
    <dgm:pt modelId="{782AE694-BF49-4E1F-85B2-431E4CE0C1A0}" type="pres">
      <dgm:prSet presAssocID="{78ED48A7-BAC2-475B-BCD8-D583405AC04A}" presName="arrow" presStyleLbl="alignNode1" presStyleIdx="6" presStyleCnt="10"/>
      <dgm:spPr/>
    </dgm:pt>
    <dgm:pt modelId="{81BBF224-5BBF-4F04-B480-1ECD9AD98618}" type="pres">
      <dgm:prSet presAssocID="{78ED48A7-BAC2-475B-BCD8-D583405AC04A}" presName="descendantArrow" presStyleLbl="bgAccFollowNode1" presStyleIdx="6" presStyleCnt="10"/>
      <dgm:spPr/>
    </dgm:pt>
    <dgm:pt modelId="{11F454EF-315A-4E19-8E17-E90ABFEB9A00}" type="pres">
      <dgm:prSet presAssocID="{41A320B0-BC47-4F93-817A-19A251290135}" presName="sp" presStyleCnt="0"/>
      <dgm:spPr/>
    </dgm:pt>
    <dgm:pt modelId="{52E6ACDB-F2F4-477A-BAF7-E171A24D0812}" type="pres">
      <dgm:prSet presAssocID="{76FF59EB-9D95-45F7-BDEF-F20E3362399F}" presName="arrowAndChildren" presStyleCnt="0"/>
      <dgm:spPr/>
    </dgm:pt>
    <dgm:pt modelId="{93EA6F27-8742-4F95-AFE3-03F40CAE3C60}" type="pres">
      <dgm:prSet presAssocID="{76FF59EB-9D95-45F7-BDEF-F20E3362399F}" presName="parentTextArrow" presStyleLbl="node1" presStyleIdx="0" presStyleCnt="0"/>
      <dgm:spPr/>
    </dgm:pt>
    <dgm:pt modelId="{31E0987D-5BA6-4D35-9F43-61C01412E071}" type="pres">
      <dgm:prSet presAssocID="{76FF59EB-9D95-45F7-BDEF-F20E3362399F}" presName="arrow" presStyleLbl="alignNode1" presStyleIdx="7" presStyleCnt="10"/>
      <dgm:spPr/>
    </dgm:pt>
    <dgm:pt modelId="{A4B3ADF7-DAE0-4242-A5BB-ADE7EA60E2B4}" type="pres">
      <dgm:prSet presAssocID="{76FF59EB-9D95-45F7-BDEF-F20E3362399F}" presName="descendantArrow" presStyleLbl="bgAccFollowNode1" presStyleIdx="7" presStyleCnt="10"/>
      <dgm:spPr/>
    </dgm:pt>
    <dgm:pt modelId="{DF1CBA3D-B76F-4350-AC29-F25DC141625A}" type="pres">
      <dgm:prSet presAssocID="{15108058-8168-4AB5-8C46-208693A0BD3E}" presName="sp" presStyleCnt="0"/>
      <dgm:spPr/>
    </dgm:pt>
    <dgm:pt modelId="{296339B6-E9A0-4436-87CA-7007FF3BB1AD}" type="pres">
      <dgm:prSet presAssocID="{A1C8286A-1E2B-4513-99FE-D5CB8985D495}" presName="arrowAndChildren" presStyleCnt="0"/>
      <dgm:spPr/>
    </dgm:pt>
    <dgm:pt modelId="{075F1BAA-A59B-4728-A441-2F06FA4809E2}" type="pres">
      <dgm:prSet presAssocID="{A1C8286A-1E2B-4513-99FE-D5CB8985D495}" presName="parentTextArrow" presStyleLbl="node1" presStyleIdx="0" presStyleCnt="0"/>
      <dgm:spPr/>
    </dgm:pt>
    <dgm:pt modelId="{98F9B2E6-00FC-4736-A1A7-4AA456E0A1BA}" type="pres">
      <dgm:prSet presAssocID="{A1C8286A-1E2B-4513-99FE-D5CB8985D495}" presName="arrow" presStyleLbl="alignNode1" presStyleIdx="8" presStyleCnt="10"/>
      <dgm:spPr/>
    </dgm:pt>
    <dgm:pt modelId="{A66A0B04-806B-4A17-8FBB-4EBCD8FFE0D9}" type="pres">
      <dgm:prSet presAssocID="{A1C8286A-1E2B-4513-99FE-D5CB8985D495}" presName="descendantArrow" presStyleLbl="bgAccFollowNode1" presStyleIdx="8" presStyleCnt="10"/>
      <dgm:spPr/>
    </dgm:pt>
    <dgm:pt modelId="{EFD31C9C-BE85-4767-9396-DAA2C7FEC519}" type="pres">
      <dgm:prSet presAssocID="{6C363017-9EF7-480D-8F40-FA049CD1086B}" presName="sp" presStyleCnt="0"/>
      <dgm:spPr/>
    </dgm:pt>
    <dgm:pt modelId="{51DE8507-41A5-4EEB-A3A2-728687E38192}" type="pres">
      <dgm:prSet presAssocID="{6D324441-7EFF-4A08-B24B-79E28192BE14}" presName="arrowAndChildren" presStyleCnt="0"/>
      <dgm:spPr/>
    </dgm:pt>
    <dgm:pt modelId="{B1B85387-1443-4CD5-B4D0-EC11898F92A3}" type="pres">
      <dgm:prSet presAssocID="{6D324441-7EFF-4A08-B24B-79E28192BE14}" presName="parentTextArrow" presStyleLbl="node1" presStyleIdx="0" presStyleCnt="0"/>
      <dgm:spPr/>
    </dgm:pt>
    <dgm:pt modelId="{F3D2304A-E942-4B54-A057-042F3A437BED}" type="pres">
      <dgm:prSet presAssocID="{6D324441-7EFF-4A08-B24B-79E28192BE14}" presName="arrow" presStyleLbl="alignNode1" presStyleIdx="9" presStyleCnt="10"/>
      <dgm:spPr/>
    </dgm:pt>
    <dgm:pt modelId="{2B08FCF6-4B45-499D-A0EA-933FF0C2D7AD}" type="pres">
      <dgm:prSet presAssocID="{6D324441-7EFF-4A08-B24B-79E28192BE14}" presName="descendantArrow" presStyleLbl="bgAccFollowNode1" presStyleIdx="9" presStyleCnt="10"/>
      <dgm:spPr/>
    </dgm:pt>
  </dgm:ptLst>
  <dgm:cxnLst>
    <dgm:cxn modelId="{22EFC906-F1D3-4780-8080-C3A3CDA9DC20}" type="presOf" srcId="{6D324441-7EFF-4A08-B24B-79E28192BE14}" destId="{B1B85387-1443-4CD5-B4D0-EC11898F92A3}" srcOrd="0" destOrd="0" presId="urn:microsoft.com/office/officeart/2016/7/layout/VerticalDownArrowProcess"/>
    <dgm:cxn modelId="{A8282C0D-D419-4DE7-AF05-1354F02A6BA0}" type="presOf" srcId="{299B7F3B-E076-4CB1-807C-F503F4751945}" destId="{E78A1AB8-6F77-4075-9B98-6B1D6B4BBA50}" srcOrd="0" destOrd="0" presId="urn:microsoft.com/office/officeart/2016/7/layout/VerticalDownArrowProcess"/>
    <dgm:cxn modelId="{882D6621-D892-475A-A0FD-2C6324F3339C}" srcId="{BED08CDB-15A8-4709-8FFF-98EFE51CCF7A}" destId="{636B0016-61B2-4F43-B78C-634A6EAAFB47}" srcOrd="0" destOrd="0" parTransId="{51EB4CC8-86B3-4E28-83D0-D47DAF22CC51}" sibTransId="{17E5CA62-536F-47EA-B919-5F2ED9948A51}"/>
    <dgm:cxn modelId="{6EE1CD28-0916-4149-98F1-78A3A1CC4F42}" srcId="{2E69EAD5-D628-48F5-ABC0-22B586B7E4CA}" destId="{78ED48A7-BAC2-475B-BCD8-D583405AC04A}" srcOrd="3" destOrd="0" parTransId="{68A53EE3-7DF0-4F74-A5A2-B086CADA024D}" sibTransId="{5354573C-06BE-4331-9960-A1F02FAF4DFC}"/>
    <dgm:cxn modelId="{92BDD32D-8FBF-471C-A12C-835E886A3C32}" srcId="{2E69EAD5-D628-48F5-ABC0-22B586B7E4CA}" destId="{6D324441-7EFF-4A08-B24B-79E28192BE14}" srcOrd="0" destOrd="0" parTransId="{13FBFBBA-2F8D-433C-B415-31F08019083D}" sibTransId="{6C363017-9EF7-480D-8F40-FA049CD1086B}"/>
    <dgm:cxn modelId="{1C740E33-3E6C-474D-AE16-F75D9CDE3071}" srcId="{78ED48A7-BAC2-475B-BCD8-D583405AC04A}" destId="{D2F0BDF0-802E-4B21-BB8E-6807FDF45FF1}" srcOrd="0" destOrd="0" parTransId="{8EDCCF9A-615A-4DAA-AB93-2C1DA018E88C}" sibTransId="{48DCF759-3141-4428-984A-75D5257C3F78}"/>
    <dgm:cxn modelId="{F41F9133-3569-4900-AE02-BE62A964F5EE}" srcId="{2E69EAD5-D628-48F5-ABC0-22B586B7E4CA}" destId="{76FF59EB-9D95-45F7-BDEF-F20E3362399F}" srcOrd="2" destOrd="0" parTransId="{8B111400-2240-49E0-AB10-71D4C6795CF3}" sibTransId="{41A320B0-BC47-4F93-817A-19A251290135}"/>
    <dgm:cxn modelId="{D46A6B3A-F598-4618-A88A-154EB023CC6B}" srcId="{299B7F3B-E076-4CB1-807C-F503F4751945}" destId="{80AF3B69-9B20-4155-A61A-F87F6299E894}" srcOrd="0" destOrd="0" parTransId="{D5B828C0-2CFF-41F8-95E0-87AB6997DEF2}" sibTransId="{8F1DD7E1-52AC-48CA-BE78-233F20876EAF}"/>
    <dgm:cxn modelId="{65BB243E-2215-4B98-9946-20717354C5C5}" srcId="{EFB23107-BEC8-4475-B076-F9B47BD25E13}" destId="{ECD65B80-3B48-4525-9D90-B508CB82B312}" srcOrd="0" destOrd="0" parTransId="{5F02CDEF-6902-46D3-ABAD-EE19E4861C0D}" sibTransId="{6E36D358-4CA2-43A4-9F49-AD29CCEBB127}"/>
    <dgm:cxn modelId="{B442E341-3A68-4B74-98FF-61C747D2AB5B}" type="presOf" srcId="{2BE0B17C-F193-4755-88FA-0F72C782FDD6}" destId="{E640C636-607B-4D07-BC1F-7D1B1F46DC65}" srcOrd="1" destOrd="0" presId="urn:microsoft.com/office/officeart/2016/7/layout/VerticalDownArrowProcess"/>
    <dgm:cxn modelId="{749CA942-B7F9-47F9-906E-111CB52A0B7B}" srcId="{2E69EAD5-D628-48F5-ABC0-22B586B7E4CA}" destId="{EFB23107-BEC8-4475-B076-F9B47BD25E13}" srcOrd="8" destOrd="0" parTransId="{4B8F58E2-E1B0-4F5A-907D-99F16AAED3B1}" sibTransId="{811CB788-6C34-4159-B6B7-E2058B0BE44F}"/>
    <dgm:cxn modelId="{3AA62148-85A3-4BAC-952F-6ECA4D9E4571}" type="presOf" srcId="{78ED48A7-BAC2-475B-BCD8-D583405AC04A}" destId="{782AE694-BF49-4E1F-85B2-431E4CE0C1A0}" srcOrd="1" destOrd="0" presId="urn:microsoft.com/office/officeart/2016/7/layout/VerticalDownArrowProcess"/>
    <dgm:cxn modelId="{5DE3AF71-536F-4615-9A17-B77FC671F0F2}" srcId="{2E69EAD5-D628-48F5-ABC0-22B586B7E4CA}" destId="{299B7F3B-E076-4CB1-807C-F503F4751945}" srcOrd="5" destOrd="0" parTransId="{BA9D1CAA-6196-4D53-B5F7-73B9886F602F}" sibTransId="{589A622A-18C9-476C-ADF2-3CA9BA3C7444}"/>
    <dgm:cxn modelId="{BEE3D151-2261-4BDC-BEED-0026764C4638}" type="presOf" srcId="{EFB23107-BEC8-4475-B076-F9B47BD25E13}" destId="{33E0C03F-64DB-44F9-85E2-B9496491CA07}" srcOrd="1" destOrd="0" presId="urn:microsoft.com/office/officeart/2016/7/layout/VerticalDownArrowProcess"/>
    <dgm:cxn modelId="{4AE05F52-F248-46B4-9C3B-3E8D4784BF86}" type="presOf" srcId="{6D324441-7EFF-4A08-B24B-79E28192BE14}" destId="{F3D2304A-E942-4B54-A057-042F3A437BED}" srcOrd="1" destOrd="0" presId="urn:microsoft.com/office/officeart/2016/7/layout/VerticalDownArrowProcess"/>
    <dgm:cxn modelId="{48B2BF7A-CFA0-47BB-9D32-552E6312B44E}" srcId="{76FF59EB-9D95-45F7-BDEF-F20E3362399F}" destId="{853FF8C7-0323-489A-97D1-6DACE3CA6003}" srcOrd="0" destOrd="0" parTransId="{2D81CC9E-F7EE-4D62-B920-E9CD796857E9}" sibTransId="{8F80D598-1B96-4464-A094-116837E6A7E0}"/>
    <dgm:cxn modelId="{68F28D7C-1E21-46E3-9D9B-038769748BA5}" type="presOf" srcId="{2BE0B17C-F193-4755-88FA-0F72C782FDD6}" destId="{94B8FEF3-9A78-4DF0-B9C8-3ECB8073957B}" srcOrd="0" destOrd="0" presId="urn:microsoft.com/office/officeart/2016/7/layout/VerticalDownArrowProcess"/>
    <dgm:cxn modelId="{5637CB7E-CE41-451F-A130-CFD9CFB23CB3}" type="presOf" srcId="{5CEE8AD0-A600-43B8-AF72-E5295702148F}" destId="{D87CC6D7-2249-4799-B534-36A34C766E8D}" srcOrd="0" destOrd="0" presId="urn:microsoft.com/office/officeart/2016/7/layout/VerticalDownArrowProcess"/>
    <dgm:cxn modelId="{9FE50780-C6E0-4CA1-8267-6AA6F62CB2AE}" srcId="{2E69EAD5-D628-48F5-ABC0-22B586B7E4CA}" destId="{A1C8286A-1E2B-4513-99FE-D5CB8985D495}" srcOrd="1" destOrd="0" parTransId="{0A61C028-5EA7-42A1-8653-6FFBD96485F8}" sibTransId="{15108058-8168-4AB5-8C46-208693A0BD3E}"/>
    <dgm:cxn modelId="{DF361E82-1B34-4337-A8C5-B9F74898CCDF}" type="presOf" srcId="{78ED48A7-BAC2-475B-BCD8-D583405AC04A}" destId="{99FF4FBB-B8F5-4DAE-B910-44D459374FB7}" srcOrd="0" destOrd="0" presId="urn:microsoft.com/office/officeart/2016/7/layout/VerticalDownArrowProcess"/>
    <dgm:cxn modelId="{E6BD2383-29DD-4960-83E7-F4174AC61B5C}" type="presOf" srcId="{5CEE8AD0-A600-43B8-AF72-E5295702148F}" destId="{C78E10CC-9CAD-470D-B407-831595248011}" srcOrd="1" destOrd="0" presId="urn:microsoft.com/office/officeart/2016/7/layout/VerticalDownArrowProcess"/>
    <dgm:cxn modelId="{CD433A84-F5FE-461F-9F46-636BDBFFD39E}" type="presOf" srcId="{1C8661E5-EE8A-45BC-94C8-100D8F936CA7}" destId="{A57402B7-1FE9-4776-A83F-56CC7C398312}" srcOrd="0" destOrd="0" presId="urn:microsoft.com/office/officeart/2016/7/layout/VerticalDownArrowProcess"/>
    <dgm:cxn modelId="{78F37C85-1D5B-4E98-AC9E-CF48B612C7D3}" type="presOf" srcId="{2E69EAD5-D628-48F5-ABC0-22B586B7E4CA}" destId="{50820F6D-F952-46E3-99B7-712334A2EC4D}" srcOrd="0" destOrd="0" presId="urn:microsoft.com/office/officeart/2016/7/layout/VerticalDownArrowProcess"/>
    <dgm:cxn modelId="{E3DEEC88-795D-4EBA-A29B-88E1736D158D}" type="presOf" srcId="{ECD65B80-3B48-4525-9D90-B508CB82B312}" destId="{6633761F-EBEC-4227-A6D4-8893041D4A37}" srcOrd="0" destOrd="0" presId="urn:microsoft.com/office/officeart/2016/7/layout/VerticalDownArrowProcess"/>
    <dgm:cxn modelId="{C0C2D89A-A44D-4207-BCE4-2C1F803DF074}" type="presOf" srcId="{76FF59EB-9D95-45F7-BDEF-F20E3362399F}" destId="{31E0987D-5BA6-4D35-9F43-61C01412E071}" srcOrd="1" destOrd="0" presId="urn:microsoft.com/office/officeart/2016/7/layout/VerticalDownArrowProcess"/>
    <dgm:cxn modelId="{05B49A9E-F363-41CA-83C1-1A56FC201F93}" type="presOf" srcId="{B5E6F7BE-0960-4E2C-A7BF-90AD8CE7ED2C}" destId="{9E377E72-B7C6-45E3-9AE0-EF3F940BBF72}" srcOrd="0" destOrd="0" presId="urn:microsoft.com/office/officeart/2016/7/layout/VerticalDownArrowProcess"/>
    <dgm:cxn modelId="{00ED0B9F-E4AE-455A-B065-56719261F42D}" type="presOf" srcId="{5D87A02D-B015-4DDC-B0CA-8E8AF03B07F5}" destId="{591D32D2-5FD9-4EE9-BBF5-793AD99E0D5C}" srcOrd="0" destOrd="0" presId="urn:microsoft.com/office/officeart/2016/7/layout/VerticalDownArrowProcess"/>
    <dgm:cxn modelId="{28C3F19F-017F-445B-8360-BCA124FAEC4B}" srcId="{6D324441-7EFF-4A08-B24B-79E28192BE14}" destId="{7015B382-9E55-47DD-BE1D-BA8DEBCD790B}" srcOrd="0" destOrd="0" parTransId="{C7A5BE31-FE50-4EBE-B47A-334D6DA08567}" sibTransId="{F0ACBEFA-D8D2-45EA-9D0C-9E707319FD73}"/>
    <dgm:cxn modelId="{79DE74A6-84A5-4749-9890-5003A9631EAE}" srcId="{2BE0B17C-F193-4755-88FA-0F72C782FDD6}" destId="{D28055BD-341F-4F03-B274-D8073EBE225A}" srcOrd="0" destOrd="0" parTransId="{947B828A-52A3-48A6-BA08-1CFA17719C11}" sibTransId="{381E789B-3F56-4548-A1A7-487388BFBA45}"/>
    <dgm:cxn modelId="{8DFCD6A9-9E50-4D58-A7CF-BCDADA5ECA43}" type="presOf" srcId="{299B7F3B-E076-4CB1-807C-F503F4751945}" destId="{8C947BB5-2873-43AF-8ADD-6F150C36B73F}" srcOrd="1" destOrd="0" presId="urn:microsoft.com/office/officeart/2016/7/layout/VerticalDownArrowProcess"/>
    <dgm:cxn modelId="{814A52AA-B355-488D-B7D2-C4B554C2F7D0}" srcId="{5CEE8AD0-A600-43B8-AF72-E5295702148F}" destId="{5D87A02D-B015-4DDC-B0CA-8E8AF03B07F5}" srcOrd="0" destOrd="0" parTransId="{3401E214-692F-4EFD-8BBB-2EE9FE1EAD42}" sibTransId="{A96FCEDA-409A-4AD5-A9B9-DBCE042A01DA}"/>
    <dgm:cxn modelId="{5158E3B5-5BA1-4885-BA1A-4F265EC12FE2}" type="presOf" srcId="{7015B382-9E55-47DD-BE1D-BA8DEBCD790B}" destId="{2B08FCF6-4B45-499D-A0EA-933FF0C2D7AD}" srcOrd="0" destOrd="0" presId="urn:microsoft.com/office/officeart/2016/7/layout/VerticalDownArrowProcess"/>
    <dgm:cxn modelId="{B97EFEBA-2A90-474E-9AC7-D3E0074D29BA}" srcId="{A1C8286A-1E2B-4513-99FE-D5CB8985D495}" destId="{753943BD-D583-4E42-B0EC-11FAF4FA2AF6}" srcOrd="0" destOrd="0" parTransId="{9D60C2CF-51FF-4599-AA8D-82EFEC64E145}" sibTransId="{441209B4-B8BE-4E48-8620-DF6271FE7BD9}"/>
    <dgm:cxn modelId="{3AFB86BC-EE03-477E-A44E-D00EF1698CA1}" srcId="{2E69EAD5-D628-48F5-ABC0-22B586B7E4CA}" destId="{5CEE8AD0-A600-43B8-AF72-E5295702148F}" srcOrd="6" destOrd="0" parTransId="{BC40E043-3490-40C8-A84E-0CB1A57542B4}" sibTransId="{A5907658-BF26-4E4E-B97E-A624E4C5F5D8}"/>
    <dgm:cxn modelId="{42AD5BBD-F8C8-420B-9F3C-FDC70AB61455}" type="presOf" srcId="{753943BD-D583-4E42-B0EC-11FAF4FA2AF6}" destId="{A66A0B04-806B-4A17-8FBB-4EBCD8FFE0D9}" srcOrd="0" destOrd="0" presId="urn:microsoft.com/office/officeart/2016/7/layout/VerticalDownArrowProcess"/>
    <dgm:cxn modelId="{19012AC0-BA64-4818-A37C-48367B635FC9}" type="presOf" srcId="{D28055BD-341F-4F03-B274-D8073EBE225A}" destId="{30EC22F8-53D8-4E0C-9A7D-06F6E5EF7A25}" srcOrd="0" destOrd="0" presId="urn:microsoft.com/office/officeart/2016/7/layout/VerticalDownArrowProcess"/>
    <dgm:cxn modelId="{6030E8C6-1B28-43CA-B02E-3E815BB070D6}" type="presOf" srcId="{A1C8286A-1E2B-4513-99FE-D5CB8985D495}" destId="{98F9B2E6-00FC-4736-A1A7-4AA456E0A1BA}" srcOrd="1" destOrd="0" presId="urn:microsoft.com/office/officeart/2016/7/layout/VerticalDownArrowProcess"/>
    <dgm:cxn modelId="{EEFFB3C7-4CFF-4061-9990-ED2092E7777B}" srcId="{2E69EAD5-D628-48F5-ABC0-22B586B7E4CA}" destId="{1C8661E5-EE8A-45BC-94C8-100D8F936CA7}" srcOrd="7" destOrd="0" parTransId="{86798C9D-823B-4400-BC8A-E09ED62B234F}" sibTransId="{20156225-0B12-4253-A827-27DB084B4815}"/>
    <dgm:cxn modelId="{53F96CCD-B7F7-48E5-AEAE-172162348EA1}" type="presOf" srcId="{BED08CDB-15A8-4709-8FFF-98EFE51CCF7A}" destId="{249D4F96-7AA0-49E5-A58A-20E079205961}" srcOrd="0" destOrd="0" presId="urn:microsoft.com/office/officeart/2016/7/layout/VerticalDownArrowProcess"/>
    <dgm:cxn modelId="{AC3CC9D0-425C-4C7C-BB76-B1EA1F829874}" type="presOf" srcId="{636B0016-61B2-4F43-B78C-634A6EAAFB47}" destId="{D200D015-C97A-4480-AD67-1D58FB0BC90D}" srcOrd="0" destOrd="0" presId="urn:microsoft.com/office/officeart/2016/7/layout/VerticalDownArrowProcess"/>
    <dgm:cxn modelId="{621832D2-AFE2-4A91-AE02-15D6DC9AF014}" srcId="{2E69EAD5-D628-48F5-ABC0-22B586B7E4CA}" destId="{2BE0B17C-F193-4755-88FA-0F72C782FDD6}" srcOrd="4" destOrd="0" parTransId="{F82C09C0-D865-4614-A4C6-C0CD8F1402F8}" sibTransId="{F8E1AF16-A8D7-4DC1-9151-EEC7C4556F36}"/>
    <dgm:cxn modelId="{88B715EA-384E-4CE8-AA54-E116C8AE0B8C}" type="presOf" srcId="{1C8661E5-EE8A-45BC-94C8-100D8F936CA7}" destId="{2380F80F-935A-4EEE-A61C-9CD5D9FD2DF4}" srcOrd="1" destOrd="0" presId="urn:microsoft.com/office/officeart/2016/7/layout/VerticalDownArrowProcess"/>
    <dgm:cxn modelId="{8C25A9EB-B654-400D-9A1C-7BB7CAB06DF8}" type="presOf" srcId="{76FF59EB-9D95-45F7-BDEF-F20E3362399F}" destId="{93EA6F27-8742-4F95-AFE3-03F40CAE3C60}" srcOrd="0" destOrd="0" presId="urn:microsoft.com/office/officeart/2016/7/layout/VerticalDownArrowProcess"/>
    <dgm:cxn modelId="{2F90B6ED-5FB1-49E9-852B-592C640683E2}" type="presOf" srcId="{D2F0BDF0-802E-4B21-BB8E-6807FDF45FF1}" destId="{81BBF224-5BBF-4F04-B480-1ECD9AD98618}" srcOrd="0" destOrd="0" presId="urn:microsoft.com/office/officeart/2016/7/layout/VerticalDownArrowProcess"/>
    <dgm:cxn modelId="{652C43F2-04B7-4D15-A0CC-965516CBD079}" type="presOf" srcId="{853FF8C7-0323-489A-97D1-6DACE3CA6003}" destId="{A4B3ADF7-DAE0-4242-A5BB-ADE7EA60E2B4}" srcOrd="0" destOrd="0" presId="urn:microsoft.com/office/officeart/2016/7/layout/VerticalDownArrowProcess"/>
    <dgm:cxn modelId="{8790F4F2-91E1-4923-9C42-3FF9766D03F0}" type="presOf" srcId="{80AF3B69-9B20-4155-A61A-F87F6299E894}" destId="{BC556CE8-1A76-4049-B7EF-CF7003652764}" srcOrd="0" destOrd="0" presId="urn:microsoft.com/office/officeart/2016/7/layout/VerticalDownArrowProcess"/>
    <dgm:cxn modelId="{2E1179F3-BB4E-43EC-846B-A4EA56F0A9AD}" type="presOf" srcId="{A1C8286A-1E2B-4513-99FE-D5CB8985D495}" destId="{075F1BAA-A59B-4728-A441-2F06FA4809E2}" srcOrd="0" destOrd="0" presId="urn:microsoft.com/office/officeart/2016/7/layout/VerticalDownArrowProcess"/>
    <dgm:cxn modelId="{6DD7E0F6-7F2A-42EA-A9D6-A8FA75654EBE}" type="presOf" srcId="{EFB23107-BEC8-4475-B076-F9B47BD25E13}" destId="{69654867-62EC-4508-A0C0-BABBBACCC066}" srcOrd="0" destOrd="0" presId="urn:microsoft.com/office/officeart/2016/7/layout/VerticalDownArrowProcess"/>
    <dgm:cxn modelId="{6EBE9BFA-2B56-4D54-BAE4-E5A411E12A6A}" srcId="{2E69EAD5-D628-48F5-ABC0-22B586B7E4CA}" destId="{BED08CDB-15A8-4709-8FFF-98EFE51CCF7A}" srcOrd="9" destOrd="0" parTransId="{432D0435-C3FB-4003-BBBA-CCC11E55E096}" sibTransId="{1DD1B4D4-D03B-474B-8B37-225564D8A70F}"/>
    <dgm:cxn modelId="{FF256BFC-A0FA-471D-94E7-2A5DAD84CB5A}" srcId="{1C8661E5-EE8A-45BC-94C8-100D8F936CA7}" destId="{B5E6F7BE-0960-4E2C-A7BF-90AD8CE7ED2C}" srcOrd="0" destOrd="0" parTransId="{C19523BB-D5DE-420D-AD50-37A1208BBE5D}" sibTransId="{5DDC3A07-8D97-49F3-A34B-63421309F051}"/>
    <dgm:cxn modelId="{C80C3E5E-8C9B-41D0-BC00-43F9C76B26CC}" type="presParOf" srcId="{50820F6D-F952-46E3-99B7-712334A2EC4D}" destId="{DE3E3111-6B03-4E8F-B742-6E73BF9909C5}" srcOrd="0" destOrd="0" presId="urn:microsoft.com/office/officeart/2016/7/layout/VerticalDownArrowProcess"/>
    <dgm:cxn modelId="{2BABA987-7998-4857-945F-DBE15F0FFE11}" type="presParOf" srcId="{DE3E3111-6B03-4E8F-B742-6E73BF9909C5}" destId="{249D4F96-7AA0-49E5-A58A-20E079205961}" srcOrd="0" destOrd="0" presId="urn:microsoft.com/office/officeart/2016/7/layout/VerticalDownArrowProcess"/>
    <dgm:cxn modelId="{FE05C016-2CBF-4A58-8474-7C503AA513D3}" type="presParOf" srcId="{DE3E3111-6B03-4E8F-B742-6E73BF9909C5}" destId="{D200D015-C97A-4480-AD67-1D58FB0BC90D}" srcOrd="1" destOrd="0" presId="urn:microsoft.com/office/officeart/2016/7/layout/VerticalDownArrowProcess"/>
    <dgm:cxn modelId="{84CA211A-2F6C-41F3-A391-BEF009649503}" type="presParOf" srcId="{50820F6D-F952-46E3-99B7-712334A2EC4D}" destId="{4D6D370D-3CB5-4F30-AA53-D5198C22F5B0}" srcOrd="1" destOrd="0" presId="urn:microsoft.com/office/officeart/2016/7/layout/VerticalDownArrowProcess"/>
    <dgm:cxn modelId="{4E1A4A10-301B-47C6-957C-5629472D0689}" type="presParOf" srcId="{50820F6D-F952-46E3-99B7-712334A2EC4D}" destId="{1D62BFED-C48C-4D41-A932-9F4CBEF1843B}" srcOrd="2" destOrd="0" presId="urn:microsoft.com/office/officeart/2016/7/layout/VerticalDownArrowProcess"/>
    <dgm:cxn modelId="{C7EFBB1E-9879-4678-B5F7-AD8A9677D401}" type="presParOf" srcId="{1D62BFED-C48C-4D41-A932-9F4CBEF1843B}" destId="{69654867-62EC-4508-A0C0-BABBBACCC066}" srcOrd="0" destOrd="0" presId="urn:microsoft.com/office/officeart/2016/7/layout/VerticalDownArrowProcess"/>
    <dgm:cxn modelId="{D9E240A4-64FB-4E11-A72E-423A01F34F86}" type="presParOf" srcId="{1D62BFED-C48C-4D41-A932-9F4CBEF1843B}" destId="{33E0C03F-64DB-44F9-85E2-B9496491CA07}" srcOrd="1" destOrd="0" presId="urn:microsoft.com/office/officeart/2016/7/layout/VerticalDownArrowProcess"/>
    <dgm:cxn modelId="{B6C14C87-0D9B-4494-B69C-5368665CB237}" type="presParOf" srcId="{1D62BFED-C48C-4D41-A932-9F4CBEF1843B}" destId="{6633761F-EBEC-4227-A6D4-8893041D4A37}" srcOrd="2" destOrd="0" presId="urn:microsoft.com/office/officeart/2016/7/layout/VerticalDownArrowProcess"/>
    <dgm:cxn modelId="{E0242670-B80B-456A-967E-6BADABD721A5}" type="presParOf" srcId="{50820F6D-F952-46E3-99B7-712334A2EC4D}" destId="{18B03C70-A427-42B1-B5BD-5BB7BFDAE689}" srcOrd="3" destOrd="0" presId="urn:microsoft.com/office/officeart/2016/7/layout/VerticalDownArrowProcess"/>
    <dgm:cxn modelId="{B79FBD06-5673-4F32-9098-FA386110126D}" type="presParOf" srcId="{50820F6D-F952-46E3-99B7-712334A2EC4D}" destId="{0C9DA481-2D83-4C76-ABAC-FA5450CD3557}" srcOrd="4" destOrd="0" presId="urn:microsoft.com/office/officeart/2016/7/layout/VerticalDownArrowProcess"/>
    <dgm:cxn modelId="{D6869BFA-8700-40F3-80A0-B79A96B1E899}" type="presParOf" srcId="{0C9DA481-2D83-4C76-ABAC-FA5450CD3557}" destId="{A57402B7-1FE9-4776-A83F-56CC7C398312}" srcOrd="0" destOrd="0" presId="urn:microsoft.com/office/officeart/2016/7/layout/VerticalDownArrowProcess"/>
    <dgm:cxn modelId="{0B8701BA-53BD-43BE-91DA-FCADD2029387}" type="presParOf" srcId="{0C9DA481-2D83-4C76-ABAC-FA5450CD3557}" destId="{2380F80F-935A-4EEE-A61C-9CD5D9FD2DF4}" srcOrd="1" destOrd="0" presId="urn:microsoft.com/office/officeart/2016/7/layout/VerticalDownArrowProcess"/>
    <dgm:cxn modelId="{0E3B7766-1C03-40D9-A455-E5D97F9A08A5}" type="presParOf" srcId="{0C9DA481-2D83-4C76-ABAC-FA5450CD3557}" destId="{9E377E72-B7C6-45E3-9AE0-EF3F940BBF72}" srcOrd="2" destOrd="0" presId="urn:microsoft.com/office/officeart/2016/7/layout/VerticalDownArrowProcess"/>
    <dgm:cxn modelId="{4B7D51E8-9DAD-43BE-8571-D57E50811164}" type="presParOf" srcId="{50820F6D-F952-46E3-99B7-712334A2EC4D}" destId="{A11A7F01-9AB7-43AA-8ED4-C84FEB730B3E}" srcOrd="5" destOrd="0" presId="urn:microsoft.com/office/officeart/2016/7/layout/VerticalDownArrowProcess"/>
    <dgm:cxn modelId="{B5BC3D5C-7601-4C44-B1BF-65AED8FF1061}" type="presParOf" srcId="{50820F6D-F952-46E3-99B7-712334A2EC4D}" destId="{E54D4086-0188-4AB5-86A6-E31B2A08AC81}" srcOrd="6" destOrd="0" presId="urn:microsoft.com/office/officeart/2016/7/layout/VerticalDownArrowProcess"/>
    <dgm:cxn modelId="{FA3B1DF4-22C3-4C6F-A684-EF5926FBA527}" type="presParOf" srcId="{E54D4086-0188-4AB5-86A6-E31B2A08AC81}" destId="{D87CC6D7-2249-4799-B534-36A34C766E8D}" srcOrd="0" destOrd="0" presId="urn:microsoft.com/office/officeart/2016/7/layout/VerticalDownArrowProcess"/>
    <dgm:cxn modelId="{43128700-3DA6-4639-A9B8-901B739188B4}" type="presParOf" srcId="{E54D4086-0188-4AB5-86A6-E31B2A08AC81}" destId="{C78E10CC-9CAD-470D-B407-831595248011}" srcOrd="1" destOrd="0" presId="urn:microsoft.com/office/officeart/2016/7/layout/VerticalDownArrowProcess"/>
    <dgm:cxn modelId="{FFEA4225-36AE-4CDF-9575-00E9CA16643B}" type="presParOf" srcId="{E54D4086-0188-4AB5-86A6-E31B2A08AC81}" destId="{591D32D2-5FD9-4EE9-BBF5-793AD99E0D5C}" srcOrd="2" destOrd="0" presId="urn:microsoft.com/office/officeart/2016/7/layout/VerticalDownArrowProcess"/>
    <dgm:cxn modelId="{391D5EEC-DB97-4A5A-A7C7-C9A984CC94BD}" type="presParOf" srcId="{50820F6D-F952-46E3-99B7-712334A2EC4D}" destId="{B8BF068E-C661-4C14-9A7E-74810CA61A9F}" srcOrd="7" destOrd="0" presId="urn:microsoft.com/office/officeart/2016/7/layout/VerticalDownArrowProcess"/>
    <dgm:cxn modelId="{728570A8-0B90-43AC-B3DD-40B0DBDD016B}" type="presParOf" srcId="{50820F6D-F952-46E3-99B7-712334A2EC4D}" destId="{5A0FDD6E-F82C-4067-A6C7-06188769E8F7}" srcOrd="8" destOrd="0" presId="urn:microsoft.com/office/officeart/2016/7/layout/VerticalDownArrowProcess"/>
    <dgm:cxn modelId="{CF611068-5803-41EE-BD1C-41FFBACF7470}" type="presParOf" srcId="{5A0FDD6E-F82C-4067-A6C7-06188769E8F7}" destId="{E78A1AB8-6F77-4075-9B98-6B1D6B4BBA50}" srcOrd="0" destOrd="0" presId="urn:microsoft.com/office/officeart/2016/7/layout/VerticalDownArrowProcess"/>
    <dgm:cxn modelId="{31566B9C-775A-4B1B-8644-BDDEACD0C131}" type="presParOf" srcId="{5A0FDD6E-F82C-4067-A6C7-06188769E8F7}" destId="{8C947BB5-2873-43AF-8ADD-6F150C36B73F}" srcOrd="1" destOrd="0" presId="urn:microsoft.com/office/officeart/2016/7/layout/VerticalDownArrowProcess"/>
    <dgm:cxn modelId="{C91AADBF-648D-4DE6-8F77-48D7F101C1E9}" type="presParOf" srcId="{5A0FDD6E-F82C-4067-A6C7-06188769E8F7}" destId="{BC556CE8-1A76-4049-B7EF-CF7003652764}" srcOrd="2" destOrd="0" presId="urn:microsoft.com/office/officeart/2016/7/layout/VerticalDownArrowProcess"/>
    <dgm:cxn modelId="{8016291F-1523-4515-91E0-FF5F2E188DC2}" type="presParOf" srcId="{50820F6D-F952-46E3-99B7-712334A2EC4D}" destId="{23E8A14E-9667-42BA-BB87-D9926F74696C}" srcOrd="9" destOrd="0" presId="urn:microsoft.com/office/officeart/2016/7/layout/VerticalDownArrowProcess"/>
    <dgm:cxn modelId="{394B93B6-A419-4B7B-BCB1-592BF8428708}" type="presParOf" srcId="{50820F6D-F952-46E3-99B7-712334A2EC4D}" destId="{FCE683DA-7A8F-4DD8-B8FF-1F4BF9ED6B50}" srcOrd="10" destOrd="0" presId="urn:microsoft.com/office/officeart/2016/7/layout/VerticalDownArrowProcess"/>
    <dgm:cxn modelId="{A80FB770-56AC-46DA-B7D0-3AD068234095}" type="presParOf" srcId="{FCE683DA-7A8F-4DD8-B8FF-1F4BF9ED6B50}" destId="{94B8FEF3-9A78-4DF0-B9C8-3ECB8073957B}" srcOrd="0" destOrd="0" presId="urn:microsoft.com/office/officeart/2016/7/layout/VerticalDownArrowProcess"/>
    <dgm:cxn modelId="{9F0FB681-1967-4925-B4AF-8DCCE494458A}" type="presParOf" srcId="{FCE683DA-7A8F-4DD8-B8FF-1F4BF9ED6B50}" destId="{E640C636-607B-4D07-BC1F-7D1B1F46DC65}" srcOrd="1" destOrd="0" presId="urn:microsoft.com/office/officeart/2016/7/layout/VerticalDownArrowProcess"/>
    <dgm:cxn modelId="{455CD069-FA21-4B44-8E75-D0CCBF45413B}" type="presParOf" srcId="{FCE683DA-7A8F-4DD8-B8FF-1F4BF9ED6B50}" destId="{30EC22F8-53D8-4E0C-9A7D-06F6E5EF7A25}" srcOrd="2" destOrd="0" presId="urn:microsoft.com/office/officeart/2016/7/layout/VerticalDownArrowProcess"/>
    <dgm:cxn modelId="{B2D29B45-EDA7-4F77-8D17-DA014BA79B03}" type="presParOf" srcId="{50820F6D-F952-46E3-99B7-712334A2EC4D}" destId="{319E0FD6-A724-48C6-B75F-91559721381B}" srcOrd="11" destOrd="0" presId="urn:microsoft.com/office/officeart/2016/7/layout/VerticalDownArrowProcess"/>
    <dgm:cxn modelId="{7B04544A-82E6-4691-B853-305FB1BBE954}" type="presParOf" srcId="{50820F6D-F952-46E3-99B7-712334A2EC4D}" destId="{57C2B53E-4147-4BEA-AAB2-B85430D1A0F9}" srcOrd="12" destOrd="0" presId="urn:microsoft.com/office/officeart/2016/7/layout/VerticalDownArrowProcess"/>
    <dgm:cxn modelId="{337584C5-7302-4BD7-8395-2A0514B9164A}" type="presParOf" srcId="{57C2B53E-4147-4BEA-AAB2-B85430D1A0F9}" destId="{99FF4FBB-B8F5-4DAE-B910-44D459374FB7}" srcOrd="0" destOrd="0" presId="urn:microsoft.com/office/officeart/2016/7/layout/VerticalDownArrowProcess"/>
    <dgm:cxn modelId="{0BB33D56-1BEE-4711-9758-5278CAB44E19}" type="presParOf" srcId="{57C2B53E-4147-4BEA-AAB2-B85430D1A0F9}" destId="{782AE694-BF49-4E1F-85B2-431E4CE0C1A0}" srcOrd="1" destOrd="0" presId="urn:microsoft.com/office/officeart/2016/7/layout/VerticalDownArrowProcess"/>
    <dgm:cxn modelId="{DE617233-3B27-4E15-B1E7-8DD54BAF7549}" type="presParOf" srcId="{57C2B53E-4147-4BEA-AAB2-B85430D1A0F9}" destId="{81BBF224-5BBF-4F04-B480-1ECD9AD98618}" srcOrd="2" destOrd="0" presId="urn:microsoft.com/office/officeart/2016/7/layout/VerticalDownArrowProcess"/>
    <dgm:cxn modelId="{4291642B-9EAE-4870-BEDB-CEEA2E064DE8}" type="presParOf" srcId="{50820F6D-F952-46E3-99B7-712334A2EC4D}" destId="{11F454EF-315A-4E19-8E17-E90ABFEB9A00}" srcOrd="13" destOrd="0" presId="urn:microsoft.com/office/officeart/2016/7/layout/VerticalDownArrowProcess"/>
    <dgm:cxn modelId="{5084F882-024B-4670-A355-20A683041A54}" type="presParOf" srcId="{50820F6D-F952-46E3-99B7-712334A2EC4D}" destId="{52E6ACDB-F2F4-477A-BAF7-E171A24D0812}" srcOrd="14" destOrd="0" presId="urn:microsoft.com/office/officeart/2016/7/layout/VerticalDownArrowProcess"/>
    <dgm:cxn modelId="{C56CDB0E-5F7E-4849-B40F-F05D4B6F5519}" type="presParOf" srcId="{52E6ACDB-F2F4-477A-BAF7-E171A24D0812}" destId="{93EA6F27-8742-4F95-AFE3-03F40CAE3C60}" srcOrd="0" destOrd="0" presId="urn:microsoft.com/office/officeart/2016/7/layout/VerticalDownArrowProcess"/>
    <dgm:cxn modelId="{12D789D6-A1AC-44A1-AFE2-CB107559747A}" type="presParOf" srcId="{52E6ACDB-F2F4-477A-BAF7-E171A24D0812}" destId="{31E0987D-5BA6-4D35-9F43-61C01412E071}" srcOrd="1" destOrd="0" presId="urn:microsoft.com/office/officeart/2016/7/layout/VerticalDownArrowProcess"/>
    <dgm:cxn modelId="{41BF1455-71B2-46AB-BFD7-6B1EF084140E}" type="presParOf" srcId="{52E6ACDB-F2F4-477A-BAF7-E171A24D0812}" destId="{A4B3ADF7-DAE0-4242-A5BB-ADE7EA60E2B4}" srcOrd="2" destOrd="0" presId="urn:microsoft.com/office/officeart/2016/7/layout/VerticalDownArrowProcess"/>
    <dgm:cxn modelId="{C53996CD-B6C6-459C-BDA5-910B64DB47A7}" type="presParOf" srcId="{50820F6D-F952-46E3-99B7-712334A2EC4D}" destId="{DF1CBA3D-B76F-4350-AC29-F25DC141625A}" srcOrd="15" destOrd="0" presId="urn:microsoft.com/office/officeart/2016/7/layout/VerticalDownArrowProcess"/>
    <dgm:cxn modelId="{F9EC4041-2F72-497A-B222-ACF6124D44D9}" type="presParOf" srcId="{50820F6D-F952-46E3-99B7-712334A2EC4D}" destId="{296339B6-E9A0-4436-87CA-7007FF3BB1AD}" srcOrd="16" destOrd="0" presId="urn:microsoft.com/office/officeart/2016/7/layout/VerticalDownArrowProcess"/>
    <dgm:cxn modelId="{7D52B833-940E-4EAA-8744-319B6751148C}" type="presParOf" srcId="{296339B6-E9A0-4436-87CA-7007FF3BB1AD}" destId="{075F1BAA-A59B-4728-A441-2F06FA4809E2}" srcOrd="0" destOrd="0" presId="urn:microsoft.com/office/officeart/2016/7/layout/VerticalDownArrowProcess"/>
    <dgm:cxn modelId="{B0CB0FA9-D5F0-41F1-A0C6-9145E187E0A1}" type="presParOf" srcId="{296339B6-E9A0-4436-87CA-7007FF3BB1AD}" destId="{98F9B2E6-00FC-4736-A1A7-4AA456E0A1BA}" srcOrd="1" destOrd="0" presId="urn:microsoft.com/office/officeart/2016/7/layout/VerticalDownArrowProcess"/>
    <dgm:cxn modelId="{14BAC86A-D245-4593-85FC-7F2F7E4C2EA1}" type="presParOf" srcId="{296339B6-E9A0-4436-87CA-7007FF3BB1AD}" destId="{A66A0B04-806B-4A17-8FBB-4EBCD8FFE0D9}" srcOrd="2" destOrd="0" presId="urn:microsoft.com/office/officeart/2016/7/layout/VerticalDownArrowProcess"/>
    <dgm:cxn modelId="{FBA11B1D-8797-4CB6-95E0-C74DCBEBE2A2}" type="presParOf" srcId="{50820F6D-F952-46E3-99B7-712334A2EC4D}" destId="{EFD31C9C-BE85-4767-9396-DAA2C7FEC519}" srcOrd="17" destOrd="0" presId="urn:microsoft.com/office/officeart/2016/7/layout/VerticalDownArrowProcess"/>
    <dgm:cxn modelId="{16D36599-91FA-4FA4-8C0C-D9AAA0EBF8C6}" type="presParOf" srcId="{50820F6D-F952-46E3-99B7-712334A2EC4D}" destId="{51DE8507-41A5-4EEB-A3A2-728687E38192}" srcOrd="18" destOrd="0" presId="urn:microsoft.com/office/officeart/2016/7/layout/VerticalDownArrowProcess"/>
    <dgm:cxn modelId="{9FABED38-BAFD-4CF6-9448-22DA883F0676}" type="presParOf" srcId="{51DE8507-41A5-4EEB-A3A2-728687E38192}" destId="{B1B85387-1443-4CD5-B4D0-EC11898F92A3}" srcOrd="0" destOrd="0" presId="urn:microsoft.com/office/officeart/2016/7/layout/VerticalDownArrowProcess"/>
    <dgm:cxn modelId="{C3768B0B-7CF8-4960-A025-B00EAC531B4B}" type="presParOf" srcId="{51DE8507-41A5-4EEB-A3A2-728687E38192}" destId="{F3D2304A-E942-4B54-A057-042F3A437BED}" srcOrd="1" destOrd="0" presId="urn:microsoft.com/office/officeart/2016/7/layout/VerticalDownArrowProcess"/>
    <dgm:cxn modelId="{DC2FA4EC-13E4-4F50-97AC-1C8665FAB2C0}" type="presParOf" srcId="{51DE8507-41A5-4EEB-A3A2-728687E38192}" destId="{2B08FCF6-4B45-499D-A0EA-933FF0C2D7A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43568DC-C8E8-4DF8-9522-DBF0114C16F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9192204-733E-4091-8499-457B52491252}">
      <dgm:prSet/>
      <dgm:spPr/>
      <dgm:t>
        <a:bodyPr/>
        <a:lstStyle/>
        <a:p>
          <a:r>
            <a:rPr lang="en-US"/>
            <a:t>A thorough understanding of your current business operations, including the organisational culture; </a:t>
          </a:r>
        </a:p>
      </dgm:t>
    </dgm:pt>
    <dgm:pt modelId="{BA0679A4-FCF1-4A53-BB20-02552B566181}" type="parTrans" cxnId="{248467B7-DB8F-452E-BD11-C5159E315DAF}">
      <dgm:prSet/>
      <dgm:spPr/>
      <dgm:t>
        <a:bodyPr/>
        <a:lstStyle/>
        <a:p>
          <a:endParaRPr lang="en-US"/>
        </a:p>
      </dgm:t>
    </dgm:pt>
    <dgm:pt modelId="{C6290748-699D-450A-98E6-8F8077AA0946}" type="sibTrans" cxnId="{248467B7-DB8F-452E-BD11-C5159E315DAF}">
      <dgm:prSet/>
      <dgm:spPr/>
      <dgm:t>
        <a:bodyPr/>
        <a:lstStyle/>
        <a:p>
          <a:endParaRPr lang="en-US"/>
        </a:p>
      </dgm:t>
    </dgm:pt>
    <dgm:pt modelId="{8297D437-B9CE-4425-9FDE-D04C52E08BCE}">
      <dgm:prSet/>
      <dgm:spPr/>
      <dgm:t>
        <a:bodyPr/>
        <a:lstStyle/>
        <a:p>
          <a:r>
            <a:rPr lang="en-US"/>
            <a:t>Knowledge of your IT estate (resources), including the value chains; </a:t>
          </a:r>
        </a:p>
      </dgm:t>
    </dgm:pt>
    <dgm:pt modelId="{F36A25BC-A70C-4E51-94AA-4D74E84C76CF}" type="parTrans" cxnId="{3AB43448-5BC9-43D8-BC5F-72EA6EF55C55}">
      <dgm:prSet/>
      <dgm:spPr/>
      <dgm:t>
        <a:bodyPr/>
        <a:lstStyle/>
        <a:p>
          <a:endParaRPr lang="en-US"/>
        </a:p>
      </dgm:t>
    </dgm:pt>
    <dgm:pt modelId="{B4739C35-D0F7-4D5E-9B8C-5D4CA3F319A4}" type="sibTrans" cxnId="{3AB43448-5BC9-43D8-BC5F-72EA6EF55C55}">
      <dgm:prSet/>
      <dgm:spPr/>
      <dgm:t>
        <a:bodyPr/>
        <a:lstStyle/>
        <a:p>
          <a:endParaRPr lang="en-US"/>
        </a:p>
      </dgm:t>
    </dgm:pt>
    <dgm:pt modelId="{278BA502-505F-4F88-9A6B-7BE65C834C3D}">
      <dgm:prSet/>
      <dgm:spPr/>
      <dgm:t>
        <a:bodyPr/>
        <a:lstStyle/>
        <a:p>
          <a:r>
            <a:rPr lang="en-US"/>
            <a:t>Good awareness of your future business context and influential factors; </a:t>
          </a:r>
        </a:p>
      </dgm:t>
    </dgm:pt>
    <dgm:pt modelId="{46790C61-F9B1-496A-A28C-E03E8AF4AB2C}" type="parTrans" cxnId="{7C27214A-8BF6-4E42-BFE0-2330A678B691}">
      <dgm:prSet/>
      <dgm:spPr/>
      <dgm:t>
        <a:bodyPr/>
        <a:lstStyle/>
        <a:p>
          <a:endParaRPr lang="en-US"/>
        </a:p>
      </dgm:t>
    </dgm:pt>
    <dgm:pt modelId="{A10911F2-3EBE-4E79-8B54-D69C60FCAB96}" type="sibTrans" cxnId="{7C27214A-8BF6-4E42-BFE0-2330A678B691}">
      <dgm:prSet/>
      <dgm:spPr/>
      <dgm:t>
        <a:bodyPr/>
        <a:lstStyle/>
        <a:p>
          <a:endParaRPr lang="en-US"/>
        </a:p>
      </dgm:t>
    </dgm:pt>
    <dgm:pt modelId="{0CE878DB-3988-4158-9513-D22468C02F0D}">
      <dgm:prSet/>
      <dgm:spPr/>
      <dgm:t>
        <a:bodyPr/>
        <a:lstStyle/>
        <a:p>
          <a:r>
            <a:rPr lang="en-US"/>
            <a:t>A clear vision of where you want to go and how you are going to get there. </a:t>
          </a:r>
        </a:p>
      </dgm:t>
    </dgm:pt>
    <dgm:pt modelId="{B50E84CF-B78A-44EB-83A1-133EEF2BB977}" type="parTrans" cxnId="{BDF57644-252D-4AF2-8CA4-8E8A4B608DE3}">
      <dgm:prSet/>
      <dgm:spPr/>
      <dgm:t>
        <a:bodyPr/>
        <a:lstStyle/>
        <a:p>
          <a:endParaRPr lang="en-US"/>
        </a:p>
      </dgm:t>
    </dgm:pt>
    <dgm:pt modelId="{60CBBB64-9518-4B9C-942E-621CFA94294F}" type="sibTrans" cxnId="{BDF57644-252D-4AF2-8CA4-8E8A4B608DE3}">
      <dgm:prSet/>
      <dgm:spPr/>
      <dgm:t>
        <a:bodyPr/>
        <a:lstStyle/>
        <a:p>
          <a:endParaRPr lang="en-US"/>
        </a:p>
      </dgm:t>
    </dgm:pt>
    <dgm:pt modelId="{0D890BC0-029A-4EA1-B8DB-5A8E2EA90A9A}" type="pres">
      <dgm:prSet presAssocID="{A43568DC-C8E8-4DF8-9522-DBF0114C16F6}" presName="root" presStyleCnt="0">
        <dgm:presLayoutVars>
          <dgm:dir/>
          <dgm:resizeHandles val="exact"/>
        </dgm:presLayoutVars>
      </dgm:prSet>
      <dgm:spPr/>
    </dgm:pt>
    <dgm:pt modelId="{83F367E9-8C37-4CCF-BD27-A4ED6816BD41}" type="pres">
      <dgm:prSet presAssocID="{59192204-733E-4091-8499-457B52491252}" presName="compNode" presStyleCnt="0"/>
      <dgm:spPr/>
    </dgm:pt>
    <dgm:pt modelId="{FC93C712-8688-4B4C-93DC-270732306DA7}" type="pres">
      <dgm:prSet presAssocID="{59192204-733E-4091-8499-457B52491252}" presName="bgRect" presStyleLbl="bgShp" presStyleIdx="0" presStyleCnt="4"/>
      <dgm:spPr/>
    </dgm:pt>
    <dgm:pt modelId="{EE543284-422D-462B-BEB4-FD099F60030E}" type="pres">
      <dgm:prSet presAssocID="{59192204-733E-4091-8499-457B5249125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BDDC0452-0EA3-4762-96E8-3CA88D271B75}" type="pres">
      <dgm:prSet presAssocID="{59192204-733E-4091-8499-457B52491252}" presName="spaceRect" presStyleCnt="0"/>
      <dgm:spPr/>
    </dgm:pt>
    <dgm:pt modelId="{1ABF6227-4CE0-4731-80CA-8D7A5F49B57F}" type="pres">
      <dgm:prSet presAssocID="{59192204-733E-4091-8499-457B52491252}" presName="parTx" presStyleLbl="revTx" presStyleIdx="0" presStyleCnt="4">
        <dgm:presLayoutVars>
          <dgm:chMax val="0"/>
          <dgm:chPref val="0"/>
        </dgm:presLayoutVars>
      </dgm:prSet>
      <dgm:spPr/>
    </dgm:pt>
    <dgm:pt modelId="{6AF049FA-3284-4060-AD00-42C6E267E817}" type="pres">
      <dgm:prSet presAssocID="{C6290748-699D-450A-98E6-8F8077AA0946}" presName="sibTrans" presStyleCnt="0"/>
      <dgm:spPr/>
    </dgm:pt>
    <dgm:pt modelId="{324534EC-335D-4DC9-855F-0021D10F4B31}" type="pres">
      <dgm:prSet presAssocID="{8297D437-B9CE-4425-9FDE-D04C52E08BCE}" presName="compNode" presStyleCnt="0"/>
      <dgm:spPr/>
    </dgm:pt>
    <dgm:pt modelId="{FD2A53D3-FFD1-4DDC-97A7-DECF9A79CA00}" type="pres">
      <dgm:prSet presAssocID="{8297D437-B9CE-4425-9FDE-D04C52E08BCE}" presName="bgRect" presStyleLbl="bgShp" presStyleIdx="1" presStyleCnt="4"/>
      <dgm:spPr/>
    </dgm:pt>
    <dgm:pt modelId="{FCE0F9F6-8CE8-433F-87C2-D657BD4D63C7}" type="pres">
      <dgm:prSet presAssocID="{8297D437-B9CE-4425-9FDE-D04C52E08BC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DA658988-73B3-4854-B966-3709146D3A96}" type="pres">
      <dgm:prSet presAssocID="{8297D437-B9CE-4425-9FDE-D04C52E08BCE}" presName="spaceRect" presStyleCnt="0"/>
      <dgm:spPr/>
    </dgm:pt>
    <dgm:pt modelId="{2EB82325-7D62-452E-9979-1DDBF5612F1E}" type="pres">
      <dgm:prSet presAssocID="{8297D437-B9CE-4425-9FDE-D04C52E08BCE}" presName="parTx" presStyleLbl="revTx" presStyleIdx="1" presStyleCnt="4">
        <dgm:presLayoutVars>
          <dgm:chMax val="0"/>
          <dgm:chPref val="0"/>
        </dgm:presLayoutVars>
      </dgm:prSet>
      <dgm:spPr/>
    </dgm:pt>
    <dgm:pt modelId="{FD490F9B-E8A8-41AA-A82C-4879A093F5D1}" type="pres">
      <dgm:prSet presAssocID="{B4739C35-D0F7-4D5E-9B8C-5D4CA3F319A4}" presName="sibTrans" presStyleCnt="0"/>
      <dgm:spPr/>
    </dgm:pt>
    <dgm:pt modelId="{16D3901C-EB6B-4BE1-9BC2-D170D8EF6B94}" type="pres">
      <dgm:prSet presAssocID="{278BA502-505F-4F88-9A6B-7BE65C834C3D}" presName="compNode" presStyleCnt="0"/>
      <dgm:spPr/>
    </dgm:pt>
    <dgm:pt modelId="{048F328B-73E0-4F71-9FDE-17AA73D4796F}" type="pres">
      <dgm:prSet presAssocID="{278BA502-505F-4F88-9A6B-7BE65C834C3D}" presName="bgRect" presStyleLbl="bgShp" presStyleIdx="2" presStyleCnt="4"/>
      <dgm:spPr/>
    </dgm:pt>
    <dgm:pt modelId="{20021675-0647-4E3B-8B92-312EABEA5914}" type="pres">
      <dgm:prSet presAssocID="{278BA502-505F-4F88-9A6B-7BE65C834C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Success"/>
        </a:ext>
      </dgm:extLst>
    </dgm:pt>
    <dgm:pt modelId="{051A1821-61A7-468A-87CB-C9A73797338B}" type="pres">
      <dgm:prSet presAssocID="{278BA502-505F-4F88-9A6B-7BE65C834C3D}" presName="spaceRect" presStyleCnt="0"/>
      <dgm:spPr/>
    </dgm:pt>
    <dgm:pt modelId="{97E951A8-04F2-4DCA-BA97-1DCFAA5309E1}" type="pres">
      <dgm:prSet presAssocID="{278BA502-505F-4F88-9A6B-7BE65C834C3D}" presName="parTx" presStyleLbl="revTx" presStyleIdx="2" presStyleCnt="4">
        <dgm:presLayoutVars>
          <dgm:chMax val="0"/>
          <dgm:chPref val="0"/>
        </dgm:presLayoutVars>
      </dgm:prSet>
      <dgm:spPr/>
    </dgm:pt>
    <dgm:pt modelId="{9D7887D4-91D5-48D2-A2E3-2FBB00EE07F6}" type="pres">
      <dgm:prSet presAssocID="{A10911F2-3EBE-4E79-8B54-D69C60FCAB96}" presName="sibTrans" presStyleCnt="0"/>
      <dgm:spPr/>
    </dgm:pt>
    <dgm:pt modelId="{D03C1BCF-1A3B-4940-9306-8B495DF57D59}" type="pres">
      <dgm:prSet presAssocID="{0CE878DB-3988-4158-9513-D22468C02F0D}" presName="compNode" presStyleCnt="0"/>
      <dgm:spPr/>
    </dgm:pt>
    <dgm:pt modelId="{C8494673-385C-4E2B-947D-10F72744D607}" type="pres">
      <dgm:prSet presAssocID="{0CE878DB-3988-4158-9513-D22468C02F0D}" presName="bgRect" presStyleLbl="bgShp" presStyleIdx="3" presStyleCnt="4"/>
      <dgm:spPr/>
    </dgm:pt>
    <dgm:pt modelId="{97B30370-BDF2-4DAC-AE7B-6724C24EE678}" type="pres">
      <dgm:prSet presAssocID="{0CE878DB-3988-4158-9513-D22468C02F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noculars"/>
        </a:ext>
      </dgm:extLst>
    </dgm:pt>
    <dgm:pt modelId="{EABDA2A6-DA75-4F67-8F24-6F3327AC437D}" type="pres">
      <dgm:prSet presAssocID="{0CE878DB-3988-4158-9513-D22468C02F0D}" presName="spaceRect" presStyleCnt="0"/>
      <dgm:spPr/>
    </dgm:pt>
    <dgm:pt modelId="{86CFC587-434D-487F-84CE-FAC9EC6A8699}" type="pres">
      <dgm:prSet presAssocID="{0CE878DB-3988-4158-9513-D22468C02F0D}" presName="parTx" presStyleLbl="revTx" presStyleIdx="3" presStyleCnt="4">
        <dgm:presLayoutVars>
          <dgm:chMax val="0"/>
          <dgm:chPref val="0"/>
        </dgm:presLayoutVars>
      </dgm:prSet>
      <dgm:spPr/>
    </dgm:pt>
  </dgm:ptLst>
  <dgm:cxnLst>
    <dgm:cxn modelId="{509D4437-E3AB-4587-A30A-C9400D478AC2}" type="presOf" srcId="{0CE878DB-3988-4158-9513-D22468C02F0D}" destId="{86CFC587-434D-487F-84CE-FAC9EC6A8699}" srcOrd="0" destOrd="0" presId="urn:microsoft.com/office/officeart/2018/2/layout/IconVerticalSolidList"/>
    <dgm:cxn modelId="{BDF57644-252D-4AF2-8CA4-8E8A4B608DE3}" srcId="{A43568DC-C8E8-4DF8-9522-DBF0114C16F6}" destId="{0CE878DB-3988-4158-9513-D22468C02F0D}" srcOrd="3" destOrd="0" parTransId="{B50E84CF-B78A-44EB-83A1-133EEF2BB977}" sibTransId="{60CBBB64-9518-4B9C-942E-621CFA94294F}"/>
    <dgm:cxn modelId="{3AB43448-5BC9-43D8-BC5F-72EA6EF55C55}" srcId="{A43568DC-C8E8-4DF8-9522-DBF0114C16F6}" destId="{8297D437-B9CE-4425-9FDE-D04C52E08BCE}" srcOrd="1" destOrd="0" parTransId="{F36A25BC-A70C-4E51-94AA-4D74E84C76CF}" sibTransId="{B4739C35-D0F7-4D5E-9B8C-5D4CA3F319A4}"/>
    <dgm:cxn modelId="{7C27214A-8BF6-4E42-BFE0-2330A678B691}" srcId="{A43568DC-C8E8-4DF8-9522-DBF0114C16F6}" destId="{278BA502-505F-4F88-9A6B-7BE65C834C3D}" srcOrd="2" destOrd="0" parTransId="{46790C61-F9B1-496A-A28C-E03E8AF4AB2C}" sibTransId="{A10911F2-3EBE-4E79-8B54-D69C60FCAB96}"/>
    <dgm:cxn modelId="{37E8A44A-EFA9-46D6-8F25-C66F58AD1379}" type="presOf" srcId="{278BA502-505F-4F88-9A6B-7BE65C834C3D}" destId="{97E951A8-04F2-4DCA-BA97-1DCFAA5309E1}" srcOrd="0" destOrd="0" presId="urn:microsoft.com/office/officeart/2018/2/layout/IconVerticalSolidList"/>
    <dgm:cxn modelId="{3E6E95A1-055B-4C0B-A10D-22B791A0062B}" type="presOf" srcId="{59192204-733E-4091-8499-457B52491252}" destId="{1ABF6227-4CE0-4731-80CA-8D7A5F49B57F}" srcOrd="0" destOrd="0" presId="urn:microsoft.com/office/officeart/2018/2/layout/IconVerticalSolidList"/>
    <dgm:cxn modelId="{39D77DAE-FA5A-48B3-A308-E974C2C47F55}" type="presOf" srcId="{8297D437-B9CE-4425-9FDE-D04C52E08BCE}" destId="{2EB82325-7D62-452E-9979-1DDBF5612F1E}" srcOrd="0" destOrd="0" presId="urn:microsoft.com/office/officeart/2018/2/layout/IconVerticalSolidList"/>
    <dgm:cxn modelId="{248467B7-DB8F-452E-BD11-C5159E315DAF}" srcId="{A43568DC-C8E8-4DF8-9522-DBF0114C16F6}" destId="{59192204-733E-4091-8499-457B52491252}" srcOrd="0" destOrd="0" parTransId="{BA0679A4-FCF1-4A53-BB20-02552B566181}" sibTransId="{C6290748-699D-450A-98E6-8F8077AA0946}"/>
    <dgm:cxn modelId="{7696AAE4-5243-4824-A7CD-7683DD6847EE}" type="presOf" srcId="{A43568DC-C8E8-4DF8-9522-DBF0114C16F6}" destId="{0D890BC0-029A-4EA1-B8DB-5A8E2EA90A9A}" srcOrd="0" destOrd="0" presId="urn:microsoft.com/office/officeart/2018/2/layout/IconVerticalSolidList"/>
    <dgm:cxn modelId="{2BC08A4C-61F3-437B-98F9-7111C396A874}" type="presParOf" srcId="{0D890BC0-029A-4EA1-B8DB-5A8E2EA90A9A}" destId="{83F367E9-8C37-4CCF-BD27-A4ED6816BD41}" srcOrd="0" destOrd="0" presId="urn:microsoft.com/office/officeart/2018/2/layout/IconVerticalSolidList"/>
    <dgm:cxn modelId="{6A06ACEA-9AE6-4D50-8695-0956FC3E4E4E}" type="presParOf" srcId="{83F367E9-8C37-4CCF-BD27-A4ED6816BD41}" destId="{FC93C712-8688-4B4C-93DC-270732306DA7}" srcOrd="0" destOrd="0" presId="urn:microsoft.com/office/officeart/2018/2/layout/IconVerticalSolidList"/>
    <dgm:cxn modelId="{13889F1B-E5B4-420A-91E4-1F4C43082A3C}" type="presParOf" srcId="{83F367E9-8C37-4CCF-BD27-A4ED6816BD41}" destId="{EE543284-422D-462B-BEB4-FD099F60030E}" srcOrd="1" destOrd="0" presId="urn:microsoft.com/office/officeart/2018/2/layout/IconVerticalSolidList"/>
    <dgm:cxn modelId="{580137E8-B9B4-481B-A22A-AAFE6CB73104}" type="presParOf" srcId="{83F367E9-8C37-4CCF-BD27-A4ED6816BD41}" destId="{BDDC0452-0EA3-4762-96E8-3CA88D271B75}" srcOrd="2" destOrd="0" presId="urn:microsoft.com/office/officeart/2018/2/layout/IconVerticalSolidList"/>
    <dgm:cxn modelId="{69E8AE73-E84A-47EA-91CA-52170E34B32D}" type="presParOf" srcId="{83F367E9-8C37-4CCF-BD27-A4ED6816BD41}" destId="{1ABF6227-4CE0-4731-80CA-8D7A5F49B57F}" srcOrd="3" destOrd="0" presId="urn:microsoft.com/office/officeart/2018/2/layout/IconVerticalSolidList"/>
    <dgm:cxn modelId="{493460BA-8FED-4D25-B51C-C256D4DC4FA0}" type="presParOf" srcId="{0D890BC0-029A-4EA1-B8DB-5A8E2EA90A9A}" destId="{6AF049FA-3284-4060-AD00-42C6E267E817}" srcOrd="1" destOrd="0" presId="urn:microsoft.com/office/officeart/2018/2/layout/IconVerticalSolidList"/>
    <dgm:cxn modelId="{E5F3D0C9-6425-459F-8A0F-78692C19A179}" type="presParOf" srcId="{0D890BC0-029A-4EA1-B8DB-5A8E2EA90A9A}" destId="{324534EC-335D-4DC9-855F-0021D10F4B31}" srcOrd="2" destOrd="0" presId="urn:microsoft.com/office/officeart/2018/2/layout/IconVerticalSolidList"/>
    <dgm:cxn modelId="{AD7BB48D-5751-4F31-B35D-8E23CE8E817C}" type="presParOf" srcId="{324534EC-335D-4DC9-855F-0021D10F4B31}" destId="{FD2A53D3-FFD1-4DDC-97A7-DECF9A79CA00}" srcOrd="0" destOrd="0" presId="urn:microsoft.com/office/officeart/2018/2/layout/IconVerticalSolidList"/>
    <dgm:cxn modelId="{A8D3C03B-3678-4734-A0C1-68D7E1CAB68F}" type="presParOf" srcId="{324534EC-335D-4DC9-855F-0021D10F4B31}" destId="{FCE0F9F6-8CE8-433F-87C2-D657BD4D63C7}" srcOrd="1" destOrd="0" presId="urn:microsoft.com/office/officeart/2018/2/layout/IconVerticalSolidList"/>
    <dgm:cxn modelId="{77BEC28A-3A71-4D37-B824-7A3879BEA4B9}" type="presParOf" srcId="{324534EC-335D-4DC9-855F-0021D10F4B31}" destId="{DA658988-73B3-4854-B966-3709146D3A96}" srcOrd="2" destOrd="0" presId="urn:microsoft.com/office/officeart/2018/2/layout/IconVerticalSolidList"/>
    <dgm:cxn modelId="{749AF848-7302-4691-80CD-9FACCCDF27E4}" type="presParOf" srcId="{324534EC-335D-4DC9-855F-0021D10F4B31}" destId="{2EB82325-7D62-452E-9979-1DDBF5612F1E}" srcOrd="3" destOrd="0" presId="urn:microsoft.com/office/officeart/2018/2/layout/IconVerticalSolidList"/>
    <dgm:cxn modelId="{8795CB9C-5C6E-423E-ABC3-B0680F342998}" type="presParOf" srcId="{0D890BC0-029A-4EA1-B8DB-5A8E2EA90A9A}" destId="{FD490F9B-E8A8-41AA-A82C-4879A093F5D1}" srcOrd="3" destOrd="0" presId="urn:microsoft.com/office/officeart/2018/2/layout/IconVerticalSolidList"/>
    <dgm:cxn modelId="{B9EBDD67-1E13-45C6-A804-11D39C7D53DF}" type="presParOf" srcId="{0D890BC0-029A-4EA1-B8DB-5A8E2EA90A9A}" destId="{16D3901C-EB6B-4BE1-9BC2-D170D8EF6B94}" srcOrd="4" destOrd="0" presId="urn:microsoft.com/office/officeart/2018/2/layout/IconVerticalSolidList"/>
    <dgm:cxn modelId="{9BC8E2CF-BA8F-4205-A3C5-E7325F589C03}" type="presParOf" srcId="{16D3901C-EB6B-4BE1-9BC2-D170D8EF6B94}" destId="{048F328B-73E0-4F71-9FDE-17AA73D4796F}" srcOrd="0" destOrd="0" presId="urn:microsoft.com/office/officeart/2018/2/layout/IconVerticalSolidList"/>
    <dgm:cxn modelId="{D1E0BD4B-38A4-4103-A76A-7B4F7B0D2CA5}" type="presParOf" srcId="{16D3901C-EB6B-4BE1-9BC2-D170D8EF6B94}" destId="{20021675-0647-4E3B-8B92-312EABEA5914}" srcOrd="1" destOrd="0" presId="urn:microsoft.com/office/officeart/2018/2/layout/IconVerticalSolidList"/>
    <dgm:cxn modelId="{F351CE54-CE42-4746-9262-DC10509E59BF}" type="presParOf" srcId="{16D3901C-EB6B-4BE1-9BC2-D170D8EF6B94}" destId="{051A1821-61A7-468A-87CB-C9A73797338B}" srcOrd="2" destOrd="0" presId="urn:microsoft.com/office/officeart/2018/2/layout/IconVerticalSolidList"/>
    <dgm:cxn modelId="{2E310D00-B3C6-4E90-9400-17E54D0B50CE}" type="presParOf" srcId="{16D3901C-EB6B-4BE1-9BC2-D170D8EF6B94}" destId="{97E951A8-04F2-4DCA-BA97-1DCFAA5309E1}" srcOrd="3" destOrd="0" presId="urn:microsoft.com/office/officeart/2018/2/layout/IconVerticalSolidList"/>
    <dgm:cxn modelId="{BAC6F545-91B3-42CE-8BB8-43CAD4B3CB4F}" type="presParOf" srcId="{0D890BC0-029A-4EA1-B8DB-5A8E2EA90A9A}" destId="{9D7887D4-91D5-48D2-A2E3-2FBB00EE07F6}" srcOrd="5" destOrd="0" presId="urn:microsoft.com/office/officeart/2018/2/layout/IconVerticalSolidList"/>
    <dgm:cxn modelId="{23BBDEDE-4A3D-4A4C-8752-568B6FBFF852}" type="presParOf" srcId="{0D890BC0-029A-4EA1-B8DB-5A8E2EA90A9A}" destId="{D03C1BCF-1A3B-4940-9306-8B495DF57D59}" srcOrd="6" destOrd="0" presId="urn:microsoft.com/office/officeart/2018/2/layout/IconVerticalSolidList"/>
    <dgm:cxn modelId="{2C0DE253-4255-4CEA-AD35-87B5AC2536BE}" type="presParOf" srcId="{D03C1BCF-1A3B-4940-9306-8B495DF57D59}" destId="{C8494673-385C-4E2B-947D-10F72744D607}" srcOrd="0" destOrd="0" presId="urn:microsoft.com/office/officeart/2018/2/layout/IconVerticalSolidList"/>
    <dgm:cxn modelId="{B56E358D-2929-4463-AEC3-1195E0917B21}" type="presParOf" srcId="{D03C1BCF-1A3B-4940-9306-8B495DF57D59}" destId="{97B30370-BDF2-4DAC-AE7B-6724C24EE678}" srcOrd="1" destOrd="0" presId="urn:microsoft.com/office/officeart/2018/2/layout/IconVerticalSolidList"/>
    <dgm:cxn modelId="{A555445B-E28C-49B5-A0C3-F4C3B05F37EB}" type="presParOf" srcId="{D03C1BCF-1A3B-4940-9306-8B495DF57D59}" destId="{EABDA2A6-DA75-4F67-8F24-6F3327AC437D}" srcOrd="2" destOrd="0" presId="urn:microsoft.com/office/officeart/2018/2/layout/IconVerticalSolidList"/>
    <dgm:cxn modelId="{9E1217D2-510B-4CC2-9FAB-9E018DBE84DE}" type="presParOf" srcId="{D03C1BCF-1A3B-4940-9306-8B495DF57D59}" destId="{86CFC587-434D-487F-84CE-FAC9EC6A86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9CF8766-A738-40B8-95D6-13DB7724264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5AA424C-E6F4-4D4A-B8B3-101D9A964CFB}">
      <dgm:prSet/>
      <dgm:spPr/>
      <dgm:t>
        <a:bodyPr/>
        <a:lstStyle/>
        <a:p>
          <a:r>
            <a:rPr lang="en-US"/>
            <a:t>• Endeavour to share your strategy within the organisation and with your strategic partners: customers and suppliers (under non-disclosure agreements); </a:t>
          </a:r>
        </a:p>
      </dgm:t>
    </dgm:pt>
    <dgm:pt modelId="{4568858B-1A16-4C7D-A163-9903B47A9B92}" type="parTrans" cxnId="{15929E6A-BB12-44CE-B87B-DE96F13FEC5E}">
      <dgm:prSet/>
      <dgm:spPr/>
      <dgm:t>
        <a:bodyPr/>
        <a:lstStyle/>
        <a:p>
          <a:endParaRPr lang="en-US"/>
        </a:p>
      </dgm:t>
    </dgm:pt>
    <dgm:pt modelId="{C2BCCB0B-A2E4-40E6-93A6-FBDB64E638D0}" type="sibTrans" cxnId="{15929E6A-BB12-44CE-B87B-DE96F13FEC5E}">
      <dgm:prSet/>
      <dgm:spPr/>
      <dgm:t>
        <a:bodyPr/>
        <a:lstStyle/>
        <a:p>
          <a:endParaRPr lang="en-US"/>
        </a:p>
      </dgm:t>
    </dgm:pt>
    <dgm:pt modelId="{0F61B274-65FF-4786-A785-45B4978C5E18}">
      <dgm:prSet/>
      <dgm:spPr/>
      <dgm:t>
        <a:bodyPr/>
        <a:lstStyle/>
        <a:p>
          <a:r>
            <a:rPr lang="en-US"/>
            <a:t>• Use business models to illustrate your plans graphically, to overcome the difficulty of abstract thinking and to facilitate sharing/discussion; </a:t>
          </a:r>
        </a:p>
      </dgm:t>
    </dgm:pt>
    <dgm:pt modelId="{47FDBB6F-F682-481E-9660-E9163C844F30}" type="parTrans" cxnId="{62384208-B5E3-46B3-9966-3F7CE5F89E85}">
      <dgm:prSet/>
      <dgm:spPr/>
      <dgm:t>
        <a:bodyPr/>
        <a:lstStyle/>
        <a:p>
          <a:endParaRPr lang="en-US"/>
        </a:p>
      </dgm:t>
    </dgm:pt>
    <dgm:pt modelId="{36E4BD19-B2D7-4537-B543-6BAA2A2D0778}" type="sibTrans" cxnId="{62384208-B5E3-46B3-9966-3F7CE5F89E85}">
      <dgm:prSet/>
      <dgm:spPr/>
      <dgm:t>
        <a:bodyPr/>
        <a:lstStyle/>
        <a:p>
          <a:endParaRPr lang="en-US"/>
        </a:p>
      </dgm:t>
    </dgm:pt>
    <dgm:pt modelId="{D45A1F59-9720-400C-9D0F-D23086C7D8ED}">
      <dgm:prSet/>
      <dgm:spPr/>
      <dgm:t>
        <a:bodyPr/>
        <a:lstStyle/>
        <a:p>
          <a:r>
            <a:rPr lang="en-US"/>
            <a:t>• Use objective metrics to prove your models and to clarify your decision-making/planning.</a:t>
          </a:r>
        </a:p>
      </dgm:t>
    </dgm:pt>
    <dgm:pt modelId="{6FC08710-E54B-4DB5-AAFA-6E64E1856B9E}" type="parTrans" cxnId="{05FB1E58-1246-4389-8535-D7E65383BA94}">
      <dgm:prSet/>
      <dgm:spPr/>
      <dgm:t>
        <a:bodyPr/>
        <a:lstStyle/>
        <a:p>
          <a:endParaRPr lang="en-US"/>
        </a:p>
      </dgm:t>
    </dgm:pt>
    <dgm:pt modelId="{A58E652E-2EC2-40C0-822C-9B08FE51E7D9}" type="sibTrans" cxnId="{05FB1E58-1246-4389-8535-D7E65383BA94}">
      <dgm:prSet/>
      <dgm:spPr/>
      <dgm:t>
        <a:bodyPr/>
        <a:lstStyle/>
        <a:p>
          <a:endParaRPr lang="en-US"/>
        </a:p>
      </dgm:t>
    </dgm:pt>
    <dgm:pt modelId="{4E6A360F-0A18-4BCD-8ED4-D164E2F6D594}" type="pres">
      <dgm:prSet presAssocID="{C9CF8766-A738-40B8-95D6-13DB77242641}" presName="root" presStyleCnt="0">
        <dgm:presLayoutVars>
          <dgm:dir/>
          <dgm:resizeHandles val="exact"/>
        </dgm:presLayoutVars>
      </dgm:prSet>
      <dgm:spPr/>
    </dgm:pt>
    <dgm:pt modelId="{8C0CDB4A-B490-457C-8C51-B862532111E5}" type="pres">
      <dgm:prSet presAssocID="{A5AA424C-E6F4-4D4A-B8B3-101D9A964CFB}" presName="compNode" presStyleCnt="0"/>
      <dgm:spPr/>
    </dgm:pt>
    <dgm:pt modelId="{CE57D7A8-298E-47A0-84A6-0465FC38FA76}" type="pres">
      <dgm:prSet presAssocID="{A5AA424C-E6F4-4D4A-B8B3-101D9A964CFB}" presName="bgRect" presStyleLbl="bgShp" presStyleIdx="0" presStyleCnt="3"/>
      <dgm:spPr/>
    </dgm:pt>
    <dgm:pt modelId="{6C853CB7-3A2E-4841-B29C-C9C7D665AFDA}" type="pres">
      <dgm:prSet presAssocID="{A5AA424C-E6F4-4D4A-B8B3-101D9A964C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6E0D171C-6CCC-4223-B507-1E1ED06AA96F}" type="pres">
      <dgm:prSet presAssocID="{A5AA424C-E6F4-4D4A-B8B3-101D9A964CFB}" presName="spaceRect" presStyleCnt="0"/>
      <dgm:spPr/>
    </dgm:pt>
    <dgm:pt modelId="{2F21E917-AAC2-4572-97DE-4A3F75B0EB2D}" type="pres">
      <dgm:prSet presAssocID="{A5AA424C-E6F4-4D4A-B8B3-101D9A964CFB}" presName="parTx" presStyleLbl="revTx" presStyleIdx="0" presStyleCnt="3">
        <dgm:presLayoutVars>
          <dgm:chMax val="0"/>
          <dgm:chPref val="0"/>
        </dgm:presLayoutVars>
      </dgm:prSet>
      <dgm:spPr/>
    </dgm:pt>
    <dgm:pt modelId="{E921ADE0-D8BA-4A94-A1A9-527769EB01DC}" type="pres">
      <dgm:prSet presAssocID="{C2BCCB0B-A2E4-40E6-93A6-FBDB64E638D0}" presName="sibTrans" presStyleCnt="0"/>
      <dgm:spPr/>
    </dgm:pt>
    <dgm:pt modelId="{DEFAD5E2-D33A-477D-B927-2247DEE77E9B}" type="pres">
      <dgm:prSet presAssocID="{0F61B274-65FF-4786-A785-45B4978C5E18}" presName="compNode" presStyleCnt="0"/>
      <dgm:spPr/>
    </dgm:pt>
    <dgm:pt modelId="{4CF02995-AB1C-4E3D-A9ED-88312014BB80}" type="pres">
      <dgm:prSet presAssocID="{0F61B274-65FF-4786-A785-45B4978C5E18}" presName="bgRect" presStyleLbl="bgShp" presStyleIdx="1" presStyleCnt="3"/>
      <dgm:spPr/>
    </dgm:pt>
    <dgm:pt modelId="{53B29E97-ED5E-4D62-BA0C-CD98440BF302}" type="pres">
      <dgm:prSet presAssocID="{0F61B274-65FF-4786-A785-45B4978C5E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86DDF0C4-796E-41A6-AA50-0D63136E7FC0}" type="pres">
      <dgm:prSet presAssocID="{0F61B274-65FF-4786-A785-45B4978C5E18}" presName="spaceRect" presStyleCnt="0"/>
      <dgm:spPr/>
    </dgm:pt>
    <dgm:pt modelId="{35EC7F2A-9925-4B3B-8E96-0897B436BA71}" type="pres">
      <dgm:prSet presAssocID="{0F61B274-65FF-4786-A785-45B4978C5E18}" presName="parTx" presStyleLbl="revTx" presStyleIdx="1" presStyleCnt="3">
        <dgm:presLayoutVars>
          <dgm:chMax val="0"/>
          <dgm:chPref val="0"/>
        </dgm:presLayoutVars>
      </dgm:prSet>
      <dgm:spPr/>
    </dgm:pt>
    <dgm:pt modelId="{C984B4B2-9033-4B76-AC9F-DE65C6578C14}" type="pres">
      <dgm:prSet presAssocID="{36E4BD19-B2D7-4537-B543-6BAA2A2D0778}" presName="sibTrans" presStyleCnt="0"/>
      <dgm:spPr/>
    </dgm:pt>
    <dgm:pt modelId="{6B836E80-1578-4475-A3AB-54EC0081A6C8}" type="pres">
      <dgm:prSet presAssocID="{D45A1F59-9720-400C-9D0F-D23086C7D8ED}" presName="compNode" presStyleCnt="0"/>
      <dgm:spPr/>
    </dgm:pt>
    <dgm:pt modelId="{6DC94933-486F-4472-AACA-866014CEA1A0}" type="pres">
      <dgm:prSet presAssocID="{D45A1F59-9720-400C-9D0F-D23086C7D8ED}" presName="bgRect" presStyleLbl="bgShp" presStyleIdx="2" presStyleCnt="3"/>
      <dgm:spPr/>
    </dgm:pt>
    <dgm:pt modelId="{2B702DF7-C28D-49DA-A001-1B568C1DA6AB}" type="pres">
      <dgm:prSet presAssocID="{D45A1F59-9720-400C-9D0F-D23086C7D8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58794389-A853-494D-AF16-ADC3CC5CE959}" type="pres">
      <dgm:prSet presAssocID="{D45A1F59-9720-400C-9D0F-D23086C7D8ED}" presName="spaceRect" presStyleCnt="0"/>
      <dgm:spPr/>
    </dgm:pt>
    <dgm:pt modelId="{87ED7910-BEBC-4CC1-A9B3-233DB2190AF6}" type="pres">
      <dgm:prSet presAssocID="{D45A1F59-9720-400C-9D0F-D23086C7D8ED}" presName="parTx" presStyleLbl="revTx" presStyleIdx="2" presStyleCnt="3">
        <dgm:presLayoutVars>
          <dgm:chMax val="0"/>
          <dgm:chPref val="0"/>
        </dgm:presLayoutVars>
      </dgm:prSet>
      <dgm:spPr/>
    </dgm:pt>
  </dgm:ptLst>
  <dgm:cxnLst>
    <dgm:cxn modelId="{62384208-B5E3-46B3-9966-3F7CE5F89E85}" srcId="{C9CF8766-A738-40B8-95D6-13DB77242641}" destId="{0F61B274-65FF-4786-A785-45B4978C5E18}" srcOrd="1" destOrd="0" parTransId="{47FDBB6F-F682-481E-9660-E9163C844F30}" sibTransId="{36E4BD19-B2D7-4537-B543-6BAA2A2D0778}"/>
    <dgm:cxn modelId="{744C6214-C8EF-4704-B968-D8550F318F2D}" type="presOf" srcId="{C9CF8766-A738-40B8-95D6-13DB77242641}" destId="{4E6A360F-0A18-4BCD-8ED4-D164E2F6D594}" srcOrd="0" destOrd="0" presId="urn:microsoft.com/office/officeart/2018/2/layout/IconVerticalSolidList"/>
    <dgm:cxn modelId="{C05C381B-C2FA-4E92-AACD-6E43320EE681}" type="presOf" srcId="{0F61B274-65FF-4786-A785-45B4978C5E18}" destId="{35EC7F2A-9925-4B3B-8E96-0897B436BA71}" srcOrd="0" destOrd="0" presId="urn:microsoft.com/office/officeart/2018/2/layout/IconVerticalSolidList"/>
    <dgm:cxn modelId="{381EA336-DFF2-4388-99A8-2ABE9226105B}" type="presOf" srcId="{A5AA424C-E6F4-4D4A-B8B3-101D9A964CFB}" destId="{2F21E917-AAC2-4572-97DE-4A3F75B0EB2D}" srcOrd="0" destOrd="0" presId="urn:microsoft.com/office/officeart/2018/2/layout/IconVerticalSolidList"/>
    <dgm:cxn modelId="{15929E6A-BB12-44CE-B87B-DE96F13FEC5E}" srcId="{C9CF8766-A738-40B8-95D6-13DB77242641}" destId="{A5AA424C-E6F4-4D4A-B8B3-101D9A964CFB}" srcOrd="0" destOrd="0" parTransId="{4568858B-1A16-4C7D-A163-9903B47A9B92}" sibTransId="{C2BCCB0B-A2E4-40E6-93A6-FBDB64E638D0}"/>
    <dgm:cxn modelId="{05FB1E58-1246-4389-8535-D7E65383BA94}" srcId="{C9CF8766-A738-40B8-95D6-13DB77242641}" destId="{D45A1F59-9720-400C-9D0F-D23086C7D8ED}" srcOrd="2" destOrd="0" parTransId="{6FC08710-E54B-4DB5-AAFA-6E64E1856B9E}" sibTransId="{A58E652E-2EC2-40C0-822C-9B08FE51E7D9}"/>
    <dgm:cxn modelId="{C34B19E5-3357-461A-8F66-3FABF4C0EDF5}" type="presOf" srcId="{D45A1F59-9720-400C-9D0F-D23086C7D8ED}" destId="{87ED7910-BEBC-4CC1-A9B3-233DB2190AF6}" srcOrd="0" destOrd="0" presId="urn:microsoft.com/office/officeart/2018/2/layout/IconVerticalSolidList"/>
    <dgm:cxn modelId="{8F7B1E09-FA54-417F-AA62-943B20BA26D8}" type="presParOf" srcId="{4E6A360F-0A18-4BCD-8ED4-D164E2F6D594}" destId="{8C0CDB4A-B490-457C-8C51-B862532111E5}" srcOrd="0" destOrd="0" presId="urn:microsoft.com/office/officeart/2018/2/layout/IconVerticalSolidList"/>
    <dgm:cxn modelId="{9CCAB929-5E7B-44A6-A999-9BE68FA7E0AF}" type="presParOf" srcId="{8C0CDB4A-B490-457C-8C51-B862532111E5}" destId="{CE57D7A8-298E-47A0-84A6-0465FC38FA76}" srcOrd="0" destOrd="0" presId="urn:microsoft.com/office/officeart/2018/2/layout/IconVerticalSolidList"/>
    <dgm:cxn modelId="{29EB1417-B09C-44FD-BACB-33A25492B95C}" type="presParOf" srcId="{8C0CDB4A-B490-457C-8C51-B862532111E5}" destId="{6C853CB7-3A2E-4841-B29C-C9C7D665AFDA}" srcOrd="1" destOrd="0" presId="urn:microsoft.com/office/officeart/2018/2/layout/IconVerticalSolidList"/>
    <dgm:cxn modelId="{CCEC5676-2761-4E48-AF3D-2005E34D950D}" type="presParOf" srcId="{8C0CDB4A-B490-457C-8C51-B862532111E5}" destId="{6E0D171C-6CCC-4223-B507-1E1ED06AA96F}" srcOrd="2" destOrd="0" presId="urn:microsoft.com/office/officeart/2018/2/layout/IconVerticalSolidList"/>
    <dgm:cxn modelId="{3B5EE57C-17F5-4A4C-AD88-7F8DA9F5357D}" type="presParOf" srcId="{8C0CDB4A-B490-457C-8C51-B862532111E5}" destId="{2F21E917-AAC2-4572-97DE-4A3F75B0EB2D}" srcOrd="3" destOrd="0" presId="urn:microsoft.com/office/officeart/2018/2/layout/IconVerticalSolidList"/>
    <dgm:cxn modelId="{00496FAE-7F6B-4700-AE65-42F5323471F5}" type="presParOf" srcId="{4E6A360F-0A18-4BCD-8ED4-D164E2F6D594}" destId="{E921ADE0-D8BA-4A94-A1A9-527769EB01DC}" srcOrd="1" destOrd="0" presId="urn:microsoft.com/office/officeart/2018/2/layout/IconVerticalSolidList"/>
    <dgm:cxn modelId="{92C9E698-45BF-444C-BB55-90791C2CADF2}" type="presParOf" srcId="{4E6A360F-0A18-4BCD-8ED4-D164E2F6D594}" destId="{DEFAD5E2-D33A-477D-B927-2247DEE77E9B}" srcOrd="2" destOrd="0" presId="urn:microsoft.com/office/officeart/2018/2/layout/IconVerticalSolidList"/>
    <dgm:cxn modelId="{CAA3FDA2-561B-4AA7-93AE-0FD013F06BC7}" type="presParOf" srcId="{DEFAD5E2-D33A-477D-B927-2247DEE77E9B}" destId="{4CF02995-AB1C-4E3D-A9ED-88312014BB80}" srcOrd="0" destOrd="0" presId="urn:microsoft.com/office/officeart/2018/2/layout/IconVerticalSolidList"/>
    <dgm:cxn modelId="{DA60FBDF-B45C-4B36-8961-E5432288D334}" type="presParOf" srcId="{DEFAD5E2-D33A-477D-B927-2247DEE77E9B}" destId="{53B29E97-ED5E-4D62-BA0C-CD98440BF302}" srcOrd="1" destOrd="0" presId="urn:microsoft.com/office/officeart/2018/2/layout/IconVerticalSolidList"/>
    <dgm:cxn modelId="{78960BD8-1C56-4E24-952B-381B90844FD8}" type="presParOf" srcId="{DEFAD5E2-D33A-477D-B927-2247DEE77E9B}" destId="{86DDF0C4-796E-41A6-AA50-0D63136E7FC0}" srcOrd="2" destOrd="0" presId="urn:microsoft.com/office/officeart/2018/2/layout/IconVerticalSolidList"/>
    <dgm:cxn modelId="{D4B17F3E-2615-4AF8-B6FF-0F7E7DE7DE98}" type="presParOf" srcId="{DEFAD5E2-D33A-477D-B927-2247DEE77E9B}" destId="{35EC7F2A-9925-4B3B-8E96-0897B436BA71}" srcOrd="3" destOrd="0" presId="urn:microsoft.com/office/officeart/2018/2/layout/IconVerticalSolidList"/>
    <dgm:cxn modelId="{6BF5427A-8994-4C90-BB2D-1DFA54AAC77D}" type="presParOf" srcId="{4E6A360F-0A18-4BCD-8ED4-D164E2F6D594}" destId="{C984B4B2-9033-4B76-AC9F-DE65C6578C14}" srcOrd="3" destOrd="0" presId="urn:microsoft.com/office/officeart/2018/2/layout/IconVerticalSolidList"/>
    <dgm:cxn modelId="{D776D3E7-5C6A-4A5C-942C-EF2FA187A667}" type="presParOf" srcId="{4E6A360F-0A18-4BCD-8ED4-D164E2F6D594}" destId="{6B836E80-1578-4475-A3AB-54EC0081A6C8}" srcOrd="4" destOrd="0" presId="urn:microsoft.com/office/officeart/2018/2/layout/IconVerticalSolidList"/>
    <dgm:cxn modelId="{852B2BF1-EAB6-43BB-A40C-B4D038269960}" type="presParOf" srcId="{6B836E80-1578-4475-A3AB-54EC0081A6C8}" destId="{6DC94933-486F-4472-AACA-866014CEA1A0}" srcOrd="0" destOrd="0" presId="urn:microsoft.com/office/officeart/2018/2/layout/IconVerticalSolidList"/>
    <dgm:cxn modelId="{E574AEC4-88B3-4BD2-9491-18FC80DC7364}" type="presParOf" srcId="{6B836E80-1578-4475-A3AB-54EC0081A6C8}" destId="{2B702DF7-C28D-49DA-A001-1B568C1DA6AB}" srcOrd="1" destOrd="0" presId="urn:microsoft.com/office/officeart/2018/2/layout/IconVerticalSolidList"/>
    <dgm:cxn modelId="{F8C2EDC1-AA45-48BD-AE64-1F720024919E}" type="presParOf" srcId="{6B836E80-1578-4475-A3AB-54EC0081A6C8}" destId="{58794389-A853-494D-AF16-ADC3CC5CE959}" srcOrd="2" destOrd="0" presId="urn:microsoft.com/office/officeart/2018/2/layout/IconVerticalSolidList"/>
    <dgm:cxn modelId="{8A6ED960-8A58-40D4-97B7-C454658CE606}" type="presParOf" srcId="{6B836E80-1578-4475-A3AB-54EC0081A6C8}" destId="{87ED7910-BEBC-4CC1-A9B3-233DB2190A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F73E0F2-BC77-496E-BFDF-1C3B95A557C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E2CC528-C611-466B-BBE6-01A57CE6C46D}">
      <dgm:prSet/>
      <dgm:spPr/>
      <dgm:t>
        <a:bodyPr/>
        <a:lstStyle/>
        <a:p>
          <a:r>
            <a:rPr lang="en-US"/>
            <a:t>Understand how your business works; </a:t>
          </a:r>
        </a:p>
      </dgm:t>
    </dgm:pt>
    <dgm:pt modelId="{F93D7899-F726-48B9-863F-4618FF33A778}" type="parTrans" cxnId="{3D5970AD-431D-40F3-A0D1-6B63545D03AA}">
      <dgm:prSet/>
      <dgm:spPr/>
      <dgm:t>
        <a:bodyPr/>
        <a:lstStyle/>
        <a:p>
          <a:endParaRPr lang="en-US"/>
        </a:p>
      </dgm:t>
    </dgm:pt>
    <dgm:pt modelId="{A020ED3E-B9FE-457F-BBF6-634440D969DC}" type="sibTrans" cxnId="{3D5970AD-431D-40F3-A0D1-6B63545D03AA}">
      <dgm:prSet/>
      <dgm:spPr/>
      <dgm:t>
        <a:bodyPr/>
        <a:lstStyle/>
        <a:p>
          <a:endParaRPr lang="en-US"/>
        </a:p>
      </dgm:t>
    </dgm:pt>
    <dgm:pt modelId="{2FB72E89-36EA-4581-BD54-865DD07EF112}">
      <dgm:prSet/>
      <dgm:spPr/>
      <dgm:t>
        <a:bodyPr/>
        <a:lstStyle/>
        <a:p>
          <a:r>
            <a:rPr lang="en-US"/>
            <a:t>Know where your business is going; </a:t>
          </a:r>
        </a:p>
      </dgm:t>
    </dgm:pt>
    <dgm:pt modelId="{D1CBDD76-42FB-4121-8404-D961CD57C5A4}" type="parTrans" cxnId="{BAEF2ECB-F34C-44F8-8883-EABC7B51976C}">
      <dgm:prSet/>
      <dgm:spPr/>
      <dgm:t>
        <a:bodyPr/>
        <a:lstStyle/>
        <a:p>
          <a:endParaRPr lang="en-US"/>
        </a:p>
      </dgm:t>
    </dgm:pt>
    <dgm:pt modelId="{D87C8EB6-7F3C-4007-BEC5-EFF23824A0B5}" type="sibTrans" cxnId="{BAEF2ECB-F34C-44F8-8883-EABC7B51976C}">
      <dgm:prSet/>
      <dgm:spPr/>
      <dgm:t>
        <a:bodyPr/>
        <a:lstStyle/>
        <a:p>
          <a:endParaRPr lang="en-US"/>
        </a:p>
      </dgm:t>
    </dgm:pt>
    <dgm:pt modelId="{E5E5B9F0-5F6E-4341-A37A-F61779C7589D}">
      <dgm:prSet/>
      <dgm:spPr/>
      <dgm:t>
        <a:bodyPr/>
        <a:lstStyle/>
        <a:p>
          <a:r>
            <a:rPr lang="en-US"/>
            <a:t>Discover how you can help to get there; </a:t>
          </a:r>
        </a:p>
      </dgm:t>
    </dgm:pt>
    <dgm:pt modelId="{C40FD7FF-BB2B-4690-8E69-1DC3C5847747}" type="parTrans" cxnId="{F16E3DD5-8377-465D-934B-DDA9A7D0DDA2}">
      <dgm:prSet/>
      <dgm:spPr/>
      <dgm:t>
        <a:bodyPr/>
        <a:lstStyle/>
        <a:p>
          <a:endParaRPr lang="en-US"/>
        </a:p>
      </dgm:t>
    </dgm:pt>
    <dgm:pt modelId="{26FC7F19-F7CD-42BF-9191-ECE730D617E3}" type="sibTrans" cxnId="{F16E3DD5-8377-465D-934B-DDA9A7D0DDA2}">
      <dgm:prSet/>
      <dgm:spPr/>
      <dgm:t>
        <a:bodyPr/>
        <a:lstStyle/>
        <a:p>
          <a:endParaRPr lang="en-US"/>
        </a:p>
      </dgm:t>
    </dgm:pt>
    <dgm:pt modelId="{E0C404F6-761C-4044-8E32-4181DD699478}">
      <dgm:prSet/>
      <dgm:spPr/>
      <dgm:t>
        <a:bodyPr/>
        <a:lstStyle/>
        <a:p>
          <a:r>
            <a:rPr lang="en-US"/>
            <a:t>Decide what you will need to do to measure your progress along the way; </a:t>
          </a:r>
        </a:p>
      </dgm:t>
    </dgm:pt>
    <dgm:pt modelId="{AA84EFC7-F623-423C-8325-876C87CD48A6}" type="parTrans" cxnId="{3E59380A-2DB8-496B-B890-FA9DB2E9BA49}">
      <dgm:prSet/>
      <dgm:spPr/>
      <dgm:t>
        <a:bodyPr/>
        <a:lstStyle/>
        <a:p>
          <a:endParaRPr lang="en-US"/>
        </a:p>
      </dgm:t>
    </dgm:pt>
    <dgm:pt modelId="{20F46ABF-8DF3-45C6-9127-11C019CECFF2}" type="sibTrans" cxnId="{3E59380A-2DB8-496B-B890-FA9DB2E9BA49}">
      <dgm:prSet/>
      <dgm:spPr/>
      <dgm:t>
        <a:bodyPr/>
        <a:lstStyle/>
        <a:p>
          <a:endParaRPr lang="en-US"/>
        </a:p>
      </dgm:t>
    </dgm:pt>
    <dgm:pt modelId="{C5AF14C1-F48A-4A32-B698-CFADCCD9B0DC}">
      <dgm:prSet/>
      <dgm:spPr/>
      <dgm:t>
        <a:bodyPr/>
        <a:lstStyle/>
        <a:p>
          <a:r>
            <a:rPr lang="en-US"/>
            <a:t>Realise what you will have to do differently in the future; </a:t>
          </a:r>
        </a:p>
      </dgm:t>
    </dgm:pt>
    <dgm:pt modelId="{F19218A6-3542-4EEF-B194-081EC76C815C}" type="parTrans" cxnId="{EF7C6ECD-2480-4ADB-BDA4-97A8A3984BB5}">
      <dgm:prSet/>
      <dgm:spPr/>
      <dgm:t>
        <a:bodyPr/>
        <a:lstStyle/>
        <a:p>
          <a:endParaRPr lang="en-US"/>
        </a:p>
      </dgm:t>
    </dgm:pt>
    <dgm:pt modelId="{8EA26715-C529-41A2-BFBB-CB1F25CB501F}" type="sibTrans" cxnId="{EF7C6ECD-2480-4ADB-BDA4-97A8A3984BB5}">
      <dgm:prSet/>
      <dgm:spPr/>
      <dgm:t>
        <a:bodyPr/>
        <a:lstStyle/>
        <a:p>
          <a:endParaRPr lang="en-US"/>
        </a:p>
      </dgm:t>
    </dgm:pt>
    <dgm:pt modelId="{58192E47-A440-4366-84F5-1BD42134E759}">
      <dgm:prSet/>
      <dgm:spPr/>
      <dgm:t>
        <a:bodyPr/>
        <a:lstStyle/>
        <a:p>
          <a:r>
            <a:rPr lang="en-US"/>
            <a:t>Learn how you can use IT to do things better; </a:t>
          </a:r>
        </a:p>
      </dgm:t>
    </dgm:pt>
    <dgm:pt modelId="{8CAB151F-8FAC-425F-9447-0A5DF6A73876}" type="parTrans" cxnId="{B7F919DD-75D9-461D-BFE3-AFE91048C099}">
      <dgm:prSet/>
      <dgm:spPr/>
      <dgm:t>
        <a:bodyPr/>
        <a:lstStyle/>
        <a:p>
          <a:endParaRPr lang="en-US"/>
        </a:p>
      </dgm:t>
    </dgm:pt>
    <dgm:pt modelId="{34602B3A-A46E-48C8-93DA-8A52F09ADA7A}" type="sibTrans" cxnId="{B7F919DD-75D9-461D-BFE3-AFE91048C099}">
      <dgm:prSet/>
      <dgm:spPr/>
      <dgm:t>
        <a:bodyPr/>
        <a:lstStyle/>
        <a:p>
          <a:endParaRPr lang="en-US"/>
        </a:p>
      </dgm:t>
    </dgm:pt>
    <dgm:pt modelId="{3A76FA41-36E8-4C0C-9BF0-5E25D842E830}">
      <dgm:prSet/>
      <dgm:spPr/>
      <dgm:t>
        <a:bodyPr/>
        <a:lstStyle/>
        <a:p>
          <a:r>
            <a:rPr lang="en-US"/>
            <a:t>Make better informed business and technology decisions.</a:t>
          </a:r>
        </a:p>
      </dgm:t>
    </dgm:pt>
    <dgm:pt modelId="{C17C55A5-E62B-49E5-8D5E-ABBA2F9FAB99}" type="parTrans" cxnId="{15B3ADFA-22E7-4004-8882-BC399ED15CEC}">
      <dgm:prSet/>
      <dgm:spPr/>
      <dgm:t>
        <a:bodyPr/>
        <a:lstStyle/>
        <a:p>
          <a:endParaRPr lang="en-US"/>
        </a:p>
      </dgm:t>
    </dgm:pt>
    <dgm:pt modelId="{F6854277-F3DC-48D3-846A-DA00385C4F66}" type="sibTrans" cxnId="{15B3ADFA-22E7-4004-8882-BC399ED15CEC}">
      <dgm:prSet/>
      <dgm:spPr/>
      <dgm:t>
        <a:bodyPr/>
        <a:lstStyle/>
        <a:p>
          <a:endParaRPr lang="en-US"/>
        </a:p>
      </dgm:t>
    </dgm:pt>
    <dgm:pt modelId="{75EBF8EB-846A-4001-85CA-684A592F24FA}" type="pres">
      <dgm:prSet presAssocID="{6F73E0F2-BC77-496E-BFDF-1C3B95A557C7}" presName="root" presStyleCnt="0">
        <dgm:presLayoutVars>
          <dgm:dir/>
          <dgm:resizeHandles val="exact"/>
        </dgm:presLayoutVars>
      </dgm:prSet>
      <dgm:spPr/>
    </dgm:pt>
    <dgm:pt modelId="{D172C783-C68F-45B3-BE4B-937631D395BA}" type="pres">
      <dgm:prSet presAssocID="{CE2CC528-C611-466B-BBE6-01A57CE6C46D}" presName="compNode" presStyleCnt="0"/>
      <dgm:spPr/>
    </dgm:pt>
    <dgm:pt modelId="{F5E1273A-4864-490D-85AF-2DAE44F30AC8}" type="pres">
      <dgm:prSet presAssocID="{CE2CC528-C611-466B-BBE6-01A57CE6C46D}" presName="bgRect" presStyleLbl="bgShp" presStyleIdx="0" presStyleCnt="7"/>
      <dgm:spPr/>
    </dgm:pt>
    <dgm:pt modelId="{39BD5F2C-EE18-4228-9616-09DF1440CAFA}" type="pres">
      <dgm:prSet presAssocID="{CE2CC528-C611-466B-BBE6-01A57CE6C46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B9D778C1-662E-4095-A868-40A012DD1529}" type="pres">
      <dgm:prSet presAssocID="{CE2CC528-C611-466B-BBE6-01A57CE6C46D}" presName="spaceRect" presStyleCnt="0"/>
      <dgm:spPr/>
    </dgm:pt>
    <dgm:pt modelId="{7D997734-AA31-4D35-B280-3F0E18D99E54}" type="pres">
      <dgm:prSet presAssocID="{CE2CC528-C611-466B-BBE6-01A57CE6C46D}" presName="parTx" presStyleLbl="revTx" presStyleIdx="0" presStyleCnt="7">
        <dgm:presLayoutVars>
          <dgm:chMax val="0"/>
          <dgm:chPref val="0"/>
        </dgm:presLayoutVars>
      </dgm:prSet>
      <dgm:spPr/>
    </dgm:pt>
    <dgm:pt modelId="{D797F222-8235-49D5-B27E-B96493C9A938}" type="pres">
      <dgm:prSet presAssocID="{A020ED3E-B9FE-457F-BBF6-634440D969DC}" presName="sibTrans" presStyleCnt="0"/>
      <dgm:spPr/>
    </dgm:pt>
    <dgm:pt modelId="{995B6C46-4320-4997-9E0F-5FC68F09C13E}" type="pres">
      <dgm:prSet presAssocID="{2FB72E89-36EA-4581-BD54-865DD07EF112}" presName="compNode" presStyleCnt="0"/>
      <dgm:spPr/>
    </dgm:pt>
    <dgm:pt modelId="{C7A3F799-0098-4398-B142-4B32EFE668FC}" type="pres">
      <dgm:prSet presAssocID="{2FB72E89-36EA-4581-BD54-865DD07EF112}" presName="bgRect" presStyleLbl="bgShp" presStyleIdx="1" presStyleCnt="7"/>
      <dgm:spPr/>
    </dgm:pt>
    <dgm:pt modelId="{D3C7F850-471E-45B4-9AB5-D47ED7382D8D}" type="pres">
      <dgm:prSet presAssocID="{2FB72E89-36EA-4581-BD54-865DD07EF11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CEC83154-85E9-49A5-B6BA-253A760F0E1D}" type="pres">
      <dgm:prSet presAssocID="{2FB72E89-36EA-4581-BD54-865DD07EF112}" presName="spaceRect" presStyleCnt="0"/>
      <dgm:spPr/>
    </dgm:pt>
    <dgm:pt modelId="{C7B2347F-21BC-4BAD-8C90-99DCC50288A7}" type="pres">
      <dgm:prSet presAssocID="{2FB72E89-36EA-4581-BD54-865DD07EF112}" presName="parTx" presStyleLbl="revTx" presStyleIdx="1" presStyleCnt="7">
        <dgm:presLayoutVars>
          <dgm:chMax val="0"/>
          <dgm:chPref val="0"/>
        </dgm:presLayoutVars>
      </dgm:prSet>
      <dgm:spPr/>
    </dgm:pt>
    <dgm:pt modelId="{0049B021-34B7-4580-80F6-FF8905846830}" type="pres">
      <dgm:prSet presAssocID="{D87C8EB6-7F3C-4007-BEC5-EFF23824A0B5}" presName="sibTrans" presStyleCnt="0"/>
      <dgm:spPr/>
    </dgm:pt>
    <dgm:pt modelId="{209DBE4D-9AF5-439F-B7B9-8DB120784E0F}" type="pres">
      <dgm:prSet presAssocID="{E5E5B9F0-5F6E-4341-A37A-F61779C7589D}" presName="compNode" presStyleCnt="0"/>
      <dgm:spPr/>
    </dgm:pt>
    <dgm:pt modelId="{EA45CD14-AEFB-4D07-AB33-E597B4EAA6A3}" type="pres">
      <dgm:prSet presAssocID="{E5E5B9F0-5F6E-4341-A37A-F61779C7589D}" presName="bgRect" presStyleLbl="bgShp" presStyleIdx="2" presStyleCnt="7"/>
      <dgm:spPr/>
    </dgm:pt>
    <dgm:pt modelId="{AC4836DB-BD9E-4B33-9DA1-BDA55CB3B0B4}" type="pres">
      <dgm:prSet presAssocID="{E5E5B9F0-5F6E-4341-A37A-F61779C7589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449C6D59-CC0F-4439-B518-B19DC50E2DB7}" type="pres">
      <dgm:prSet presAssocID="{E5E5B9F0-5F6E-4341-A37A-F61779C7589D}" presName="spaceRect" presStyleCnt="0"/>
      <dgm:spPr/>
    </dgm:pt>
    <dgm:pt modelId="{8A92CACC-FB4E-40C2-8FB6-BA8F01358A96}" type="pres">
      <dgm:prSet presAssocID="{E5E5B9F0-5F6E-4341-A37A-F61779C7589D}" presName="parTx" presStyleLbl="revTx" presStyleIdx="2" presStyleCnt="7">
        <dgm:presLayoutVars>
          <dgm:chMax val="0"/>
          <dgm:chPref val="0"/>
        </dgm:presLayoutVars>
      </dgm:prSet>
      <dgm:spPr/>
    </dgm:pt>
    <dgm:pt modelId="{70C33EEE-C204-449D-8200-43F48CBF2C70}" type="pres">
      <dgm:prSet presAssocID="{26FC7F19-F7CD-42BF-9191-ECE730D617E3}" presName="sibTrans" presStyleCnt="0"/>
      <dgm:spPr/>
    </dgm:pt>
    <dgm:pt modelId="{C7F390A6-F886-47E1-B09F-C5390FE3D62C}" type="pres">
      <dgm:prSet presAssocID="{E0C404F6-761C-4044-8E32-4181DD699478}" presName="compNode" presStyleCnt="0"/>
      <dgm:spPr/>
    </dgm:pt>
    <dgm:pt modelId="{BF108C65-BDAE-4713-8D43-04C5804063F2}" type="pres">
      <dgm:prSet presAssocID="{E0C404F6-761C-4044-8E32-4181DD699478}" presName="bgRect" presStyleLbl="bgShp" presStyleIdx="3" presStyleCnt="7"/>
      <dgm:spPr/>
    </dgm:pt>
    <dgm:pt modelId="{C381878D-9CE2-414A-B988-7BFDE8DF45E3}" type="pres">
      <dgm:prSet presAssocID="{E0C404F6-761C-4044-8E32-4181DD69947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D4BD2D09-B5A6-4FD3-A300-3CF810C87B7C}" type="pres">
      <dgm:prSet presAssocID="{E0C404F6-761C-4044-8E32-4181DD699478}" presName="spaceRect" presStyleCnt="0"/>
      <dgm:spPr/>
    </dgm:pt>
    <dgm:pt modelId="{28B7FCB4-CB2B-4F63-AB9F-AF4224400ABC}" type="pres">
      <dgm:prSet presAssocID="{E0C404F6-761C-4044-8E32-4181DD699478}" presName="parTx" presStyleLbl="revTx" presStyleIdx="3" presStyleCnt="7">
        <dgm:presLayoutVars>
          <dgm:chMax val="0"/>
          <dgm:chPref val="0"/>
        </dgm:presLayoutVars>
      </dgm:prSet>
      <dgm:spPr/>
    </dgm:pt>
    <dgm:pt modelId="{7C29414B-8BFA-496E-80EF-A5EB70D2B678}" type="pres">
      <dgm:prSet presAssocID="{20F46ABF-8DF3-45C6-9127-11C019CECFF2}" presName="sibTrans" presStyleCnt="0"/>
      <dgm:spPr/>
    </dgm:pt>
    <dgm:pt modelId="{EADD9643-52CC-446B-B71F-8009910B608E}" type="pres">
      <dgm:prSet presAssocID="{C5AF14C1-F48A-4A32-B698-CFADCCD9B0DC}" presName="compNode" presStyleCnt="0"/>
      <dgm:spPr/>
    </dgm:pt>
    <dgm:pt modelId="{F19793D3-1F29-4C01-8F49-C8C189EE8667}" type="pres">
      <dgm:prSet presAssocID="{C5AF14C1-F48A-4A32-B698-CFADCCD9B0DC}" presName="bgRect" presStyleLbl="bgShp" presStyleIdx="4" presStyleCnt="7"/>
      <dgm:spPr/>
    </dgm:pt>
    <dgm:pt modelId="{2E3EB694-59D2-4EEE-A672-072D39AAE90B}" type="pres">
      <dgm:prSet presAssocID="{C5AF14C1-F48A-4A32-B698-CFADCCD9B0D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CA22DD3E-0C08-41E0-B757-A5EC1CC145A5}" type="pres">
      <dgm:prSet presAssocID="{C5AF14C1-F48A-4A32-B698-CFADCCD9B0DC}" presName="spaceRect" presStyleCnt="0"/>
      <dgm:spPr/>
    </dgm:pt>
    <dgm:pt modelId="{B76C2E00-9475-49AF-9BAB-B0C7385FC543}" type="pres">
      <dgm:prSet presAssocID="{C5AF14C1-F48A-4A32-B698-CFADCCD9B0DC}" presName="parTx" presStyleLbl="revTx" presStyleIdx="4" presStyleCnt="7">
        <dgm:presLayoutVars>
          <dgm:chMax val="0"/>
          <dgm:chPref val="0"/>
        </dgm:presLayoutVars>
      </dgm:prSet>
      <dgm:spPr/>
    </dgm:pt>
    <dgm:pt modelId="{FE271546-64B5-4F7E-AD70-2FF110C21427}" type="pres">
      <dgm:prSet presAssocID="{8EA26715-C529-41A2-BFBB-CB1F25CB501F}" presName="sibTrans" presStyleCnt="0"/>
      <dgm:spPr/>
    </dgm:pt>
    <dgm:pt modelId="{65794ABE-CBFA-4538-8849-AFF3B8277871}" type="pres">
      <dgm:prSet presAssocID="{58192E47-A440-4366-84F5-1BD42134E759}" presName="compNode" presStyleCnt="0"/>
      <dgm:spPr/>
    </dgm:pt>
    <dgm:pt modelId="{676B44A3-5118-4396-89B5-F10AA7AD0155}" type="pres">
      <dgm:prSet presAssocID="{58192E47-A440-4366-84F5-1BD42134E759}" presName="bgRect" presStyleLbl="bgShp" presStyleIdx="5" presStyleCnt="7"/>
      <dgm:spPr/>
    </dgm:pt>
    <dgm:pt modelId="{3A619F03-9AB2-401B-AFAD-03345B4031E5}" type="pres">
      <dgm:prSet presAssocID="{58192E47-A440-4366-84F5-1BD42134E75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A686EC47-D5FA-4859-9597-83865BC3DE35}" type="pres">
      <dgm:prSet presAssocID="{58192E47-A440-4366-84F5-1BD42134E759}" presName="spaceRect" presStyleCnt="0"/>
      <dgm:spPr/>
    </dgm:pt>
    <dgm:pt modelId="{05856913-F828-484A-A2C6-9FA523C30D1D}" type="pres">
      <dgm:prSet presAssocID="{58192E47-A440-4366-84F5-1BD42134E759}" presName="parTx" presStyleLbl="revTx" presStyleIdx="5" presStyleCnt="7">
        <dgm:presLayoutVars>
          <dgm:chMax val="0"/>
          <dgm:chPref val="0"/>
        </dgm:presLayoutVars>
      </dgm:prSet>
      <dgm:spPr/>
    </dgm:pt>
    <dgm:pt modelId="{17106045-5BC7-4537-A5C2-FCE1A0AA55F1}" type="pres">
      <dgm:prSet presAssocID="{34602B3A-A46E-48C8-93DA-8A52F09ADA7A}" presName="sibTrans" presStyleCnt="0"/>
      <dgm:spPr/>
    </dgm:pt>
    <dgm:pt modelId="{A01D0656-F8B3-4F21-9E6D-1D6922AE633F}" type="pres">
      <dgm:prSet presAssocID="{3A76FA41-36E8-4C0C-9BF0-5E25D842E830}" presName="compNode" presStyleCnt="0"/>
      <dgm:spPr/>
    </dgm:pt>
    <dgm:pt modelId="{3DAD5FEE-CE46-4B6B-B261-36511F7D1569}" type="pres">
      <dgm:prSet presAssocID="{3A76FA41-36E8-4C0C-9BF0-5E25D842E830}" presName="bgRect" presStyleLbl="bgShp" presStyleIdx="6" presStyleCnt="7"/>
      <dgm:spPr/>
    </dgm:pt>
    <dgm:pt modelId="{27006878-ECE8-414F-87B3-5BBAF12B8CDA}" type="pres">
      <dgm:prSet presAssocID="{3A76FA41-36E8-4C0C-9BF0-5E25D842E83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andshake"/>
        </a:ext>
      </dgm:extLst>
    </dgm:pt>
    <dgm:pt modelId="{927B2816-03ED-463B-997F-DD5B7BC03DB0}" type="pres">
      <dgm:prSet presAssocID="{3A76FA41-36E8-4C0C-9BF0-5E25D842E830}" presName="spaceRect" presStyleCnt="0"/>
      <dgm:spPr/>
    </dgm:pt>
    <dgm:pt modelId="{1216310B-67C1-4F6F-AE0C-50F64D8DD20D}" type="pres">
      <dgm:prSet presAssocID="{3A76FA41-36E8-4C0C-9BF0-5E25D842E830}" presName="parTx" presStyleLbl="revTx" presStyleIdx="6" presStyleCnt="7">
        <dgm:presLayoutVars>
          <dgm:chMax val="0"/>
          <dgm:chPref val="0"/>
        </dgm:presLayoutVars>
      </dgm:prSet>
      <dgm:spPr/>
    </dgm:pt>
  </dgm:ptLst>
  <dgm:cxnLst>
    <dgm:cxn modelId="{3E59380A-2DB8-496B-B890-FA9DB2E9BA49}" srcId="{6F73E0F2-BC77-496E-BFDF-1C3B95A557C7}" destId="{E0C404F6-761C-4044-8E32-4181DD699478}" srcOrd="3" destOrd="0" parTransId="{AA84EFC7-F623-423C-8325-876C87CD48A6}" sibTransId="{20F46ABF-8DF3-45C6-9127-11C019CECFF2}"/>
    <dgm:cxn modelId="{1F18F730-25C5-459E-B40A-E5E7EEA36919}" type="presOf" srcId="{58192E47-A440-4366-84F5-1BD42134E759}" destId="{05856913-F828-484A-A2C6-9FA523C30D1D}" srcOrd="0" destOrd="0" presId="urn:microsoft.com/office/officeart/2018/2/layout/IconVerticalSolidList"/>
    <dgm:cxn modelId="{9869CB54-0AEA-4F6B-9F61-AAEF7798EF3A}" type="presOf" srcId="{6F73E0F2-BC77-496E-BFDF-1C3B95A557C7}" destId="{75EBF8EB-846A-4001-85CA-684A592F24FA}" srcOrd="0" destOrd="0" presId="urn:microsoft.com/office/officeart/2018/2/layout/IconVerticalSolidList"/>
    <dgm:cxn modelId="{B62C577A-7413-4CCF-9F4A-26FF51D1E352}" type="presOf" srcId="{E5E5B9F0-5F6E-4341-A37A-F61779C7589D}" destId="{8A92CACC-FB4E-40C2-8FB6-BA8F01358A96}" srcOrd="0" destOrd="0" presId="urn:microsoft.com/office/officeart/2018/2/layout/IconVerticalSolidList"/>
    <dgm:cxn modelId="{46D22282-4756-4614-998F-C4BADF76A9F6}" type="presOf" srcId="{3A76FA41-36E8-4C0C-9BF0-5E25D842E830}" destId="{1216310B-67C1-4F6F-AE0C-50F64D8DD20D}" srcOrd="0" destOrd="0" presId="urn:microsoft.com/office/officeart/2018/2/layout/IconVerticalSolidList"/>
    <dgm:cxn modelId="{20A62890-F4DF-4703-949B-F73B9859765F}" type="presOf" srcId="{C5AF14C1-F48A-4A32-B698-CFADCCD9B0DC}" destId="{B76C2E00-9475-49AF-9BAB-B0C7385FC543}" srcOrd="0" destOrd="0" presId="urn:microsoft.com/office/officeart/2018/2/layout/IconVerticalSolidList"/>
    <dgm:cxn modelId="{22C64B92-B50E-4654-9595-77EF40125AD4}" type="presOf" srcId="{CE2CC528-C611-466B-BBE6-01A57CE6C46D}" destId="{7D997734-AA31-4D35-B280-3F0E18D99E54}" srcOrd="0" destOrd="0" presId="urn:microsoft.com/office/officeart/2018/2/layout/IconVerticalSolidList"/>
    <dgm:cxn modelId="{3D5970AD-431D-40F3-A0D1-6B63545D03AA}" srcId="{6F73E0F2-BC77-496E-BFDF-1C3B95A557C7}" destId="{CE2CC528-C611-466B-BBE6-01A57CE6C46D}" srcOrd="0" destOrd="0" parTransId="{F93D7899-F726-48B9-863F-4618FF33A778}" sibTransId="{A020ED3E-B9FE-457F-BBF6-634440D969DC}"/>
    <dgm:cxn modelId="{BAEF2ECB-F34C-44F8-8883-EABC7B51976C}" srcId="{6F73E0F2-BC77-496E-BFDF-1C3B95A557C7}" destId="{2FB72E89-36EA-4581-BD54-865DD07EF112}" srcOrd="1" destOrd="0" parTransId="{D1CBDD76-42FB-4121-8404-D961CD57C5A4}" sibTransId="{D87C8EB6-7F3C-4007-BEC5-EFF23824A0B5}"/>
    <dgm:cxn modelId="{EF7C6ECD-2480-4ADB-BDA4-97A8A3984BB5}" srcId="{6F73E0F2-BC77-496E-BFDF-1C3B95A557C7}" destId="{C5AF14C1-F48A-4A32-B698-CFADCCD9B0DC}" srcOrd="4" destOrd="0" parTransId="{F19218A6-3542-4EEF-B194-081EC76C815C}" sibTransId="{8EA26715-C529-41A2-BFBB-CB1F25CB501F}"/>
    <dgm:cxn modelId="{F16E3DD5-8377-465D-934B-DDA9A7D0DDA2}" srcId="{6F73E0F2-BC77-496E-BFDF-1C3B95A557C7}" destId="{E5E5B9F0-5F6E-4341-A37A-F61779C7589D}" srcOrd="2" destOrd="0" parTransId="{C40FD7FF-BB2B-4690-8E69-1DC3C5847747}" sibTransId="{26FC7F19-F7CD-42BF-9191-ECE730D617E3}"/>
    <dgm:cxn modelId="{B7F919DD-75D9-461D-BFE3-AFE91048C099}" srcId="{6F73E0F2-BC77-496E-BFDF-1C3B95A557C7}" destId="{58192E47-A440-4366-84F5-1BD42134E759}" srcOrd="5" destOrd="0" parTransId="{8CAB151F-8FAC-425F-9447-0A5DF6A73876}" sibTransId="{34602B3A-A46E-48C8-93DA-8A52F09ADA7A}"/>
    <dgm:cxn modelId="{B9112AE1-ABA3-42BE-A25D-A54DC00A6AFE}" type="presOf" srcId="{E0C404F6-761C-4044-8E32-4181DD699478}" destId="{28B7FCB4-CB2B-4F63-AB9F-AF4224400ABC}" srcOrd="0" destOrd="0" presId="urn:microsoft.com/office/officeart/2018/2/layout/IconVerticalSolidList"/>
    <dgm:cxn modelId="{D41704E9-9D73-4CBC-918C-16EF7CF7553F}" type="presOf" srcId="{2FB72E89-36EA-4581-BD54-865DD07EF112}" destId="{C7B2347F-21BC-4BAD-8C90-99DCC50288A7}" srcOrd="0" destOrd="0" presId="urn:microsoft.com/office/officeart/2018/2/layout/IconVerticalSolidList"/>
    <dgm:cxn modelId="{15B3ADFA-22E7-4004-8882-BC399ED15CEC}" srcId="{6F73E0F2-BC77-496E-BFDF-1C3B95A557C7}" destId="{3A76FA41-36E8-4C0C-9BF0-5E25D842E830}" srcOrd="6" destOrd="0" parTransId="{C17C55A5-E62B-49E5-8D5E-ABBA2F9FAB99}" sibTransId="{F6854277-F3DC-48D3-846A-DA00385C4F66}"/>
    <dgm:cxn modelId="{FD0DEB7E-E2C6-446B-AA44-EA1F1C0D3A1D}" type="presParOf" srcId="{75EBF8EB-846A-4001-85CA-684A592F24FA}" destId="{D172C783-C68F-45B3-BE4B-937631D395BA}" srcOrd="0" destOrd="0" presId="urn:microsoft.com/office/officeart/2018/2/layout/IconVerticalSolidList"/>
    <dgm:cxn modelId="{A5E38C96-2FAC-48BC-B2A9-D782A53B4D9A}" type="presParOf" srcId="{D172C783-C68F-45B3-BE4B-937631D395BA}" destId="{F5E1273A-4864-490D-85AF-2DAE44F30AC8}" srcOrd="0" destOrd="0" presId="urn:microsoft.com/office/officeart/2018/2/layout/IconVerticalSolidList"/>
    <dgm:cxn modelId="{77A3C2DE-3F57-4623-8583-09A24B860EA6}" type="presParOf" srcId="{D172C783-C68F-45B3-BE4B-937631D395BA}" destId="{39BD5F2C-EE18-4228-9616-09DF1440CAFA}" srcOrd="1" destOrd="0" presId="urn:microsoft.com/office/officeart/2018/2/layout/IconVerticalSolidList"/>
    <dgm:cxn modelId="{C6B885BA-2E43-4AF4-913E-D9E95758B2F7}" type="presParOf" srcId="{D172C783-C68F-45B3-BE4B-937631D395BA}" destId="{B9D778C1-662E-4095-A868-40A012DD1529}" srcOrd="2" destOrd="0" presId="urn:microsoft.com/office/officeart/2018/2/layout/IconVerticalSolidList"/>
    <dgm:cxn modelId="{50318863-AB73-4774-9356-ACCC8D330A67}" type="presParOf" srcId="{D172C783-C68F-45B3-BE4B-937631D395BA}" destId="{7D997734-AA31-4D35-B280-3F0E18D99E54}" srcOrd="3" destOrd="0" presId="urn:microsoft.com/office/officeart/2018/2/layout/IconVerticalSolidList"/>
    <dgm:cxn modelId="{1554B642-9EC5-4C69-8EC3-7B77E765A901}" type="presParOf" srcId="{75EBF8EB-846A-4001-85CA-684A592F24FA}" destId="{D797F222-8235-49D5-B27E-B96493C9A938}" srcOrd="1" destOrd="0" presId="urn:microsoft.com/office/officeart/2018/2/layout/IconVerticalSolidList"/>
    <dgm:cxn modelId="{BCF7A575-945F-4F89-B70D-1AD9DA8268B4}" type="presParOf" srcId="{75EBF8EB-846A-4001-85CA-684A592F24FA}" destId="{995B6C46-4320-4997-9E0F-5FC68F09C13E}" srcOrd="2" destOrd="0" presId="urn:microsoft.com/office/officeart/2018/2/layout/IconVerticalSolidList"/>
    <dgm:cxn modelId="{C23ACD01-8BFF-4188-8295-21B10A2A185A}" type="presParOf" srcId="{995B6C46-4320-4997-9E0F-5FC68F09C13E}" destId="{C7A3F799-0098-4398-B142-4B32EFE668FC}" srcOrd="0" destOrd="0" presId="urn:microsoft.com/office/officeart/2018/2/layout/IconVerticalSolidList"/>
    <dgm:cxn modelId="{1C9D7304-F8DE-46D3-8A14-70B84FA04255}" type="presParOf" srcId="{995B6C46-4320-4997-9E0F-5FC68F09C13E}" destId="{D3C7F850-471E-45B4-9AB5-D47ED7382D8D}" srcOrd="1" destOrd="0" presId="urn:microsoft.com/office/officeart/2018/2/layout/IconVerticalSolidList"/>
    <dgm:cxn modelId="{C70C438D-611D-47B1-9D29-89417F39BF71}" type="presParOf" srcId="{995B6C46-4320-4997-9E0F-5FC68F09C13E}" destId="{CEC83154-85E9-49A5-B6BA-253A760F0E1D}" srcOrd="2" destOrd="0" presId="urn:microsoft.com/office/officeart/2018/2/layout/IconVerticalSolidList"/>
    <dgm:cxn modelId="{55C87571-692A-45CC-812D-2B5419937102}" type="presParOf" srcId="{995B6C46-4320-4997-9E0F-5FC68F09C13E}" destId="{C7B2347F-21BC-4BAD-8C90-99DCC50288A7}" srcOrd="3" destOrd="0" presId="urn:microsoft.com/office/officeart/2018/2/layout/IconVerticalSolidList"/>
    <dgm:cxn modelId="{6FFA24ED-6403-44EA-AF18-CFED4F0C6931}" type="presParOf" srcId="{75EBF8EB-846A-4001-85CA-684A592F24FA}" destId="{0049B021-34B7-4580-80F6-FF8905846830}" srcOrd="3" destOrd="0" presId="urn:microsoft.com/office/officeart/2018/2/layout/IconVerticalSolidList"/>
    <dgm:cxn modelId="{F79FF43E-27E9-4FAC-B981-6C242B395667}" type="presParOf" srcId="{75EBF8EB-846A-4001-85CA-684A592F24FA}" destId="{209DBE4D-9AF5-439F-B7B9-8DB120784E0F}" srcOrd="4" destOrd="0" presId="urn:microsoft.com/office/officeart/2018/2/layout/IconVerticalSolidList"/>
    <dgm:cxn modelId="{F8415C4F-73C5-4E3F-8628-EE83D4B0B6F3}" type="presParOf" srcId="{209DBE4D-9AF5-439F-B7B9-8DB120784E0F}" destId="{EA45CD14-AEFB-4D07-AB33-E597B4EAA6A3}" srcOrd="0" destOrd="0" presId="urn:microsoft.com/office/officeart/2018/2/layout/IconVerticalSolidList"/>
    <dgm:cxn modelId="{5FB37313-D23D-4037-B0E2-AC7448278E69}" type="presParOf" srcId="{209DBE4D-9AF5-439F-B7B9-8DB120784E0F}" destId="{AC4836DB-BD9E-4B33-9DA1-BDA55CB3B0B4}" srcOrd="1" destOrd="0" presId="urn:microsoft.com/office/officeart/2018/2/layout/IconVerticalSolidList"/>
    <dgm:cxn modelId="{8DD80D2B-C972-4C41-AD6B-70DE21BD3BEF}" type="presParOf" srcId="{209DBE4D-9AF5-439F-B7B9-8DB120784E0F}" destId="{449C6D59-CC0F-4439-B518-B19DC50E2DB7}" srcOrd="2" destOrd="0" presId="urn:microsoft.com/office/officeart/2018/2/layout/IconVerticalSolidList"/>
    <dgm:cxn modelId="{C902BBB5-1903-4914-BE5C-AF379097064D}" type="presParOf" srcId="{209DBE4D-9AF5-439F-B7B9-8DB120784E0F}" destId="{8A92CACC-FB4E-40C2-8FB6-BA8F01358A96}" srcOrd="3" destOrd="0" presId="urn:microsoft.com/office/officeart/2018/2/layout/IconVerticalSolidList"/>
    <dgm:cxn modelId="{2E648BA7-D7D8-415C-8880-D62F8D3AD7CB}" type="presParOf" srcId="{75EBF8EB-846A-4001-85CA-684A592F24FA}" destId="{70C33EEE-C204-449D-8200-43F48CBF2C70}" srcOrd="5" destOrd="0" presId="urn:microsoft.com/office/officeart/2018/2/layout/IconVerticalSolidList"/>
    <dgm:cxn modelId="{CCCB147F-EC44-4446-9D58-6E6F253ABEE1}" type="presParOf" srcId="{75EBF8EB-846A-4001-85CA-684A592F24FA}" destId="{C7F390A6-F886-47E1-B09F-C5390FE3D62C}" srcOrd="6" destOrd="0" presId="urn:microsoft.com/office/officeart/2018/2/layout/IconVerticalSolidList"/>
    <dgm:cxn modelId="{952DB4EB-9CE7-4F48-8469-64D06685520C}" type="presParOf" srcId="{C7F390A6-F886-47E1-B09F-C5390FE3D62C}" destId="{BF108C65-BDAE-4713-8D43-04C5804063F2}" srcOrd="0" destOrd="0" presId="urn:microsoft.com/office/officeart/2018/2/layout/IconVerticalSolidList"/>
    <dgm:cxn modelId="{C3C7AFE9-0FBB-453F-AFE7-D23FF31152FA}" type="presParOf" srcId="{C7F390A6-F886-47E1-B09F-C5390FE3D62C}" destId="{C381878D-9CE2-414A-B988-7BFDE8DF45E3}" srcOrd="1" destOrd="0" presId="urn:microsoft.com/office/officeart/2018/2/layout/IconVerticalSolidList"/>
    <dgm:cxn modelId="{96DB117A-2A8D-4FDB-894A-55B386F06F4E}" type="presParOf" srcId="{C7F390A6-F886-47E1-B09F-C5390FE3D62C}" destId="{D4BD2D09-B5A6-4FD3-A300-3CF810C87B7C}" srcOrd="2" destOrd="0" presId="urn:microsoft.com/office/officeart/2018/2/layout/IconVerticalSolidList"/>
    <dgm:cxn modelId="{6BF1BD0F-5DC4-439F-AA79-4AE4D714CDEC}" type="presParOf" srcId="{C7F390A6-F886-47E1-B09F-C5390FE3D62C}" destId="{28B7FCB4-CB2B-4F63-AB9F-AF4224400ABC}" srcOrd="3" destOrd="0" presId="urn:microsoft.com/office/officeart/2018/2/layout/IconVerticalSolidList"/>
    <dgm:cxn modelId="{13BDB1C1-F7CE-45E5-9B1D-6C8AFA320BD3}" type="presParOf" srcId="{75EBF8EB-846A-4001-85CA-684A592F24FA}" destId="{7C29414B-8BFA-496E-80EF-A5EB70D2B678}" srcOrd="7" destOrd="0" presId="urn:microsoft.com/office/officeart/2018/2/layout/IconVerticalSolidList"/>
    <dgm:cxn modelId="{9FFE93B1-304E-4172-8003-A545B7160B96}" type="presParOf" srcId="{75EBF8EB-846A-4001-85CA-684A592F24FA}" destId="{EADD9643-52CC-446B-B71F-8009910B608E}" srcOrd="8" destOrd="0" presId="urn:microsoft.com/office/officeart/2018/2/layout/IconVerticalSolidList"/>
    <dgm:cxn modelId="{E5831445-38A2-4325-94DA-605B96A3EA73}" type="presParOf" srcId="{EADD9643-52CC-446B-B71F-8009910B608E}" destId="{F19793D3-1F29-4C01-8F49-C8C189EE8667}" srcOrd="0" destOrd="0" presId="urn:microsoft.com/office/officeart/2018/2/layout/IconVerticalSolidList"/>
    <dgm:cxn modelId="{D2791594-B5FA-4A15-A731-EE7F3F67817B}" type="presParOf" srcId="{EADD9643-52CC-446B-B71F-8009910B608E}" destId="{2E3EB694-59D2-4EEE-A672-072D39AAE90B}" srcOrd="1" destOrd="0" presId="urn:microsoft.com/office/officeart/2018/2/layout/IconVerticalSolidList"/>
    <dgm:cxn modelId="{D639ED3F-D886-4DE2-B040-A605BB435B6E}" type="presParOf" srcId="{EADD9643-52CC-446B-B71F-8009910B608E}" destId="{CA22DD3E-0C08-41E0-B757-A5EC1CC145A5}" srcOrd="2" destOrd="0" presId="urn:microsoft.com/office/officeart/2018/2/layout/IconVerticalSolidList"/>
    <dgm:cxn modelId="{90701F7C-3F60-42F1-BAB1-011ED6BEAA1A}" type="presParOf" srcId="{EADD9643-52CC-446B-B71F-8009910B608E}" destId="{B76C2E00-9475-49AF-9BAB-B0C7385FC543}" srcOrd="3" destOrd="0" presId="urn:microsoft.com/office/officeart/2018/2/layout/IconVerticalSolidList"/>
    <dgm:cxn modelId="{742225B8-09BB-4B93-AAD1-BCB0E9E1B2C9}" type="presParOf" srcId="{75EBF8EB-846A-4001-85CA-684A592F24FA}" destId="{FE271546-64B5-4F7E-AD70-2FF110C21427}" srcOrd="9" destOrd="0" presId="urn:microsoft.com/office/officeart/2018/2/layout/IconVerticalSolidList"/>
    <dgm:cxn modelId="{002A5C1D-7A1A-422E-80C3-84F7E554F5D3}" type="presParOf" srcId="{75EBF8EB-846A-4001-85CA-684A592F24FA}" destId="{65794ABE-CBFA-4538-8849-AFF3B8277871}" srcOrd="10" destOrd="0" presId="urn:microsoft.com/office/officeart/2018/2/layout/IconVerticalSolidList"/>
    <dgm:cxn modelId="{6E9C3AB5-0918-44E1-B807-1C5C80F1AB40}" type="presParOf" srcId="{65794ABE-CBFA-4538-8849-AFF3B8277871}" destId="{676B44A3-5118-4396-89B5-F10AA7AD0155}" srcOrd="0" destOrd="0" presId="urn:microsoft.com/office/officeart/2018/2/layout/IconVerticalSolidList"/>
    <dgm:cxn modelId="{AEA9BAE1-6575-4B2C-8F57-07DF08D78E9B}" type="presParOf" srcId="{65794ABE-CBFA-4538-8849-AFF3B8277871}" destId="{3A619F03-9AB2-401B-AFAD-03345B4031E5}" srcOrd="1" destOrd="0" presId="urn:microsoft.com/office/officeart/2018/2/layout/IconVerticalSolidList"/>
    <dgm:cxn modelId="{E47D2EC9-F46C-476C-830A-B61B82D694F3}" type="presParOf" srcId="{65794ABE-CBFA-4538-8849-AFF3B8277871}" destId="{A686EC47-D5FA-4859-9597-83865BC3DE35}" srcOrd="2" destOrd="0" presId="urn:microsoft.com/office/officeart/2018/2/layout/IconVerticalSolidList"/>
    <dgm:cxn modelId="{C07A4A39-E1C9-47E8-9778-4148716282B5}" type="presParOf" srcId="{65794ABE-CBFA-4538-8849-AFF3B8277871}" destId="{05856913-F828-484A-A2C6-9FA523C30D1D}" srcOrd="3" destOrd="0" presId="urn:microsoft.com/office/officeart/2018/2/layout/IconVerticalSolidList"/>
    <dgm:cxn modelId="{BC66FDBB-DA49-47B8-A913-D40CDB25F8B8}" type="presParOf" srcId="{75EBF8EB-846A-4001-85CA-684A592F24FA}" destId="{17106045-5BC7-4537-A5C2-FCE1A0AA55F1}" srcOrd="11" destOrd="0" presId="urn:microsoft.com/office/officeart/2018/2/layout/IconVerticalSolidList"/>
    <dgm:cxn modelId="{EA6885E2-DB5B-401F-A1BA-12A863025321}" type="presParOf" srcId="{75EBF8EB-846A-4001-85CA-684A592F24FA}" destId="{A01D0656-F8B3-4F21-9E6D-1D6922AE633F}" srcOrd="12" destOrd="0" presId="urn:microsoft.com/office/officeart/2018/2/layout/IconVerticalSolidList"/>
    <dgm:cxn modelId="{BC8305B2-42BD-403B-836A-E11DBFF460AB}" type="presParOf" srcId="{A01D0656-F8B3-4F21-9E6D-1D6922AE633F}" destId="{3DAD5FEE-CE46-4B6B-B261-36511F7D1569}" srcOrd="0" destOrd="0" presId="urn:microsoft.com/office/officeart/2018/2/layout/IconVerticalSolidList"/>
    <dgm:cxn modelId="{60B49B00-1CBA-411B-A616-1A48D45288AD}" type="presParOf" srcId="{A01D0656-F8B3-4F21-9E6D-1D6922AE633F}" destId="{27006878-ECE8-414F-87B3-5BBAF12B8CDA}" srcOrd="1" destOrd="0" presId="urn:microsoft.com/office/officeart/2018/2/layout/IconVerticalSolidList"/>
    <dgm:cxn modelId="{EDEC0BEE-C2FC-48B7-A1CA-10BB7241E4EC}" type="presParOf" srcId="{A01D0656-F8B3-4F21-9E6D-1D6922AE633F}" destId="{927B2816-03ED-463B-997F-DD5B7BC03DB0}" srcOrd="2" destOrd="0" presId="urn:microsoft.com/office/officeart/2018/2/layout/IconVerticalSolidList"/>
    <dgm:cxn modelId="{9425A77A-5936-41EC-A76D-2645A8AC15FC}" type="presParOf" srcId="{A01D0656-F8B3-4F21-9E6D-1D6922AE633F}" destId="{1216310B-67C1-4F6F-AE0C-50F64D8DD2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D7D291-AF9E-4859-B770-AA1E68CB3F61}" type="doc">
      <dgm:prSet loTypeId="urn:microsoft.com/office/officeart/2005/8/layout/cycle3" loCatId="cycle" qsTypeId="urn:microsoft.com/office/officeart/2005/8/quickstyle/simple5" qsCatId="simple" csTypeId="urn:microsoft.com/office/officeart/2005/8/colors/accent1_2" csCatId="accent1"/>
      <dgm:spPr/>
      <dgm:t>
        <a:bodyPr/>
        <a:lstStyle/>
        <a:p>
          <a:endParaRPr lang="en-US"/>
        </a:p>
      </dgm:t>
    </dgm:pt>
    <dgm:pt modelId="{D7289088-70A6-4EC5-8F0F-11B896999F04}">
      <dgm:prSet/>
      <dgm:spPr/>
      <dgm:t>
        <a:bodyPr/>
        <a:lstStyle/>
        <a:p>
          <a:r>
            <a:rPr lang="en-US"/>
            <a:t>Organisation Charts </a:t>
          </a:r>
        </a:p>
      </dgm:t>
    </dgm:pt>
    <dgm:pt modelId="{29E126EF-ECA6-451A-9AD4-06652D4E9163}" type="parTrans" cxnId="{C30B1F94-C07B-4265-B51D-15DE85870BB1}">
      <dgm:prSet/>
      <dgm:spPr/>
      <dgm:t>
        <a:bodyPr/>
        <a:lstStyle/>
        <a:p>
          <a:endParaRPr lang="en-US"/>
        </a:p>
      </dgm:t>
    </dgm:pt>
    <dgm:pt modelId="{DD61A933-E243-472A-9A5A-786500C658E9}" type="sibTrans" cxnId="{C30B1F94-C07B-4265-B51D-15DE85870BB1}">
      <dgm:prSet/>
      <dgm:spPr/>
      <dgm:t>
        <a:bodyPr/>
        <a:lstStyle/>
        <a:p>
          <a:endParaRPr lang="en-US"/>
        </a:p>
      </dgm:t>
    </dgm:pt>
    <dgm:pt modelId="{8BC1955E-0EEE-442C-9529-E598114480C9}">
      <dgm:prSet/>
      <dgm:spPr/>
      <dgm:t>
        <a:bodyPr/>
        <a:lstStyle/>
        <a:p>
          <a:r>
            <a:rPr lang="en-US"/>
            <a:t>Roles and Responsibilities </a:t>
          </a:r>
        </a:p>
      </dgm:t>
    </dgm:pt>
    <dgm:pt modelId="{2CABB701-9D29-4465-8947-6FC1D705EE3F}" type="parTrans" cxnId="{B5CAF95D-BEDA-4FB7-AC8C-757F361309D8}">
      <dgm:prSet/>
      <dgm:spPr/>
      <dgm:t>
        <a:bodyPr/>
        <a:lstStyle/>
        <a:p>
          <a:endParaRPr lang="en-US"/>
        </a:p>
      </dgm:t>
    </dgm:pt>
    <dgm:pt modelId="{FD06CE3D-8C8B-49A6-A9CB-5D97B7287419}" type="sibTrans" cxnId="{B5CAF95D-BEDA-4FB7-AC8C-757F361309D8}">
      <dgm:prSet/>
      <dgm:spPr/>
      <dgm:t>
        <a:bodyPr/>
        <a:lstStyle/>
        <a:p>
          <a:endParaRPr lang="en-US"/>
        </a:p>
      </dgm:t>
    </dgm:pt>
    <dgm:pt modelId="{AC0CFB40-5AF5-4404-B426-ECF4B6C53BB8}">
      <dgm:prSet/>
      <dgm:spPr/>
      <dgm:t>
        <a:bodyPr/>
        <a:lstStyle/>
        <a:p>
          <a:r>
            <a:rPr lang="en-US"/>
            <a:t>Formal processes </a:t>
          </a:r>
        </a:p>
      </dgm:t>
    </dgm:pt>
    <dgm:pt modelId="{CDB0EEE0-5738-49B3-9CFF-F8C38FB0E833}" type="parTrans" cxnId="{A1AEC5A2-0E82-4325-A3DE-E0916A2D1A23}">
      <dgm:prSet/>
      <dgm:spPr/>
      <dgm:t>
        <a:bodyPr/>
        <a:lstStyle/>
        <a:p>
          <a:endParaRPr lang="en-US"/>
        </a:p>
      </dgm:t>
    </dgm:pt>
    <dgm:pt modelId="{797EF8D0-A069-4EEF-9953-0BBEB2CFAB25}" type="sibTrans" cxnId="{A1AEC5A2-0E82-4325-A3DE-E0916A2D1A23}">
      <dgm:prSet/>
      <dgm:spPr/>
      <dgm:t>
        <a:bodyPr/>
        <a:lstStyle/>
        <a:p>
          <a:endParaRPr lang="en-US"/>
        </a:p>
      </dgm:t>
    </dgm:pt>
    <dgm:pt modelId="{0D4DEE81-D8B4-43F3-9CB6-D57DB7BE17B7}">
      <dgm:prSet/>
      <dgm:spPr/>
      <dgm:t>
        <a:bodyPr/>
        <a:lstStyle/>
        <a:p>
          <a:r>
            <a:rPr lang="en-US"/>
            <a:t>Informal processes </a:t>
          </a:r>
        </a:p>
      </dgm:t>
    </dgm:pt>
    <dgm:pt modelId="{7B95E8F8-E229-40E3-BEAD-68826F698816}" type="parTrans" cxnId="{106308C6-402C-4182-874C-667C6A86411C}">
      <dgm:prSet/>
      <dgm:spPr/>
      <dgm:t>
        <a:bodyPr/>
        <a:lstStyle/>
        <a:p>
          <a:endParaRPr lang="en-US"/>
        </a:p>
      </dgm:t>
    </dgm:pt>
    <dgm:pt modelId="{99637560-5AE0-473A-B06C-DA6D5CF146C0}" type="sibTrans" cxnId="{106308C6-402C-4182-874C-667C6A86411C}">
      <dgm:prSet/>
      <dgm:spPr/>
      <dgm:t>
        <a:bodyPr/>
        <a:lstStyle/>
        <a:p>
          <a:endParaRPr lang="en-US"/>
        </a:p>
      </dgm:t>
    </dgm:pt>
    <dgm:pt modelId="{14429D7E-0C2A-4F1A-8A55-6D1C13BD3C4E}">
      <dgm:prSet/>
      <dgm:spPr/>
      <dgm:t>
        <a:bodyPr/>
        <a:lstStyle/>
        <a:p>
          <a:r>
            <a:rPr lang="en-US"/>
            <a:t>Markets  </a:t>
          </a:r>
        </a:p>
      </dgm:t>
    </dgm:pt>
    <dgm:pt modelId="{A70ED1D1-A03E-4122-B6A1-CF443A79ED16}" type="parTrans" cxnId="{EA9D44A3-11A6-432C-95B9-95EEA99B3761}">
      <dgm:prSet/>
      <dgm:spPr/>
      <dgm:t>
        <a:bodyPr/>
        <a:lstStyle/>
        <a:p>
          <a:endParaRPr lang="en-US"/>
        </a:p>
      </dgm:t>
    </dgm:pt>
    <dgm:pt modelId="{E1A078D4-3346-434C-84B2-4D6E3149C893}" type="sibTrans" cxnId="{EA9D44A3-11A6-432C-95B9-95EEA99B3761}">
      <dgm:prSet/>
      <dgm:spPr/>
      <dgm:t>
        <a:bodyPr/>
        <a:lstStyle/>
        <a:p>
          <a:endParaRPr lang="en-US"/>
        </a:p>
      </dgm:t>
    </dgm:pt>
    <dgm:pt modelId="{078195B9-3408-447A-AF3A-C7411E67F981}">
      <dgm:prSet/>
      <dgm:spPr/>
      <dgm:t>
        <a:bodyPr/>
        <a:lstStyle/>
        <a:p>
          <a:r>
            <a:rPr lang="en-US"/>
            <a:t>Products </a:t>
          </a:r>
        </a:p>
      </dgm:t>
    </dgm:pt>
    <dgm:pt modelId="{34956983-6EBD-400A-AB89-F353BE5CAABD}" type="parTrans" cxnId="{555B8228-D18A-4899-8013-D1BAE97F4198}">
      <dgm:prSet/>
      <dgm:spPr/>
      <dgm:t>
        <a:bodyPr/>
        <a:lstStyle/>
        <a:p>
          <a:endParaRPr lang="en-US"/>
        </a:p>
      </dgm:t>
    </dgm:pt>
    <dgm:pt modelId="{04183B4E-4557-4C6D-854E-91DE60C2ECB7}" type="sibTrans" cxnId="{555B8228-D18A-4899-8013-D1BAE97F4198}">
      <dgm:prSet/>
      <dgm:spPr/>
      <dgm:t>
        <a:bodyPr/>
        <a:lstStyle/>
        <a:p>
          <a:endParaRPr lang="en-US"/>
        </a:p>
      </dgm:t>
    </dgm:pt>
    <dgm:pt modelId="{8D78CB08-6E50-4C80-9E03-DFD2310CEDDE}">
      <dgm:prSet/>
      <dgm:spPr/>
      <dgm:t>
        <a:bodyPr/>
        <a:lstStyle/>
        <a:p>
          <a:r>
            <a:rPr lang="en-US"/>
            <a:t>Key customers </a:t>
          </a:r>
        </a:p>
      </dgm:t>
    </dgm:pt>
    <dgm:pt modelId="{999D287E-AC7C-4DF6-8549-B500ECB4B00E}" type="parTrans" cxnId="{B0879C09-386E-4FC1-A82F-260FC2660BA6}">
      <dgm:prSet/>
      <dgm:spPr/>
      <dgm:t>
        <a:bodyPr/>
        <a:lstStyle/>
        <a:p>
          <a:endParaRPr lang="en-US"/>
        </a:p>
      </dgm:t>
    </dgm:pt>
    <dgm:pt modelId="{290C99CE-5D53-4ABC-91DE-26543F7E13E2}" type="sibTrans" cxnId="{B0879C09-386E-4FC1-A82F-260FC2660BA6}">
      <dgm:prSet/>
      <dgm:spPr/>
      <dgm:t>
        <a:bodyPr/>
        <a:lstStyle/>
        <a:p>
          <a:endParaRPr lang="en-US"/>
        </a:p>
      </dgm:t>
    </dgm:pt>
    <dgm:pt modelId="{D78E3135-E942-4796-8556-C256A7D7193A}">
      <dgm:prSet/>
      <dgm:spPr/>
      <dgm:t>
        <a:bodyPr/>
        <a:lstStyle/>
        <a:p>
          <a:r>
            <a:rPr lang="en-US"/>
            <a:t>Key suppliers </a:t>
          </a:r>
        </a:p>
      </dgm:t>
    </dgm:pt>
    <dgm:pt modelId="{02B64754-0441-473A-A8C8-A96BE1C0ACE5}" type="parTrans" cxnId="{E578BBED-A0C1-49EA-9A3C-CD13F8A7E7F8}">
      <dgm:prSet/>
      <dgm:spPr/>
      <dgm:t>
        <a:bodyPr/>
        <a:lstStyle/>
        <a:p>
          <a:endParaRPr lang="en-US"/>
        </a:p>
      </dgm:t>
    </dgm:pt>
    <dgm:pt modelId="{8214403F-002A-4BC4-97E0-1C3D3B351AD4}" type="sibTrans" cxnId="{E578BBED-A0C1-49EA-9A3C-CD13F8A7E7F8}">
      <dgm:prSet/>
      <dgm:spPr/>
      <dgm:t>
        <a:bodyPr/>
        <a:lstStyle/>
        <a:p>
          <a:endParaRPr lang="en-US"/>
        </a:p>
      </dgm:t>
    </dgm:pt>
    <dgm:pt modelId="{9AB1BD5D-4DE7-482B-89A6-216C665F763F}">
      <dgm:prSet/>
      <dgm:spPr/>
      <dgm:t>
        <a:bodyPr/>
        <a:lstStyle/>
        <a:p>
          <a:r>
            <a:rPr lang="en-US"/>
            <a:t>Key business partners</a:t>
          </a:r>
        </a:p>
      </dgm:t>
    </dgm:pt>
    <dgm:pt modelId="{A0E1C9C7-4988-4D26-AA93-6161E5D82D2E}" type="parTrans" cxnId="{9907464B-D115-4906-8968-8BE02221A655}">
      <dgm:prSet/>
      <dgm:spPr/>
      <dgm:t>
        <a:bodyPr/>
        <a:lstStyle/>
        <a:p>
          <a:endParaRPr lang="en-US"/>
        </a:p>
      </dgm:t>
    </dgm:pt>
    <dgm:pt modelId="{A9BF1F5C-B352-408F-AFFE-9B1617839F1D}" type="sibTrans" cxnId="{9907464B-D115-4906-8968-8BE02221A655}">
      <dgm:prSet/>
      <dgm:spPr/>
      <dgm:t>
        <a:bodyPr/>
        <a:lstStyle/>
        <a:p>
          <a:endParaRPr lang="en-US"/>
        </a:p>
      </dgm:t>
    </dgm:pt>
    <dgm:pt modelId="{6B6BFE92-0697-4123-9EA6-9401C76DF1EF}" type="pres">
      <dgm:prSet presAssocID="{1ED7D291-AF9E-4859-B770-AA1E68CB3F61}" presName="Name0" presStyleCnt="0">
        <dgm:presLayoutVars>
          <dgm:dir/>
          <dgm:resizeHandles val="exact"/>
        </dgm:presLayoutVars>
      </dgm:prSet>
      <dgm:spPr/>
    </dgm:pt>
    <dgm:pt modelId="{BC36D2D1-4866-4DDD-A6B8-5768B88F2D3C}" type="pres">
      <dgm:prSet presAssocID="{1ED7D291-AF9E-4859-B770-AA1E68CB3F61}" presName="cycle" presStyleCnt="0"/>
      <dgm:spPr/>
    </dgm:pt>
    <dgm:pt modelId="{BAD6D310-C8B4-46DE-AC77-3A6A169AEBA6}" type="pres">
      <dgm:prSet presAssocID="{D7289088-70A6-4EC5-8F0F-11B896999F04}" presName="nodeFirstNode" presStyleLbl="node1" presStyleIdx="0" presStyleCnt="9">
        <dgm:presLayoutVars>
          <dgm:bulletEnabled val="1"/>
        </dgm:presLayoutVars>
      </dgm:prSet>
      <dgm:spPr/>
    </dgm:pt>
    <dgm:pt modelId="{2268C4F5-B2AC-4D51-85B0-D09B61C7747C}" type="pres">
      <dgm:prSet presAssocID="{DD61A933-E243-472A-9A5A-786500C658E9}" presName="sibTransFirstNode" presStyleLbl="bgShp" presStyleIdx="0" presStyleCnt="1"/>
      <dgm:spPr/>
    </dgm:pt>
    <dgm:pt modelId="{274B5E19-2439-4357-B003-13ACE9A42FA8}" type="pres">
      <dgm:prSet presAssocID="{8BC1955E-0EEE-442C-9529-E598114480C9}" presName="nodeFollowingNodes" presStyleLbl="node1" presStyleIdx="1" presStyleCnt="9">
        <dgm:presLayoutVars>
          <dgm:bulletEnabled val="1"/>
        </dgm:presLayoutVars>
      </dgm:prSet>
      <dgm:spPr/>
    </dgm:pt>
    <dgm:pt modelId="{369A0090-8C15-4F39-A446-ACD714DD7FC6}" type="pres">
      <dgm:prSet presAssocID="{AC0CFB40-5AF5-4404-B426-ECF4B6C53BB8}" presName="nodeFollowingNodes" presStyleLbl="node1" presStyleIdx="2" presStyleCnt="9">
        <dgm:presLayoutVars>
          <dgm:bulletEnabled val="1"/>
        </dgm:presLayoutVars>
      </dgm:prSet>
      <dgm:spPr/>
    </dgm:pt>
    <dgm:pt modelId="{C49D4F4D-2971-43D9-8B52-4FC8DE1B5E99}" type="pres">
      <dgm:prSet presAssocID="{0D4DEE81-D8B4-43F3-9CB6-D57DB7BE17B7}" presName="nodeFollowingNodes" presStyleLbl="node1" presStyleIdx="3" presStyleCnt="9">
        <dgm:presLayoutVars>
          <dgm:bulletEnabled val="1"/>
        </dgm:presLayoutVars>
      </dgm:prSet>
      <dgm:spPr/>
    </dgm:pt>
    <dgm:pt modelId="{D8035B42-EA04-493A-836D-4D1E508BEDBD}" type="pres">
      <dgm:prSet presAssocID="{14429D7E-0C2A-4F1A-8A55-6D1C13BD3C4E}" presName="nodeFollowingNodes" presStyleLbl="node1" presStyleIdx="4" presStyleCnt="9">
        <dgm:presLayoutVars>
          <dgm:bulletEnabled val="1"/>
        </dgm:presLayoutVars>
      </dgm:prSet>
      <dgm:spPr/>
    </dgm:pt>
    <dgm:pt modelId="{46001B1A-C410-4E0B-A313-971D7A90BD77}" type="pres">
      <dgm:prSet presAssocID="{078195B9-3408-447A-AF3A-C7411E67F981}" presName="nodeFollowingNodes" presStyleLbl="node1" presStyleIdx="5" presStyleCnt="9">
        <dgm:presLayoutVars>
          <dgm:bulletEnabled val="1"/>
        </dgm:presLayoutVars>
      </dgm:prSet>
      <dgm:spPr/>
    </dgm:pt>
    <dgm:pt modelId="{AE8E03F7-6F10-439E-A715-AC428522E28B}" type="pres">
      <dgm:prSet presAssocID="{8D78CB08-6E50-4C80-9E03-DFD2310CEDDE}" presName="nodeFollowingNodes" presStyleLbl="node1" presStyleIdx="6" presStyleCnt="9">
        <dgm:presLayoutVars>
          <dgm:bulletEnabled val="1"/>
        </dgm:presLayoutVars>
      </dgm:prSet>
      <dgm:spPr/>
    </dgm:pt>
    <dgm:pt modelId="{DEC69E94-225F-4456-9C06-C4DE994A86F6}" type="pres">
      <dgm:prSet presAssocID="{D78E3135-E942-4796-8556-C256A7D7193A}" presName="nodeFollowingNodes" presStyleLbl="node1" presStyleIdx="7" presStyleCnt="9">
        <dgm:presLayoutVars>
          <dgm:bulletEnabled val="1"/>
        </dgm:presLayoutVars>
      </dgm:prSet>
      <dgm:spPr/>
    </dgm:pt>
    <dgm:pt modelId="{8B68D8AD-F010-4BDF-81E6-4D268EF46BA1}" type="pres">
      <dgm:prSet presAssocID="{9AB1BD5D-4DE7-482B-89A6-216C665F763F}" presName="nodeFollowingNodes" presStyleLbl="node1" presStyleIdx="8" presStyleCnt="9">
        <dgm:presLayoutVars>
          <dgm:bulletEnabled val="1"/>
        </dgm:presLayoutVars>
      </dgm:prSet>
      <dgm:spPr/>
    </dgm:pt>
  </dgm:ptLst>
  <dgm:cxnLst>
    <dgm:cxn modelId="{4C951C03-B0FE-4F9C-A57E-7CC62D700806}" type="presOf" srcId="{078195B9-3408-447A-AF3A-C7411E67F981}" destId="{46001B1A-C410-4E0B-A313-971D7A90BD77}" srcOrd="0" destOrd="0" presId="urn:microsoft.com/office/officeart/2005/8/layout/cycle3"/>
    <dgm:cxn modelId="{B0879C09-386E-4FC1-A82F-260FC2660BA6}" srcId="{1ED7D291-AF9E-4859-B770-AA1E68CB3F61}" destId="{8D78CB08-6E50-4C80-9E03-DFD2310CEDDE}" srcOrd="6" destOrd="0" parTransId="{999D287E-AC7C-4DF6-8549-B500ECB4B00E}" sibTransId="{290C99CE-5D53-4ABC-91DE-26543F7E13E2}"/>
    <dgm:cxn modelId="{528A860E-C45E-4D45-9482-C1368B587C5D}" type="presOf" srcId="{DD61A933-E243-472A-9A5A-786500C658E9}" destId="{2268C4F5-B2AC-4D51-85B0-D09B61C7747C}" srcOrd="0" destOrd="0" presId="urn:microsoft.com/office/officeart/2005/8/layout/cycle3"/>
    <dgm:cxn modelId="{09BDD614-BA13-44CC-83DE-3CD392905C13}" type="presOf" srcId="{14429D7E-0C2A-4F1A-8A55-6D1C13BD3C4E}" destId="{D8035B42-EA04-493A-836D-4D1E508BEDBD}" srcOrd="0" destOrd="0" presId="urn:microsoft.com/office/officeart/2005/8/layout/cycle3"/>
    <dgm:cxn modelId="{555B8228-D18A-4899-8013-D1BAE97F4198}" srcId="{1ED7D291-AF9E-4859-B770-AA1E68CB3F61}" destId="{078195B9-3408-447A-AF3A-C7411E67F981}" srcOrd="5" destOrd="0" parTransId="{34956983-6EBD-400A-AB89-F353BE5CAABD}" sibTransId="{04183B4E-4557-4C6D-854E-91DE60C2ECB7}"/>
    <dgm:cxn modelId="{B5CAF95D-BEDA-4FB7-AC8C-757F361309D8}" srcId="{1ED7D291-AF9E-4859-B770-AA1E68CB3F61}" destId="{8BC1955E-0EEE-442C-9529-E598114480C9}" srcOrd="1" destOrd="0" parTransId="{2CABB701-9D29-4465-8947-6FC1D705EE3F}" sibTransId="{FD06CE3D-8C8B-49A6-A9CB-5D97B7287419}"/>
    <dgm:cxn modelId="{9907464B-D115-4906-8968-8BE02221A655}" srcId="{1ED7D291-AF9E-4859-B770-AA1E68CB3F61}" destId="{9AB1BD5D-4DE7-482B-89A6-216C665F763F}" srcOrd="8" destOrd="0" parTransId="{A0E1C9C7-4988-4D26-AA93-6161E5D82D2E}" sibTransId="{A9BF1F5C-B352-408F-AFFE-9B1617839F1D}"/>
    <dgm:cxn modelId="{29DCF751-C5F7-4830-9D50-ABD0248D0491}" type="presOf" srcId="{AC0CFB40-5AF5-4404-B426-ECF4B6C53BB8}" destId="{369A0090-8C15-4F39-A446-ACD714DD7FC6}" srcOrd="0" destOrd="0" presId="urn:microsoft.com/office/officeart/2005/8/layout/cycle3"/>
    <dgm:cxn modelId="{89A4C173-E444-4CC4-BD90-D9674EF99EF1}" type="presOf" srcId="{1ED7D291-AF9E-4859-B770-AA1E68CB3F61}" destId="{6B6BFE92-0697-4123-9EA6-9401C76DF1EF}" srcOrd="0" destOrd="0" presId="urn:microsoft.com/office/officeart/2005/8/layout/cycle3"/>
    <dgm:cxn modelId="{017EE353-2661-4B64-A2F2-245D8D5EE95C}" type="presOf" srcId="{0D4DEE81-D8B4-43F3-9CB6-D57DB7BE17B7}" destId="{C49D4F4D-2971-43D9-8B52-4FC8DE1B5E99}" srcOrd="0" destOrd="0" presId="urn:microsoft.com/office/officeart/2005/8/layout/cycle3"/>
    <dgm:cxn modelId="{97AE5681-50FE-4030-9504-240F5744F623}" type="presOf" srcId="{D7289088-70A6-4EC5-8F0F-11B896999F04}" destId="{BAD6D310-C8B4-46DE-AC77-3A6A169AEBA6}" srcOrd="0" destOrd="0" presId="urn:microsoft.com/office/officeart/2005/8/layout/cycle3"/>
    <dgm:cxn modelId="{C30B1F94-C07B-4265-B51D-15DE85870BB1}" srcId="{1ED7D291-AF9E-4859-B770-AA1E68CB3F61}" destId="{D7289088-70A6-4EC5-8F0F-11B896999F04}" srcOrd="0" destOrd="0" parTransId="{29E126EF-ECA6-451A-9AD4-06652D4E9163}" sibTransId="{DD61A933-E243-472A-9A5A-786500C658E9}"/>
    <dgm:cxn modelId="{3A604A95-633D-4851-B2BE-FC899816E0BC}" type="presOf" srcId="{8D78CB08-6E50-4C80-9E03-DFD2310CEDDE}" destId="{AE8E03F7-6F10-439E-A715-AC428522E28B}" srcOrd="0" destOrd="0" presId="urn:microsoft.com/office/officeart/2005/8/layout/cycle3"/>
    <dgm:cxn modelId="{A1AEC5A2-0E82-4325-A3DE-E0916A2D1A23}" srcId="{1ED7D291-AF9E-4859-B770-AA1E68CB3F61}" destId="{AC0CFB40-5AF5-4404-B426-ECF4B6C53BB8}" srcOrd="2" destOrd="0" parTransId="{CDB0EEE0-5738-49B3-9CFF-F8C38FB0E833}" sibTransId="{797EF8D0-A069-4EEF-9953-0BBEB2CFAB25}"/>
    <dgm:cxn modelId="{EA9D44A3-11A6-432C-95B9-95EEA99B3761}" srcId="{1ED7D291-AF9E-4859-B770-AA1E68CB3F61}" destId="{14429D7E-0C2A-4F1A-8A55-6D1C13BD3C4E}" srcOrd="4" destOrd="0" parTransId="{A70ED1D1-A03E-4122-B6A1-CF443A79ED16}" sibTransId="{E1A078D4-3346-434C-84B2-4D6E3149C893}"/>
    <dgm:cxn modelId="{106308C6-402C-4182-874C-667C6A86411C}" srcId="{1ED7D291-AF9E-4859-B770-AA1E68CB3F61}" destId="{0D4DEE81-D8B4-43F3-9CB6-D57DB7BE17B7}" srcOrd="3" destOrd="0" parTransId="{7B95E8F8-E229-40E3-BEAD-68826F698816}" sibTransId="{99637560-5AE0-473A-B06C-DA6D5CF146C0}"/>
    <dgm:cxn modelId="{F16086D7-320F-4D43-B8EF-A8ECA3FA6AF4}" type="presOf" srcId="{9AB1BD5D-4DE7-482B-89A6-216C665F763F}" destId="{8B68D8AD-F010-4BDF-81E6-4D268EF46BA1}" srcOrd="0" destOrd="0" presId="urn:microsoft.com/office/officeart/2005/8/layout/cycle3"/>
    <dgm:cxn modelId="{5C5EDBEA-DCE6-45F6-A456-B05C4804A4A4}" type="presOf" srcId="{8BC1955E-0EEE-442C-9529-E598114480C9}" destId="{274B5E19-2439-4357-B003-13ACE9A42FA8}" srcOrd="0" destOrd="0" presId="urn:microsoft.com/office/officeart/2005/8/layout/cycle3"/>
    <dgm:cxn modelId="{E578BBED-A0C1-49EA-9A3C-CD13F8A7E7F8}" srcId="{1ED7D291-AF9E-4859-B770-AA1E68CB3F61}" destId="{D78E3135-E942-4796-8556-C256A7D7193A}" srcOrd="7" destOrd="0" parTransId="{02B64754-0441-473A-A8C8-A96BE1C0ACE5}" sibTransId="{8214403F-002A-4BC4-97E0-1C3D3B351AD4}"/>
    <dgm:cxn modelId="{8B655DF8-7802-41A0-BE39-6D7A23461426}" type="presOf" srcId="{D78E3135-E942-4796-8556-C256A7D7193A}" destId="{DEC69E94-225F-4456-9C06-C4DE994A86F6}" srcOrd="0" destOrd="0" presId="urn:microsoft.com/office/officeart/2005/8/layout/cycle3"/>
    <dgm:cxn modelId="{EF644FE5-BB23-4D78-8414-00D9E0B28A1E}" type="presParOf" srcId="{6B6BFE92-0697-4123-9EA6-9401C76DF1EF}" destId="{BC36D2D1-4866-4DDD-A6B8-5768B88F2D3C}" srcOrd="0" destOrd="0" presId="urn:microsoft.com/office/officeart/2005/8/layout/cycle3"/>
    <dgm:cxn modelId="{2BC09384-9E06-4EF9-8B64-235B91D25596}" type="presParOf" srcId="{BC36D2D1-4866-4DDD-A6B8-5768B88F2D3C}" destId="{BAD6D310-C8B4-46DE-AC77-3A6A169AEBA6}" srcOrd="0" destOrd="0" presId="urn:microsoft.com/office/officeart/2005/8/layout/cycle3"/>
    <dgm:cxn modelId="{3EE8001D-4B3A-447B-87C7-F15FD1CAF6CC}" type="presParOf" srcId="{BC36D2D1-4866-4DDD-A6B8-5768B88F2D3C}" destId="{2268C4F5-B2AC-4D51-85B0-D09B61C7747C}" srcOrd="1" destOrd="0" presId="urn:microsoft.com/office/officeart/2005/8/layout/cycle3"/>
    <dgm:cxn modelId="{755DD2D9-2D03-4258-AF24-920619BF5D57}" type="presParOf" srcId="{BC36D2D1-4866-4DDD-A6B8-5768B88F2D3C}" destId="{274B5E19-2439-4357-B003-13ACE9A42FA8}" srcOrd="2" destOrd="0" presId="urn:microsoft.com/office/officeart/2005/8/layout/cycle3"/>
    <dgm:cxn modelId="{B9A3924D-187A-4C94-B684-2C70AC701235}" type="presParOf" srcId="{BC36D2D1-4866-4DDD-A6B8-5768B88F2D3C}" destId="{369A0090-8C15-4F39-A446-ACD714DD7FC6}" srcOrd="3" destOrd="0" presId="urn:microsoft.com/office/officeart/2005/8/layout/cycle3"/>
    <dgm:cxn modelId="{4E0E406B-4D6D-4AF5-AD36-58BDAA630277}" type="presParOf" srcId="{BC36D2D1-4866-4DDD-A6B8-5768B88F2D3C}" destId="{C49D4F4D-2971-43D9-8B52-4FC8DE1B5E99}" srcOrd="4" destOrd="0" presId="urn:microsoft.com/office/officeart/2005/8/layout/cycle3"/>
    <dgm:cxn modelId="{BA809682-E2F0-4C7E-B90D-7B4CDE62B4AF}" type="presParOf" srcId="{BC36D2D1-4866-4DDD-A6B8-5768B88F2D3C}" destId="{D8035B42-EA04-493A-836D-4D1E508BEDBD}" srcOrd="5" destOrd="0" presId="urn:microsoft.com/office/officeart/2005/8/layout/cycle3"/>
    <dgm:cxn modelId="{22D8749D-FBA8-40FD-9BD9-AC6E3D097DBB}" type="presParOf" srcId="{BC36D2D1-4866-4DDD-A6B8-5768B88F2D3C}" destId="{46001B1A-C410-4E0B-A313-971D7A90BD77}" srcOrd="6" destOrd="0" presId="urn:microsoft.com/office/officeart/2005/8/layout/cycle3"/>
    <dgm:cxn modelId="{CA59846C-34DE-47A8-B7F8-1EBB2BA445C3}" type="presParOf" srcId="{BC36D2D1-4866-4DDD-A6B8-5768B88F2D3C}" destId="{AE8E03F7-6F10-439E-A715-AC428522E28B}" srcOrd="7" destOrd="0" presId="urn:microsoft.com/office/officeart/2005/8/layout/cycle3"/>
    <dgm:cxn modelId="{A7599D2F-89A7-4934-AA05-6327AA0E6529}" type="presParOf" srcId="{BC36D2D1-4866-4DDD-A6B8-5768B88F2D3C}" destId="{DEC69E94-225F-4456-9C06-C4DE994A86F6}" srcOrd="8" destOrd="0" presId="urn:microsoft.com/office/officeart/2005/8/layout/cycle3"/>
    <dgm:cxn modelId="{1842386D-2D23-4AED-979A-E7BB03E96A76}" type="presParOf" srcId="{BC36D2D1-4866-4DDD-A6B8-5768B88F2D3C}" destId="{8B68D8AD-F010-4BDF-81E6-4D268EF46BA1}" srcOrd="9"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A73F4C-F8D0-4B5B-A034-24B6D9FBF131}" type="doc">
      <dgm:prSet loTypeId="urn:microsoft.com/office/officeart/2005/8/layout/matrix3" loCatId="matrix" qsTypeId="urn:microsoft.com/office/officeart/2005/8/quickstyle/simple4" qsCatId="simple" csTypeId="urn:microsoft.com/office/officeart/2005/8/colors/accent2_2" csCatId="accent2"/>
      <dgm:spPr/>
      <dgm:t>
        <a:bodyPr/>
        <a:lstStyle/>
        <a:p>
          <a:endParaRPr lang="en-US"/>
        </a:p>
      </dgm:t>
    </dgm:pt>
    <dgm:pt modelId="{C875AF04-F590-4DAB-B6A2-54E17568056E}">
      <dgm:prSet/>
      <dgm:spPr/>
      <dgm:t>
        <a:bodyPr/>
        <a:lstStyle/>
        <a:p>
          <a:r>
            <a:rPr lang="en-US"/>
            <a:t>Simple structure – direct, two-way information flows between operational staff and</a:t>
          </a:r>
          <a:r>
            <a:rPr lang="lv-LV"/>
            <a:t> </a:t>
          </a:r>
          <a:r>
            <a:rPr lang="en-US"/>
            <a:t>top-level management;</a:t>
          </a:r>
        </a:p>
      </dgm:t>
    </dgm:pt>
    <dgm:pt modelId="{2C03EBB4-A6EF-464D-B5CB-FFB7FB0BEC65}" type="parTrans" cxnId="{D00CB7BB-A3E8-49A2-85BA-FE1C64D8B1B0}">
      <dgm:prSet/>
      <dgm:spPr/>
      <dgm:t>
        <a:bodyPr/>
        <a:lstStyle/>
        <a:p>
          <a:endParaRPr lang="en-US"/>
        </a:p>
      </dgm:t>
    </dgm:pt>
    <dgm:pt modelId="{8F36807E-5E75-4821-814D-EFC1B306A139}" type="sibTrans" cxnId="{D00CB7BB-A3E8-49A2-85BA-FE1C64D8B1B0}">
      <dgm:prSet/>
      <dgm:spPr/>
      <dgm:t>
        <a:bodyPr/>
        <a:lstStyle/>
        <a:p>
          <a:endParaRPr lang="en-US"/>
        </a:p>
      </dgm:t>
    </dgm:pt>
    <dgm:pt modelId="{73173E2E-29F9-4E13-9775-17FFC5440DE9}">
      <dgm:prSet/>
      <dgm:spPr/>
      <dgm:t>
        <a:bodyPr/>
        <a:lstStyle/>
        <a:p>
          <a:r>
            <a:rPr lang="en-US" dirty="0"/>
            <a:t>Management by exception – problems are escalated up the hierarchy only until the appropriate</a:t>
          </a:r>
          <a:r>
            <a:rPr lang="lv-LV" dirty="0"/>
            <a:t> </a:t>
          </a:r>
          <a:r>
            <a:rPr lang="en-US" dirty="0"/>
            <a:t>level of authority is reached;</a:t>
          </a:r>
        </a:p>
      </dgm:t>
    </dgm:pt>
    <dgm:pt modelId="{C1F261A8-04D5-402C-9FAA-9ADFD310A063}" type="parTrans" cxnId="{EB9AC91E-FE4D-4302-B924-B028673B842B}">
      <dgm:prSet/>
      <dgm:spPr/>
      <dgm:t>
        <a:bodyPr/>
        <a:lstStyle/>
        <a:p>
          <a:endParaRPr lang="en-US"/>
        </a:p>
      </dgm:t>
    </dgm:pt>
    <dgm:pt modelId="{47605400-EFC2-4437-8517-FABCEA7E8DC7}" type="sibTrans" cxnId="{EB9AC91E-FE4D-4302-B924-B028673B842B}">
      <dgm:prSet/>
      <dgm:spPr/>
      <dgm:t>
        <a:bodyPr/>
        <a:lstStyle/>
        <a:p>
          <a:endParaRPr lang="en-US"/>
        </a:p>
      </dgm:t>
    </dgm:pt>
    <dgm:pt modelId="{F5206109-3406-4D34-BE6D-4C0800C53082}">
      <dgm:prSet/>
      <dgm:spPr/>
      <dgm:t>
        <a:bodyPr/>
        <a:lstStyle/>
        <a:p>
          <a:r>
            <a:rPr lang="en-US"/>
            <a:t>Professional bureaucracy – standards and operational procedures are determined by external</a:t>
          </a:r>
          <a:r>
            <a:rPr lang="lv-LV"/>
            <a:t> </a:t>
          </a:r>
          <a:r>
            <a:rPr lang="en-US"/>
            <a:t>professional bodies;</a:t>
          </a:r>
        </a:p>
      </dgm:t>
    </dgm:pt>
    <dgm:pt modelId="{D4E52BA2-634B-464B-936D-E17A823F1E29}" type="parTrans" cxnId="{385C1237-2558-4F21-90B2-15C2DE66A41F}">
      <dgm:prSet/>
      <dgm:spPr/>
      <dgm:t>
        <a:bodyPr/>
        <a:lstStyle/>
        <a:p>
          <a:endParaRPr lang="en-US"/>
        </a:p>
      </dgm:t>
    </dgm:pt>
    <dgm:pt modelId="{07B2CF4E-4D64-4F84-B192-FF1ACBF1747C}" type="sibTrans" cxnId="{385C1237-2558-4F21-90B2-15C2DE66A41F}">
      <dgm:prSet/>
      <dgm:spPr/>
      <dgm:t>
        <a:bodyPr/>
        <a:lstStyle/>
        <a:p>
          <a:endParaRPr lang="en-US"/>
        </a:p>
      </dgm:t>
    </dgm:pt>
    <dgm:pt modelId="{0715288B-2B18-4ED1-A8D0-91081E20E754}">
      <dgm:prSet/>
      <dgm:spPr/>
      <dgm:t>
        <a:bodyPr/>
        <a:lstStyle/>
        <a:p>
          <a:r>
            <a:rPr lang="en-US"/>
            <a:t>Project team – organic teams, matrix management, formal and informal liaison between teams</a:t>
          </a:r>
          <a:r>
            <a:rPr lang="lv-LV"/>
            <a:t> </a:t>
          </a:r>
          <a:r>
            <a:rPr lang="en-US"/>
            <a:t>and members.</a:t>
          </a:r>
        </a:p>
      </dgm:t>
    </dgm:pt>
    <dgm:pt modelId="{FFE12961-D7FD-4B15-9F76-98F1FD2C42CE}" type="parTrans" cxnId="{96577909-240E-4EE9-B704-0F389A54725B}">
      <dgm:prSet/>
      <dgm:spPr/>
      <dgm:t>
        <a:bodyPr/>
        <a:lstStyle/>
        <a:p>
          <a:endParaRPr lang="en-US"/>
        </a:p>
      </dgm:t>
    </dgm:pt>
    <dgm:pt modelId="{CDC85651-46EF-4DB2-BEF1-EA3B469D07C7}" type="sibTrans" cxnId="{96577909-240E-4EE9-B704-0F389A54725B}">
      <dgm:prSet/>
      <dgm:spPr/>
      <dgm:t>
        <a:bodyPr/>
        <a:lstStyle/>
        <a:p>
          <a:endParaRPr lang="en-US"/>
        </a:p>
      </dgm:t>
    </dgm:pt>
    <dgm:pt modelId="{32ED349A-D8E7-489E-8CE2-6C5EC8811D42}" type="pres">
      <dgm:prSet presAssocID="{22A73F4C-F8D0-4B5B-A034-24B6D9FBF131}" presName="matrix" presStyleCnt="0">
        <dgm:presLayoutVars>
          <dgm:chMax val="1"/>
          <dgm:dir/>
          <dgm:resizeHandles val="exact"/>
        </dgm:presLayoutVars>
      </dgm:prSet>
      <dgm:spPr/>
    </dgm:pt>
    <dgm:pt modelId="{FEA579EC-353E-45C3-A30F-C5CB21496776}" type="pres">
      <dgm:prSet presAssocID="{22A73F4C-F8D0-4B5B-A034-24B6D9FBF131}" presName="diamond" presStyleLbl="bgShp" presStyleIdx="0" presStyleCnt="1"/>
      <dgm:spPr/>
    </dgm:pt>
    <dgm:pt modelId="{C7653022-EA88-4D24-A74D-93BCDF42CD59}" type="pres">
      <dgm:prSet presAssocID="{22A73F4C-F8D0-4B5B-A034-24B6D9FBF131}" presName="quad1" presStyleLbl="node1" presStyleIdx="0" presStyleCnt="4">
        <dgm:presLayoutVars>
          <dgm:chMax val="0"/>
          <dgm:chPref val="0"/>
          <dgm:bulletEnabled val="1"/>
        </dgm:presLayoutVars>
      </dgm:prSet>
      <dgm:spPr/>
    </dgm:pt>
    <dgm:pt modelId="{BB3C562C-5D90-431B-92C6-2C278DA366D4}" type="pres">
      <dgm:prSet presAssocID="{22A73F4C-F8D0-4B5B-A034-24B6D9FBF131}" presName="quad2" presStyleLbl="node1" presStyleIdx="1" presStyleCnt="4">
        <dgm:presLayoutVars>
          <dgm:chMax val="0"/>
          <dgm:chPref val="0"/>
          <dgm:bulletEnabled val="1"/>
        </dgm:presLayoutVars>
      </dgm:prSet>
      <dgm:spPr/>
    </dgm:pt>
    <dgm:pt modelId="{67FED0D8-8BD4-4DEC-AC88-2FA4D62F0B66}" type="pres">
      <dgm:prSet presAssocID="{22A73F4C-F8D0-4B5B-A034-24B6D9FBF131}" presName="quad3" presStyleLbl="node1" presStyleIdx="2" presStyleCnt="4">
        <dgm:presLayoutVars>
          <dgm:chMax val="0"/>
          <dgm:chPref val="0"/>
          <dgm:bulletEnabled val="1"/>
        </dgm:presLayoutVars>
      </dgm:prSet>
      <dgm:spPr/>
    </dgm:pt>
    <dgm:pt modelId="{E5D4EFD2-9190-4FBF-872F-279C8196456A}" type="pres">
      <dgm:prSet presAssocID="{22A73F4C-F8D0-4B5B-A034-24B6D9FBF131}" presName="quad4" presStyleLbl="node1" presStyleIdx="3" presStyleCnt="4">
        <dgm:presLayoutVars>
          <dgm:chMax val="0"/>
          <dgm:chPref val="0"/>
          <dgm:bulletEnabled val="1"/>
        </dgm:presLayoutVars>
      </dgm:prSet>
      <dgm:spPr/>
    </dgm:pt>
  </dgm:ptLst>
  <dgm:cxnLst>
    <dgm:cxn modelId="{96577909-240E-4EE9-B704-0F389A54725B}" srcId="{22A73F4C-F8D0-4B5B-A034-24B6D9FBF131}" destId="{0715288B-2B18-4ED1-A8D0-91081E20E754}" srcOrd="3" destOrd="0" parTransId="{FFE12961-D7FD-4B15-9F76-98F1FD2C42CE}" sibTransId="{CDC85651-46EF-4DB2-BEF1-EA3B469D07C7}"/>
    <dgm:cxn modelId="{EB9AC91E-FE4D-4302-B924-B028673B842B}" srcId="{22A73F4C-F8D0-4B5B-A034-24B6D9FBF131}" destId="{73173E2E-29F9-4E13-9775-17FFC5440DE9}" srcOrd="1" destOrd="0" parTransId="{C1F261A8-04D5-402C-9FAA-9ADFD310A063}" sibTransId="{47605400-EFC2-4437-8517-FABCEA7E8DC7}"/>
    <dgm:cxn modelId="{385C1237-2558-4F21-90B2-15C2DE66A41F}" srcId="{22A73F4C-F8D0-4B5B-A034-24B6D9FBF131}" destId="{F5206109-3406-4D34-BE6D-4C0800C53082}" srcOrd="2" destOrd="0" parTransId="{D4E52BA2-634B-464B-936D-E17A823F1E29}" sibTransId="{07B2CF4E-4D64-4F84-B192-FF1ACBF1747C}"/>
    <dgm:cxn modelId="{D74E4138-C73F-4B48-9835-B15F48726084}" type="presOf" srcId="{C875AF04-F590-4DAB-B6A2-54E17568056E}" destId="{C7653022-EA88-4D24-A74D-93BCDF42CD59}" srcOrd="0" destOrd="0" presId="urn:microsoft.com/office/officeart/2005/8/layout/matrix3"/>
    <dgm:cxn modelId="{DE584A86-8AD8-46F4-80FA-68A92ABA1D99}" type="presOf" srcId="{0715288B-2B18-4ED1-A8D0-91081E20E754}" destId="{E5D4EFD2-9190-4FBF-872F-279C8196456A}" srcOrd="0" destOrd="0" presId="urn:microsoft.com/office/officeart/2005/8/layout/matrix3"/>
    <dgm:cxn modelId="{3F0D979F-7D19-440D-8FB9-B51D59FDD0B1}" type="presOf" srcId="{73173E2E-29F9-4E13-9775-17FFC5440DE9}" destId="{BB3C562C-5D90-431B-92C6-2C278DA366D4}" srcOrd="0" destOrd="0" presId="urn:microsoft.com/office/officeart/2005/8/layout/matrix3"/>
    <dgm:cxn modelId="{D00CB7BB-A3E8-49A2-85BA-FE1C64D8B1B0}" srcId="{22A73F4C-F8D0-4B5B-A034-24B6D9FBF131}" destId="{C875AF04-F590-4DAB-B6A2-54E17568056E}" srcOrd="0" destOrd="0" parTransId="{2C03EBB4-A6EF-464D-B5CB-FFB7FB0BEC65}" sibTransId="{8F36807E-5E75-4821-814D-EFC1B306A139}"/>
    <dgm:cxn modelId="{B73D5FBF-CF9E-47A6-B065-B0D1ADB28121}" type="presOf" srcId="{F5206109-3406-4D34-BE6D-4C0800C53082}" destId="{67FED0D8-8BD4-4DEC-AC88-2FA4D62F0B66}" srcOrd="0" destOrd="0" presId="urn:microsoft.com/office/officeart/2005/8/layout/matrix3"/>
    <dgm:cxn modelId="{782B04C3-1395-4130-B0CB-00D8A817C616}" type="presOf" srcId="{22A73F4C-F8D0-4B5B-A034-24B6D9FBF131}" destId="{32ED349A-D8E7-489E-8CE2-6C5EC8811D42}" srcOrd="0" destOrd="0" presId="urn:microsoft.com/office/officeart/2005/8/layout/matrix3"/>
    <dgm:cxn modelId="{CF1FB5E7-F4F6-46AA-8393-FAB87DD88EC8}" type="presParOf" srcId="{32ED349A-D8E7-489E-8CE2-6C5EC8811D42}" destId="{FEA579EC-353E-45C3-A30F-C5CB21496776}" srcOrd="0" destOrd="0" presId="urn:microsoft.com/office/officeart/2005/8/layout/matrix3"/>
    <dgm:cxn modelId="{7046A871-24CD-4999-A03B-7048465FD3E5}" type="presParOf" srcId="{32ED349A-D8E7-489E-8CE2-6C5EC8811D42}" destId="{C7653022-EA88-4D24-A74D-93BCDF42CD59}" srcOrd="1" destOrd="0" presId="urn:microsoft.com/office/officeart/2005/8/layout/matrix3"/>
    <dgm:cxn modelId="{DF507D35-8597-47D0-93FA-1239AB0580DD}" type="presParOf" srcId="{32ED349A-D8E7-489E-8CE2-6C5EC8811D42}" destId="{BB3C562C-5D90-431B-92C6-2C278DA366D4}" srcOrd="2" destOrd="0" presId="urn:microsoft.com/office/officeart/2005/8/layout/matrix3"/>
    <dgm:cxn modelId="{0E945F8E-4AFB-4C4D-9228-0B21A08C520A}" type="presParOf" srcId="{32ED349A-D8E7-489E-8CE2-6C5EC8811D42}" destId="{67FED0D8-8BD4-4DEC-AC88-2FA4D62F0B66}" srcOrd="3" destOrd="0" presId="urn:microsoft.com/office/officeart/2005/8/layout/matrix3"/>
    <dgm:cxn modelId="{0FB5DD3A-EDB6-4466-AE7E-F09199454CD3}" type="presParOf" srcId="{32ED349A-D8E7-489E-8CE2-6C5EC8811D42}" destId="{E5D4EFD2-9190-4FBF-872F-279C8196456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B54078-64F2-4B78-A31C-387F04274DBA}" type="doc">
      <dgm:prSet loTypeId="urn:microsoft.com/office/officeart/2008/layout/LinedList" loCatId="list" qsTypeId="urn:microsoft.com/office/officeart/2005/8/quickstyle/simple2" qsCatId="simple" csTypeId="urn:microsoft.com/office/officeart/2005/8/colors/accent3_2" csCatId="accent3"/>
      <dgm:spPr/>
      <dgm:t>
        <a:bodyPr/>
        <a:lstStyle/>
        <a:p>
          <a:endParaRPr lang="en-US"/>
        </a:p>
      </dgm:t>
    </dgm:pt>
    <dgm:pt modelId="{F4757FF0-F5DC-47ED-8972-EF0BAD3DD014}">
      <dgm:prSet/>
      <dgm:spPr/>
      <dgm:t>
        <a:bodyPr/>
        <a:lstStyle/>
        <a:p>
          <a:r>
            <a:rPr lang="en-US"/>
            <a:t>Exactly how many assets we have; </a:t>
          </a:r>
        </a:p>
      </dgm:t>
    </dgm:pt>
    <dgm:pt modelId="{11DCCF32-DD44-4B76-AF02-B80A749B361B}" type="parTrans" cxnId="{ABBA6C73-1D10-46F4-9D67-A3A24CB989F7}">
      <dgm:prSet/>
      <dgm:spPr/>
      <dgm:t>
        <a:bodyPr/>
        <a:lstStyle/>
        <a:p>
          <a:endParaRPr lang="en-US"/>
        </a:p>
      </dgm:t>
    </dgm:pt>
    <dgm:pt modelId="{F0FE0456-FEF4-4C54-A216-E1AD570FAF29}" type="sibTrans" cxnId="{ABBA6C73-1D10-46F4-9D67-A3A24CB989F7}">
      <dgm:prSet/>
      <dgm:spPr/>
      <dgm:t>
        <a:bodyPr/>
        <a:lstStyle/>
        <a:p>
          <a:endParaRPr lang="en-US"/>
        </a:p>
      </dgm:t>
    </dgm:pt>
    <dgm:pt modelId="{B1077A48-3BEB-4B1E-B395-DBB704F1537A}">
      <dgm:prSet/>
      <dgm:spPr/>
      <dgm:t>
        <a:bodyPr/>
        <a:lstStyle/>
        <a:p>
          <a:r>
            <a:rPr lang="en-US"/>
            <a:t>Their technical attributes: version, functionality etc.; </a:t>
          </a:r>
        </a:p>
      </dgm:t>
    </dgm:pt>
    <dgm:pt modelId="{582B854A-4D72-4810-A39F-244E310900FF}" type="parTrans" cxnId="{E7004CBE-3FD4-4A8D-9E63-16A17894CECC}">
      <dgm:prSet/>
      <dgm:spPr/>
      <dgm:t>
        <a:bodyPr/>
        <a:lstStyle/>
        <a:p>
          <a:endParaRPr lang="en-US"/>
        </a:p>
      </dgm:t>
    </dgm:pt>
    <dgm:pt modelId="{01BBA8CC-5EF7-4A32-AB75-0B2CF14A1E03}" type="sibTrans" cxnId="{E7004CBE-3FD4-4A8D-9E63-16A17894CECC}">
      <dgm:prSet/>
      <dgm:spPr/>
      <dgm:t>
        <a:bodyPr/>
        <a:lstStyle/>
        <a:p>
          <a:endParaRPr lang="en-US"/>
        </a:p>
      </dgm:t>
    </dgm:pt>
    <dgm:pt modelId="{0694D012-5EEB-4463-93C7-2DC2081F0CCA}">
      <dgm:prSet/>
      <dgm:spPr/>
      <dgm:t>
        <a:bodyPr/>
        <a:lstStyle/>
        <a:p>
          <a:r>
            <a:rPr lang="en-US"/>
            <a:t>Who creates/ transforms/ configures them; </a:t>
          </a:r>
        </a:p>
      </dgm:t>
    </dgm:pt>
    <dgm:pt modelId="{7535ED96-2A93-4FB1-986D-166F66E27658}" type="parTrans" cxnId="{AB73D787-AABD-4BE9-98D8-015C6827B63A}">
      <dgm:prSet/>
      <dgm:spPr/>
      <dgm:t>
        <a:bodyPr/>
        <a:lstStyle/>
        <a:p>
          <a:endParaRPr lang="en-US"/>
        </a:p>
      </dgm:t>
    </dgm:pt>
    <dgm:pt modelId="{43EEC980-CD2F-4E1E-8F33-06CCDA0CBF2F}" type="sibTrans" cxnId="{AB73D787-AABD-4BE9-98D8-015C6827B63A}">
      <dgm:prSet/>
      <dgm:spPr/>
      <dgm:t>
        <a:bodyPr/>
        <a:lstStyle/>
        <a:p>
          <a:endParaRPr lang="en-US"/>
        </a:p>
      </dgm:t>
    </dgm:pt>
    <dgm:pt modelId="{2B0A49CC-365F-4E26-8031-98F7C8846268}">
      <dgm:prSet/>
      <dgm:spPr/>
      <dgm:t>
        <a:bodyPr/>
        <a:lstStyle/>
        <a:p>
          <a:r>
            <a:rPr lang="en-US"/>
            <a:t>Their life expectancy/ replenishment model; </a:t>
          </a:r>
        </a:p>
      </dgm:t>
    </dgm:pt>
    <dgm:pt modelId="{568A3E88-7CA6-4B53-99E2-1DEF3D01C052}" type="parTrans" cxnId="{9A7C1F69-C2F0-45D8-AF30-B033ABABD076}">
      <dgm:prSet/>
      <dgm:spPr/>
      <dgm:t>
        <a:bodyPr/>
        <a:lstStyle/>
        <a:p>
          <a:endParaRPr lang="en-US"/>
        </a:p>
      </dgm:t>
    </dgm:pt>
    <dgm:pt modelId="{5B2A6140-3D2B-4C66-A614-FD30D30C5C21}" type="sibTrans" cxnId="{9A7C1F69-C2F0-45D8-AF30-B033ABABD076}">
      <dgm:prSet/>
      <dgm:spPr/>
      <dgm:t>
        <a:bodyPr/>
        <a:lstStyle/>
        <a:p>
          <a:endParaRPr lang="en-US"/>
        </a:p>
      </dgm:t>
    </dgm:pt>
    <dgm:pt modelId="{00B6C500-16A0-4120-8CC1-2561FF318EDD}">
      <dgm:prSet/>
      <dgm:spPr/>
      <dgm:t>
        <a:bodyPr/>
        <a:lstStyle/>
        <a:p>
          <a:r>
            <a:rPr lang="en-US"/>
            <a:t>How they are distributed; </a:t>
          </a:r>
        </a:p>
      </dgm:t>
    </dgm:pt>
    <dgm:pt modelId="{455E6557-7937-42BE-9478-DF5821BC09B1}" type="parTrans" cxnId="{AB3DFD16-E820-4659-89C2-23DFB9F72CD3}">
      <dgm:prSet/>
      <dgm:spPr/>
      <dgm:t>
        <a:bodyPr/>
        <a:lstStyle/>
        <a:p>
          <a:endParaRPr lang="en-US"/>
        </a:p>
      </dgm:t>
    </dgm:pt>
    <dgm:pt modelId="{B899B84B-186D-4A5A-84EF-A7A949F640A5}" type="sibTrans" cxnId="{AB3DFD16-E820-4659-89C2-23DFB9F72CD3}">
      <dgm:prSet/>
      <dgm:spPr/>
      <dgm:t>
        <a:bodyPr/>
        <a:lstStyle/>
        <a:p>
          <a:endParaRPr lang="en-US"/>
        </a:p>
      </dgm:t>
    </dgm:pt>
    <dgm:pt modelId="{55EBCAC1-3851-4DB0-8C67-A2666A555F97}">
      <dgm:prSet/>
      <dgm:spPr/>
      <dgm:t>
        <a:bodyPr/>
        <a:lstStyle/>
        <a:p>
          <a:r>
            <a:rPr lang="en-US"/>
            <a:t>Who uses them; </a:t>
          </a:r>
        </a:p>
      </dgm:t>
    </dgm:pt>
    <dgm:pt modelId="{03ADAF4A-B404-48B7-9F64-32AAA506A21A}" type="parTrans" cxnId="{C3E89BD8-F8B0-498C-8FCD-4C6852F92CBE}">
      <dgm:prSet/>
      <dgm:spPr/>
      <dgm:t>
        <a:bodyPr/>
        <a:lstStyle/>
        <a:p>
          <a:endParaRPr lang="en-US"/>
        </a:p>
      </dgm:t>
    </dgm:pt>
    <dgm:pt modelId="{68E46DAC-9E13-4AE9-AC9E-2A7611C82FE1}" type="sibTrans" cxnId="{C3E89BD8-F8B0-498C-8FCD-4C6852F92CBE}">
      <dgm:prSet/>
      <dgm:spPr/>
      <dgm:t>
        <a:bodyPr/>
        <a:lstStyle/>
        <a:p>
          <a:endParaRPr lang="en-US"/>
        </a:p>
      </dgm:t>
    </dgm:pt>
    <dgm:pt modelId="{0E7A1CDC-28D1-4107-AB57-CB78CC59ED4C}">
      <dgm:prSet/>
      <dgm:spPr/>
      <dgm:t>
        <a:bodyPr/>
        <a:lstStyle/>
        <a:p>
          <a:r>
            <a:rPr lang="en-US"/>
            <a:t>Who owns them; </a:t>
          </a:r>
        </a:p>
      </dgm:t>
    </dgm:pt>
    <dgm:pt modelId="{016EB94F-F513-4576-B7A3-4DBA961F28CA}" type="parTrans" cxnId="{5CEFF2E7-AF29-49DE-B52D-12FB7DAFA840}">
      <dgm:prSet/>
      <dgm:spPr/>
      <dgm:t>
        <a:bodyPr/>
        <a:lstStyle/>
        <a:p>
          <a:endParaRPr lang="en-US"/>
        </a:p>
      </dgm:t>
    </dgm:pt>
    <dgm:pt modelId="{33B3685E-4264-4009-989D-CEB35709B930}" type="sibTrans" cxnId="{5CEFF2E7-AF29-49DE-B52D-12FB7DAFA840}">
      <dgm:prSet/>
      <dgm:spPr/>
      <dgm:t>
        <a:bodyPr/>
        <a:lstStyle/>
        <a:p>
          <a:endParaRPr lang="en-US"/>
        </a:p>
      </dgm:t>
    </dgm:pt>
    <dgm:pt modelId="{DC76737C-162C-4214-A985-207C4A6B6FC5}">
      <dgm:prSet/>
      <dgm:spPr/>
      <dgm:t>
        <a:bodyPr/>
        <a:lstStyle/>
        <a:p>
          <a:r>
            <a:rPr lang="en-US"/>
            <a:t>Who supports them;</a:t>
          </a:r>
        </a:p>
      </dgm:t>
    </dgm:pt>
    <dgm:pt modelId="{AB4580BE-11D0-462F-BFA9-56E6BA8F9C8D}" type="parTrans" cxnId="{07BF72EA-504C-4106-8C93-335D1A4239FD}">
      <dgm:prSet/>
      <dgm:spPr/>
      <dgm:t>
        <a:bodyPr/>
        <a:lstStyle/>
        <a:p>
          <a:endParaRPr lang="en-US"/>
        </a:p>
      </dgm:t>
    </dgm:pt>
    <dgm:pt modelId="{A846923A-D243-476E-89F5-E6ACE706754D}" type="sibTrans" cxnId="{07BF72EA-504C-4106-8C93-335D1A4239FD}">
      <dgm:prSet/>
      <dgm:spPr/>
      <dgm:t>
        <a:bodyPr/>
        <a:lstStyle/>
        <a:p>
          <a:endParaRPr lang="en-US"/>
        </a:p>
      </dgm:t>
    </dgm:pt>
    <dgm:pt modelId="{E0322AB6-09DD-4DBB-83A9-4B152AF8CA0C}">
      <dgm:prSet/>
      <dgm:spPr/>
      <dgm:t>
        <a:bodyPr/>
        <a:lstStyle/>
        <a:p>
          <a:r>
            <a:rPr lang="en-US"/>
            <a:t>Who manages them; </a:t>
          </a:r>
        </a:p>
      </dgm:t>
    </dgm:pt>
    <dgm:pt modelId="{418C5488-A2DA-4832-9CCF-7F4ACF4F3883}" type="parTrans" cxnId="{CC0276B6-13A4-493B-A6C0-A69E62E4E927}">
      <dgm:prSet/>
      <dgm:spPr/>
      <dgm:t>
        <a:bodyPr/>
        <a:lstStyle/>
        <a:p>
          <a:endParaRPr lang="en-US"/>
        </a:p>
      </dgm:t>
    </dgm:pt>
    <dgm:pt modelId="{6793854B-3DB2-4039-945C-AE5F01952FF6}" type="sibTrans" cxnId="{CC0276B6-13A4-493B-A6C0-A69E62E4E927}">
      <dgm:prSet/>
      <dgm:spPr/>
      <dgm:t>
        <a:bodyPr/>
        <a:lstStyle/>
        <a:p>
          <a:endParaRPr lang="en-US"/>
        </a:p>
      </dgm:t>
    </dgm:pt>
    <dgm:pt modelId="{F45FF52E-FB00-43AD-8BB7-8968F5068E69}">
      <dgm:prSet/>
      <dgm:spPr/>
      <dgm:t>
        <a:bodyPr/>
        <a:lstStyle/>
        <a:p>
          <a:r>
            <a:rPr lang="en-US"/>
            <a:t>How much they cost to buy/ build/ operate; </a:t>
          </a:r>
        </a:p>
      </dgm:t>
    </dgm:pt>
    <dgm:pt modelId="{AB0F80B3-B3FE-4A85-A5DF-C151A34A64E7}" type="parTrans" cxnId="{E1E69759-B2C3-48EE-B2A9-B3FE05EF193C}">
      <dgm:prSet/>
      <dgm:spPr/>
      <dgm:t>
        <a:bodyPr/>
        <a:lstStyle/>
        <a:p>
          <a:endParaRPr lang="en-US"/>
        </a:p>
      </dgm:t>
    </dgm:pt>
    <dgm:pt modelId="{FB080169-B43A-4B19-B060-A1C5635E7AF7}" type="sibTrans" cxnId="{E1E69759-B2C3-48EE-B2A9-B3FE05EF193C}">
      <dgm:prSet/>
      <dgm:spPr/>
      <dgm:t>
        <a:bodyPr/>
        <a:lstStyle/>
        <a:p>
          <a:endParaRPr lang="en-US"/>
        </a:p>
      </dgm:t>
    </dgm:pt>
    <dgm:pt modelId="{8FA193A1-3966-484E-A3C1-435F46120F5D}">
      <dgm:prSet/>
      <dgm:spPr/>
      <dgm:t>
        <a:bodyPr/>
        <a:lstStyle/>
        <a:p>
          <a:r>
            <a:rPr lang="en-US"/>
            <a:t>Who pays for them.</a:t>
          </a:r>
        </a:p>
      </dgm:t>
    </dgm:pt>
    <dgm:pt modelId="{725DCDD9-5495-434F-AAA0-073ADA89368C}" type="parTrans" cxnId="{CF1411FF-6A80-4F8B-A527-456A63AF7AFA}">
      <dgm:prSet/>
      <dgm:spPr/>
      <dgm:t>
        <a:bodyPr/>
        <a:lstStyle/>
        <a:p>
          <a:endParaRPr lang="en-US"/>
        </a:p>
      </dgm:t>
    </dgm:pt>
    <dgm:pt modelId="{8C54476B-48EB-4B82-A1DD-64A04FAB78CE}" type="sibTrans" cxnId="{CF1411FF-6A80-4F8B-A527-456A63AF7AFA}">
      <dgm:prSet/>
      <dgm:spPr/>
      <dgm:t>
        <a:bodyPr/>
        <a:lstStyle/>
        <a:p>
          <a:endParaRPr lang="en-US"/>
        </a:p>
      </dgm:t>
    </dgm:pt>
    <dgm:pt modelId="{14B548E7-ADB4-4EFA-8963-4B634F8CB40B}" type="pres">
      <dgm:prSet presAssocID="{3FB54078-64F2-4B78-A31C-387F04274DBA}" presName="vert0" presStyleCnt="0">
        <dgm:presLayoutVars>
          <dgm:dir/>
          <dgm:animOne val="branch"/>
          <dgm:animLvl val="lvl"/>
        </dgm:presLayoutVars>
      </dgm:prSet>
      <dgm:spPr/>
    </dgm:pt>
    <dgm:pt modelId="{51C1157F-AAD5-4598-BF62-1A7BBD3C58BC}" type="pres">
      <dgm:prSet presAssocID="{F4757FF0-F5DC-47ED-8972-EF0BAD3DD014}" presName="thickLine" presStyleLbl="alignNode1" presStyleIdx="0" presStyleCnt="11"/>
      <dgm:spPr/>
    </dgm:pt>
    <dgm:pt modelId="{D57BC3F6-BBA9-4409-B042-C9C9B54AFED4}" type="pres">
      <dgm:prSet presAssocID="{F4757FF0-F5DC-47ED-8972-EF0BAD3DD014}" presName="horz1" presStyleCnt="0"/>
      <dgm:spPr/>
    </dgm:pt>
    <dgm:pt modelId="{54D4B0B9-90E6-4AC0-BE76-2DEDD049725F}" type="pres">
      <dgm:prSet presAssocID="{F4757FF0-F5DC-47ED-8972-EF0BAD3DD014}" presName="tx1" presStyleLbl="revTx" presStyleIdx="0" presStyleCnt="11"/>
      <dgm:spPr/>
    </dgm:pt>
    <dgm:pt modelId="{63C6B4C3-E060-4565-A8BB-246D2E11321F}" type="pres">
      <dgm:prSet presAssocID="{F4757FF0-F5DC-47ED-8972-EF0BAD3DD014}" presName="vert1" presStyleCnt="0"/>
      <dgm:spPr/>
    </dgm:pt>
    <dgm:pt modelId="{88021724-6EAE-4075-B1C6-7814FBFE7C3A}" type="pres">
      <dgm:prSet presAssocID="{B1077A48-3BEB-4B1E-B395-DBB704F1537A}" presName="thickLine" presStyleLbl="alignNode1" presStyleIdx="1" presStyleCnt="11"/>
      <dgm:spPr/>
    </dgm:pt>
    <dgm:pt modelId="{271B47CC-E120-4330-B195-09750B3C6C45}" type="pres">
      <dgm:prSet presAssocID="{B1077A48-3BEB-4B1E-B395-DBB704F1537A}" presName="horz1" presStyleCnt="0"/>
      <dgm:spPr/>
    </dgm:pt>
    <dgm:pt modelId="{B2A52C7B-2CF5-4E57-9543-6ABBBFD0E893}" type="pres">
      <dgm:prSet presAssocID="{B1077A48-3BEB-4B1E-B395-DBB704F1537A}" presName="tx1" presStyleLbl="revTx" presStyleIdx="1" presStyleCnt="11"/>
      <dgm:spPr/>
    </dgm:pt>
    <dgm:pt modelId="{7E179A96-266C-4EA7-9C24-81989FF8DCDE}" type="pres">
      <dgm:prSet presAssocID="{B1077A48-3BEB-4B1E-B395-DBB704F1537A}" presName="vert1" presStyleCnt="0"/>
      <dgm:spPr/>
    </dgm:pt>
    <dgm:pt modelId="{993FAA86-DC0D-4C78-A50B-2F84D8264304}" type="pres">
      <dgm:prSet presAssocID="{0694D012-5EEB-4463-93C7-2DC2081F0CCA}" presName="thickLine" presStyleLbl="alignNode1" presStyleIdx="2" presStyleCnt="11"/>
      <dgm:spPr/>
    </dgm:pt>
    <dgm:pt modelId="{98EC90FA-52A7-4808-8D1A-E32B96DAAF18}" type="pres">
      <dgm:prSet presAssocID="{0694D012-5EEB-4463-93C7-2DC2081F0CCA}" presName="horz1" presStyleCnt="0"/>
      <dgm:spPr/>
    </dgm:pt>
    <dgm:pt modelId="{795C22E9-FAF4-461C-8BCA-DE0BAA20E125}" type="pres">
      <dgm:prSet presAssocID="{0694D012-5EEB-4463-93C7-2DC2081F0CCA}" presName="tx1" presStyleLbl="revTx" presStyleIdx="2" presStyleCnt="11"/>
      <dgm:spPr/>
    </dgm:pt>
    <dgm:pt modelId="{9FE375E5-AAAE-4510-97F9-13726FB20428}" type="pres">
      <dgm:prSet presAssocID="{0694D012-5EEB-4463-93C7-2DC2081F0CCA}" presName="vert1" presStyleCnt="0"/>
      <dgm:spPr/>
    </dgm:pt>
    <dgm:pt modelId="{F506ACFC-703C-4571-93D6-F2DC784AA3AE}" type="pres">
      <dgm:prSet presAssocID="{2B0A49CC-365F-4E26-8031-98F7C8846268}" presName="thickLine" presStyleLbl="alignNode1" presStyleIdx="3" presStyleCnt="11"/>
      <dgm:spPr/>
    </dgm:pt>
    <dgm:pt modelId="{2F65C0B5-9A08-4CC1-AD7E-02092779AB3D}" type="pres">
      <dgm:prSet presAssocID="{2B0A49CC-365F-4E26-8031-98F7C8846268}" presName="horz1" presStyleCnt="0"/>
      <dgm:spPr/>
    </dgm:pt>
    <dgm:pt modelId="{53F1305D-347B-4908-A6D7-89CA9265289C}" type="pres">
      <dgm:prSet presAssocID="{2B0A49CC-365F-4E26-8031-98F7C8846268}" presName="tx1" presStyleLbl="revTx" presStyleIdx="3" presStyleCnt="11"/>
      <dgm:spPr/>
    </dgm:pt>
    <dgm:pt modelId="{5F666378-25AB-403F-A863-4166A929BD40}" type="pres">
      <dgm:prSet presAssocID="{2B0A49CC-365F-4E26-8031-98F7C8846268}" presName="vert1" presStyleCnt="0"/>
      <dgm:spPr/>
    </dgm:pt>
    <dgm:pt modelId="{4579B802-6A8A-43CE-81E6-592C48E9D46A}" type="pres">
      <dgm:prSet presAssocID="{00B6C500-16A0-4120-8CC1-2561FF318EDD}" presName="thickLine" presStyleLbl="alignNode1" presStyleIdx="4" presStyleCnt="11"/>
      <dgm:spPr/>
    </dgm:pt>
    <dgm:pt modelId="{864E1C82-570F-44B7-B220-13D098B56024}" type="pres">
      <dgm:prSet presAssocID="{00B6C500-16A0-4120-8CC1-2561FF318EDD}" presName="horz1" presStyleCnt="0"/>
      <dgm:spPr/>
    </dgm:pt>
    <dgm:pt modelId="{96B2079E-F260-423D-A354-92693B69ED49}" type="pres">
      <dgm:prSet presAssocID="{00B6C500-16A0-4120-8CC1-2561FF318EDD}" presName="tx1" presStyleLbl="revTx" presStyleIdx="4" presStyleCnt="11"/>
      <dgm:spPr/>
    </dgm:pt>
    <dgm:pt modelId="{098ECC0D-D801-42B7-8F5D-FF678113DCE7}" type="pres">
      <dgm:prSet presAssocID="{00B6C500-16A0-4120-8CC1-2561FF318EDD}" presName="vert1" presStyleCnt="0"/>
      <dgm:spPr/>
    </dgm:pt>
    <dgm:pt modelId="{7595D6C9-4B17-42CA-A99B-0BEDCA43868D}" type="pres">
      <dgm:prSet presAssocID="{55EBCAC1-3851-4DB0-8C67-A2666A555F97}" presName="thickLine" presStyleLbl="alignNode1" presStyleIdx="5" presStyleCnt="11"/>
      <dgm:spPr/>
    </dgm:pt>
    <dgm:pt modelId="{DA68E2AA-1798-48EB-A799-F02ACA88B891}" type="pres">
      <dgm:prSet presAssocID="{55EBCAC1-3851-4DB0-8C67-A2666A555F97}" presName="horz1" presStyleCnt="0"/>
      <dgm:spPr/>
    </dgm:pt>
    <dgm:pt modelId="{8B3214C8-4A14-4F21-97C8-BB86200AC199}" type="pres">
      <dgm:prSet presAssocID="{55EBCAC1-3851-4DB0-8C67-A2666A555F97}" presName="tx1" presStyleLbl="revTx" presStyleIdx="5" presStyleCnt="11"/>
      <dgm:spPr/>
    </dgm:pt>
    <dgm:pt modelId="{7D6A710F-F542-4866-850D-4D5863703237}" type="pres">
      <dgm:prSet presAssocID="{55EBCAC1-3851-4DB0-8C67-A2666A555F97}" presName="vert1" presStyleCnt="0"/>
      <dgm:spPr/>
    </dgm:pt>
    <dgm:pt modelId="{7BE2E5E0-1F2F-45B6-9449-53B0E93B72FF}" type="pres">
      <dgm:prSet presAssocID="{0E7A1CDC-28D1-4107-AB57-CB78CC59ED4C}" presName="thickLine" presStyleLbl="alignNode1" presStyleIdx="6" presStyleCnt="11"/>
      <dgm:spPr/>
    </dgm:pt>
    <dgm:pt modelId="{4264785D-E3D3-49E1-BC4A-CF3AFF1E0F88}" type="pres">
      <dgm:prSet presAssocID="{0E7A1CDC-28D1-4107-AB57-CB78CC59ED4C}" presName="horz1" presStyleCnt="0"/>
      <dgm:spPr/>
    </dgm:pt>
    <dgm:pt modelId="{45DDFCAB-8952-4993-BC6D-B3E3F78E23FF}" type="pres">
      <dgm:prSet presAssocID="{0E7A1CDC-28D1-4107-AB57-CB78CC59ED4C}" presName="tx1" presStyleLbl="revTx" presStyleIdx="6" presStyleCnt="11"/>
      <dgm:spPr/>
    </dgm:pt>
    <dgm:pt modelId="{7B9E375B-5713-471B-8088-814CE9E17A55}" type="pres">
      <dgm:prSet presAssocID="{0E7A1CDC-28D1-4107-AB57-CB78CC59ED4C}" presName="vert1" presStyleCnt="0"/>
      <dgm:spPr/>
    </dgm:pt>
    <dgm:pt modelId="{E3D48E49-F8C3-4D00-B0C5-5BA26C9CAE8A}" type="pres">
      <dgm:prSet presAssocID="{DC76737C-162C-4214-A985-207C4A6B6FC5}" presName="thickLine" presStyleLbl="alignNode1" presStyleIdx="7" presStyleCnt="11"/>
      <dgm:spPr/>
    </dgm:pt>
    <dgm:pt modelId="{FCF61367-2D4B-4948-A15F-61EA108FE487}" type="pres">
      <dgm:prSet presAssocID="{DC76737C-162C-4214-A985-207C4A6B6FC5}" presName="horz1" presStyleCnt="0"/>
      <dgm:spPr/>
    </dgm:pt>
    <dgm:pt modelId="{8D19CCE9-5031-4E11-95F3-026D0FB8076A}" type="pres">
      <dgm:prSet presAssocID="{DC76737C-162C-4214-A985-207C4A6B6FC5}" presName="tx1" presStyleLbl="revTx" presStyleIdx="7" presStyleCnt="11"/>
      <dgm:spPr/>
    </dgm:pt>
    <dgm:pt modelId="{A3833A4F-096B-4525-A4A6-D77280CF4F27}" type="pres">
      <dgm:prSet presAssocID="{DC76737C-162C-4214-A985-207C4A6B6FC5}" presName="vert1" presStyleCnt="0"/>
      <dgm:spPr/>
    </dgm:pt>
    <dgm:pt modelId="{DD3396BB-670E-4620-8FE6-20618F221F34}" type="pres">
      <dgm:prSet presAssocID="{E0322AB6-09DD-4DBB-83A9-4B152AF8CA0C}" presName="thickLine" presStyleLbl="alignNode1" presStyleIdx="8" presStyleCnt="11"/>
      <dgm:spPr/>
    </dgm:pt>
    <dgm:pt modelId="{A68098D4-5E86-43D4-B4A8-C4FC4BE3DE1E}" type="pres">
      <dgm:prSet presAssocID="{E0322AB6-09DD-4DBB-83A9-4B152AF8CA0C}" presName="horz1" presStyleCnt="0"/>
      <dgm:spPr/>
    </dgm:pt>
    <dgm:pt modelId="{EC853CE5-783D-4E73-B1DF-A29990A79622}" type="pres">
      <dgm:prSet presAssocID="{E0322AB6-09DD-4DBB-83A9-4B152AF8CA0C}" presName="tx1" presStyleLbl="revTx" presStyleIdx="8" presStyleCnt="11"/>
      <dgm:spPr/>
    </dgm:pt>
    <dgm:pt modelId="{65367C48-0C37-48CE-92D7-FC3DB3090D4E}" type="pres">
      <dgm:prSet presAssocID="{E0322AB6-09DD-4DBB-83A9-4B152AF8CA0C}" presName="vert1" presStyleCnt="0"/>
      <dgm:spPr/>
    </dgm:pt>
    <dgm:pt modelId="{36598E07-A01E-402A-AD65-34F8B602BBF2}" type="pres">
      <dgm:prSet presAssocID="{F45FF52E-FB00-43AD-8BB7-8968F5068E69}" presName="thickLine" presStyleLbl="alignNode1" presStyleIdx="9" presStyleCnt="11"/>
      <dgm:spPr/>
    </dgm:pt>
    <dgm:pt modelId="{37A5E2EF-D076-429F-9E75-46CCE0915449}" type="pres">
      <dgm:prSet presAssocID="{F45FF52E-FB00-43AD-8BB7-8968F5068E69}" presName="horz1" presStyleCnt="0"/>
      <dgm:spPr/>
    </dgm:pt>
    <dgm:pt modelId="{2F37FB61-D689-4B63-A8AA-D954391F56C8}" type="pres">
      <dgm:prSet presAssocID="{F45FF52E-FB00-43AD-8BB7-8968F5068E69}" presName="tx1" presStyleLbl="revTx" presStyleIdx="9" presStyleCnt="11"/>
      <dgm:spPr/>
    </dgm:pt>
    <dgm:pt modelId="{21806D38-E48B-4135-A1FF-571651516EDF}" type="pres">
      <dgm:prSet presAssocID="{F45FF52E-FB00-43AD-8BB7-8968F5068E69}" presName="vert1" presStyleCnt="0"/>
      <dgm:spPr/>
    </dgm:pt>
    <dgm:pt modelId="{8CB1BD88-7F39-480D-BC1A-7C592B2A5E4B}" type="pres">
      <dgm:prSet presAssocID="{8FA193A1-3966-484E-A3C1-435F46120F5D}" presName="thickLine" presStyleLbl="alignNode1" presStyleIdx="10" presStyleCnt="11"/>
      <dgm:spPr/>
    </dgm:pt>
    <dgm:pt modelId="{47DFA402-6D80-4AF3-B1F3-8C60D54EF6F7}" type="pres">
      <dgm:prSet presAssocID="{8FA193A1-3966-484E-A3C1-435F46120F5D}" presName="horz1" presStyleCnt="0"/>
      <dgm:spPr/>
    </dgm:pt>
    <dgm:pt modelId="{8300713A-9D6F-4E43-9FE6-980DEE99E2A1}" type="pres">
      <dgm:prSet presAssocID="{8FA193A1-3966-484E-A3C1-435F46120F5D}" presName="tx1" presStyleLbl="revTx" presStyleIdx="10" presStyleCnt="11"/>
      <dgm:spPr/>
    </dgm:pt>
    <dgm:pt modelId="{725F4499-E995-4FFF-917C-5C105825F653}" type="pres">
      <dgm:prSet presAssocID="{8FA193A1-3966-484E-A3C1-435F46120F5D}" presName="vert1" presStyleCnt="0"/>
      <dgm:spPr/>
    </dgm:pt>
  </dgm:ptLst>
  <dgm:cxnLst>
    <dgm:cxn modelId="{AB3DFD16-E820-4659-89C2-23DFB9F72CD3}" srcId="{3FB54078-64F2-4B78-A31C-387F04274DBA}" destId="{00B6C500-16A0-4120-8CC1-2561FF318EDD}" srcOrd="4" destOrd="0" parTransId="{455E6557-7937-42BE-9478-DF5821BC09B1}" sibTransId="{B899B84B-186D-4A5A-84EF-A7A949F640A5}"/>
    <dgm:cxn modelId="{81858722-C153-414D-8A53-5BC5AD4CE0FA}" type="presOf" srcId="{F45FF52E-FB00-43AD-8BB7-8968F5068E69}" destId="{2F37FB61-D689-4B63-A8AA-D954391F56C8}" srcOrd="0" destOrd="0" presId="urn:microsoft.com/office/officeart/2008/layout/LinedList"/>
    <dgm:cxn modelId="{0F925F3A-5EE5-4ADB-972A-95203A6C7899}" type="presOf" srcId="{3FB54078-64F2-4B78-A31C-387F04274DBA}" destId="{14B548E7-ADB4-4EFA-8963-4B634F8CB40B}" srcOrd="0" destOrd="0" presId="urn:microsoft.com/office/officeart/2008/layout/LinedList"/>
    <dgm:cxn modelId="{C9D7013F-D289-4FA5-A409-C8EC74794A0B}" type="presOf" srcId="{E0322AB6-09DD-4DBB-83A9-4B152AF8CA0C}" destId="{EC853CE5-783D-4E73-B1DF-A29990A79622}" srcOrd="0" destOrd="0" presId="urn:microsoft.com/office/officeart/2008/layout/LinedList"/>
    <dgm:cxn modelId="{0DAEEB5D-D6D0-438B-AA1F-C93F05D09F81}" type="presOf" srcId="{0E7A1CDC-28D1-4107-AB57-CB78CC59ED4C}" destId="{45DDFCAB-8952-4993-BC6D-B3E3F78E23FF}" srcOrd="0" destOrd="0" presId="urn:microsoft.com/office/officeart/2008/layout/LinedList"/>
    <dgm:cxn modelId="{8EF2C444-0D2B-47F0-B5A3-537848658FE6}" type="presOf" srcId="{8FA193A1-3966-484E-A3C1-435F46120F5D}" destId="{8300713A-9D6F-4E43-9FE6-980DEE99E2A1}" srcOrd="0" destOrd="0" presId="urn:microsoft.com/office/officeart/2008/layout/LinedList"/>
    <dgm:cxn modelId="{8B9D3966-F9B2-43CE-A268-9E25E6DA31BE}" type="presOf" srcId="{0694D012-5EEB-4463-93C7-2DC2081F0CCA}" destId="{795C22E9-FAF4-461C-8BCA-DE0BAA20E125}" srcOrd="0" destOrd="0" presId="urn:microsoft.com/office/officeart/2008/layout/LinedList"/>
    <dgm:cxn modelId="{FB329366-A073-4430-8485-41A627304C03}" type="presOf" srcId="{2B0A49CC-365F-4E26-8031-98F7C8846268}" destId="{53F1305D-347B-4908-A6D7-89CA9265289C}" srcOrd="0" destOrd="0" presId="urn:microsoft.com/office/officeart/2008/layout/LinedList"/>
    <dgm:cxn modelId="{9A7C1F69-C2F0-45D8-AF30-B033ABABD076}" srcId="{3FB54078-64F2-4B78-A31C-387F04274DBA}" destId="{2B0A49CC-365F-4E26-8031-98F7C8846268}" srcOrd="3" destOrd="0" parTransId="{568A3E88-7CA6-4B53-99E2-1DEF3D01C052}" sibTransId="{5B2A6140-3D2B-4C66-A614-FD30D30C5C21}"/>
    <dgm:cxn modelId="{19148370-5EFC-4D15-82C1-D9C56274EBCD}" type="presOf" srcId="{00B6C500-16A0-4120-8CC1-2561FF318EDD}" destId="{96B2079E-F260-423D-A354-92693B69ED49}" srcOrd="0" destOrd="0" presId="urn:microsoft.com/office/officeart/2008/layout/LinedList"/>
    <dgm:cxn modelId="{ABBA6C73-1D10-46F4-9D67-A3A24CB989F7}" srcId="{3FB54078-64F2-4B78-A31C-387F04274DBA}" destId="{F4757FF0-F5DC-47ED-8972-EF0BAD3DD014}" srcOrd="0" destOrd="0" parTransId="{11DCCF32-DD44-4B76-AF02-B80A749B361B}" sibTransId="{F0FE0456-FEF4-4C54-A216-E1AD570FAF29}"/>
    <dgm:cxn modelId="{E1E69759-B2C3-48EE-B2A9-B3FE05EF193C}" srcId="{3FB54078-64F2-4B78-A31C-387F04274DBA}" destId="{F45FF52E-FB00-43AD-8BB7-8968F5068E69}" srcOrd="9" destOrd="0" parTransId="{AB0F80B3-B3FE-4A85-A5DF-C151A34A64E7}" sibTransId="{FB080169-B43A-4B19-B060-A1C5635E7AF7}"/>
    <dgm:cxn modelId="{AB73D787-AABD-4BE9-98D8-015C6827B63A}" srcId="{3FB54078-64F2-4B78-A31C-387F04274DBA}" destId="{0694D012-5EEB-4463-93C7-2DC2081F0CCA}" srcOrd="2" destOrd="0" parTransId="{7535ED96-2A93-4FB1-986D-166F66E27658}" sibTransId="{43EEC980-CD2F-4E1E-8F33-06CCDA0CBF2F}"/>
    <dgm:cxn modelId="{38185589-DD02-498F-89CD-403589719A1B}" type="presOf" srcId="{B1077A48-3BEB-4B1E-B395-DBB704F1537A}" destId="{B2A52C7B-2CF5-4E57-9543-6ABBBFD0E893}" srcOrd="0" destOrd="0" presId="urn:microsoft.com/office/officeart/2008/layout/LinedList"/>
    <dgm:cxn modelId="{89697B9F-F51F-4219-AA22-1A4605D4EA0A}" type="presOf" srcId="{DC76737C-162C-4214-A985-207C4A6B6FC5}" destId="{8D19CCE9-5031-4E11-95F3-026D0FB8076A}" srcOrd="0" destOrd="0" presId="urn:microsoft.com/office/officeart/2008/layout/LinedList"/>
    <dgm:cxn modelId="{CC0276B6-13A4-493B-A6C0-A69E62E4E927}" srcId="{3FB54078-64F2-4B78-A31C-387F04274DBA}" destId="{E0322AB6-09DD-4DBB-83A9-4B152AF8CA0C}" srcOrd="8" destOrd="0" parTransId="{418C5488-A2DA-4832-9CCF-7F4ACF4F3883}" sibTransId="{6793854B-3DB2-4039-945C-AE5F01952FF6}"/>
    <dgm:cxn modelId="{E7004CBE-3FD4-4A8D-9E63-16A17894CECC}" srcId="{3FB54078-64F2-4B78-A31C-387F04274DBA}" destId="{B1077A48-3BEB-4B1E-B395-DBB704F1537A}" srcOrd="1" destOrd="0" parTransId="{582B854A-4D72-4810-A39F-244E310900FF}" sibTransId="{01BBA8CC-5EF7-4A32-AB75-0B2CF14A1E03}"/>
    <dgm:cxn modelId="{CDA36BCA-E76D-4246-B2AF-4A5802E2A64D}" type="presOf" srcId="{55EBCAC1-3851-4DB0-8C67-A2666A555F97}" destId="{8B3214C8-4A14-4F21-97C8-BB86200AC199}" srcOrd="0" destOrd="0" presId="urn:microsoft.com/office/officeart/2008/layout/LinedList"/>
    <dgm:cxn modelId="{C3E89BD8-F8B0-498C-8FCD-4C6852F92CBE}" srcId="{3FB54078-64F2-4B78-A31C-387F04274DBA}" destId="{55EBCAC1-3851-4DB0-8C67-A2666A555F97}" srcOrd="5" destOrd="0" parTransId="{03ADAF4A-B404-48B7-9F64-32AAA506A21A}" sibTransId="{68E46DAC-9E13-4AE9-AC9E-2A7611C82FE1}"/>
    <dgm:cxn modelId="{5CEFF2E7-AF29-49DE-B52D-12FB7DAFA840}" srcId="{3FB54078-64F2-4B78-A31C-387F04274DBA}" destId="{0E7A1CDC-28D1-4107-AB57-CB78CC59ED4C}" srcOrd="6" destOrd="0" parTransId="{016EB94F-F513-4576-B7A3-4DBA961F28CA}" sibTransId="{33B3685E-4264-4009-989D-CEB35709B930}"/>
    <dgm:cxn modelId="{07BF72EA-504C-4106-8C93-335D1A4239FD}" srcId="{3FB54078-64F2-4B78-A31C-387F04274DBA}" destId="{DC76737C-162C-4214-A985-207C4A6B6FC5}" srcOrd="7" destOrd="0" parTransId="{AB4580BE-11D0-462F-BFA9-56E6BA8F9C8D}" sibTransId="{A846923A-D243-476E-89F5-E6ACE706754D}"/>
    <dgm:cxn modelId="{49AD87F2-C05F-4D1E-A728-AC0562141098}" type="presOf" srcId="{F4757FF0-F5DC-47ED-8972-EF0BAD3DD014}" destId="{54D4B0B9-90E6-4AC0-BE76-2DEDD049725F}" srcOrd="0" destOrd="0" presId="urn:microsoft.com/office/officeart/2008/layout/LinedList"/>
    <dgm:cxn modelId="{CF1411FF-6A80-4F8B-A527-456A63AF7AFA}" srcId="{3FB54078-64F2-4B78-A31C-387F04274DBA}" destId="{8FA193A1-3966-484E-A3C1-435F46120F5D}" srcOrd="10" destOrd="0" parTransId="{725DCDD9-5495-434F-AAA0-073ADA89368C}" sibTransId="{8C54476B-48EB-4B82-A1DD-64A04FAB78CE}"/>
    <dgm:cxn modelId="{D7B4F08D-0B28-454F-BD6F-2866FFA5BAF9}" type="presParOf" srcId="{14B548E7-ADB4-4EFA-8963-4B634F8CB40B}" destId="{51C1157F-AAD5-4598-BF62-1A7BBD3C58BC}" srcOrd="0" destOrd="0" presId="urn:microsoft.com/office/officeart/2008/layout/LinedList"/>
    <dgm:cxn modelId="{025F7AD9-0CCB-4EC4-9A56-8A3F98E3709D}" type="presParOf" srcId="{14B548E7-ADB4-4EFA-8963-4B634F8CB40B}" destId="{D57BC3F6-BBA9-4409-B042-C9C9B54AFED4}" srcOrd="1" destOrd="0" presId="urn:microsoft.com/office/officeart/2008/layout/LinedList"/>
    <dgm:cxn modelId="{4C322E17-8583-4C52-AD3A-298CB1C7B544}" type="presParOf" srcId="{D57BC3F6-BBA9-4409-B042-C9C9B54AFED4}" destId="{54D4B0B9-90E6-4AC0-BE76-2DEDD049725F}" srcOrd="0" destOrd="0" presId="urn:microsoft.com/office/officeart/2008/layout/LinedList"/>
    <dgm:cxn modelId="{5751E573-6216-4913-97B4-6BF08A5D6DA3}" type="presParOf" srcId="{D57BC3F6-BBA9-4409-B042-C9C9B54AFED4}" destId="{63C6B4C3-E060-4565-A8BB-246D2E11321F}" srcOrd="1" destOrd="0" presId="urn:microsoft.com/office/officeart/2008/layout/LinedList"/>
    <dgm:cxn modelId="{CD46A930-348B-481C-931F-94F6C61360A6}" type="presParOf" srcId="{14B548E7-ADB4-4EFA-8963-4B634F8CB40B}" destId="{88021724-6EAE-4075-B1C6-7814FBFE7C3A}" srcOrd="2" destOrd="0" presId="urn:microsoft.com/office/officeart/2008/layout/LinedList"/>
    <dgm:cxn modelId="{327C2E14-926F-4F09-AD63-524BB989DE70}" type="presParOf" srcId="{14B548E7-ADB4-4EFA-8963-4B634F8CB40B}" destId="{271B47CC-E120-4330-B195-09750B3C6C45}" srcOrd="3" destOrd="0" presId="urn:microsoft.com/office/officeart/2008/layout/LinedList"/>
    <dgm:cxn modelId="{459AC2DC-1BBC-46A3-8170-FE054814AC2F}" type="presParOf" srcId="{271B47CC-E120-4330-B195-09750B3C6C45}" destId="{B2A52C7B-2CF5-4E57-9543-6ABBBFD0E893}" srcOrd="0" destOrd="0" presId="urn:microsoft.com/office/officeart/2008/layout/LinedList"/>
    <dgm:cxn modelId="{7DE77C17-AF1E-4D8E-A08C-63E9D4AEDE93}" type="presParOf" srcId="{271B47CC-E120-4330-B195-09750B3C6C45}" destId="{7E179A96-266C-4EA7-9C24-81989FF8DCDE}" srcOrd="1" destOrd="0" presId="urn:microsoft.com/office/officeart/2008/layout/LinedList"/>
    <dgm:cxn modelId="{5BAF091D-E293-49F6-B075-4F49D64726C5}" type="presParOf" srcId="{14B548E7-ADB4-4EFA-8963-4B634F8CB40B}" destId="{993FAA86-DC0D-4C78-A50B-2F84D8264304}" srcOrd="4" destOrd="0" presId="urn:microsoft.com/office/officeart/2008/layout/LinedList"/>
    <dgm:cxn modelId="{625338AD-2077-46E6-A25D-5C52F7F8359D}" type="presParOf" srcId="{14B548E7-ADB4-4EFA-8963-4B634F8CB40B}" destId="{98EC90FA-52A7-4808-8D1A-E32B96DAAF18}" srcOrd="5" destOrd="0" presId="urn:microsoft.com/office/officeart/2008/layout/LinedList"/>
    <dgm:cxn modelId="{19B06151-DF1D-4CE0-9AB7-A225889AC14A}" type="presParOf" srcId="{98EC90FA-52A7-4808-8D1A-E32B96DAAF18}" destId="{795C22E9-FAF4-461C-8BCA-DE0BAA20E125}" srcOrd="0" destOrd="0" presId="urn:microsoft.com/office/officeart/2008/layout/LinedList"/>
    <dgm:cxn modelId="{6082F038-BB4A-436E-A85F-A3F6A7A7970A}" type="presParOf" srcId="{98EC90FA-52A7-4808-8D1A-E32B96DAAF18}" destId="{9FE375E5-AAAE-4510-97F9-13726FB20428}" srcOrd="1" destOrd="0" presId="urn:microsoft.com/office/officeart/2008/layout/LinedList"/>
    <dgm:cxn modelId="{660FD004-56F0-449C-940D-CE6D1AACF1D9}" type="presParOf" srcId="{14B548E7-ADB4-4EFA-8963-4B634F8CB40B}" destId="{F506ACFC-703C-4571-93D6-F2DC784AA3AE}" srcOrd="6" destOrd="0" presId="urn:microsoft.com/office/officeart/2008/layout/LinedList"/>
    <dgm:cxn modelId="{5B953E33-1B67-4A75-9864-692F96E8BA19}" type="presParOf" srcId="{14B548E7-ADB4-4EFA-8963-4B634F8CB40B}" destId="{2F65C0B5-9A08-4CC1-AD7E-02092779AB3D}" srcOrd="7" destOrd="0" presId="urn:microsoft.com/office/officeart/2008/layout/LinedList"/>
    <dgm:cxn modelId="{48863FE7-916E-4DAB-9176-7CAE4AC41F0D}" type="presParOf" srcId="{2F65C0B5-9A08-4CC1-AD7E-02092779AB3D}" destId="{53F1305D-347B-4908-A6D7-89CA9265289C}" srcOrd="0" destOrd="0" presId="urn:microsoft.com/office/officeart/2008/layout/LinedList"/>
    <dgm:cxn modelId="{5D59DF10-6E8A-43F3-B617-A68735C96B27}" type="presParOf" srcId="{2F65C0B5-9A08-4CC1-AD7E-02092779AB3D}" destId="{5F666378-25AB-403F-A863-4166A929BD40}" srcOrd="1" destOrd="0" presId="urn:microsoft.com/office/officeart/2008/layout/LinedList"/>
    <dgm:cxn modelId="{388C6B8F-A480-4165-8562-3C060AF219EA}" type="presParOf" srcId="{14B548E7-ADB4-4EFA-8963-4B634F8CB40B}" destId="{4579B802-6A8A-43CE-81E6-592C48E9D46A}" srcOrd="8" destOrd="0" presId="urn:microsoft.com/office/officeart/2008/layout/LinedList"/>
    <dgm:cxn modelId="{9CC3EC18-7F6C-4D22-8848-C5379A5C3C77}" type="presParOf" srcId="{14B548E7-ADB4-4EFA-8963-4B634F8CB40B}" destId="{864E1C82-570F-44B7-B220-13D098B56024}" srcOrd="9" destOrd="0" presId="urn:microsoft.com/office/officeart/2008/layout/LinedList"/>
    <dgm:cxn modelId="{1380488F-FDFC-4761-BF5C-D02AAF60136F}" type="presParOf" srcId="{864E1C82-570F-44B7-B220-13D098B56024}" destId="{96B2079E-F260-423D-A354-92693B69ED49}" srcOrd="0" destOrd="0" presId="urn:microsoft.com/office/officeart/2008/layout/LinedList"/>
    <dgm:cxn modelId="{1C889037-73D1-466F-8F61-5118FB270914}" type="presParOf" srcId="{864E1C82-570F-44B7-B220-13D098B56024}" destId="{098ECC0D-D801-42B7-8F5D-FF678113DCE7}" srcOrd="1" destOrd="0" presId="urn:microsoft.com/office/officeart/2008/layout/LinedList"/>
    <dgm:cxn modelId="{30922C5B-8FE2-4970-97F0-3328407542A8}" type="presParOf" srcId="{14B548E7-ADB4-4EFA-8963-4B634F8CB40B}" destId="{7595D6C9-4B17-42CA-A99B-0BEDCA43868D}" srcOrd="10" destOrd="0" presId="urn:microsoft.com/office/officeart/2008/layout/LinedList"/>
    <dgm:cxn modelId="{FF8CCDBE-E159-4F1C-AA7E-BDF93C894392}" type="presParOf" srcId="{14B548E7-ADB4-4EFA-8963-4B634F8CB40B}" destId="{DA68E2AA-1798-48EB-A799-F02ACA88B891}" srcOrd="11" destOrd="0" presId="urn:microsoft.com/office/officeart/2008/layout/LinedList"/>
    <dgm:cxn modelId="{3C467D86-325A-47BE-BACB-234527148767}" type="presParOf" srcId="{DA68E2AA-1798-48EB-A799-F02ACA88B891}" destId="{8B3214C8-4A14-4F21-97C8-BB86200AC199}" srcOrd="0" destOrd="0" presId="urn:microsoft.com/office/officeart/2008/layout/LinedList"/>
    <dgm:cxn modelId="{A9A2C4CB-4124-4BE1-8627-5927D412A05C}" type="presParOf" srcId="{DA68E2AA-1798-48EB-A799-F02ACA88B891}" destId="{7D6A710F-F542-4866-850D-4D5863703237}" srcOrd="1" destOrd="0" presId="urn:microsoft.com/office/officeart/2008/layout/LinedList"/>
    <dgm:cxn modelId="{3B7A1BFF-8E94-40C8-9B8B-5606D4EB4119}" type="presParOf" srcId="{14B548E7-ADB4-4EFA-8963-4B634F8CB40B}" destId="{7BE2E5E0-1F2F-45B6-9449-53B0E93B72FF}" srcOrd="12" destOrd="0" presId="urn:microsoft.com/office/officeart/2008/layout/LinedList"/>
    <dgm:cxn modelId="{E42D8D3C-F30B-4AA3-B499-346F651D49E2}" type="presParOf" srcId="{14B548E7-ADB4-4EFA-8963-4B634F8CB40B}" destId="{4264785D-E3D3-49E1-BC4A-CF3AFF1E0F88}" srcOrd="13" destOrd="0" presId="urn:microsoft.com/office/officeart/2008/layout/LinedList"/>
    <dgm:cxn modelId="{079B6D8D-BDC5-4B31-9C66-5D926A499C59}" type="presParOf" srcId="{4264785D-E3D3-49E1-BC4A-CF3AFF1E0F88}" destId="{45DDFCAB-8952-4993-BC6D-B3E3F78E23FF}" srcOrd="0" destOrd="0" presId="urn:microsoft.com/office/officeart/2008/layout/LinedList"/>
    <dgm:cxn modelId="{47BDBC50-9F71-4480-9F1B-3E213266E616}" type="presParOf" srcId="{4264785D-E3D3-49E1-BC4A-CF3AFF1E0F88}" destId="{7B9E375B-5713-471B-8088-814CE9E17A55}" srcOrd="1" destOrd="0" presId="urn:microsoft.com/office/officeart/2008/layout/LinedList"/>
    <dgm:cxn modelId="{9E258326-7F1B-4FFD-93BE-8B4066F484BC}" type="presParOf" srcId="{14B548E7-ADB4-4EFA-8963-4B634F8CB40B}" destId="{E3D48E49-F8C3-4D00-B0C5-5BA26C9CAE8A}" srcOrd="14" destOrd="0" presId="urn:microsoft.com/office/officeart/2008/layout/LinedList"/>
    <dgm:cxn modelId="{11054E49-5B29-407A-AF83-AB155062F0CF}" type="presParOf" srcId="{14B548E7-ADB4-4EFA-8963-4B634F8CB40B}" destId="{FCF61367-2D4B-4948-A15F-61EA108FE487}" srcOrd="15" destOrd="0" presId="urn:microsoft.com/office/officeart/2008/layout/LinedList"/>
    <dgm:cxn modelId="{4AD93FB4-E1F4-46E1-BA4F-00C80A3E5614}" type="presParOf" srcId="{FCF61367-2D4B-4948-A15F-61EA108FE487}" destId="{8D19CCE9-5031-4E11-95F3-026D0FB8076A}" srcOrd="0" destOrd="0" presId="urn:microsoft.com/office/officeart/2008/layout/LinedList"/>
    <dgm:cxn modelId="{9251D00C-37D5-49B8-BAF1-99907EBF0431}" type="presParOf" srcId="{FCF61367-2D4B-4948-A15F-61EA108FE487}" destId="{A3833A4F-096B-4525-A4A6-D77280CF4F27}" srcOrd="1" destOrd="0" presId="urn:microsoft.com/office/officeart/2008/layout/LinedList"/>
    <dgm:cxn modelId="{8D9E050A-8A57-4326-A386-581C051FA629}" type="presParOf" srcId="{14B548E7-ADB4-4EFA-8963-4B634F8CB40B}" destId="{DD3396BB-670E-4620-8FE6-20618F221F34}" srcOrd="16" destOrd="0" presId="urn:microsoft.com/office/officeart/2008/layout/LinedList"/>
    <dgm:cxn modelId="{951D3A0B-AA86-438B-B95D-9F48830E93F2}" type="presParOf" srcId="{14B548E7-ADB4-4EFA-8963-4B634F8CB40B}" destId="{A68098D4-5E86-43D4-B4A8-C4FC4BE3DE1E}" srcOrd="17" destOrd="0" presId="urn:microsoft.com/office/officeart/2008/layout/LinedList"/>
    <dgm:cxn modelId="{278B093E-2CA5-47B6-8C9C-F8A0A84B20DD}" type="presParOf" srcId="{A68098D4-5E86-43D4-B4A8-C4FC4BE3DE1E}" destId="{EC853CE5-783D-4E73-B1DF-A29990A79622}" srcOrd="0" destOrd="0" presId="urn:microsoft.com/office/officeart/2008/layout/LinedList"/>
    <dgm:cxn modelId="{9187ACC7-A429-4AC5-AB09-951CA308E0A3}" type="presParOf" srcId="{A68098D4-5E86-43D4-B4A8-C4FC4BE3DE1E}" destId="{65367C48-0C37-48CE-92D7-FC3DB3090D4E}" srcOrd="1" destOrd="0" presId="urn:microsoft.com/office/officeart/2008/layout/LinedList"/>
    <dgm:cxn modelId="{72D724C2-4232-4D5C-9FFD-307A0F1A3B45}" type="presParOf" srcId="{14B548E7-ADB4-4EFA-8963-4B634F8CB40B}" destId="{36598E07-A01E-402A-AD65-34F8B602BBF2}" srcOrd="18" destOrd="0" presId="urn:microsoft.com/office/officeart/2008/layout/LinedList"/>
    <dgm:cxn modelId="{BBFC1C1B-C9F5-4FAC-89F3-F673B92692AE}" type="presParOf" srcId="{14B548E7-ADB4-4EFA-8963-4B634F8CB40B}" destId="{37A5E2EF-D076-429F-9E75-46CCE0915449}" srcOrd="19" destOrd="0" presId="urn:microsoft.com/office/officeart/2008/layout/LinedList"/>
    <dgm:cxn modelId="{2433728F-FFD6-46B8-899F-4EAA9C0E34E1}" type="presParOf" srcId="{37A5E2EF-D076-429F-9E75-46CCE0915449}" destId="{2F37FB61-D689-4B63-A8AA-D954391F56C8}" srcOrd="0" destOrd="0" presId="urn:microsoft.com/office/officeart/2008/layout/LinedList"/>
    <dgm:cxn modelId="{AD8FE9B2-187D-4CDA-A634-4C6C89F4A0C3}" type="presParOf" srcId="{37A5E2EF-D076-429F-9E75-46CCE0915449}" destId="{21806D38-E48B-4135-A1FF-571651516EDF}" srcOrd="1" destOrd="0" presId="urn:microsoft.com/office/officeart/2008/layout/LinedList"/>
    <dgm:cxn modelId="{9B32A2FF-0DA3-40D7-B349-091C7D93F8D6}" type="presParOf" srcId="{14B548E7-ADB4-4EFA-8963-4B634F8CB40B}" destId="{8CB1BD88-7F39-480D-BC1A-7C592B2A5E4B}" srcOrd="20" destOrd="0" presId="urn:microsoft.com/office/officeart/2008/layout/LinedList"/>
    <dgm:cxn modelId="{2CE460AE-9F5C-4C35-B72A-4E5A5DEBC1CE}" type="presParOf" srcId="{14B548E7-ADB4-4EFA-8963-4B634F8CB40B}" destId="{47DFA402-6D80-4AF3-B1F3-8C60D54EF6F7}" srcOrd="21" destOrd="0" presId="urn:microsoft.com/office/officeart/2008/layout/LinedList"/>
    <dgm:cxn modelId="{5A2BB85F-FC19-4DF4-9122-0C2069928397}" type="presParOf" srcId="{47DFA402-6D80-4AF3-B1F3-8C60D54EF6F7}" destId="{8300713A-9D6F-4E43-9FE6-980DEE99E2A1}" srcOrd="0" destOrd="0" presId="urn:microsoft.com/office/officeart/2008/layout/LinedList"/>
    <dgm:cxn modelId="{FA9B205F-B903-4275-9331-636FA251EE50}" type="presParOf" srcId="{47DFA402-6D80-4AF3-B1F3-8C60D54EF6F7}" destId="{725F4499-E995-4FFF-917C-5C105825F65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4E0E0B-A90F-405F-B50D-FE0A0E77CD88}" type="doc">
      <dgm:prSet loTypeId="urn:microsoft.com/office/officeart/2005/8/layout/list1" loCatId="list" qsTypeId="urn:microsoft.com/office/officeart/2005/8/quickstyle/simple2" qsCatId="simple" csTypeId="urn:microsoft.com/office/officeart/2005/8/colors/accent1_2" csCatId="accent1"/>
      <dgm:spPr/>
      <dgm:t>
        <a:bodyPr/>
        <a:lstStyle/>
        <a:p>
          <a:endParaRPr lang="en-US"/>
        </a:p>
      </dgm:t>
    </dgm:pt>
    <dgm:pt modelId="{B3A9B104-B13B-4872-9C49-AC0C6F49CBF2}">
      <dgm:prSet/>
      <dgm:spPr/>
      <dgm:t>
        <a:bodyPr/>
        <a:lstStyle/>
        <a:p>
          <a:r>
            <a:rPr lang="en-US"/>
            <a:t>Hardware </a:t>
          </a:r>
        </a:p>
      </dgm:t>
    </dgm:pt>
    <dgm:pt modelId="{538C4C88-BE68-4DBB-967C-DD3B68BA3BB2}" type="parTrans" cxnId="{E3AF000F-7F14-46FC-8750-ABAA4A81F095}">
      <dgm:prSet/>
      <dgm:spPr/>
      <dgm:t>
        <a:bodyPr/>
        <a:lstStyle/>
        <a:p>
          <a:endParaRPr lang="en-US"/>
        </a:p>
      </dgm:t>
    </dgm:pt>
    <dgm:pt modelId="{3FD11D61-77EA-4D61-8137-19DC6466666B}" type="sibTrans" cxnId="{E3AF000F-7F14-46FC-8750-ABAA4A81F095}">
      <dgm:prSet/>
      <dgm:spPr/>
      <dgm:t>
        <a:bodyPr/>
        <a:lstStyle/>
        <a:p>
          <a:endParaRPr lang="en-US"/>
        </a:p>
      </dgm:t>
    </dgm:pt>
    <dgm:pt modelId="{D6668141-C2CC-45C6-9A16-50B91BDCE6D8}">
      <dgm:prSet/>
      <dgm:spPr/>
      <dgm:t>
        <a:bodyPr/>
        <a:lstStyle/>
        <a:p>
          <a:r>
            <a:rPr lang="en-US"/>
            <a:t>Operating Systems </a:t>
          </a:r>
        </a:p>
      </dgm:t>
    </dgm:pt>
    <dgm:pt modelId="{3529361B-29EA-404D-A7A9-199C30EEE95B}" type="parTrans" cxnId="{DFAC631B-840A-4E1C-8B59-E31C449924E8}">
      <dgm:prSet/>
      <dgm:spPr/>
      <dgm:t>
        <a:bodyPr/>
        <a:lstStyle/>
        <a:p>
          <a:endParaRPr lang="en-US"/>
        </a:p>
      </dgm:t>
    </dgm:pt>
    <dgm:pt modelId="{5AB4F8A9-BF27-4B91-8A68-4CCADE5550CF}" type="sibTrans" cxnId="{DFAC631B-840A-4E1C-8B59-E31C449924E8}">
      <dgm:prSet/>
      <dgm:spPr/>
      <dgm:t>
        <a:bodyPr/>
        <a:lstStyle/>
        <a:p>
          <a:endParaRPr lang="en-US"/>
        </a:p>
      </dgm:t>
    </dgm:pt>
    <dgm:pt modelId="{FEFE395A-8FD4-4BEC-AB6B-DAF8C8E386AD}">
      <dgm:prSet/>
      <dgm:spPr/>
      <dgm:t>
        <a:bodyPr/>
        <a:lstStyle/>
        <a:p>
          <a:r>
            <a:rPr lang="en-US"/>
            <a:t>Shrink-wrap Software Applications </a:t>
          </a:r>
        </a:p>
      </dgm:t>
    </dgm:pt>
    <dgm:pt modelId="{9F4EBDCA-3895-4D12-B290-9B56AE3849E3}" type="parTrans" cxnId="{EFE7FF55-411B-4864-B1E0-AAD1D8D2DAE0}">
      <dgm:prSet/>
      <dgm:spPr/>
      <dgm:t>
        <a:bodyPr/>
        <a:lstStyle/>
        <a:p>
          <a:endParaRPr lang="en-US"/>
        </a:p>
      </dgm:t>
    </dgm:pt>
    <dgm:pt modelId="{A96A3B61-C492-4046-BB84-33F6E49D7C66}" type="sibTrans" cxnId="{EFE7FF55-411B-4864-B1E0-AAD1D8D2DAE0}">
      <dgm:prSet/>
      <dgm:spPr/>
      <dgm:t>
        <a:bodyPr/>
        <a:lstStyle/>
        <a:p>
          <a:endParaRPr lang="en-US"/>
        </a:p>
      </dgm:t>
    </dgm:pt>
    <dgm:pt modelId="{6B9AF5F5-3B3F-4999-8961-93DAB078BDB1}">
      <dgm:prSet/>
      <dgm:spPr/>
      <dgm:t>
        <a:bodyPr/>
        <a:lstStyle/>
        <a:p>
          <a:r>
            <a:rPr lang="en-US"/>
            <a:t>Line of Business Applications</a:t>
          </a:r>
        </a:p>
      </dgm:t>
    </dgm:pt>
    <dgm:pt modelId="{71E5FEAD-FE77-4D9F-994E-5A39624F154C}" type="parTrans" cxnId="{F44B2BB9-A7E0-4C02-A530-720BA2A6F9F3}">
      <dgm:prSet/>
      <dgm:spPr/>
      <dgm:t>
        <a:bodyPr/>
        <a:lstStyle/>
        <a:p>
          <a:endParaRPr lang="en-US"/>
        </a:p>
      </dgm:t>
    </dgm:pt>
    <dgm:pt modelId="{17237140-4994-4F25-B981-423BE40139CD}" type="sibTrans" cxnId="{F44B2BB9-A7E0-4C02-A530-720BA2A6F9F3}">
      <dgm:prSet/>
      <dgm:spPr/>
      <dgm:t>
        <a:bodyPr/>
        <a:lstStyle/>
        <a:p>
          <a:endParaRPr lang="en-US"/>
        </a:p>
      </dgm:t>
    </dgm:pt>
    <dgm:pt modelId="{6F52629E-2998-470D-B219-556EC5BB1E34}" type="pres">
      <dgm:prSet presAssocID="{604E0E0B-A90F-405F-B50D-FE0A0E77CD88}" presName="linear" presStyleCnt="0">
        <dgm:presLayoutVars>
          <dgm:dir/>
          <dgm:animLvl val="lvl"/>
          <dgm:resizeHandles val="exact"/>
        </dgm:presLayoutVars>
      </dgm:prSet>
      <dgm:spPr/>
    </dgm:pt>
    <dgm:pt modelId="{94552829-C69A-480D-8EFB-C69F57CA8A58}" type="pres">
      <dgm:prSet presAssocID="{B3A9B104-B13B-4872-9C49-AC0C6F49CBF2}" presName="parentLin" presStyleCnt="0"/>
      <dgm:spPr/>
    </dgm:pt>
    <dgm:pt modelId="{2F983652-21EE-464A-A4BF-4920F1B4E48A}" type="pres">
      <dgm:prSet presAssocID="{B3A9B104-B13B-4872-9C49-AC0C6F49CBF2}" presName="parentLeftMargin" presStyleLbl="node1" presStyleIdx="0" presStyleCnt="4"/>
      <dgm:spPr/>
    </dgm:pt>
    <dgm:pt modelId="{712114A6-CD5A-4EF5-9621-669DDCB5C660}" type="pres">
      <dgm:prSet presAssocID="{B3A9B104-B13B-4872-9C49-AC0C6F49CBF2}" presName="parentText" presStyleLbl="node1" presStyleIdx="0" presStyleCnt="4">
        <dgm:presLayoutVars>
          <dgm:chMax val="0"/>
          <dgm:bulletEnabled val="1"/>
        </dgm:presLayoutVars>
      </dgm:prSet>
      <dgm:spPr/>
    </dgm:pt>
    <dgm:pt modelId="{57F4A5C1-59F7-4CBD-A2C8-9D24F7754493}" type="pres">
      <dgm:prSet presAssocID="{B3A9B104-B13B-4872-9C49-AC0C6F49CBF2}" presName="negativeSpace" presStyleCnt="0"/>
      <dgm:spPr/>
    </dgm:pt>
    <dgm:pt modelId="{2EEF8A28-CAE7-4690-98CD-52A026D3E508}" type="pres">
      <dgm:prSet presAssocID="{B3A9B104-B13B-4872-9C49-AC0C6F49CBF2}" presName="childText" presStyleLbl="conFgAcc1" presStyleIdx="0" presStyleCnt="4">
        <dgm:presLayoutVars>
          <dgm:bulletEnabled val="1"/>
        </dgm:presLayoutVars>
      </dgm:prSet>
      <dgm:spPr/>
    </dgm:pt>
    <dgm:pt modelId="{967F6CCE-2EBB-4A45-A1BE-3DD27C69B334}" type="pres">
      <dgm:prSet presAssocID="{3FD11D61-77EA-4D61-8137-19DC6466666B}" presName="spaceBetweenRectangles" presStyleCnt="0"/>
      <dgm:spPr/>
    </dgm:pt>
    <dgm:pt modelId="{F19FF410-AC8E-4ED1-AE1E-EF2E92177DD0}" type="pres">
      <dgm:prSet presAssocID="{D6668141-C2CC-45C6-9A16-50B91BDCE6D8}" presName="parentLin" presStyleCnt="0"/>
      <dgm:spPr/>
    </dgm:pt>
    <dgm:pt modelId="{68DE38F1-3326-4662-A783-14B692367A8F}" type="pres">
      <dgm:prSet presAssocID="{D6668141-C2CC-45C6-9A16-50B91BDCE6D8}" presName="parentLeftMargin" presStyleLbl="node1" presStyleIdx="0" presStyleCnt="4"/>
      <dgm:spPr/>
    </dgm:pt>
    <dgm:pt modelId="{1862450A-B742-4679-8F14-BDCA1C5B40DD}" type="pres">
      <dgm:prSet presAssocID="{D6668141-C2CC-45C6-9A16-50B91BDCE6D8}" presName="parentText" presStyleLbl="node1" presStyleIdx="1" presStyleCnt="4">
        <dgm:presLayoutVars>
          <dgm:chMax val="0"/>
          <dgm:bulletEnabled val="1"/>
        </dgm:presLayoutVars>
      </dgm:prSet>
      <dgm:spPr/>
    </dgm:pt>
    <dgm:pt modelId="{6B527C45-8210-457A-9473-F462AEC7D924}" type="pres">
      <dgm:prSet presAssocID="{D6668141-C2CC-45C6-9A16-50B91BDCE6D8}" presName="negativeSpace" presStyleCnt="0"/>
      <dgm:spPr/>
    </dgm:pt>
    <dgm:pt modelId="{8F0DE005-E762-4360-822A-C86598683AFB}" type="pres">
      <dgm:prSet presAssocID="{D6668141-C2CC-45C6-9A16-50B91BDCE6D8}" presName="childText" presStyleLbl="conFgAcc1" presStyleIdx="1" presStyleCnt="4">
        <dgm:presLayoutVars>
          <dgm:bulletEnabled val="1"/>
        </dgm:presLayoutVars>
      </dgm:prSet>
      <dgm:spPr/>
    </dgm:pt>
    <dgm:pt modelId="{F13EFEEE-1E15-477A-9040-25541450BFC9}" type="pres">
      <dgm:prSet presAssocID="{5AB4F8A9-BF27-4B91-8A68-4CCADE5550CF}" presName="spaceBetweenRectangles" presStyleCnt="0"/>
      <dgm:spPr/>
    </dgm:pt>
    <dgm:pt modelId="{C3BE175E-F0BB-41A5-AE59-AE06D1966960}" type="pres">
      <dgm:prSet presAssocID="{FEFE395A-8FD4-4BEC-AB6B-DAF8C8E386AD}" presName="parentLin" presStyleCnt="0"/>
      <dgm:spPr/>
    </dgm:pt>
    <dgm:pt modelId="{F9DAA747-21BE-4B8E-97FA-39995BCFA2B7}" type="pres">
      <dgm:prSet presAssocID="{FEFE395A-8FD4-4BEC-AB6B-DAF8C8E386AD}" presName="parentLeftMargin" presStyleLbl="node1" presStyleIdx="1" presStyleCnt="4"/>
      <dgm:spPr/>
    </dgm:pt>
    <dgm:pt modelId="{C42061F3-8377-40E1-8B1F-A6F2AE1B2CDB}" type="pres">
      <dgm:prSet presAssocID="{FEFE395A-8FD4-4BEC-AB6B-DAF8C8E386AD}" presName="parentText" presStyleLbl="node1" presStyleIdx="2" presStyleCnt="4">
        <dgm:presLayoutVars>
          <dgm:chMax val="0"/>
          <dgm:bulletEnabled val="1"/>
        </dgm:presLayoutVars>
      </dgm:prSet>
      <dgm:spPr/>
    </dgm:pt>
    <dgm:pt modelId="{4F627E2F-8AF0-4566-81EF-0EBEF96F6D6A}" type="pres">
      <dgm:prSet presAssocID="{FEFE395A-8FD4-4BEC-AB6B-DAF8C8E386AD}" presName="negativeSpace" presStyleCnt="0"/>
      <dgm:spPr/>
    </dgm:pt>
    <dgm:pt modelId="{3F786921-019B-4617-A859-8D21DE025ECE}" type="pres">
      <dgm:prSet presAssocID="{FEFE395A-8FD4-4BEC-AB6B-DAF8C8E386AD}" presName="childText" presStyleLbl="conFgAcc1" presStyleIdx="2" presStyleCnt="4">
        <dgm:presLayoutVars>
          <dgm:bulletEnabled val="1"/>
        </dgm:presLayoutVars>
      </dgm:prSet>
      <dgm:spPr/>
    </dgm:pt>
    <dgm:pt modelId="{010477DD-A64C-4DC1-9EBB-1E894E30654A}" type="pres">
      <dgm:prSet presAssocID="{A96A3B61-C492-4046-BB84-33F6E49D7C66}" presName="spaceBetweenRectangles" presStyleCnt="0"/>
      <dgm:spPr/>
    </dgm:pt>
    <dgm:pt modelId="{C3270E25-0421-4868-BA4C-58DBF17E36E9}" type="pres">
      <dgm:prSet presAssocID="{6B9AF5F5-3B3F-4999-8961-93DAB078BDB1}" presName="parentLin" presStyleCnt="0"/>
      <dgm:spPr/>
    </dgm:pt>
    <dgm:pt modelId="{FEA21E08-1AFB-4C6C-9E93-D7B1938ED2DB}" type="pres">
      <dgm:prSet presAssocID="{6B9AF5F5-3B3F-4999-8961-93DAB078BDB1}" presName="parentLeftMargin" presStyleLbl="node1" presStyleIdx="2" presStyleCnt="4"/>
      <dgm:spPr/>
    </dgm:pt>
    <dgm:pt modelId="{C4891A40-14D2-48F2-BF8C-0124F5358325}" type="pres">
      <dgm:prSet presAssocID="{6B9AF5F5-3B3F-4999-8961-93DAB078BDB1}" presName="parentText" presStyleLbl="node1" presStyleIdx="3" presStyleCnt="4">
        <dgm:presLayoutVars>
          <dgm:chMax val="0"/>
          <dgm:bulletEnabled val="1"/>
        </dgm:presLayoutVars>
      </dgm:prSet>
      <dgm:spPr/>
    </dgm:pt>
    <dgm:pt modelId="{BA8BAE76-228F-4BC7-86C2-E675451AAD03}" type="pres">
      <dgm:prSet presAssocID="{6B9AF5F5-3B3F-4999-8961-93DAB078BDB1}" presName="negativeSpace" presStyleCnt="0"/>
      <dgm:spPr/>
    </dgm:pt>
    <dgm:pt modelId="{CB3AE035-9AE9-456E-9241-B1B95FD1F695}" type="pres">
      <dgm:prSet presAssocID="{6B9AF5F5-3B3F-4999-8961-93DAB078BDB1}" presName="childText" presStyleLbl="conFgAcc1" presStyleIdx="3" presStyleCnt="4">
        <dgm:presLayoutVars>
          <dgm:bulletEnabled val="1"/>
        </dgm:presLayoutVars>
      </dgm:prSet>
      <dgm:spPr/>
    </dgm:pt>
  </dgm:ptLst>
  <dgm:cxnLst>
    <dgm:cxn modelId="{E3AF000F-7F14-46FC-8750-ABAA4A81F095}" srcId="{604E0E0B-A90F-405F-B50D-FE0A0E77CD88}" destId="{B3A9B104-B13B-4872-9C49-AC0C6F49CBF2}" srcOrd="0" destOrd="0" parTransId="{538C4C88-BE68-4DBB-967C-DD3B68BA3BB2}" sibTransId="{3FD11D61-77EA-4D61-8137-19DC6466666B}"/>
    <dgm:cxn modelId="{DFAC631B-840A-4E1C-8B59-E31C449924E8}" srcId="{604E0E0B-A90F-405F-B50D-FE0A0E77CD88}" destId="{D6668141-C2CC-45C6-9A16-50B91BDCE6D8}" srcOrd="1" destOrd="0" parTransId="{3529361B-29EA-404D-A7A9-199C30EEE95B}" sibTransId="{5AB4F8A9-BF27-4B91-8A68-4CCADE5550CF}"/>
    <dgm:cxn modelId="{BAA1462E-9F0D-4371-9E6F-0D2A52348888}" type="presOf" srcId="{604E0E0B-A90F-405F-B50D-FE0A0E77CD88}" destId="{6F52629E-2998-470D-B219-556EC5BB1E34}" srcOrd="0" destOrd="0" presId="urn:microsoft.com/office/officeart/2005/8/layout/list1"/>
    <dgm:cxn modelId="{FC856344-AD5A-4A97-B11E-24ACEFF99A70}" type="presOf" srcId="{B3A9B104-B13B-4872-9C49-AC0C6F49CBF2}" destId="{2F983652-21EE-464A-A4BF-4920F1B4E48A}" srcOrd="0" destOrd="0" presId="urn:microsoft.com/office/officeart/2005/8/layout/list1"/>
    <dgm:cxn modelId="{EFE7FF55-411B-4864-B1E0-AAD1D8D2DAE0}" srcId="{604E0E0B-A90F-405F-B50D-FE0A0E77CD88}" destId="{FEFE395A-8FD4-4BEC-AB6B-DAF8C8E386AD}" srcOrd="2" destOrd="0" parTransId="{9F4EBDCA-3895-4D12-B290-9B56AE3849E3}" sibTransId="{A96A3B61-C492-4046-BB84-33F6E49D7C66}"/>
    <dgm:cxn modelId="{29AA4279-08ED-4FD7-B0F7-D8759250544E}" type="presOf" srcId="{D6668141-C2CC-45C6-9A16-50B91BDCE6D8}" destId="{68DE38F1-3326-4662-A783-14B692367A8F}" srcOrd="0" destOrd="0" presId="urn:microsoft.com/office/officeart/2005/8/layout/list1"/>
    <dgm:cxn modelId="{5165F07B-4EF8-4565-BC50-4ACB3C56976A}" type="presOf" srcId="{FEFE395A-8FD4-4BEC-AB6B-DAF8C8E386AD}" destId="{F9DAA747-21BE-4B8E-97FA-39995BCFA2B7}" srcOrd="0" destOrd="0" presId="urn:microsoft.com/office/officeart/2005/8/layout/list1"/>
    <dgm:cxn modelId="{F3E27F91-CF8C-4DC1-B00D-5EEEF89E9A2B}" type="presOf" srcId="{D6668141-C2CC-45C6-9A16-50B91BDCE6D8}" destId="{1862450A-B742-4679-8F14-BDCA1C5B40DD}" srcOrd="1" destOrd="0" presId="urn:microsoft.com/office/officeart/2005/8/layout/list1"/>
    <dgm:cxn modelId="{3518389F-C4F0-4C40-A588-686AABCFC132}" type="presOf" srcId="{6B9AF5F5-3B3F-4999-8961-93DAB078BDB1}" destId="{FEA21E08-1AFB-4C6C-9E93-D7B1938ED2DB}" srcOrd="0" destOrd="0" presId="urn:microsoft.com/office/officeart/2005/8/layout/list1"/>
    <dgm:cxn modelId="{7C5997A2-5157-4D2D-A267-2CD8604BF01B}" type="presOf" srcId="{6B9AF5F5-3B3F-4999-8961-93DAB078BDB1}" destId="{C4891A40-14D2-48F2-BF8C-0124F5358325}" srcOrd="1" destOrd="0" presId="urn:microsoft.com/office/officeart/2005/8/layout/list1"/>
    <dgm:cxn modelId="{F44B2BB9-A7E0-4C02-A530-720BA2A6F9F3}" srcId="{604E0E0B-A90F-405F-B50D-FE0A0E77CD88}" destId="{6B9AF5F5-3B3F-4999-8961-93DAB078BDB1}" srcOrd="3" destOrd="0" parTransId="{71E5FEAD-FE77-4D9F-994E-5A39624F154C}" sibTransId="{17237140-4994-4F25-B981-423BE40139CD}"/>
    <dgm:cxn modelId="{626212C3-8B3C-4C5C-A999-41DD9BA05395}" type="presOf" srcId="{B3A9B104-B13B-4872-9C49-AC0C6F49CBF2}" destId="{712114A6-CD5A-4EF5-9621-669DDCB5C660}" srcOrd="1" destOrd="0" presId="urn:microsoft.com/office/officeart/2005/8/layout/list1"/>
    <dgm:cxn modelId="{96150DC7-5790-4CBF-855F-71C041E6F5CC}" type="presOf" srcId="{FEFE395A-8FD4-4BEC-AB6B-DAF8C8E386AD}" destId="{C42061F3-8377-40E1-8B1F-A6F2AE1B2CDB}" srcOrd="1" destOrd="0" presId="urn:microsoft.com/office/officeart/2005/8/layout/list1"/>
    <dgm:cxn modelId="{601329B5-81F6-4156-909D-D8EBD8F53F0F}" type="presParOf" srcId="{6F52629E-2998-470D-B219-556EC5BB1E34}" destId="{94552829-C69A-480D-8EFB-C69F57CA8A58}" srcOrd="0" destOrd="0" presId="urn:microsoft.com/office/officeart/2005/8/layout/list1"/>
    <dgm:cxn modelId="{854B8D37-3859-4F85-B51F-24ACFF1FDB01}" type="presParOf" srcId="{94552829-C69A-480D-8EFB-C69F57CA8A58}" destId="{2F983652-21EE-464A-A4BF-4920F1B4E48A}" srcOrd="0" destOrd="0" presId="urn:microsoft.com/office/officeart/2005/8/layout/list1"/>
    <dgm:cxn modelId="{777A2AA9-E1A5-4D32-AE92-93E69C4B3937}" type="presParOf" srcId="{94552829-C69A-480D-8EFB-C69F57CA8A58}" destId="{712114A6-CD5A-4EF5-9621-669DDCB5C660}" srcOrd="1" destOrd="0" presId="urn:microsoft.com/office/officeart/2005/8/layout/list1"/>
    <dgm:cxn modelId="{77559B8B-43E5-47C1-BCE9-60D7C506300F}" type="presParOf" srcId="{6F52629E-2998-470D-B219-556EC5BB1E34}" destId="{57F4A5C1-59F7-4CBD-A2C8-9D24F7754493}" srcOrd="1" destOrd="0" presId="urn:microsoft.com/office/officeart/2005/8/layout/list1"/>
    <dgm:cxn modelId="{0009C0B4-CA9D-4328-A911-8094BAEE2E9C}" type="presParOf" srcId="{6F52629E-2998-470D-B219-556EC5BB1E34}" destId="{2EEF8A28-CAE7-4690-98CD-52A026D3E508}" srcOrd="2" destOrd="0" presId="urn:microsoft.com/office/officeart/2005/8/layout/list1"/>
    <dgm:cxn modelId="{58BB02D6-17F2-4F5D-98B2-555A6ED635E9}" type="presParOf" srcId="{6F52629E-2998-470D-B219-556EC5BB1E34}" destId="{967F6CCE-2EBB-4A45-A1BE-3DD27C69B334}" srcOrd="3" destOrd="0" presId="urn:microsoft.com/office/officeart/2005/8/layout/list1"/>
    <dgm:cxn modelId="{C30A7667-77A9-483D-8AFC-4DFD64A91D12}" type="presParOf" srcId="{6F52629E-2998-470D-B219-556EC5BB1E34}" destId="{F19FF410-AC8E-4ED1-AE1E-EF2E92177DD0}" srcOrd="4" destOrd="0" presId="urn:microsoft.com/office/officeart/2005/8/layout/list1"/>
    <dgm:cxn modelId="{B64633E7-0CCE-462C-90C2-51B99ACCB99E}" type="presParOf" srcId="{F19FF410-AC8E-4ED1-AE1E-EF2E92177DD0}" destId="{68DE38F1-3326-4662-A783-14B692367A8F}" srcOrd="0" destOrd="0" presId="urn:microsoft.com/office/officeart/2005/8/layout/list1"/>
    <dgm:cxn modelId="{1DA1F98C-A98D-46E0-BE28-05A5334B20D4}" type="presParOf" srcId="{F19FF410-AC8E-4ED1-AE1E-EF2E92177DD0}" destId="{1862450A-B742-4679-8F14-BDCA1C5B40DD}" srcOrd="1" destOrd="0" presId="urn:microsoft.com/office/officeart/2005/8/layout/list1"/>
    <dgm:cxn modelId="{E4428D9D-1B8F-4AE1-B6CE-67C8D7818796}" type="presParOf" srcId="{6F52629E-2998-470D-B219-556EC5BB1E34}" destId="{6B527C45-8210-457A-9473-F462AEC7D924}" srcOrd="5" destOrd="0" presId="urn:microsoft.com/office/officeart/2005/8/layout/list1"/>
    <dgm:cxn modelId="{B9C0DD62-0092-4F23-A8BB-9AB372E8D668}" type="presParOf" srcId="{6F52629E-2998-470D-B219-556EC5BB1E34}" destId="{8F0DE005-E762-4360-822A-C86598683AFB}" srcOrd="6" destOrd="0" presId="urn:microsoft.com/office/officeart/2005/8/layout/list1"/>
    <dgm:cxn modelId="{92B09DF4-EDD2-404D-9179-E29B232F2F7B}" type="presParOf" srcId="{6F52629E-2998-470D-B219-556EC5BB1E34}" destId="{F13EFEEE-1E15-477A-9040-25541450BFC9}" srcOrd="7" destOrd="0" presId="urn:microsoft.com/office/officeart/2005/8/layout/list1"/>
    <dgm:cxn modelId="{3FB5FF9A-6A3D-4900-A862-E6B08E643228}" type="presParOf" srcId="{6F52629E-2998-470D-B219-556EC5BB1E34}" destId="{C3BE175E-F0BB-41A5-AE59-AE06D1966960}" srcOrd="8" destOrd="0" presId="urn:microsoft.com/office/officeart/2005/8/layout/list1"/>
    <dgm:cxn modelId="{D0A11048-1EEF-4812-B6C8-D3DE20913657}" type="presParOf" srcId="{C3BE175E-F0BB-41A5-AE59-AE06D1966960}" destId="{F9DAA747-21BE-4B8E-97FA-39995BCFA2B7}" srcOrd="0" destOrd="0" presId="urn:microsoft.com/office/officeart/2005/8/layout/list1"/>
    <dgm:cxn modelId="{A3D1060F-A56B-4FCA-A0FF-F1AF502D5707}" type="presParOf" srcId="{C3BE175E-F0BB-41A5-AE59-AE06D1966960}" destId="{C42061F3-8377-40E1-8B1F-A6F2AE1B2CDB}" srcOrd="1" destOrd="0" presId="urn:microsoft.com/office/officeart/2005/8/layout/list1"/>
    <dgm:cxn modelId="{F1F0EEC2-9A0A-474A-95AC-87D194E12950}" type="presParOf" srcId="{6F52629E-2998-470D-B219-556EC5BB1E34}" destId="{4F627E2F-8AF0-4566-81EF-0EBEF96F6D6A}" srcOrd="9" destOrd="0" presId="urn:microsoft.com/office/officeart/2005/8/layout/list1"/>
    <dgm:cxn modelId="{EAE0864B-1DEB-4499-BF42-653FBF2B4DDC}" type="presParOf" srcId="{6F52629E-2998-470D-B219-556EC5BB1E34}" destId="{3F786921-019B-4617-A859-8D21DE025ECE}" srcOrd="10" destOrd="0" presId="urn:microsoft.com/office/officeart/2005/8/layout/list1"/>
    <dgm:cxn modelId="{430E8FD6-04DA-4D12-996E-DD27F9EA8C45}" type="presParOf" srcId="{6F52629E-2998-470D-B219-556EC5BB1E34}" destId="{010477DD-A64C-4DC1-9EBB-1E894E30654A}" srcOrd="11" destOrd="0" presId="urn:microsoft.com/office/officeart/2005/8/layout/list1"/>
    <dgm:cxn modelId="{1FC6B752-AA83-49AB-B01F-74AA83F77918}" type="presParOf" srcId="{6F52629E-2998-470D-B219-556EC5BB1E34}" destId="{C3270E25-0421-4868-BA4C-58DBF17E36E9}" srcOrd="12" destOrd="0" presId="urn:microsoft.com/office/officeart/2005/8/layout/list1"/>
    <dgm:cxn modelId="{34092979-FCB1-405B-A30A-2B9A5AC0CE68}" type="presParOf" srcId="{C3270E25-0421-4868-BA4C-58DBF17E36E9}" destId="{FEA21E08-1AFB-4C6C-9E93-D7B1938ED2DB}" srcOrd="0" destOrd="0" presId="urn:microsoft.com/office/officeart/2005/8/layout/list1"/>
    <dgm:cxn modelId="{A10AE102-EAF1-4B70-ADD2-AF793FC55999}" type="presParOf" srcId="{C3270E25-0421-4868-BA4C-58DBF17E36E9}" destId="{C4891A40-14D2-48F2-BF8C-0124F5358325}" srcOrd="1" destOrd="0" presId="urn:microsoft.com/office/officeart/2005/8/layout/list1"/>
    <dgm:cxn modelId="{5193F4D7-B11D-4CDF-A223-3D16757906F9}" type="presParOf" srcId="{6F52629E-2998-470D-B219-556EC5BB1E34}" destId="{BA8BAE76-228F-4BC7-86C2-E675451AAD03}" srcOrd="13" destOrd="0" presId="urn:microsoft.com/office/officeart/2005/8/layout/list1"/>
    <dgm:cxn modelId="{E9AD6184-60B7-421D-9250-E3C7614D59D1}" type="presParOf" srcId="{6F52629E-2998-470D-B219-556EC5BB1E34}" destId="{CB3AE035-9AE9-456E-9241-B1B95FD1F69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711164-0A46-416E-BB7A-9FD1C48414B0}"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F7917117-CC91-4D03-993F-029CCAA38E5E}">
      <dgm:prSet/>
      <dgm:spPr/>
      <dgm:t>
        <a:bodyPr/>
        <a:lstStyle/>
        <a:p>
          <a:r>
            <a:rPr lang="en-US"/>
            <a:t>Manpower </a:t>
          </a:r>
        </a:p>
      </dgm:t>
    </dgm:pt>
    <dgm:pt modelId="{F4FC42C6-6487-4FE1-AC31-35A9C2E008BB}" type="parTrans" cxnId="{4A9662BA-3162-4B4F-A4E6-C190AA4162A2}">
      <dgm:prSet/>
      <dgm:spPr/>
      <dgm:t>
        <a:bodyPr/>
        <a:lstStyle/>
        <a:p>
          <a:endParaRPr lang="en-US"/>
        </a:p>
      </dgm:t>
    </dgm:pt>
    <dgm:pt modelId="{4EB87103-2B68-4E20-8917-69B2429ABEAE}" type="sibTrans" cxnId="{4A9662BA-3162-4B4F-A4E6-C190AA4162A2}">
      <dgm:prSet/>
      <dgm:spPr/>
      <dgm:t>
        <a:bodyPr/>
        <a:lstStyle/>
        <a:p>
          <a:endParaRPr lang="en-US"/>
        </a:p>
      </dgm:t>
    </dgm:pt>
    <dgm:pt modelId="{96D39EA7-D9A8-4F3B-851F-3BAF73FE9215}">
      <dgm:prSet/>
      <dgm:spPr/>
      <dgm:t>
        <a:bodyPr/>
        <a:lstStyle/>
        <a:p>
          <a:r>
            <a:rPr lang="en-US"/>
            <a:t>Skills </a:t>
          </a:r>
        </a:p>
      </dgm:t>
    </dgm:pt>
    <dgm:pt modelId="{2B3F5881-7F9F-4628-B2FC-67F3AD2DF210}" type="parTrans" cxnId="{CB9E0172-3562-46E2-9B1F-B78333E31093}">
      <dgm:prSet/>
      <dgm:spPr/>
      <dgm:t>
        <a:bodyPr/>
        <a:lstStyle/>
        <a:p>
          <a:endParaRPr lang="en-US"/>
        </a:p>
      </dgm:t>
    </dgm:pt>
    <dgm:pt modelId="{C730381A-863A-47A7-8DE6-8F15C0B13AFB}" type="sibTrans" cxnId="{CB9E0172-3562-46E2-9B1F-B78333E31093}">
      <dgm:prSet/>
      <dgm:spPr/>
      <dgm:t>
        <a:bodyPr/>
        <a:lstStyle/>
        <a:p>
          <a:endParaRPr lang="en-US"/>
        </a:p>
      </dgm:t>
    </dgm:pt>
    <dgm:pt modelId="{3D2C7C79-D3E5-403F-9563-D8883B73F32F}">
      <dgm:prSet/>
      <dgm:spPr/>
      <dgm:t>
        <a:bodyPr/>
        <a:lstStyle/>
        <a:p>
          <a:r>
            <a:rPr lang="en-US"/>
            <a:t>Processes </a:t>
          </a:r>
        </a:p>
      </dgm:t>
    </dgm:pt>
    <dgm:pt modelId="{723B24C5-2651-4021-B98B-7AD695289C9F}" type="parTrans" cxnId="{C92A56DC-481E-45EF-9077-5E4544C684D0}">
      <dgm:prSet/>
      <dgm:spPr/>
      <dgm:t>
        <a:bodyPr/>
        <a:lstStyle/>
        <a:p>
          <a:endParaRPr lang="en-US"/>
        </a:p>
      </dgm:t>
    </dgm:pt>
    <dgm:pt modelId="{782B353D-DBF2-43EA-B683-A249AE988405}" type="sibTrans" cxnId="{C92A56DC-481E-45EF-9077-5E4544C684D0}">
      <dgm:prSet/>
      <dgm:spPr/>
      <dgm:t>
        <a:bodyPr/>
        <a:lstStyle/>
        <a:p>
          <a:endParaRPr lang="en-US"/>
        </a:p>
      </dgm:t>
    </dgm:pt>
    <dgm:pt modelId="{9E6DCAB9-0799-403C-8161-68C61CC18C7A}">
      <dgm:prSet/>
      <dgm:spPr/>
      <dgm:t>
        <a:bodyPr/>
        <a:lstStyle/>
        <a:p>
          <a:r>
            <a:rPr lang="en-US"/>
            <a:t>Security precautions </a:t>
          </a:r>
        </a:p>
      </dgm:t>
    </dgm:pt>
    <dgm:pt modelId="{FA724050-C8C6-435F-A8EF-EECB45C15E46}" type="parTrans" cxnId="{DFDD64CB-3EF5-4B11-8E8F-840E3318E031}">
      <dgm:prSet/>
      <dgm:spPr/>
      <dgm:t>
        <a:bodyPr/>
        <a:lstStyle/>
        <a:p>
          <a:endParaRPr lang="en-US"/>
        </a:p>
      </dgm:t>
    </dgm:pt>
    <dgm:pt modelId="{D0CF92DA-40A9-4D78-9D49-F8DC7A77F1C4}" type="sibTrans" cxnId="{DFDD64CB-3EF5-4B11-8E8F-840E3318E031}">
      <dgm:prSet/>
      <dgm:spPr/>
      <dgm:t>
        <a:bodyPr/>
        <a:lstStyle/>
        <a:p>
          <a:endParaRPr lang="en-US"/>
        </a:p>
      </dgm:t>
    </dgm:pt>
    <dgm:pt modelId="{F81A53E0-D4BC-4E9A-9F23-E0A0C26FA5FE}">
      <dgm:prSet/>
      <dgm:spPr/>
      <dgm:t>
        <a:bodyPr/>
        <a:lstStyle/>
        <a:p>
          <a:r>
            <a:rPr lang="en-US"/>
            <a:t>Service definitions </a:t>
          </a:r>
        </a:p>
      </dgm:t>
    </dgm:pt>
    <dgm:pt modelId="{A04B1293-D62C-47B1-8453-3761889BE15E}" type="parTrans" cxnId="{82E5304F-1A29-427F-BBF3-698BDF8C4392}">
      <dgm:prSet/>
      <dgm:spPr/>
      <dgm:t>
        <a:bodyPr/>
        <a:lstStyle/>
        <a:p>
          <a:endParaRPr lang="en-US"/>
        </a:p>
      </dgm:t>
    </dgm:pt>
    <dgm:pt modelId="{CE62E97D-580E-419A-82A6-46825197C1A4}" type="sibTrans" cxnId="{82E5304F-1A29-427F-BBF3-698BDF8C4392}">
      <dgm:prSet/>
      <dgm:spPr/>
      <dgm:t>
        <a:bodyPr/>
        <a:lstStyle/>
        <a:p>
          <a:endParaRPr lang="en-US"/>
        </a:p>
      </dgm:t>
    </dgm:pt>
    <dgm:pt modelId="{07DC2947-03CD-420F-870D-F49AEA332903}">
      <dgm:prSet/>
      <dgm:spPr/>
      <dgm:t>
        <a:bodyPr/>
        <a:lstStyle/>
        <a:p>
          <a:r>
            <a:rPr lang="en-US"/>
            <a:t>Service Level Agreements </a:t>
          </a:r>
        </a:p>
      </dgm:t>
    </dgm:pt>
    <dgm:pt modelId="{15361E38-5554-40F3-ACB7-BFE746146DCA}" type="parTrans" cxnId="{38ABA5F0-C0A5-40D0-B1F4-5D9075E1750B}">
      <dgm:prSet/>
      <dgm:spPr/>
      <dgm:t>
        <a:bodyPr/>
        <a:lstStyle/>
        <a:p>
          <a:endParaRPr lang="en-US"/>
        </a:p>
      </dgm:t>
    </dgm:pt>
    <dgm:pt modelId="{DA07AFA8-2131-499B-8F91-78C058871CEA}" type="sibTrans" cxnId="{38ABA5F0-C0A5-40D0-B1F4-5D9075E1750B}">
      <dgm:prSet/>
      <dgm:spPr/>
      <dgm:t>
        <a:bodyPr/>
        <a:lstStyle/>
        <a:p>
          <a:endParaRPr lang="en-US"/>
        </a:p>
      </dgm:t>
    </dgm:pt>
    <dgm:pt modelId="{7D65CAC3-1405-4E63-8FAD-1F144A9ECA23}">
      <dgm:prSet/>
      <dgm:spPr/>
      <dgm:t>
        <a:bodyPr/>
        <a:lstStyle/>
        <a:p>
          <a:r>
            <a:rPr lang="en-US"/>
            <a:t>Network bandwidth</a:t>
          </a:r>
        </a:p>
      </dgm:t>
    </dgm:pt>
    <dgm:pt modelId="{2FB0864A-5054-4584-B4DE-E4F890ED27FC}" type="parTrans" cxnId="{21D4CA4F-A42B-477B-BF8F-DD9059D93790}">
      <dgm:prSet/>
      <dgm:spPr/>
      <dgm:t>
        <a:bodyPr/>
        <a:lstStyle/>
        <a:p>
          <a:endParaRPr lang="en-US"/>
        </a:p>
      </dgm:t>
    </dgm:pt>
    <dgm:pt modelId="{C989A4D9-9EF3-47BB-8F95-1401256038B1}" type="sibTrans" cxnId="{21D4CA4F-A42B-477B-BF8F-DD9059D93790}">
      <dgm:prSet/>
      <dgm:spPr/>
      <dgm:t>
        <a:bodyPr/>
        <a:lstStyle/>
        <a:p>
          <a:endParaRPr lang="en-US"/>
        </a:p>
      </dgm:t>
    </dgm:pt>
    <dgm:pt modelId="{57E0F9D9-FC72-478D-92B1-70E0D4E38FEA}" type="pres">
      <dgm:prSet presAssocID="{66711164-0A46-416E-BB7A-9FD1C48414B0}" presName="vert0" presStyleCnt="0">
        <dgm:presLayoutVars>
          <dgm:dir/>
          <dgm:animOne val="branch"/>
          <dgm:animLvl val="lvl"/>
        </dgm:presLayoutVars>
      </dgm:prSet>
      <dgm:spPr/>
    </dgm:pt>
    <dgm:pt modelId="{3AEF854E-7F39-490B-AE05-D39FAE1FEBAB}" type="pres">
      <dgm:prSet presAssocID="{F7917117-CC91-4D03-993F-029CCAA38E5E}" presName="thickLine" presStyleLbl="alignNode1" presStyleIdx="0" presStyleCnt="7"/>
      <dgm:spPr/>
    </dgm:pt>
    <dgm:pt modelId="{2B9EBC10-108A-41BB-96F6-24E99FEBC823}" type="pres">
      <dgm:prSet presAssocID="{F7917117-CC91-4D03-993F-029CCAA38E5E}" presName="horz1" presStyleCnt="0"/>
      <dgm:spPr/>
    </dgm:pt>
    <dgm:pt modelId="{672288E4-97A8-4BA6-ACAF-C00FF8186C69}" type="pres">
      <dgm:prSet presAssocID="{F7917117-CC91-4D03-993F-029CCAA38E5E}" presName="tx1" presStyleLbl="revTx" presStyleIdx="0" presStyleCnt="7"/>
      <dgm:spPr/>
    </dgm:pt>
    <dgm:pt modelId="{1DCC8F22-0D58-4AAD-BC0F-928476047B90}" type="pres">
      <dgm:prSet presAssocID="{F7917117-CC91-4D03-993F-029CCAA38E5E}" presName="vert1" presStyleCnt="0"/>
      <dgm:spPr/>
    </dgm:pt>
    <dgm:pt modelId="{D2C4C0DE-8D10-4878-861E-073B117C1FF6}" type="pres">
      <dgm:prSet presAssocID="{96D39EA7-D9A8-4F3B-851F-3BAF73FE9215}" presName="thickLine" presStyleLbl="alignNode1" presStyleIdx="1" presStyleCnt="7"/>
      <dgm:spPr/>
    </dgm:pt>
    <dgm:pt modelId="{AA74B98D-0C37-4CF0-A6B9-FC71E64C6C8D}" type="pres">
      <dgm:prSet presAssocID="{96D39EA7-D9A8-4F3B-851F-3BAF73FE9215}" presName="horz1" presStyleCnt="0"/>
      <dgm:spPr/>
    </dgm:pt>
    <dgm:pt modelId="{ADB668F3-16AD-4FFD-81BA-C01C71C70E21}" type="pres">
      <dgm:prSet presAssocID="{96D39EA7-D9A8-4F3B-851F-3BAF73FE9215}" presName="tx1" presStyleLbl="revTx" presStyleIdx="1" presStyleCnt="7"/>
      <dgm:spPr/>
    </dgm:pt>
    <dgm:pt modelId="{4C0F88FA-8D3F-4603-B51E-8A75555FC33F}" type="pres">
      <dgm:prSet presAssocID="{96D39EA7-D9A8-4F3B-851F-3BAF73FE9215}" presName="vert1" presStyleCnt="0"/>
      <dgm:spPr/>
    </dgm:pt>
    <dgm:pt modelId="{9F6AF78E-52A2-41DE-B0A1-ED4CADDC4373}" type="pres">
      <dgm:prSet presAssocID="{3D2C7C79-D3E5-403F-9563-D8883B73F32F}" presName="thickLine" presStyleLbl="alignNode1" presStyleIdx="2" presStyleCnt="7"/>
      <dgm:spPr/>
    </dgm:pt>
    <dgm:pt modelId="{D3953881-759D-47E1-870E-FD0EE79571DF}" type="pres">
      <dgm:prSet presAssocID="{3D2C7C79-D3E5-403F-9563-D8883B73F32F}" presName="horz1" presStyleCnt="0"/>
      <dgm:spPr/>
    </dgm:pt>
    <dgm:pt modelId="{7554BB73-24F3-4ADE-957B-E81725145CD5}" type="pres">
      <dgm:prSet presAssocID="{3D2C7C79-D3E5-403F-9563-D8883B73F32F}" presName="tx1" presStyleLbl="revTx" presStyleIdx="2" presStyleCnt="7"/>
      <dgm:spPr/>
    </dgm:pt>
    <dgm:pt modelId="{5EA86BE8-FF26-424F-A3C3-86DC6329A721}" type="pres">
      <dgm:prSet presAssocID="{3D2C7C79-D3E5-403F-9563-D8883B73F32F}" presName="vert1" presStyleCnt="0"/>
      <dgm:spPr/>
    </dgm:pt>
    <dgm:pt modelId="{647983DC-6C2F-4A4E-A96F-D043068DFCE2}" type="pres">
      <dgm:prSet presAssocID="{9E6DCAB9-0799-403C-8161-68C61CC18C7A}" presName="thickLine" presStyleLbl="alignNode1" presStyleIdx="3" presStyleCnt="7"/>
      <dgm:spPr/>
    </dgm:pt>
    <dgm:pt modelId="{99D8BB6D-F9B3-436C-9CC2-AD6A5474DB56}" type="pres">
      <dgm:prSet presAssocID="{9E6DCAB9-0799-403C-8161-68C61CC18C7A}" presName="horz1" presStyleCnt="0"/>
      <dgm:spPr/>
    </dgm:pt>
    <dgm:pt modelId="{B8549C2D-6769-4330-AF2F-6AABAF684703}" type="pres">
      <dgm:prSet presAssocID="{9E6DCAB9-0799-403C-8161-68C61CC18C7A}" presName="tx1" presStyleLbl="revTx" presStyleIdx="3" presStyleCnt="7"/>
      <dgm:spPr/>
    </dgm:pt>
    <dgm:pt modelId="{0B14F9C6-51F0-411F-87B2-E027A686F778}" type="pres">
      <dgm:prSet presAssocID="{9E6DCAB9-0799-403C-8161-68C61CC18C7A}" presName="vert1" presStyleCnt="0"/>
      <dgm:spPr/>
    </dgm:pt>
    <dgm:pt modelId="{10B17932-BF1D-4D88-98FB-8A3AF75191F5}" type="pres">
      <dgm:prSet presAssocID="{F81A53E0-D4BC-4E9A-9F23-E0A0C26FA5FE}" presName="thickLine" presStyleLbl="alignNode1" presStyleIdx="4" presStyleCnt="7"/>
      <dgm:spPr/>
    </dgm:pt>
    <dgm:pt modelId="{8B3AFB60-7FAA-4C83-B3E0-0C441C82A9CB}" type="pres">
      <dgm:prSet presAssocID="{F81A53E0-D4BC-4E9A-9F23-E0A0C26FA5FE}" presName="horz1" presStyleCnt="0"/>
      <dgm:spPr/>
    </dgm:pt>
    <dgm:pt modelId="{9A0B9D01-A235-4AFF-8741-92BED4ECDF0A}" type="pres">
      <dgm:prSet presAssocID="{F81A53E0-D4BC-4E9A-9F23-E0A0C26FA5FE}" presName="tx1" presStyleLbl="revTx" presStyleIdx="4" presStyleCnt="7"/>
      <dgm:spPr/>
    </dgm:pt>
    <dgm:pt modelId="{25E18A0B-C7D6-45E7-AB52-6276F213E2AA}" type="pres">
      <dgm:prSet presAssocID="{F81A53E0-D4BC-4E9A-9F23-E0A0C26FA5FE}" presName="vert1" presStyleCnt="0"/>
      <dgm:spPr/>
    </dgm:pt>
    <dgm:pt modelId="{5B7C7DFE-05BD-4BA9-9272-D3D7FBD724DA}" type="pres">
      <dgm:prSet presAssocID="{07DC2947-03CD-420F-870D-F49AEA332903}" presName="thickLine" presStyleLbl="alignNode1" presStyleIdx="5" presStyleCnt="7"/>
      <dgm:spPr/>
    </dgm:pt>
    <dgm:pt modelId="{0C8BDFD5-F73F-4786-B796-FAB975FE1CAC}" type="pres">
      <dgm:prSet presAssocID="{07DC2947-03CD-420F-870D-F49AEA332903}" presName="horz1" presStyleCnt="0"/>
      <dgm:spPr/>
    </dgm:pt>
    <dgm:pt modelId="{B3E352CD-AE66-462A-8BD0-0A2292954A3B}" type="pres">
      <dgm:prSet presAssocID="{07DC2947-03CD-420F-870D-F49AEA332903}" presName="tx1" presStyleLbl="revTx" presStyleIdx="5" presStyleCnt="7"/>
      <dgm:spPr/>
    </dgm:pt>
    <dgm:pt modelId="{B174F853-BA75-434B-A188-52E714ED3A94}" type="pres">
      <dgm:prSet presAssocID="{07DC2947-03CD-420F-870D-F49AEA332903}" presName="vert1" presStyleCnt="0"/>
      <dgm:spPr/>
    </dgm:pt>
    <dgm:pt modelId="{7A1644F3-2D8A-41F5-868A-4E6351929B7F}" type="pres">
      <dgm:prSet presAssocID="{7D65CAC3-1405-4E63-8FAD-1F144A9ECA23}" presName="thickLine" presStyleLbl="alignNode1" presStyleIdx="6" presStyleCnt="7"/>
      <dgm:spPr/>
    </dgm:pt>
    <dgm:pt modelId="{5E4F33F3-85F8-46FA-B730-0916F724A1AD}" type="pres">
      <dgm:prSet presAssocID="{7D65CAC3-1405-4E63-8FAD-1F144A9ECA23}" presName="horz1" presStyleCnt="0"/>
      <dgm:spPr/>
    </dgm:pt>
    <dgm:pt modelId="{BB39116F-1F53-4A94-A898-FA9DA3CB96EE}" type="pres">
      <dgm:prSet presAssocID="{7D65CAC3-1405-4E63-8FAD-1F144A9ECA23}" presName="tx1" presStyleLbl="revTx" presStyleIdx="6" presStyleCnt="7"/>
      <dgm:spPr/>
    </dgm:pt>
    <dgm:pt modelId="{44238CF5-9A52-4376-AB7A-C65C1090A37D}" type="pres">
      <dgm:prSet presAssocID="{7D65CAC3-1405-4E63-8FAD-1F144A9ECA23}" presName="vert1" presStyleCnt="0"/>
      <dgm:spPr/>
    </dgm:pt>
  </dgm:ptLst>
  <dgm:cxnLst>
    <dgm:cxn modelId="{D66CC313-B649-45ED-8457-1ADA1082891F}" type="presOf" srcId="{96D39EA7-D9A8-4F3B-851F-3BAF73FE9215}" destId="{ADB668F3-16AD-4FFD-81BA-C01C71C70E21}" srcOrd="0" destOrd="0" presId="urn:microsoft.com/office/officeart/2008/layout/LinedList"/>
    <dgm:cxn modelId="{691D7223-F721-446E-9996-224A302C3AEF}" type="presOf" srcId="{9E6DCAB9-0799-403C-8161-68C61CC18C7A}" destId="{B8549C2D-6769-4330-AF2F-6AABAF684703}" srcOrd="0" destOrd="0" presId="urn:microsoft.com/office/officeart/2008/layout/LinedList"/>
    <dgm:cxn modelId="{82E5304F-1A29-427F-BBF3-698BDF8C4392}" srcId="{66711164-0A46-416E-BB7A-9FD1C48414B0}" destId="{F81A53E0-D4BC-4E9A-9F23-E0A0C26FA5FE}" srcOrd="4" destOrd="0" parTransId="{A04B1293-D62C-47B1-8453-3761889BE15E}" sibTransId="{CE62E97D-580E-419A-82A6-46825197C1A4}"/>
    <dgm:cxn modelId="{21D4CA4F-A42B-477B-BF8F-DD9059D93790}" srcId="{66711164-0A46-416E-BB7A-9FD1C48414B0}" destId="{7D65CAC3-1405-4E63-8FAD-1F144A9ECA23}" srcOrd="6" destOrd="0" parTransId="{2FB0864A-5054-4584-B4DE-E4F890ED27FC}" sibTransId="{C989A4D9-9EF3-47BB-8F95-1401256038B1}"/>
    <dgm:cxn modelId="{CB9E0172-3562-46E2-9B1F-B78333E31093}" srcId="{66711164-0A46-416E-BB7A-9FD1C48414B0}" destId="{96D39EA7-D9A8-4F3B-851F-3BAF73FE9215}" srcOrd="1" destOrd="0" parTransId="{2B3F5881-7F9F-4628-B2FC-67F3AD2DF210}" sibTransId="{C730381A-863A-47A7-8DE6-8F15C0B13AFB}"/>
    <dgm:cxn modelId="{9FA16874-C52C-4B88-BD7F-A5480E04AC93}" type="presOf" srcId="{F7917117-CC91-4D03-993F-029CCAA38E5E}" destId="{672288E4-97A8-4BA6-ACAF-C00FF8186C69}" srcOrd="0" destOrd="0" presId="urn:microsoft.com/office/officeart/2008/layout/LinedList"/>
    <dgm:cxn modelId="{5D22B285-6B9F-4090-B802-5DF7822CEF0B}" type="presOf" srcId="{F81A53E0-D4BC-4E9A-9F23-E0A0C26FA5FE}" destId="{9A0B9D01-A235-4AFF-8741-92BED4ECDF0A}" srcOrd="0" destOrd="0" presId="urn:microsoft.com/office/officeart/2008/layout/LinedList"/>
    <dgm:cxn modelId="{A1CB658B-0B00-4820-B83D-6DDD791958C0}" type="presOf" srcId="{3D2C7C79-D3E5-403F-9563-D8883B73F32F}" destId="{7554BB73-24F3-4ADE-957B-E81725145CD5}" srcOrd="0" destOrd="0" presId="urn:microsoft.com/office/officeart/2008/layout/LinedList"/>
    <dgm:cxn modelId="{4A9662BA-3162-4B4F-A4E6-C190AA4162A2}" srcId="{66711164-0A46-416E-BB7A-9FD1C48414B0}" destId="{F7917117-CC91-4D03-993F-029CCAA38E5E}" srcOrd="0" destOrd="0" parTransId="{F4FC42C6-6487-4FE1-AC31-35A9C2E008BB}" sibTransId="{4EB87103-2B68-4E20-8917-69B2429ABEAE}"/>
    <dgm:cxn modelId="{DFDD64CB-3EF5-4B11-8E8F-840E3318E031}" srcId="{66711164-0A46-416E-BB7A-9FD1C48414B0}" destId="{9E6DCAB9-0799-403C-8161-68C61CC18C7A}" srcOrd="3" destOrd="0" parTransId="{FA724050-C8C6-435F-A8EF-EECB45C15E46}" sibTransId="{D0CF92DA-40A9-4D78-9D49-F8DC7A77F1C4}"/>
    <dgm:cxn modelId="{C92A56DC-481E-45EF-9077-5E4544C684D0}" srcId="{66711164-0A46-416E-BB7A-9FD1C48414B0}" destId="{3D2C7C79-D3E5-403F-9563-D8883B73F32F}" srcOrd="2" destOrd="0" parTransId="{723B24C5-2651-4021-B98B-7AD695289C9F}" sibTransId="{782B353D-DBF2-43EA-B683-A249AE988405}"/>
    <dgm:cxn modelId="{112A46E1-5DB3-4AF3-9BDD-4604BEDBE51D}" type="presOf" srcId="{66711164-0A46-416E-BB7A-9FD1C48414B0}" destId="{57E0F9D9-FC72-478D-92B1-70E0D4E38FEA}" srcOrd="0" destOrd="0" presId="urn:microsoft.com/office/officeart/2008/layout/LinedList"/>
    <dgm:cxn modelId="{F23CEFE6-B0C3-4C0D-8D7B-A85B4775541B}" type="presOf" srcId="{07DC2947-03CD-420F-870D-F49AEA332903}" destId="{B3E352CD-AE66-462A-8BD0-0A2292954A3B}" srcOrd="0" destOrd="0" presId="urn:microsoft.com/office/officeart/2008/layout/LinedList"/>
    <dgm:cxn modelId="{38ABA5F0-C0A5-40D0-B1F4-5D9075E1750B}" srcId="{66711164-0A46-416E-BB7A-9FD1C48414B0}" destId="{07DC2947-03CD-420F-870D-F49AEA332903}" srcOrd="5" destOrd="0" parTransId="{15361E38-5554-40F3-ACB7-BFE746146DCA}" sibTransId="{DA07AFA8-2131-499B-8F91-78C058871CEA}"/>
    <dgm:cxn modelId="{81567AF1-3FC6-4A42-A43D-BD1C78025E93}" type="presOf" srcId="{7D65CAC3-1405-4E63-8FAD-1F144A9ECA23}" destId="{BB39116F-1F53-4A94-A898-FA9DA3CB96EE}" srcOrd="0" destOrd="0" presId="urn:microsoft.com/office/officeart/2008/layout/LinedList"/>
    <dgm:cxn modelId="{D4FD0A80-3271-40B4-9044-7DAE6A1181FC}" type="presParOf" srcId="{57E0F9D9-FC72-478D-92B1-70E0D4E38FEA}" destId="{3AEF854E-7F39-490B-AE05-D39FAE1FEBAB}" srcOrd="0" destOrd="0" presId="urn:microsoft.com/office/officeart/2008/layout/LinedList"/>
    <dgm:cxn modelId="{C612331B-30BB-478F-8852-A5A7AEFFC958}" type="presParOf" srcId="{57E0F9D9-FC72-478D-92B1-70E0D4E38FEA}" destId="{2B9EBC10-108A-41BB-96F6-24E99FEBC823}" srcOrd="1" destOrd="0" presId="urn:microsoft.com/office/officeart/2008/layout/LinedList"/>
    <dgm:cxn modelId="{76EAD219-E355-4ADD-A45E-9F0E8E6116DB}" type="presParOf" srcId="{2B9EBC10-108A-41BB-96F6-24E99FEBC823}" destId="{672288E4-97A8-4BA6-ACAF-C00FF8186C69}" srcOrd="0" destOrd="0" presId="urn:microsoft.com/office/officeart/2008/layout/LinedList"/>
    <dgm:cxn modelId="{D670FBDC-11DF-467F-BF98-4A5AA119FEAC}" type="presParOf" srcId="{2B9EBC10-108A-41BB-96F6-24E99FEBC823}" destId="{1DCC8F22-0D58-4AAD-BC0F-928476047B90}" srcOrd="1" destOrd="0" presId="urn:microsoft.com/office/officeart/2008/layout/LinedList"/>
    <dgm:cxn modelId="{FDBB3409-8070-4ABD-87F5-241E316EFF3C}" type="presParOf" srcId="{57E0F9D9-FC72-478D-92B1-70E0D4E38FEA}" destId="{D2C4C0DE-8D10-4878-861E-073B117C1FF6}" srcOrd="2" destOrd="0" presId="urn:microsoft.com/office/officeart/2008/layout/LinedList"/>
    <dgm:cxn modelId="{369EC058-715C-48AE-AFB5-54E46B24E0BD}" type="presParOf" srcId="{57E0F9D9-FC72-478D-92B1-70E0D4E38FEA}" destId="{AA74B98D-0C37-4CF0-A6B9-FC71E64C6C8D}" srcOrd="3" destOrd="0" presId="urn:microsoft.com/office/officeart/2008/layout/LinedList"/>
    <dgm:cxn modelId="{E1F9600A-0248-486C-A6F0-291DD9851B7F}" type="presParOf" srcId="{AA74B98D-0C37-4CF0-A6B9-FC71E64C6C8D}" destId="{ADB668F3-16AD-4FFD-81BA-C01C71C70E21}" srcOrd="0" destOrd="0" presId="urn:microsoft.com/office/officeart/2008/layout/LinedList"/>
    <dgm:cxn modelId="{43694A30-7C3F-4A12-BE46-248A631D2203}" type="presParOf" srcId="{AA74B98D-0C37-4CF0-A6B9-FC71E64C6C8D}" destId="{4C0F88FA-8D3F-4603-B51E-8A75555FC33F}" srcOrd="1" destOrd="0" presId="urn:microsoft.com/office/officeart/2008/layout/LinedList"/>
    <dgm:cxn modelId="{CFFBF84B-03E4-4040-9322-239CEC39F1F8}" type="presParOf" srcId="{57E0F9D9-FC72-478D-92B1-70E0D4E38FEA}" destId="{9F6AF78E-52A2-41DE-B0A1-ED4CADDC4373}" srcOrd="4" destOrd="0" presId="urn:microsoft.com/office/officeart/2008/layout/LinedList"/>
    <dgm:cxn modelId="{83FE9AC3-76E1-4789-9BB5-97B643E36B26}" type="presParOf" srcId="{57E0F9D9-FC72-478D-92B1-70E0D4E38FEA}" destId="{D3953881-759D-47E1-870E-FD0EE79571DF}" srcOrd="5" destOrd="0" presId="urn:microsoft.com/office/officeart/2008/layout/LinedList"/>
    <dgm:cxn modelId="{7BFBBBAB-9757-4FDA-9CB7-AF07348EC6A8}" type="presParOf" srcId="{D3953881-759D-47E1-870E-FD0EE79571DF}" destId="{7554BB73-24F3-4ADE-957B-E81725145CD5}" srcOrd="0" destOrd="0" presId="urn:microsoft.com/office/officeart/2008/layout/LinedList"/>
    <dgm:cxn modelId="{06FA75E8-0921-44D4-A48A-F9AB4058834A}" type="presParOf" srcId="{D3953881-759D-47E1-870E-FD0EE79571DF}" destId="{5EA86BE8-FF26-424F-A3C3-86DC6329A721}" srcOrd="1" destOrd="0" presId="urn:microsoft.com/office/officeart/2008/layout/LinedList"/>
    <dgm:cxn modelId="{728E2FA2-75D8-4B53-985D-B7CB083BBB16}" type="presParOf" srcId="{57E0F9D9-FC72-478D-92B1-70E0D4E38FEA}" destId="{647983DC-6C2F-4A4E-A96F-D043068DFCE2}" srcOrd="6" destOrd="0" presId="urn:microsoft.com/office/officeart/2008/layout/LinedList"/>
    <dgm:cxn modelId="{32CFEB2F-351E-4392-8660-2DE0C0CE7C04}" type="presParOf" srcId="{57E0F9D9-FC72-478D-92B1-70E0D4E38FEA}" destId="{99D8BB6D-F9B3-436C-9CC2-AD6A5474DB56}" srcOrd="7" destOrd="0" presId="urn:microsoft.com/office/officeart/2008/layout/LinedList"/>
    <dgm:cxn modelId="{DBC27E19-EE15-4AF7-85C1-84A813B31AD6}" type="presParOf" srcId="{99D8BB6D-F9B3-436C-9CC2-AD6A5474DB56}" destId="{B8549C2D-6769-4330-AF2F-6AABAF684703}" srcOrd="0" destOrd="0" presId="urn:microsoft.com/office/officeart/2008/layout/LinedList"/>
    <dgm:cxn modelId="{DA8F9F02-7C6D-43B2-949B-44EB686D32A3}" type="presParOf" srcId="{99D8BB6D-F9B3-436C-9CC2-AD6A5474DB56}" destId="{0B14F9C6-51F0-411F-87B2-E027A686F778}" srcOrd="1" destOrd="0" presId="urn:microsoft.com/office/officeart/2008/layout/LinedList"/>
    <dgm:cxn modelId="{241BC5DD-25CE-4530-A3EB-29C8F961356C}" type="presParOf" srcId="{57E0F9D9-FC72-478D-92B1-70E0D4E38FEA}" destId="{10B17932-BF1D-4D88-98FB-8A3AF75191F5}" srcOrd="8" destOrd="0" presId="urn:microsoft.com/office/officeart/2008/layout/LinedList"/>
    <dgm:cxn modelId="{160C3640-C55F-4056-9FDD-6AE4095962D1}" type="presParOf" srcId="{57E0F9D9-FC72-478D-92B1-70E0D4E38FEA}" destId="{8B3AFB60-7FAA-4C83-B3E0-0C441C82A9CB}" srcOrd="9" destOrd="0" presId="urn:microsoft.com/office/officeart/2008/layout/LinedList"/>
    <dgm:cxn modelId="{2122D046-D7B0-45AC-9B6B-10843F42CA6E}" type="presParOf" srcId="{8B3AFB60-7FAA-4C83-B3E0-0C441C82A9CB}" destId="{9A0B9D01-A235-4AFF-8741-92BED4ECDF0A}" srcOrd="0" destOrd="0" presId="urn:microsoft.com/office/officeart/2008/layout/LinedList"/>
    <dgm:cxn modelId="{1B55CF5D-D84D-4C23-9270-F2617367459D}" type="presParOf" srcId="{8B3AFB60-7FAA-4C83-B3E0-0C441C82A9CB}" destId="{25E18A0B-C7D6-45E7-AB52-6276F213E2AA}" srcOrd="1" destOrd="0" presId="urn:microsoft.com/office/officeart/2008/layout/LinedList"/>
    <dgm:cxn modelId="{2A479EA3-FC54-47CA-87A5-A9A182EB48C1}" type="presParOf" srcId="{57E0F9D9-FC72-478D-92B1-70E0D4E38FEA}" destId="{5B7C7DFE-05BD-4BA9-9272-D3D7FBD724DA}" srcOrd="10" destOrd="0" presId="urn:microsoft.com/office/officeart/2008/layout/LinedList"/>
    <dgm:cxn modelId="{D3E014FF-754B-4A06-9CFC-5DFBFB4F2FAC}" type="presParOf" srcId="{57E0F9D9-FC72-478D-92B1-70E0D4E38FEA}" destId="{0C8BDFD5-F73F-4786-B796-FAB975FE1CAC}" srcOrd="11" destOrd="0" presId="urn:microsoft.com/office/officeart/2008/layout/LinedList"/>
    <dgm:cxn modelId="{F953759B-2696-4092-A233-91C75EE812D3}" type="presParOf" srcId="{0C8BDFD5-F73F-4786-B796-FAB975FE1CAC}" destId="{B3E352CD-AE66-462A-8BD0-0A2292954A3B}" srcOrd="0" destOrd="0" presId="urn:microsoft.com/office/officeart/2008/layout/LinedList"/>
    <dgm:cxn modelId="{B157A894-A16A-45D1-BE11-31FADA2703D3}" type="presParOf" srcId="{0C8BDFD5-F73F-4786-B796-FAB975FE1CAC}" destId="{B174F853-BA75-434B-A188-52E714ED3A94}" srcOrd="1" destOrd="0" presId="urn:microsoft.com/office/officeart/2008/layout/LinedList"/>
    <dgm:cxn modelId="{FA003572-B3CE-410A-B714-9A0F715BF348}" type="presParOf" srcId="{57E0F9D9-FC72-478D-92B1-70E0D4E38FEA}" destId="{7A1644F3-2D8A-41F5-868A-4E6351929B7F}" srcOrd="12" destOrd="0" presId="urn:microsoft.com/office/officeart/2008/layout/LinedList"/>
    <dgm:cxn modelId="{F0EC369A-C860-425C-B575-3E3DB0A24557}" type="presParOf" srcId="{57E0F9D9-FC72-478D-92B1-70E0D4E38FEA}" destId="{5E4F33F3-85F8-46FA-B730-0916F724A1AD}" srcOrd="13" destOrd="0" presId="urn:microsoft.com/office/officeart/2008/layout/LinedList"/>
    <dgm:cxn modelId="{0D7F14CF-959C-48CE-9316-48544210AF9D}" type="presParOf" srcId="{5E4F33F3-85F8-46FA-B730-0916F724A1AD}" destId="{BB39116F-1F53-4A94-A898-FA9DA3CB96EE}" srcOrd="0" destOrd="0" presId="urn:microsoft.com/office/officeart/2008/layout/LinedList"/>
    <dgm:cxn modelId="{CB21C64B-5D6D-45E6-8704-4AD4EC6D3010}" type="presParOf" srcId="{5E4F33F3-85F8-46FA-B730-0916F724A1AD}" destId="{44238CF5-9A52-4376-AB7A-C65C1090A37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711164-0A46-416E-BB7A-9FD1C48414B0}"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F7917117-CC91-4D03-993F-029CCAA38E5E}">
      <dgm:prSet/>
      <dgm:spPr/>
      <dgm:t>
        <a:bodyPr/>
        <a:lstStyle/>
        <a:p>
          <a:r>
            <a:rPr lang="lv-LV" dirty="0" err="1"/>
            <a:t>Order</a:t>
          </a:r>
          <a:r>
            <a:rPr lang="lv-LV" dirty="0"/>
            <a:t> </a:t>
          </a:r>
          <a:r>
            <a:rPr lang="lv-LV" dirty="0" err="1"/>
            <a:t>Entry</a:t>
          </a:r>
          <a:endParaRPr lang="en-US" dirty="0"/>
        </a:p>
      </dgm:t>
    </dgm:pt>
    <dgm:pt modelId="{F4FC42C6-6487-4FE1-AC31-35A9C2E008BB}" type="parTrans" cxnId="{4A9662BA-3162-4B4F-A4E6-C190AA4162A2}">
      <dgm:prSet/>
      <dgm:spPr/>
      <dgm:t>
        <a:bodyPr/>
        <a:lstStyle/>
        <a:p>
          <a:endParaRPr lang="en-US"/>
        </a:p>
      </dgm:t>
    </dgm:pt>
    <dgm:pt modelId="{4EB87103-2B68-4E20-8917-69B2429ABEAE}" type="sibTrans" cxnId="{4A9662BA-3162-4B4F-A4E6-C190AA4162A2}">
      <dgm:prSet/>
      <dgm:spPr/>
      <dgm:t>
        <a:bodyPr/>
        <a:lstStyle/>
        <a:p>
          <a:endParaRPr lang="en-US"/>
        </a:p>
      </dgm:t>
    </dgm:pt>
    <dgm:pt modelId="{96D39EA7-D9A8-4F3B-851F-3BAF73FE9215}">
      <dgm:prSet/>
      <dgm:spPr/>
      <dgm:t>
        <a:bodyPr/>
        <a:lstStyle/>
        <a:p>
          <a:r>
            <a:rPr lang="lv-LV" dirty="0" err="1"/>
            <a:t>Picking</a:t>
          </a:r>
          <a:r>
            <a:rPr lang="en-US" dirty="0"/>
            <a:t> </a:t>
          </a:r>
        </a:p>
      </dgm:t>
    </dgm:pt>
    <dgm:pt modelId="{2B3F5881-7F9F-4628-B2FC-67F3AD2DF210}" type="parTrans" cxnId="{CB9E0172-3562-46E2-9B1F-B78333E31093}">
      <dgm:prSet/>
      <dgm:spPr/>
      <dgm:t>
        <a:bodyPr/>
        <a:lstStyle/>
        <a:p>
          <a:endParaRPr lang="en-US"/>
        </a:p>
      </dgm:t>
    </dgm:pt>
    <dgm:pt modelId="{C730381A-863A-47A7-8DE6-8F15C0B13AFB}" type="sibTrans" cxnId="{CB9E0172-3562-46E2-9B1F-B78333E31093}">
      <dgm:prSet/>
      <dgm:spPr/>
      <dgm:t>
        <a:bodyPr/>
        <a:lstStyle/>
        <a:p>
          <a:endParaRPr lang="en-US"/>
        </a:p>
      </dgm:t>
    </dgm:pt>
    <dgm:pt modelId="{3D2C7C79-D3E5-403F-9563-D8883B73F32F}">
      <dgm:prSet/>
      <dgm:spPr/>
      <dgm:t>
        <a:bodyPr/>
        <a:lstStyle/>
        <a:p>
          <a:r>
            <a:rPr lang="lv-LV" dirty="0" err="1"/>
            <a:t>Despatch</a:t>
          </a:r>
          <a:r>
            <a:rPr lang="en-US" dirty="0"/>
            <a:t> </a:t>
          </a:r>
        </a:p>
      </dgm:t>
    </dgm:pt>
    <dgm:pt modelId="{723B24C5-2651-4021-B98B-7AD695289C9F}" type="parTrans" cxnId="{C92A56DC-481E-45EF-9077-5E4544C684D0}">
      <dgm:prSet/>
      <dgm:spPr/>
      <dgm:t>
        <a:bodyPr/>
        <a:lstStyle/>
        <a:p>
          <a:endParaRPr lang="en-US"/>
        </a:p>
      </dgm:t>
    </dgm:pt>
    <dgm:pt modelId="{782B353D-DBF2-43EA-B683-A249AE988405}" type="sibTrans" cxnId="{C92A56DC-481E-45EF-9077-5E4544C684D0}">
      <dgm:prSet/>
      <dgm:spPr/>
      <dgm:t>
        <a:bodyPr/>
        <a:lstStyle/>
        <a:p>
          <a:endParaRPr lang="en-US"/>
        </a:p>
      </dgm:t>
    </dgm:pt>
    <dgm:pt modelId="{9E6DCAB9-0799-403C-8161-68C61CC18C7A}">
      <dgm:prSet/>
      <dgm:spPr/>
      <dgm:t>
        <a:bodyPr/>
        <a:lstStyle/>
        <a:p>
          <a:r>
            <a:rPr lang="lv-LV" dirty="0" err="1"/>
            <a:t>Invoicing</a:t>
          </a:r>
          <a:endParaRPr lang="en-US" dirty="0"/>
        </a:p>
      </dgm:t>
    </dgm:pt>
    <dgm:pt modelId="{FA724050-C8C6-435F-A8EF-EECB45C15E46}" type="parTrans" cxnId="{DFDD64CB-3EF5-4B11-8E8F-840E3318E031}">
      <dgm:prSet/>
      <dgm:spPr/>
      <dgm:t>
        <a:bodyPr/>
        <a:lstStyle/>
        <a:p>
          <a:endParaRPr lang="en-US"/>
        </a:p>
      </dgm:t>
    </dgm:pt>
    <dgm:pt modelId="{D0CF92DA-40A9-4D78-9D49-F8DC7A77F1C4}" type="sibTrans" cxnId="{DFDD64CB-3EF5-4B11-8E8F-840E3318E031}">
      <dgm:prSet/>
      <dgm:spPr/>
      <dgm:t>
        <a:bodyPr/>
        <a:lstStyle/>
        <a:p>
          <a:endParaRPr lang="en-US"/>
        </a:p>
      </dgm:t>
    </dgm:pt>
    <dgm:pt modelId="{F81A53E0-D4BC-4E9A-9F23-E0A0C26FA5FE}">
      <dgm:prSet/>
      <dgm:spPr/>
      <dgm:t>
        <a:bodyPr/>
        <a:lstStyle/>
        <a:p>
          <a:r>
            <a:rPr lang="lv-LV" dirty="0" err="1"/>
            <a:t>Receive</a:t>
          </a:r>
          <a:r>
            <a:rPr lang="lv-LV" dirty="0"/>
            <a:t> </a:t>
          </a:r>
          <a:r>
            <a:rPr lang="lv-LV" dirty="0" err="1"/>
            <a:t>Payment</a:t>
          </a:r>
          <a:endParaRPr lang="en-US" dirty="0"/>
        </a:p>
      </dgm:t>
    </dgm:pt>
    <dgm:pt modelId="{A04B1293-D62C-47B1-8453-3761889BE15E}" type="parTrans" cxnId="{82E5304F-1A29-427F-BBF3-698BDF8C4392}">
      <dgm:prSet/>
      <dgm:spPr/>
      <dgm:t>
        <a:bodyPr/>
        <a:lstStyle/>
        <a:p>
          <a:endParaRPr lang="en-US"/>
        </a:p>
      </dgm:t>
    </dgm:pt>
    <dgm:pt modelId="{CE62E97D-580E-419A-82A6-46825197C1A4}" type="sibTrans" cxnId="{82E5304F-1A29-427F-BBF3-698BDF8C4392}">
      <dgm:prSet/>
      <dgm:spPr/>
      <dgm:t>
        <a:bodyPr/>
        <a:lstStyle/>
        <a:p>
          <a:endParaRPr lang="en-US"/>
        </a:p>
      </dgm:t>
    </dgm:pt>
    <dgm:pt modelId="{47D5DF30-BEA8-42C0-A826-9F33685598EF}" type="pres">
      <dgm:prSet presAssocID="{66711164-0A46-416E-BB7A-9FD1C48414B0}" presName="linear" presStyleCnt="0">
        <dgm:presLayoutVars>
          <dgm:animLvl val="lvl"/>
          <dgm:resizeHandles val="exact"/>
        </dgm:presLayoutVars>
      </dgm:prSet>
      <dgm:spPr/>
    </dgm:pt>
    <dgm:pt modelId="{0F676A27-7393-479B-869F-9BBFCEFC2065}" type="pres">
      <dgm:prSet presAssocID="{F7917117-CC91-4D03-993F-029CCAA38E5E}" presName="parentText" presStyleLbl="node1" presStyleIdx="0" presStyleCnt="5">
        <dgm:presLayoutVars>
          <dgm:chMax val="0"/>
          <dgm:bulletEnabled val="1"/>
        </dgm:presLayoutVars>
      </dgm:prSet>
      <dgm:spPr/>
    </dgm:pt>
    <dgm:pt modelId="{82AC85FB-C870-46C7-8F15-856E808E4944}" type="pres">
      <dgm:prSet presAssocID="{4EB87103-2B68-4E20-8917-69B2429ABEAE}" presName="spacer" presStyleCnt="0"/>
      <dgm:spPr/>
    </dgm:pt>
    <dgm:pt modelId="{D231D5F2-8A2B-43C1-A3DA-F19FA4D57CA2}" type="pres">
      <dgm:prSet presAssocID="{96D39EA7-D9A8-4F3B-851F-3BAF73FE9215}" presName="parentText" presStyleLbl="node1" presStyleIdx="1" presStyleCnt="5">
        <dgm:presLayoutVars>
          <dgm:chMax val="0"/>
          <dgm:bulletEnabled val="1"/>
        </dgm:presLayoutVars>
      </dgm:prSet>
      <dgm:spPr/>
    </dgm:pt>
    <dgm:pt modelId="{88DB4694-6DBF-4EA8-BB60-6A8E1F80AC50}" type="pres">
      <dgm:prSet presAssocID="{C730381A-863A-47A7-8DE6-8F15C0B13AFB}" presName="spacer" presStyleCnt="0"/>
      <dgm:spPr/>
    </dgm:pt>
    <dgm:pt modelId="{C001E298-217A-4C04-8966-1D00B94B9C14}" type="pres">
      <dgm:prSet presAssocID="{3D2C7C79-D3E5-403F-9563-D8883B73F32F}" presName="parentText" presStyleLbl="node1" presStyleIdx="2" presStyleCnt="5">
        <dgm:presLayoutVars>
          <dgm:chMax val="0"/>
          <dgm:bulletEnabled val="1"/>
        </dgm:presLayoutVars>
      </dgm:prSet>
      <dgm:spPr/>
    </dgm:pt>
    <dgm:pt modelId="{693D95E9-8B7B-4081-B757-935A88ABF436}" type="pres">
      <dgm:prSet presAssocID="{782B353D-DBF2-43EA-B683-A249AE988405}" presName="spacer" presStyleCnt="0"/>
      <dgm:spPr/>
    </dgm:pt>
    <dgm:pt modelId="{B255AB3A-8369-4442-9594-FB39EF35C084}" type="pres">
      <dgm:prSet presAssocID="{9E6DCAB9-0799-403C-8161-68C61CC18C7A}" presName="parentText" presStyleLbl="node1" presStyleIdx="3" presStyleCnt="5">
        <dgm:presLayoutVars>
          <dgm:chMax val="0"/>
          <dgm:bulletEnabled val="1"/>
        </dgm:presLayoutVars>
      </dgm:prSet>
      <dgm:spPr/>
    </dgm:pt>
    <dgm:pt modelId="{B727D36B-524C-49E9-BA1B-7B8CAD4A8A36}" type="pres">
      <dgm:prSet presAssocID="{D0CF92DA-40A9-4D78-9D49-F8DC7A77F1C4}" presName="spacer" presStyleCnt="0"/>
      <dgm:spPr/>
    </dgm:pt>
    <dgm:pt modelId="{9E7AEEAF-EF36-438F-A5C2-15C275200B26}" type="pres">
      <dgm:prSet presAssocID="{F81A53E0-D4BC-4E9A-9F23-E0A0C26FA5FE}" presName="parentText" presStyleLbl="node1" presStyleIdx="4" presStyleCnt="5">
        <dgm:presLayoutVars>
          <dgm:chMax val="0"/>
          <dgm:bulletEnabled val="1"/>
        </dgm:presLayoutVars>
      </dgm:prSet>
      <dgm:spPr/>
    </dgm:pt>
  </dgm:ptLst>
  <dgm:cxnLst>
    <dgm:cxn modelId="{B40DB326-4C0E-4699-82C0-643BF442957F}" type="presOf" srcId="{F81A53E0-D4BC-4E9A-9F23-E0A0C26FA5FE}" destId="{9E7AEEAF-EF36-438F-A5C2-15C275200B26}" srcOrd="0" destOrd="0" presId="urn:microsoft.com/office/officeart/2005/8/layout/vList2"/>
    <dgm:cxn modelId="{58BDF13F-EC2E-48EC-B5C3-A4BA38BED997}" type="presOf" srcId="{F7917117-CC91-4D03-993F-029CCAA38E5E}" destId="{0F676A27-7393-479B-869F-9BBFCEFC2065}" srcOrd="0" destOrd="0" presId="urn:microsoft.com/office/officeart/2005/8/layout/vList2"/>
    <dgm:cxn modelId="{A032CD65-C618-4DE9-ABB2-A803B5A51874}" type="presOf" srcId="{66711164-0A46-416E-BB7A-9FD1C48414B0}" destId="{47D5DF30-BEA8-42C0-A826-9F33685598EF}" srcOrd="0" destOrd="0" presId="urn:microsoft.com/office/officeart/2005/8/layout/vList2"/>
    <dgm:cxn modelId="{82E5304F-1A29-427F-BBF3-698BDF8C4392}" srcId="{66711164-0A46-416E-BB7A-9FD1C48414B0}" destId="{F81A53E0-D4BC-4E9A-9F23-E0A0C26FA5FE}" srcOrd="4" destOrd="0" parTransId="{A04B1293-D62C-47B1-8453-3761889BE15E}" sibTransId="{CE62E97D-580E-419A-82A6-46825197C1A4}"/>
    <dgm:cxn modelId="{CB9E0172-3562-46E2-9B1F-B78333E31093}" srcId="{66711164-0A46-416E-BB7A-9FD1C48414B0}" destId="{96D39EA7-D9A8-4F3B-851F-3BAF73FE9215}" srcOrd="1" destOrd="0" parTransId="{2B3F5881-7F9F-4628-B2FC-67F3AD2DF210}" sibTransId="{C730381A-863A-47A7-8DE6-8F15C0B13AFB}"/>
    <dgm:cxn modelId="{B6D72F8E-BAEA-44C5-A459-31C92D3AB019}" type="presOf" srcId="{3D2C7C79-D3E5-403F-9563-D8883B73F32F}" destId="{C001E298-217A-4C04-8966-1D00B94B9C14}" srcOrd="0" destOrd="0" presId="urn:microsoft.com/office/officeart/2005/8/layout/vList2"/>
    <dgm:cxn modelId="{3324B1AA-349E-487C-8D47-1767D90CADC1}" type="presOf" srcId="{9E6DCAB9-0799-403C-8161-68C61CC18C7A}" destId="{B255AB3A-8369-4442-9594-FB39EF35C084}" srcOrd="0" destOrd="0" presId="urn:microsoft.com/office/officeart/2005/8/layout/vList2"/>
    <dgm:cxn modelId="{4A9662BA-3162-4B4F-A4E6-C190AA4162A2}" srcId="{66711164-0A46-416E-BB7A-9FD1C48414B0}" destId="{F7917117-CC91-4D03-993F-029CCAA38E5E}" srcOrd="0" destOrd="0" parTransId="{F4FC42C6-6487-4FE1-AC31-35A9C2E008BB}" sibTransId="{4EB87103-2B68-4E20-8917-69B2429ABEAE}"/>
    <dgm:cxn modelId="{DFDD64CB-3EF5-4B11-8E8F-840E3318E031}" srcId="{66711164-0A46-416E-BB7A-9FD1C48414B0}" destId="{9E6DCAB9-0799-403C-8161-68C61CC18C7A}" srcOrd="3" destOrd="0" parTransId="{FA724050-C8C6-435F-A8EF-EECB45C15E46}" sibTransId="{D0CF92DA-40A9-4D78-9D49-F8DC7A77F1C4}"/>
    <dgm:cxn modelId="{A169BFCC-D2BB-4C2F-8801-71EF5FCB8E11}" type="presOf" srcId="{96D39EA7-D9A8-4F3B-851F-3BAF73FE9215}" destId="{D231D5F2-8A2B-43C1-A3DA-F19FA4D57CA2}" srcOrd="0" destOrd="0" presId="urn:microsoft.com/office/officeart/2005/8/layout/vList2"/>
    <dgm:cxn modelId="{C92A56DC-481E-45EF-9077-5E4544C684D0}" srcId="{66711164-0A46-416E-BB7A-9FD1C48414B0}" destId="{3D2C7C79-D3E5-403F-9563-D8883B73F32F}" srcOrd="2" destOrd="0" parTransId="{723B24C5-2651-4021-B98B-7AD695289C9F}" sibTransId="{782B353D-DBF2-43EA-B683-A249AE988405}"/>
    <dgm:cxn modelId="{028AB88A-E30D-4986-A7CA-78EF90F64A55}" type="presParOf" srcId="{47D5DF30-BEA8-42C0-A826-9F33685598EF}" destId="{0F676A27-7393-479B-869F-9BBFCEFC2065}" srcOrd="0" destOrd="0" presId="urn:microsoft.com/office/officeart/2005/8/layout/vList2"/>
    <dgm:cxn modelId="{5B5389DF-0145-4378-B1D2-B084F134E117}" type="presParOf" srcId="{47D5DF30-BEA8-42C0-A826-9F33685598EF}" destId="{82AC85FB-C870-46C7-8F15-856E808E4944}" srcOrd="1" destOrd="0" presId="urn:microsoft.com/office/officeart/2005/8/layout/vList2"/>
    <dgm:cxn modelId="{84C3A4E9-8AB0-4EF5-8678-2A98BD83F328}" type="presParOf" srcId="{47D5DF30-BEA8-42C0-A826-9F33685598EF}" destId="{D231D5F2-8A2B-43C1-A3DA-F19FA4D57CA2}" srcOrd="2" destOrd="0" presId="urn:microsoft.com/office/officeart/2005/8/layout/vList2"/>
    <dgm:cxn modelId="{10239C6E-2753-4E40-AE34-E74DFFC13F49}" type="presParOf" srcId="{47D5DF30-BEA8-42C0-A826-9F33685598EF}" destId="{88DB4694-6DBF-4EA8-BB60-6A8E1F80AC50}" srcOrd="3" destOrd="0" presId="urn:microsoft.com/office/officeart/2005/8/layout/vList2"/>
    <dgm:cxn modelId="{2AC32A19-8E9B-4F60-8256-65B5A06E0600}" type="presParOf" srcId="{47D5DF30-BEA8-42C0-A826-9F33685598EF}" destId="{C001E298-217A-4C04-8966-1D00B94B9C14}" srcOrd="4" destOrd="0" presId="urn:microsoft.com/office/officeart/2005/8/layout/vList2"/>
    <dgm:cxn modelId="{D4FEC01E-D193-4BC5-84D7-643DFAA197C0}" type="presParOf" srcId="{47D5DF30-BEA8-42C0-A826-9F33685598EF}" destId="{693D95E9-8B7B-4081-B757-935A88ABF436}" srcOrd="5" destOrd="0" presId="urn:microsoft.com/office/officeart/2005/8/layout/vList2"/>
    <dgm:cxn modelId="{95D62BF9-429C-468E-87BF-D28F9955A0FD}" type="presParOf" srcId="{47D5DF30-BEA8-42C0-A826-9F33685598EF}" destId="{B255AB3A-8369-4442-9594-FB39EF35C084}" srcOrd="6" destOrd="0" presId="urn:microsoft.com/office/officeart/2005/8/layout/vList2"/>
    <dgm:cxn modelId="{512584D7-1F8B-4564-9C06-8CC91B89CCE6}" type="presParOf" srcId="{47D5DF30-BEA8-42C0-A826-9F33685598EF}" destId="{B727D36B-524C-49E9-BA1B-7B8CAD4A8A36}" srcOrd="7" destOrd="0" presId="urn:microsoft.com/office/officeart/2005/8/layout/vList2"/>
    <dgm:cxn modelId="{D15AA495-6FD4-4D07-AC24-A8325A93F5B0}" type="presParOf" srcId="{47D5DF30-BEA8-42C0-A826-9F33685598EF}" destId="{9E7AEEAF-EF36-438F-A5C2-15C275200B2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455E62-5BE8-4C71-869E-F9A9272D1FA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8EE8DF7-2B16-4435-98DC-A4F8F810CE62}">
      <dgm:prSet/>
      <dgm:spPr/>
      <dgm:t>
        <a:bodyPr/>
        <a:lstStyle/>
        <a:p>
          <a:r>
            <a:rPr lang="fr-FR"/>
            <a:t>Modification/ updates; </a:t>
          </a:r>
          <a:endParaRPr lang="en-US"/>
        </a:p>
      </dgm:t>
    </dgm:pt>
    <dgm:pt modelId="{6FD04D16-F234-475F-8A29-3C658459D53F}" type="parTrans" cxnId="{460B7A6F-D6D7-4EA7-BE6E-AFE0C40E5EEE}">
      <dgm:prSet/>
      <dgm:spPr/>
      <dgm:t>
        <a:bodyPr/>
        <a:lstStyle/>
        <a:p>
          <a:endParaRPr lang="en-US"/>
        </a:p>
      </dgm:t>
    </dgm:pt>
    <dgm:pt modelId="{D170C70E-F103-4E99-84E7-B0F5B17203A2}" type="sibTrans" cxnId="{460B7A6F-D6D7-4EA7-BE6E-AFE0C40E5EEE}">
      <dgm:prSet/>
      <dgm:spPr/>
      <dgm:t>
        <a:bodyPr/>
        <a:lstStyle/>
        <a:p>
          <a:endParaRPr lang="en-US"/>
        </a:p>
      </dgm:t>
    </dgm:pt>
    <dgm:pt modelId="{02376D54-0556-495C-9558-3E4192C54B10}">
      <dgm:prSet/>
      <dgm:spPr/>
      <dgm:t>
        <a:bodyPr/>
        <a:lstStyle/>
        <a:p>
          <a:r>
            <a:rPr lang="fr-FR"/>
            <a:t>Routine maintenance/ downtime; </a:t>
          </a:r>
          <a:endParaRPr lang="en-US"/>
        </a:p>
      </dgm:t>
    </dgm:pt>
    <dgm:pt modelId="{235A0F4F-2725-4157-9BD2-00E6E865B32A}" type="parTrans" cxnId="{0156A69F-A7EC-465E-9859-BC414604023D}">
      <dgm:prSet/>
      <dgm:spPr/>
      <dgm:t>
        <a:bodyPr/>
        <a:lstStyle/>
        <a:p>
          <a:endParaRPr lang="en-US"/>
        </a:p>
      </dgm:t>
    </dgm:pt>
    <dgm:pt modelId="{FDD81D1F-D35F-4604-893A-9575F1482DCC}" type="sibTrans" cxnId="{0156A69F-A7EC-465E-9859-BC414604023D}">
      <dgm:prSet/>
      <dgm:spPr/>
      <dgm:t>
        <a:bodyPr/>
        <a:lstStyle/>
        <a:p>
          <a:endParaRPr lang="en-US"/>
        </a:p>
      </dgm:t>
    </dgm:pt>
    <dgm:pt modelId="{065EC320-2E76-4133-BF9E-A91765FA8503}">
      <dgm:prSet/>
      <dgm:spPr/>
      <dgm:t>
        <a:bodyPr/>
        <a:lstStyle/>
        <a:p>
          <a:r>
            <a:rPr lang="fr-FR"/>
            <a:t>Retirement/ replacement.</a:t>
          </a:r>
          <a:endParaRPr lang="en-US"/>
        </a:p>
      </dgm:t>
    </dgm:pt>
    <dgm:pt modelId="{E3F7A6FF-99AD-4A5C-8477-FA0112A02EC5}" type="parTrans" cxnId="{AD300B2F-0587-4F51-BD19-C2A0FB7116C1}">
      <dgm:prSet/>
      <dgm:spPr/>
      <dgm:t>
        <a:bodyPr/>
        <a:lstStyle/>
        <a:p>
          <a:endParaRPr lang="en-US"/>
        </a:p>
      </dgm:t>
    </dgm:pt>
    <dgm:pt modelId="{54B86B7B-5087-4A16-9CC0-E6CCDA2900B5}" type="sibTrans" cxnId="{AD300B2F-0587-4F51-BD19-C2A0FB7116C1}">
      <dgm:prSet/>
      <dgm:spPr/>
      <dgm:t>
        <a:bodyPr/>
        <a:lstStyle/>
        <a:p>
          <a:endParaRPr lang="en-US"/>
        </a:p>
      </dgm:t>
    </dgm:pt>
    <dgm:pt modelId="{A6AE2668-ECEF-412C-A6D0-5FAD7471ED40}" type="pres">
      <dgm:prSet presAssocID="{A6455E62-5BE8-4C71-869E-F9A9272D1FAE}" presName="root" presStyleCnt="0">
        <dgm:presLayoutVars>
          <dgm:dir/>
          <dgm:resizeHandles val="exact"/>
        </dgm:presLayoutVars>
      </dgm:prSet>
      <dgm:spPr/>
    </dgm:pt>
    <dgm:pt modelId="{BF725A81-FA9B-4504-ABE6-CA5836A8ABA0}" type="pres">
      <dgm:prSet presAssocID="{88EE8DF7-2B16-4435-98DC-A4F8F810CE62}" presName="compNode" presStyleCnt="0"/>
      <dgm:spPr/>
    </dgm:pt>
    <dgm:pt modelId="{D20BC90C-990E-42E4-BC47-F6FCC4815768}" type="pres">
      <dgm:prSet presAssocID="{88EE8DF7-2B16-4435-98DC-A4F8F810CE62}" presName="bgRect" presStyleLbl="bgShp" presStyleIdx="0" presStyleCnt="3"/>
      <dgm:spPr/>
    </dgm:pt>
    <dgm:pt modelId="{2AD36584-49E1-4829-BDA9-560A0DBB0CFB}" type="pres">
      <dgm:prSet presAssocID="{88EE8DF7-2B16-4435-98DC-A4F8F810CE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0AA71C7B-752A-4EAA-9202-D0C18949C60C}" type="pres">
      <dgm:prSet presAssocID="{88EE8DF7-2B16-4435-98DC-A4F8F810CE62}" presName="spaceRect" presStyleCnt="0"/>
      <dgm:spPr/>
    </dgm:pt>
    <dgm:pt modelId="{79252D05-82A0-41D7-B9F6-4711B932AB8F}" type="pres">
      <dgm:prSet presAssocID="{88EE8DF7-2B16-4435-98DC-A4F8F810CE62}" presName="parTx" presStyleLbl="revTx" presStyleIdx="0" presStyleCnt="3">
        <dgm:presLayoutVars>
          <dgm:chMax val="0"/>
          <dgm:chPref val="0"/>
        </dgm:presLayoutVars>
      </dgm:prSet>
      <dgm:spPr/>
    </dgm:pt>
    <dgm:pt modelId="{B8325D83-158D-470E-9E05-AC55C594D41E}" type="pres">
      <dgm:prSet presAssocID="{D170C70E-F103-4E99-84E7-B0F5B17203A2}" presName="sibTrans" presStyleCnt="0"/>
      <dgm:spPr/>
    </dgm:pt>
    <dgm:pt modelId="{5480746D-B758-4F99-A2BE-9BF71D0D8408}" type="pres">
      <dgm:prSet presAssocID="{02376D54-0556-495C-9558-3E4192C54B10}" presName="compNode" presStyleCnt="0"/>
      <dgm:spPr/>
    </dgm:pt>
    <dgm:pt modelId="{3834FAF1-109F-4360-AAB3-CB3028FE44CF}" type="pres">
      <dgm:prSet presAssocID="{02376D54-0556-495C-9558-3E4192C54B10}" presName="bgRect" presStyleLbl="bgShp" presStyleIdx="1" presStyleCnt="3"/>
      <dgm:spPr/>
    </dgm:pt>
    <dgm:pt modelId="{354905D7-46EB-473B-99D3-1D7603424198}" type="pres">
      <dgm:prSet presAssocID="{02376D54-0556-495C-9558-3E4192C54B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CD733EE5-68D9-4CD0-B231-FB07A8BB31B6}" type="pres">
      <dgm:prSet presAssocID="{02376D54-0556-495C-9558-3E4192C54B10}" presName="spaceRect" presStyleCnt="0"/>
      <dgm:spPr/>
    </dgm:pt>
    <dgm:pt modelId="{350FCB4E-23D1-464F-BB7E-6B99EB70EFA5}" type="pres">
      <dgm:prSet presAssocID="{02376D54-0556-495C-9558-3E4192C54B10}" presName="parTx" presStyleLbl="revTx" presStyleIdx="1" presStyleCnt="3">
        <dgm:presLayoutVars>
          <dgm:chMax val="0"/>
          <dgm:chPref val="0"/>
        </dgm:presLayoutVars>
      </dgm:prSet>
      <dgm:spPr/>
    </dgm:pt>
    <dgm:pt modelId="{7D927CB7-F4AD-4628-B720-E59C3656555A}" type="pres">
      <dgm:prSet presAssocID="{FDD81D1F-D35F-4604-893A-9575F1482DCC}" presName="sibTrans" presStyleCnt="0"/>
      <dgm:spPr/>
    </dgm:pt>
    <dgm:pt modelId="{9799D686-88D2-4DFF-B628-1D27A9B9FC76}" type="pres">
      <dgm:prSet presAssocID="{065EC320-2E76-4133-BF9E-A91765FA8503}" presName="compNode" presStyleCnt="0"/>
      <dgm:spPr/>
    </dgm:pt>
    <dgm:pt modelId="{FB0E7718-FBB1-4D4E-91C6-4663CE3B2F3B}" type="pres">
      <dgm:prSet presAssocID="{065EC320-2E76-4133-BF9E-A91765FA8503}" presName="bgRect" presStyleLbl="bgShp" presStyleIdx="2" presStyleCnt="3"/>
      <dgm:spPr/>
    </dgm:pt>
    <dgm:pt modelId="{BB443DC0-8EA1-4B44-98DE-1BE6FE301424}" type="pres">
      <dgm:prSet presAssocID="{065EC320-2E76-4133-BF9E-A91765FA85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ED9330F3-DC43-4027-9D51-A9C2DBB08261}" type="pres">
      <dgm:prSet presAssocID="{065EC320-2E76-4133-BF9E-A91765FA8503}" presName="spaceRect" presStyleCnt="0"/>
      <dgm:spPr/>
    </dgm:pt>
    <dgm:pt modelId="{9BEBB147-76B3-487A-B034-8D1156F7706E}" type="pres">
      <dgm:prSet presAssocID="{065EC320-2E76-4133-BF9E-A91765FA8503}" presName="parTx" presStyleLbl="revTx" presStyleIdx="2" presStyleCnt="3">
        <dgm:presLayoutVars>
          <dgm:chMax val="0"/>
          <dgm:chPref val="0"/>
        </dgm:presLayoutVars>
      </dgm:prSet>
      <dgm:spPr/>
    </dgm:pt>
  </dgm:ptLst>
  <dgm:cxnLst>
    <dgm:cxn modelId="{AD300B2F-0587-4F51-BD19-C2A0FB7116C1}" srcId="{A6455E62-5BE8-4C71-869E-F9A9272D1FAE}" destId="{065EC320-2E76-4133-BF9E-A91765FA8503}" srcOrd="2" destOrd="0" parTransId="{E3F7A6FF-99AD-4A5C-8477-FA0112A02EC5}" sibTransId="{54B86B7B-5087-4A16-9CC0-E6CCDA2900B5}"/>
    <dgm:cxn modelId="{460B7A6F-D6D7-4EA7-BE6E-AFE0C40E5EEE}" srcId="{A6455E62-5BE8-4C71-869E-F9A9272D1FAE}" destId="{88EE8DF7-2B16-4435-98DC-A4F8F810CE62}" srcOrd="0" destOrd="0" parTransId="{6FD04D16-F234-475F-8A29-3C658459D53F}" sibTransId="{D170C70E-F103-4E99-84E7-B0F5B17203A2}"/>
    <dgm:cxn modelId="{0156A69F-A7EC-465E-9859-BC414604023D}" srcId="{A6455E62-5BE8-4C71-869E-F9A9272D1FAE}" destId="{02376D54-0556-495C-9558-3E4192C54B10}" srcOrd="1" destOrd="0" parTransId="{235A0F4F-2725-4157-9BD2-00E6E865B32A}" sibTransId="{FDD81D1F-D35F-4604-893A-9575F1482DCC}"/>
    <dgm:cxn modelId="{9C5249A4-8580-4E0E-9C81-8E29D83CD705}" type="presOf" srcId="{065EC320-2E76-4133-BF9E-A91765FA8503}" destId="{9BEBB147-76B3-487A-B034-8D1156F7706E}" srcOrd="0" destOrd="0" presId="urn:microsoft.com/office/officeart/2018/2/layout/IconVerticalSolidList"/>
    <dgm:cxn modelId="{85897BC0-186A-48FD-8F47-A32B3523F367}" type="presOf" srcId="{02376D54-0556-495C-9558-3E4192C54B10}" destId="{350FCB4E-23D1-464F-BB7E-6B99EB70EFA5}" srcOrd="0" destOrd="0" presId="urn:microsoft.com/office/officeart/2018/2/layout/IconVerticalSolidList"/>
    <dgm:cxn modelId="{424263D2-46D7-461B-8EF3-0252DAD4A4AF}" type="presOf" srcId="{A6455E62-5BE8-4C71-869E-F9A9272D1FAE}" destId="{A6AE2668-ECEF-412C-A6D0-5FAD7471ED40}" srcOrd="0" destOrd="0" presId="urn:microsoft.com/office/officeart/2018/2/layout/IconVerticalSolidList"/>
    <dgm:cxn modelId="{2537F8E4-5A2A-459D-892A-427022AE73BE}" type="presOf" srcId="{88EE8DF7-2B16-4435-98DC-A4F8F810CE62}" destId="{79252D05-82A0-41D7-B9F6-4711B932AB8F}" srcOrd="0" destOrd="0" presId="urn:microsoft.com/office/officeart/2018/2/layout/IconVerticalSolidList"/>
    <dgm:cxn modelId="{BF47EF50-4F9D-4C55-820B-A0F453B42828}" type="presParOf" srcId="{A6AE2668-ECEF-412C-A6D0-5FAD7471ED40}" destId="{BF725A81-FA9B-4504-ABE6-CA5836A8ABA0}" srcOrd="0" destOrd="0" presId="urn:microsoft.com/office/officeart/2018/2/layout/IconVerticalSolidList"/>
    <dgm:cxn modelId="{9F6C68F4-BD56-4916-A06C-141D28B6A9DE}" type="presParOf" srcId="{BF725A81-FA9B-4504-ABE6-CA5836A8ABA0}" destId="{D20BC90C-990E-42E4-BC47-F6FCC4815768}" srcOrd="0" destOrd="0" presId="urn:microsoft.com/office/officeart/2018/2/layout/IconVerticalSolidList"/>
    <dgm:cxn modelId="{AD119876-3DE2-4613-A4DF-029642F7F4E4}" type="presParOf" srcId="{BF725A81-FA9B-4504-ABE6-CA5836A8ABA0}" destId="{2AD36584-49E1-4829-BDA9-560A0DBB0CFB}" srcOrd="1" destOrd="0" presId="urn:microsoft.com/office/officeart/2018/2/layout/IconVerticalSolidList"/>
    <dgm:cxn modelId="{45B70178-A9AB-4E7C-BDFD-A5E20C6E911B}" type="presParOf" srcId="{BF725A81-FA9B-4504-ABE6-CA5836A8ABA0}" destId="{0AA71C7B-752A-4EAA-9202-D0C18949C60C}" srcOrd="2" destOrd="0" presId="urn:microsoft.com/office/officeart/2018/2/layout/IconVerticalSolidList"/>
    <dgm:cxn modelId="{661FEAF2-DC96-43D5-A480-37E05C168BDC}" type="presParOf" srcId="{BF725A81-FA9B-4504-ABE6-CA5836A8ABA0}" destId="{79252D05-82A0-41D7-B9F6-4711B932AB8F}" srcOrd="3" destOrd="0" presId="urn:microsoft.com/office/officeart/2018/2/layout/IconVerticalSolidList"/>
    <dgm:cxn modelId="{4692C74B-7650-49C5-99C1-40E78F030CD5}" type="presParOf" srcId="{A6AE2668-ECEF-412C-A6D0-5FAD7471ED40}" destId="{B8325D83-158D-470E-9E05-AC55C594D41E}" srcOrd="1" destOrd="0" presId="urn:microsoft.com/office/officeart/2018/2/layout/IconVerticalSolidList"/>
    <dgm:cxn modelId="{C3D7CE95-17B0-47F7-B51B-A02C14932186}" type="presParOf" srcId="{A6AE2668-ECEF-412C-A6D0-5FAD7471ED40}" destId="{5480746D-B758-4F99-A2BE-9BF71D0D8408}" srcOrd="2" destOrd="0" presId="urn:microsoft.com/office/officeart/2018/2/layout/IconVerticalSolidList"/>
    <dgm:cxn modelId="{49711644-253F-4C9B-9ABE-76DB85A911B0}" type="presParOf" srcId="{5480746D-B758-4F99-A2BE-9BF71D0D8408}" destId="{3834FAF1-109F-4360-AAB3-CB3028FE44CF}" srcOrd="0" destOrd="0" presId="urn:microsoft.com/office/officeart/2018/2/layout/IconVerticalSolidList"/>
    <dgm:cxn modelId="{394526B9-85B5-4228-A11F-C450935E5F87}" type="presParOf" srcId="{5480746D-B758-4F99-A2BE-9BF71D0D8408}" destId="{354905D7-46EB-473B-99D3-1D7603424198}" srcOrd="1" destOrd="0" presId="urn:microsoft.com/office/officeart/2018/2/layout/IconVerticalSolidList"/>
    <dgm:cxn modelId="{FE008685-D15E-4A6C-B552-4F2A0C43DF01}" type="presParOf" srcId="{5480746D-B758-4F99-A2BE-9BF71D0D8408}" destId="{CD733EE5-68D9-4CD0-B231-FB07A8BB31B6}" srcOrd="2" destOrd="0" presId="urn:microsoft.com/office/officeart/2018/2/layout/IconVerticalSolidList"/>
    <dgm:cxn modelId="{62F12872-D868-4005-83D0-FB6D442FC8B9}" type="presParOf" srcId="{5480746D-B758-4F99-A2BE-9BF71D0D8408}" destId="{350FCB4E-23D1-464F-BB7E-6B99EB70EFA5}" srcOrd="3" destOrd="0" presId="urn:microsoft.com/office/officeart/2018/2/layout/IconVerticalSolidList"/>
    <dgm:cxn modelId="{3C9DA9BE-FE1C-4024-9788-A7C2D54AC20A}" type="presParOf" srcId="{A6AE2668-ECEF-412C-A6D0-5FAD7471ED40}" destId="{7D927CB7-F4AD-4628-B720-E59C3656555A}" srcOrd="3" destOrd="0" presId="urn:microsoft.com/office/officeart/2018/2/layout/IconVerticalSolidList"/>
    <dgm:cxn modelId="{A122C851-3038-43B4-B874-BA42BD0538DB}" type="presParOf" srcId="{A6AE2668-ECEF-412C-A6D0-5FAD7471ED40}" destId="{9799D686-88D2-4DFF-B628-1D27A9B9FC76}" srcOrd="4" destOrd="0" presId="urn:microsoft.com/office/officeart/2018/2/layout/IconVerticalSolidList"/>
    <dgm:cxn modelId="{8B333415-3400-4A21-8150-3349912BB4FE}" type="presParOf" srcId="{9799D686-88D2-4DFF-B628-1D27A9B9FC76}" destId="{FB0E7718-FBB1-4D4E-91C6-4663CE3B2F3B}" srcOrd="0" destOrd="0" presId="urn:microsoft.com/office/officeart/2018/2/layout/IconVerticalSolidList"/>
    <dgm:cxn modelId="{01A5673F-1698-426A-B385-462F4F728ABE}" type="presParOf" srcId="{9799D686-88D2-4DFF-B628-1D27A9B9FC76}" destId="{BB443DC0-8EA1-4B44-98DE-1BE6FE301424}" srcOrd="1" destOrd="0" presId="urn:microsoft.com/office/officeart/2018/2/layout/IconVerticalSolidList"/>
    <dgm:cxn modelId="{1EE6724F-AC41-43E2-8EA8-5BABD2EE0B9A}" type="presParOf" srcId="{9799D686-88D2-4DFF-B628-1D27A9B9FC76}" destId="{ED9330F3-DC43-4027-9D51-A9C2DBB08261}" srcOrd="2" destOrd="0" presId="urn:microsoft.com/office/officeart/2018/2/layout/IconVerticalSolidList"/>
    <dgm:cxn modelId="{457A1BEC-39D6-4307-A117-850ADE623D80}" type="presParOf" srcId="{9799D686-88D2-4DFF-B628-1D27A9B9FC76}" destId="{9BEBB147-76B3-487A-B034-8D1156F770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03E7C0-BBD5-449C-AFDF-4A8A4036B48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908B241-087B-4F38-A050-28D84EFE160E}">
      <dgm:prSet/>
      <dgm:spPr/>
      <dgm:t>
        <a:bodyPr/>
        <a:lstStyle/>
        <a:p>
          <a:r>
            <a:rPr lang="en-US"/>
            <a:t>Capacity Planning</a:t>
          </a:r>
        </a:p>
      </dgm:t>
    </dgm:pt>
    <dgm:pt modelId="{B3C9F52F-04B0-4E94-AA7F-71AA02DB9E62}" type="parTrans" cxnId="{9DBB805E-2978-4527-83D7-66A36D1870C4}">
      <dgm:prSet/>
      <dgm:spPr/>
      <dgm:t>
        <a:bodyPr/>
        <a:lstStyle/>
        <a:p>
          <a:endParaRPr lang="en-US"/>
        </a:p>
      </dgm:t>
    </dgm:pt>
    <dgm:pt modelId="{E271E5DF-02FD-4FAC-89FC-B9F6E1CE8B36}" type="sibTrans" cxnId="{9DBB805E-2978-4527-83D7-66A36D1870C4}">
      <dgm:prSet/>
      <dgm:spPr/>
      <dgm:t>
        <a:bodyPr/>
        <a:lstStyle/>
        <a:p>
          <a:endParaRPr lang="en-US"/>
        </a:p>
      </dgm:t>
    </dgm:pt>
    <dgm:pt modelId="{CE3E2A32-CDAC-40F2-8C6F-0D12E94E4356}">
      <dgm:prSet/>
      <dgm:spPr/>
      <dgm:t>
        <a:bodyPr/>
        <a:lstStyle/>
        <a:p>
          <a:r>
            <a:rPr lang="en-US"/>
            <a:t>Commitment</a:t>
          </a:r>
        </a:p>
      </dgm:t>
    </dgm:pt>
    <dgm:pt modelId="{829D3F48-BD90-4E89-A65D-64697E152B8F}" type="parTrans" cxnId="{1ED15BBA-EB4D-4D71-B834-65B573DC855A}">
      <dgm:prSet/>
      <dgm:spPr/>
      <dgm:t>
        <a:bodyPr/>
        <a:lstStyle/>
        <a:p>
          <a:endParaRPr lang="en-US"/>
        </a:p>
      </dgm:t>
    </dgm:pt>
    <dgm:pt modelId="{990B7CA5-222D-457D-AD76-053BD91C09FD}" type="sibTrans" cxnId="{1ED15BBA-EB4D-4D71-B834-65B573DC855A}">
      <dgm:prSet/>
      <dgm:spPr/>
      <dgm:t>
        <a:bodyPr/>
        <a:lstStyle/>
        <a:p>
          <a:endParaRPr lang="en-US"/>
        </a:p>
      </dgm:t>
    </dgm:pt>
    <dgm:pt modelId="{46F54AA7-15E2-4393-80A4-B82DA4021932}">
      <dgm:prSet/>
      <dgm:spPr/>
      <dgm:t>
        <a:bodyPr/>
        <a:lstStyle/>
        <a:p>
          <a:r>
            <a:rPr lang="en-US"/>
            <a:t>Benefits of this approach</a:t>
          </a:r>
        </a:p>
      </dgm:t>
    </dgm:pt>
    <dgm:pt modelId="{0C4563CB-EEA3-4C87-B399-DE28BDADC9E5}" type="parTrans" cxnId="{88C711B7-821A-4154-ACE3-EC4C6DA999EA}">
      <dgm:prSet/>
      <dgm:spPr/>
      <dgm:t>
        <a:bodyPr/>
        <a:lstStyle/>
        <a:p>
          <a:endParaRPr lang="en-US"/>
        </a:p>
      </dgm:t>
    </dgm:pt>
    <dgm:pt modelId="{2E5965CB-96E0-4172-A221-F68FAFF72EF1}" type="sibTrans" cxnId="{88C711B7-821A-4154-ACE3-EC4C6DA999EA}">
      <dgm:prSet/>
      <dgm:spPr/>
      <dgm:t>
        <a:bodyPr/>
        <a:lstStyle/>
        <a:p>
          <a:endParaRPr lang="en-US"/>
        </a:p>
      </dgm:t>
    </dgm:pt>
    <dgm:pt modelId="{9C8BE200-0980-46F4-83E0-030B5F32BBCA}" type="pres">
      <dgm:prSet presAssocID="{D003E7C0-BBD5-449C-AFDF-4A8A4036B48C}" presName="root" presStyleCnt="0">
        <dgm:presLayoutVars>
          <dgm:dir/>
          <dgm:resizeHandles val="exact"/>
        </dgm:presLayoutVars>
      </dgm:prSet>
      <dgm:spPr/>
    </dgm:pt>
    <dgm:pt modelId="{F1381178-1588-43D0-A789-0CA9346347AB}" type="pres">
      <dgm:prSet presAssocID="{6908B241-087B-4F38-A050-28D84EFE160E}" presName="compNode" presStyleCnt="0"/>
      <dgm:spPr/>
    </dgm:pt>
    <dgm:pt modelId="{29149B72-46C6-4DA8-AFFF-95B9B5493326}" type="pres">
      <dgm:prSet presAssocID="{6908B241-087B-4F38-A050-28D84EFE160E}" presName="bgRect" presStyleLbl="bgShp" presStyleIdx="0" presStyleCnt="3"/>
      <dgm:spPr/>
    </dgm:pt>
    <dgm:pt modelId="{1C518AC0-72F1-44EF-B9C4-2C466742B8C2}" type="pres">
      <dgm:prSet presAssocID="{6908B241-087B-4F38-A050-28D84EFE16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F1B24C6-ADC2-4BFA-BF8B-A343EFAEC5C1}" type="pres">
      <dgm:prSet presAssocID="{6908B241-087B-4F38-A050-28D84EFE160E}" presName="spaceRect" presStyleCnt="0"/>
      <dgm:spPr/>
    </dgm:pt>
    <dgm:pt modelId="{11792E89-C1BB-46EF-8260-DE82C1A5FE9B}" type="pres">
      <dgm:prSet presAssocID="{6908B241-087B-4F38-A050-28D84EFE160E}" presName="parTx" presStyleLbl="revTx" presStyleIdx="0" presStyleCnt="3">
        <dgm:presLayoutVars>
          <dgm:chMax val="0"/>
          <dgm:chPref val="0"/>
        </dgm:presLayoutVars>
      </dgm:prSet>
      <dgm:spPr/>
    </dgm:pt>
    <dgm:pt modelId="{BFBDAB05-1C7E-46AC-A445-E7C756550E22}" type="pres">
      <dgm:prSet presAssocID="{E271E5DF-02FD-4FAC-89FC-B9F6E1CE8B36}" presName="sibTrans" presStyleCnt="0"/>
      <dgm:spPr/>
    </dgm:pt>
    <dgm:pt modelId="{56FCC486-C8AE-4F1E-A0B3-E9AC9E18B247}" type="pres">
      <dgm:prSet presAssocID="{CE3E2A32-CDAC-40F2-8C6F-0D12E94E4356}" presName="compNode" presStyleCnt="0"/>
      <dgm:spPr/>
    </dgm:pt>
    <dgm:pt modelId="{3DAD1F25-5A06-43DC-8C07-3D0D31390C0A}" type="pres">
      <dgm:prSet presAssocID="{CE3E2A32-CDAC-40F2-8C6F-0D12E94E4356}" presName="bgRect" presStyleLbl="bgShp" presStyleIdx="1" presStyleCnt="3"/>
      <dgm:spPr/>
    </dgm:pt>
    <dgm:pt modelId="{5FA3956D-490E-4D32-AA08-CE3BD602513B}" type="pres">
      <dgm:prSet presAssocID="{CE3E2A32-CDAC-40F2-8C6F-0D12E94E43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2307B2F8-42F8-439A-AC9B-BC3C7FD91780}" type="pres">
      <dgm:prSet presAssocID="{CE3E2A32-CDAC-40F2-8C6F-0D12E94E4356}" presName="spaceRect" presStyleCnt="0"/>
      <dgm:spPr/>
    </dgm:pt>
    <dgm:pt modelId="{CFA8C1A5-569C-4B20-B5BB-4B60233581EA}" type="pres">
      <dgm:prSet presAssocID="{CE3E2A32-CDAC-40F2-8C6F-0D12E94E4356}" presName="parTx" presStyleLbl="revTx" presStyleIdx="1" presStyleCnt="3">
        <dgm:presLayoutVars>
          <dgm:chMax val="0"/>
          <dgm:chPref val="0"/>
        </dgm:presLayoutVars>
      </dgm:prSet>
      <dgm:spPr/>
    </dgm:pt>
    <dgm:pt modelId="{C8C4FDAC-C422-4ACA-8478-DF06BA4FF966}" type="pres">
      <dgm:prSet presAssocID="{990B7CA5-222D-457D-AD76-053BD91C09FD}" presName="sibTrans" presStyleCnt="0"/>
      <dgm:spPr/>
    </dgm:pt>
    <dgm:pt modelId="{38DB0E1D-4A1C-4785-8254-8E52CE8C22EF}" type="pres">
      <dgm:prSet presAssocID="{46F54AA7-15E2-4393-80A4-B82DA4021932}" presName="compNode" presStyleCnt="0"/>
      <dgm:spPr/>
    </dgm:pt>
    <dgm:pt modelId="{809B2339-3D4B-4CC7-9C91-CC3B17B6F484}" type="pres">
      <dgm:prSet presAssocID="{46F54AA7-15E2-4393-80A4-B82DA4021932}" presName="bgRect" presStyleLbl="bgShp" presStyleIdx="2" presStyleCnt="3"/>
      <dgm:spPr/>
    </dgm:pt>
    <dgm:pt modelId="{1BD49858-C8A5-44A0-8FAA-DEC7676386FA}" type="pres">
      <dgm:prSet presAssocID="{46F54AA7-15E2-4393-80A4-B82DA40219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390E51AD-3A0C-4937-BB07-8F003AF7BB94}" type="pres">
      <dgm:prSet presAssocID="{46F54AA7-15E2-4393-80A4-B82DA4021932}" presName="spaceRect" presStyleCnt="0"/>
      <dgm:spPr/>
    </dgm:pt>
    <dgm:pt modelId="{582B5EF4-8E1C-419A-8BAF-256E2E253247}" type="pres">
      <dgm:prSet presAssocID="{46F54AA7-15E2-4393-80A4-B82DA4021932}" presName="parTx" presStyleLbl="revTx" presStyleIdx="2" presStyleCnt="3">
        <dgm:presLayoutVars>
          <dgm:chMax val="0"/>
          <dgm:chPref val="0"/>
        </dgm:presLayoutVars>
      </dgm:prSet>
      <dgm:spPr/>
    </dgm:pt>
  </dgm:ptLst>
  <dgm:cxnLst>
    <dgm:cxn modelId="{2CA97914-CFE8-41FD-96C5-F67882AEF48D}" type="presOf" srcId="{CE3E2A32-CDAC-40F2-8C6F-0D12E94E4356}" destId="{CFA8C1A5-569C-4B20-B5BB-4B60233581EA}" srcOrd="0" destOrd="0" presId="urn:microsoft.com/office/officeart/2018/2/layout/IconVerticalSolidList"/>
    <dgm:cxn modelId="{C90C1C30-FCF0-40BE-9673-146159E3A5C6}" type="presOf" srcId="{D003E7C0-BBD5-449C-AFDF-4A8A4036B48C}" destId="{9C8BE200-0980-46F4-83E0-030B5F32BBCA}" srcOrd="0" destOrd="0" presId="urn:microsoft.com/office/officeart/2018/2/layout/IconVerticalSolidList"/>
    <dgm:cxn modelId="{9DBB805E-2978-4527-83D7-66A36D1870C4}" srcId="{D003E7C0-BBD5-449C-AFDF-4A8A4036B48C}" destId="{6908B241-087B-4F38-A050-28D84EFE160E}" srcOrd="0" destOrd="0" parTransId="{B3C9F52F-04B0-4E94-AA7F-71AA02DB9E62}" sibTransId="{E271E5DF-02FD-4FAC-89FC-B9F6E1CE8B36}"/>
    <dgm:cxn modelId="{6B51B566-8337-42BD-BEAD-D224F11DB4C7}" type="presOf" srcId="{6908B241-087B-4F38-A050-28D84EFE160E}" destId="{11792E89-C1BB-46EF-8260-DE82C1A5FE9B}" srcOrd="0" destOrd="0" presId="urn:microsoft.com/office/officeart/2018/2/layout/IconVerticalSolidList"/>
    <dgm:cxn modelId="{88C711B7-821A-4154-ACE3-EC4C6DA999EA}" srcId="{D003E7C0-BBD5-449C-AFDF-4A8A4036B48C}" destId="{46F54AA7-15E2-4393-80A4-B82DA4021932}" srcOrd="2" destOrd="0" parTransId="{0C4563CB-EEA3-4C87-B399-DE28BDADC9E5}" sibTransId="{2E5965CB-96E0-4172-A221-F68FAFF72EF1}"/>
    <dgm:cxn modelId="{1ED15BBA-EB4D-4D71-B834-65B573DC855A}" srcId="{D003E7C0-BBD5-449C-AFDF-4A8A4036B48C}" destId="{CE3E2A32-CDAC-40F2-8C6F-0D12E94E4356}" srcOrd="1" destOrd="0" parTransId="{829D3F48-BD90-4E89-A65D-64697E152B8F}" sibTransId="{990B7CA5-222D-457D-AD76-053BD91C09FD}"/>
    <dgm:cxn modelId="{697177D5-15A7-4066-BA82-F0412E273B0B}" type="presOf" srcId="{46F54AA7-15E2-4393-80A4-B82DA4021932}" destId="{582B5EF4-8E1C-419A-8BAF-256E2E253247}" srcOrd="0" destOrd="0" presId="urn:microsoft.com/office/officeart/2018/2/layout/IconVerticalSolidList"/>
    <dgm:cxn modelId="{8F6B85E5-4924-4863-9A28-B21DE2E3004E}" type="presParOf" srcId="{9C8BE200-0980-46F4-83E0-030B5F32BBCA}" destId="{F1381178-1588-43D0-A789-0CA9346347AB}" srcOrd="0" destOrd="0" presId="urn:microsoft.com/office/officeart/2018/2/layout/IconVerticalSolidList"/>
    <dgm:cxn modelId="{80B9CCD8-83DF-4439-A7B0-4BAD2D296E41}" type="presParOf" srcId="{F1381178-1588-43D0-A789-0CA9346347AB}" destId="{29149B72-46C6-4DA8-AFFF-95B9B5493326}" srcOrd="0" destOrd="0" presId="urn:microsoft.com/office/officeart/2018/2/layout/IconVerticalSolidList"/>
    <dgm:cxn modelId="{B8C77BE2-F118-4D3D-B3C4-D749A58C6EA4}" type="presParOf" srcId="{F1381178-1588-43D0-A789-0CA9346347AB}" destId="{1C518AC0-72F1-44EF-B9C4-2C466742B8C2}" srcOrd="1" destOrd="0" presId="urn:microsoft.com/office/officeart/2018/2/layout/IconVerticalSolidList"/>
    <dgm:cxn modelId="{E42FF401-B245-403E-8479-5C8375949569}" type="presParOf" srcId="{F1381178-1588-43D0-A789-0CA9346347AB}" destId="{1F1B24C6-ADC2-4BFA-BF8B-A343EFAEC5C1}" srcOrd="2" destOrd="0" presId="urn:microsoft.com/office/officeart/2018/2/layout/IconVerticalSolidList"/>
    <dgm:cxn modelId="{5E580483-12A9-4274-897A-5F9F90F21B4A}" type="presParOf" srcId="{F1381178-1588-43D0-A789-0CA9346347AB}" destId="{11792E89-C1BB-46EF-8260-DE82C1A5FE9B}" srcOrd="3" destOrd="0" presId="urn:microsoft.com/office/officeart/2018/2/layout/IconVerticalSolidList"/>
    <dgm:cxn modelId="{8210F0AC-06EA-46F6-872C-6EDA51A8E1FF}" type="presParOf" srcId="{9C8BE200-0980-46F4-83E0-030B5F32BBCA}" destId="{BFBDAB05-1C7E-46AC-A445-E7C756550E22}" srcOrd="1" destOrd="0" presId="urn:microsoft.com/office/officeart/2018/2/layout/IconVerticalSolidList"/>
    <dgm:cxn modelId="{1392D780-5749-491A-ABEA-359F28B2F02E}" type="presParOf" srcId="{9C8BE200-0980-46F4-83E0-030B5F32BBCA}" destId="{56FCC486-C8AE-4F1E-A0B3-E9AC9E18B247}" srcOrd="2" destOrd="0" presId="urn:microsoft.com/office/officeart/2018/2/layout/IconVerticalSolidList"/>
    <dgm:cxn modelId="{191654F2-BA68-448B-9948-E3B2C1D6EDD5}" type="presParOf" srcId="{56FCC486-C8AE-4F1E-A0B3-E9AC9E18B247}" destId="{3DAD1F25-5A06-43DC-8C07-3D0D31390C0A}" srcOrd="0" destOrd="0" presId="urn:microsoft.com/office/officeart/2018/2/layout/IconVerticalSolidList"/>
    <dgm:cxn modelId="{C7E76996-FBAD-4397-AB2D-68BD75326F41}" type="presParOf" srcId="{56FCC486-C8AE-4F1E-A0B3-E9AC9E18B247}" destId="{5FA3956D-490E-4D32-AA08-CE3BD602513B}" srcOrd="1" destOrd="0" presId="urn:microsoft.com/office/officeart/2018/2/layout/IconVerticalSolidList"/>
    <dgm:cxn modelId="{38CA03CD-9023-4B7C-8E69-425EDC057637}" type="presParOf" srcId="{56FCC486-C8AE-4F1E-A0B3-E9AC9E18B247}" destId="{2307B2F8-42F8-439A-AC9B-BC3C7FD91780}" srcOrd="2" destOrd="0" presId="urn:microsoft.com/office/officeart/2018/2/layout/IconVerticalSolidList"/>
    <dgm:cxn modelId="{09509415-2C01-4B23-A736-825F65679BCE}" type="presParOf" srcId="{56FCC486-C8AE-4F1E-A0B3-E9AC9E18B247}" destId="{CFA8C1A5-569C-4B20-B5BB-4B60233581EA}" srcOrd="3" destOrd="0" presId="urn:microsoft.com/office/officeart/2018/2/layout/IconVerticalSolidList"/>
    <dgm:cxn modelId="{8CC0C186-A830-475B-8FE1-46C5D499C73C}" type="presParOf" srcId="{9C8BE200-0980-46F4-83E0-030B5F32BBCA}" destId="{C8C4FDAC-C422-4ACA-8478-DF06BA4FF966}" srcOrd="3" destOrd="0" presId="urn:microsoft.com/office/officeart/2018/2/layout/IconVerticalSolidList"/>
    <dgm:cxn modelId="{D712A927-041A-4F5D-99D3-F8912B5CCB13}" type="presParOf" srcId="{9C8BE200-0980-46F4-83E0-030B5F32BBCA}" destId="{38DB0E1D-4A1C-4785-8254-8E52CE8C22EF}" srcOrd="4" destOrd="0" presId="urn:microsoft.com/office/officeart/2018/2/layout/IconVerticalSolidList"/>
    <dgm:cxn modelId="{DB80AA8B-1E5E-4817-AF27-251BF9CEA76B}" type="presParOf" srcId="{38DB0E1D-4A1C-4785-8254-8E52CE8C22EF}" destId="{809B2339-3D4B-4CC7-9C91-CC3B17B6F484}" srcOrd="0" destOrd="0" presId="urn:microsoft.com/office/officeart/2018/2/layout/IconVerticalSolidList"/>
    <dgm:cxn modelId="{2A7EE8CF-EA7B-49D1-84CB-6247685489D5}" type="presParOf" srcId="{38DB0E1D-4A1C-4785-8254-8E52CE8C22EF}" destId="{1BD49858-C8A5-44A0-8FAA-DEC7676386FA}" srcOrd="1" destOrd="0" presId="urn:microsoft.com/office/officeart/2018/2/layout/IconVerticalSolidList"/>
    <dgm:cxn modelId="{E7A4C9C3-6B3B-481B-87EB-55AAC860C4E8}" type="presParOf" srcId="{38DB0E1D-4A1C-4785-8254-8E52CE8C22EF}" destId="{390E51AD-3A0C-4937-BB07-8F003AF7BB94}" srcOrd="2" destOrd="0" presId="urn:microsoft.com/office/officeart/2018/2/layout/IconVerticalSolidList"/>
    <dgm:cxn modelId="{B1C39061-2867-4E4D-A1A5-1E2EF4B2BFCF}" type="presParOf" srcId="{38DB0E1D-4A1C-4785-8254-8E52CE8C22EF}" destId="{582B5EF4-8E1C-419A-8BAF-256E2E2532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E7915-C47E-4E89-AD51-AA38C9D7C3D2}">
      <dsp:nvSpPr>
        <dsp:cNvPr id="0" name=""/>
        <dsp:cNvSpPr/>
      </dsp:nvSpPr>
      <dsp:spPr>
        <a:xfrm>
          <a:off x="3080" y="587032"/>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Economy </a:t>
          </a:r>
        </a:p>
      </dsp:txBody>
      <dsp:txXfrm>
        <a:off x="3080" y="587032"/>
        <a:ext cx="2444055" cy="1466433"/>
      </dsp:txXfrm>
    </dsp:sp>
    <dsp:sp modelId="{255AD03D-5F59-42A6-BD93-933A2564DE8A}">
      <dsp:nvSpPr>
        <dsp:cNvPr id="0" name=""/>
        <dsp:cNvSpPr/>
      </dsp:nvSpPr>
      <dsp:spPr>
        <a:xfrm>
          <a:off x="2691541" y="587032"/>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Sector </a:t>
          </a:r>
        </a:p>
      </dsp:txBody>
      <dsp:txXfrm>
        <a:off x="2691541" y="587032"/>
        <a:ext cx="2444055" cy="1466433"/>
      </dsp:txXfrm>
    </dsp:sp>
    <dsp:sp modelId="{118B6E75-A1AE-402B-AF14-54DF1BFE8A66}">
      <dsp:nvSpPr>
        <dsp:cNvPr id="0" name=""/>
        <dsp:cNvSpPr/>
      </dsp:nvSpPr>
      <dsp:spPr>
        <a:xfrm>
          <a:off x="5380002" y="587032"/>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Corporate </a:t>
          </a:r>
        </a:p>
      </dsp:txBody>
      <dsp:txXfrm>
        <a:off x="5380002" y="587032"/>
        <a:ext cx="2444055" cy="1466433"/>
      </dsp:txXfrm>
    </dsp:sp>
    <dsp:sp modelId="{640FD911-20D2-44ED-9B70-F1D9FD1D1AA0}">
      <dsp:nvSpPr>
        <dsp:cNvPr id="0" name=""/>
        <dsp:cNvSpPr/>
      </dsp:nvSpPr>
      <dsp:spPr>
        <a:xfrm>
          <a:off x="8068463" y="587032"/>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Business Unit </a:t>
          </a:r>
        </a:p>
      </dsp:txBody>
      <dsp:txXfrm>
        <a:off x="8068463" y="587032"/>
        <a:ext cx="2444055" cy="1466433"/>
      </dsp:txXfrm>
    </dsp:sp>
    <dsp:sp modelId="{265804B9-C1A7-43FD-83E0-96C530B6551D}">
      <dsp:nvSpPr>
        <dsp:cNvPr id="0" name=""/>
        <dsp:cNvSpPr/>
      </dsp:nvSpPr>
      <dsp:spPr>
        <a:xfrm>
          <a:off x="1347311" y="2297871"/>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Department </a:t>
          </a:r>
        </a:p>
      </dsp:txBody>
      <dsp:txXfrm>
        <a:off x="1347311" y="2297871"/>
        <a:ext cx="2444055" cy="1466433"/>
      </dsp:txXfrm>
    </dsp:sp>
    <dsp:sp modelId="{5DB078EF-14EA-436E-8C2E-BD8131BF371F}">
      <dsp:nvSpPr>
        <dsp:cNvPr id="0" name=""/>
        <dsp:cNvSpPr/>
      </dsp:nvSpPr>
      <dsp:spPr>
        <a:xfrm>
          <a:off x="4035772" y="2297871"/>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Team </a:t>
          </a:r>
        </a:p>
      </dsp:txBody>
      <dsp:txXfrm>
        <a:off x="4035772" y="2297871"/>
        <a:ext cx="2444055" cy="1466433"/>
      </dsp:txXfrm>
    </dsp:sp>
    <dsp:sp modelId="{C863CE1F-4BC4-482C-B53F-39FB93BCF9A3}">
      <dsp:nvSpPr>
        <dsp:cNvPr id="0" name=""/>
        <dsp:cNvSpPr/>
      </dsp:nvSpPr>
      <dsp:spPr>
        <a:xfrm>
          <a:off x="6724233" y="2297871"/>
          <a:ext cx="2444055" cy="146643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Individual</a:t>
          </a:r>
        </a:p>
      </dsp:txBody>
      <dsp:txXfrm>
        <a:off x="6724233" y="2297871"/>
        <a:ext cx="2444055" cy="14664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06D12-1BD5-4D62-B92F-2CBB54FFE261}">
      <dsp:nvSpPr>
        <dsp:cNvPr id="0" name=""/>
        <dsp:cNvSpPr/>
      </dsp:nvSpPr>
      <dsp:spPr>
        <a:xfrm>
          <a:off x="0" y="594"/>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F2DFE-768D-4CF8-92F2-93D84E834BB7}">
      <dsp:nvSpPr>
        <dsp:cNvPr id="0" name=""/>
        <dsp:cNvSpPr/>
      </dsp:nvSpPr>
      <dsp:spPr>
        <a:xfrm>
          <a:off x="421117" y="313822"/>
          <a:ext cx="765668" cy="765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9B829-004D-4150-AD29-4C03F1AF4A4C}">
      <dsp:nvSpPr>
        <dsp:cNvPr id="0" name=""/>
        <dsp:cNvSpPr/>
      </dsp:nvSpPr>
      <dsp:spPr>
        <a:xfrm>
          <a:off x="1607903" y="594"/>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en-US" sz="2500" kern="1200"/>
            <a:t>Managing the Delivery Framework</a:t>
          </a:r>
        </a:p>
      </dsp:txBody>
      <dsp:txXfrm>
        <a:off x="1607903" y="594"/>
        <a:ext cx="4564296" cy="1392124"/>
      </dsp:txXfrm>
    </dsp:sp>
    <dsp:sp modelId="{884E341F-5A8F-4387-AE74-FD71A8DCB2E0}">
      <dsp:nvSpPr>
        <dsp:cNvPr id="0" name=""/>
        <dsp:cNvSpPr/>
      </dsp:nvSpPr>
      <dsp:spPr>
        <a:xfrm>
          <a:off x="0" y="1740750"/>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9A77C-779B-4667-A938-F4F356DFA503}">
      <dsp:nvSpPr>
        <dsp:cNvPr id="0" name=""/>
        <dsp:cNvSpPr/>
      </dsp:nvSpPr>
      <dsp:spPr>
        <a:xfrm>
          <a:off x="421117" y="2053978"/>
          <a:ext cx="765668" cy="765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814467-8737-4677-8D18-B0B6E165BF21}">
      <dsp:nvSpPr>
        <dsp:cNvPr id="0" name=""/>
        <dsp:cNvSpPr/>
      </dsp:nvSpPr>
      <dsp:spPr>
        <a:xfrm>
          <a:off x="1607903" y="1740750"/>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en-US" sz="2500" kern="1200"/>
            <a:t>Managing Relationships with Customers and Providers</a:t>
          </a:r>
        </a:p>
      </dsp:txBody>
      <dsp:txXfrm>
        <a:off x="1607903" y="1740750"/>
        <a:ext cx="4564296" cy="1392124"/>
      </dsp:txXfrm>
    </dsp:sp>
    <dsp:sp modelId="{510C55FD-CC3F-458D-BF06-E261359478E4}">
      <dsp:nvSpPr>
        <dsp:cNvPr id="0" name=""/>
        <dsp:cNvSpPr/>
      </dsp:nvSpPr>
      <dsp:spPr>
        <a:xfrm>
          <a:off x="0" y="3480905"/>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5532B-8E7A-4C79-95E2-CFDEC421A4CA}">
      <dsp:nvSpPr>
        <dsp:cNvPr id="0" name=""/>
        <dsp:cNvSpPr/>
      </dsp:nvSpPr>
      <dsp:spPr>
        <a:xfrm>
          <a:off x="421117" y="3794133"/>
          <a:ext cx="765668" cy="765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553CDB-9670-47B9-BC07-200A6F63F8F0}">
      <dsp:nvSpPr>
        <dsp:cNvPr id="0" name=""/>
        <dsp:cNvSpPr/>
      </dsp:nvSpPr>
      <dsp:spPr>
        <a:xfrm>
          <a:off x="1607903" y="3480905"/>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en-US" sz="2500" kern="1200"/>
            <a:t>Measuring Success</a:t>
          </a:r>
        </a:p>
      </dsp:txBody>
      <dsp:txXfrm>
        <a:off x="1607903" y="3480905"/>
        <a:ext cx="4564296" cy="13921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D4F96-7AA0-49E5-A58A-20E079205961}">
      <dsp:nvSpPr>
        <dsp:cNvPr id="0" name=""/>
        <dsp:cNvSpPr/>
      </dsp:nvSpPr>
      <dsp:spPr>
        <a:xfrm>
          <a:off x="0" y="4055423"/>
          <a:ext cx="2628900" cy="2958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Achieve</a:t>
          </a:r>
        </a:p>
      </dsp:txBody>
      <dsp:txXfrm>
        <a:off x="0" y="4055423"/>
        <a:ext cx="2628900" cy="295861"/>
      </dsp:txXfrm>
    </dsp:sp>
    <dsp:sp modelId="{D200D015-C97A-4480-AD67-1D58FB0BC90D}">
      <dsp:nvSpPr>
        <dsp:cNvPr id="0" name=""/>
        <dsp:cNvSpPr/>
      </dsp:nvSpPr>
      <dsp:spPr>
        <a:xfrm>
          <a:off x="2628900" y="4055423"/>
          <a:ext cx="7886700" cy="29586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Achieve the business benefit – implement the delivery framework.</a:t>
          </a:r>
        </a:p>
      </dsp:txBody>
      <dsp:txXfrm>
        <a:off x="2628900" y="4055423"/>
        <a:ext cx="7886700" cy="295861"/>
      </dsp:txXfrm>
    </dsp:sp>
    <dsp:sp modelId="{33E0C03F-64DB-44F9-85E2-B9496491CA07}">
      <dsp:nvSpPr>
        <dsp:cNvPr id="0" name=""/>
        <dsp:cNvSpPr/>
      </dsp:nvSpPr>
      <dsp:spPr>
        <a:xfrm rot="10800000">
          <a:off x="0" y="3604826"/>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Populate</a:t>
          </a:r>
        </a:p>
      </dsp:txBody>
      <dsp:txXfrm rot="-10800000">
        <a:off x="0" y="3604826"/>
        <a:ext cx="2628900" cy="295772"/>
      </dsp:txXfrm>
    </dsp:sp>
    <dsp:sp modelId="{6633761F-EBEC-4227-A6D4-8893041D4A37}">
      <dsp:nvSpPr>
        <dsp:cNvPr id="0" name=""/>
        <dsp:cNvSpPr/>
      </dsp:nvSpPr>
      <dsp:spPr>
        <a:xfrm>
          <a:off x="2628900" y="3604826"/>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Populate the delivery framework – resource the programme; </a:t>
          </a:r>
        </a:p>
      </dsp:txBody>
      <dsp:txXfrm>
        <a:off x="2628900" y="3604826"/>
        <a:ext cx="7886700" cy="295772"/>
      </dsp:txXfrm>
    </dsp:sp>
    <dsp:sp modelId="{2380F80F-935A-4EEE-A61C-9CD5D9FD2DF4}">
      <dsp:nvSpPr>
        <dsp:cNvPr id="0" name=""/>
        <dsp:cNvSpPr/>
      </dsp:nvSpPr>
      <dsp:spPr>
        <a:xfrm rot="10800000">
          <a:off x="0" y="3154230"/>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Plan</a:t>
          </a:r>
        </a:p>
      </dsp:txBody>
      <dsp:txXfrm rot="-10800000">
        <a:off x="0" y="3154230"/>
        <a:ext cx="2628900" cy="295772"/>
      </dsp:txXfrm>
    </dsp:sp>
    <dsp:sp modelId="{9E377E72-B7C6-45E3-9AE0-EF3F940BBF72}">
      <dsp:nvSpPr>
        <dsp:cNvPr id="0" name=""/>
        <dsp:cNvSpPr/>
      </dsp:nvSpPr>
      <dsp:spPr>
        <a:xfrm>
          <a:off x="2628900" y="3154230"/>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Plan the work programme – translate the technology road-map into business unit plans; </a:t>
          </a:r>
        </a:p>
      </dsp:txBody>
      <dsp:txXfrm>
        <a:off x="2628900" y="3154230"/>
        <a:ext cx="7886700" cy="295772"/>
      </dsp:txXfrm>
    </dsp:sp>
    <dsp:sp modelId="{C78E10CC-9CAD-470D-B407-831595248011}">
      <dsp:nvSpPr>
        <dsp:cNvPr id="0" name=""/>
        <dsp:cNvSpPr/>
      </dsp:nvSpPr>
      <dsp:spPr>
        <a:xfrm rot="10800000">
          <a:off x="0" y="2703633"/>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Chart</a:t>
          </a:r>
        </a:p>
      </dsp:txBody>
      <dsp:txXfrm rot="-10800000">
        <a:off x="0" y="2703633"/>
        <a:ext cx="2628900" cy="295772"/>
      </dsp:txXfrm>
    </dsp:sp>
    <dsp:sp modelId="{591D32D2-5FD9-4EE9-BBF5-793AD99E0D5C}">
      <dsp:nvSpPr>
        <dsp:cNvPr id="0" name=""/>
        <dsp:cNvSpPr/>
      </dsp:nvSpPr>
      <dsp:spPr>
        <a:xfrm>
          <a:off x="2628900" y="2703633"/>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Chart the Technology Roadmap – prioritise, time-line and optimise the change agenda; </a:t>
          </a:r>
        </a:p>
      </dsp:txBody>
      <dsp:txXfrm>
        <a:off x="2628900" y="2703633"/>
        <a:ext cx="7886700" cy="295772"/>
      </dsp:txXfrm>
    </dsp:sp>
    <dsp:sp modelId="{8C947BB5-2873-43AF-8ADD-6F150C36B73F}">
      <dsp:nvSpPr>
        <dsp:cNvPr id="0" name=""/>
        <dsp:cNvSpPr/>
      </dsp:nvSpPr>
      <dsp:spPr>
        <a:xfrm rot="10800000">
          <a:off x="0" y="2253036"/>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Determine</a:t>
          </a:r>
        </a:p>
      </dsp:txBody>
      <dsp:txXfrm rot="-10800000">
        <a:off x="0" y="2253036"/>
        <a:ext cx="2628900" cy="295772"/>
      </dsp:txXfrm>
    </dsp:sp>
    <dsp:sp modelId="{BC556CE8-1A76-4049-B7EF-CF7003652764}">
      <dsp:nvSpPr>
        <dsp:cNvPr id="0" name=""/>
        <dsp:cNvSpPr/>
      </dsp:nvSpPr>
      <dsp:spPr>
        <a:xfrm>
          <a:off x="2628900" y="2253036"/>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Determine the Change Agenda – analyse the context, the business strategy and influential factors, identify impacts and implications for the IT estate; </a:t>
          </a:r>
        </a:p>
      </dsp:txBody>
      <dsp:txXfrm>
        <a:off x="2628900" y="2253036"/>
        <a:ext cx="7886700" cy="295772"/>
      </dsp:txXfrm>
    </dsp:sp>
    <dsp:sp modelId="{E640C636-607B-4D07-BC1F-7D1B1F46DC65}">
      <dsp:nvSpPr>
        <dsp:cNvPr id="0" name=""/>
        <dsp:cNvSpPr/>
      </dsp:nvSpPr>
      <dsp:spPr>
        <a:xfrm rot="10800000">
          <a:off x="0" y="1802440"/>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Interpret</a:t>
          </a:r>
        </a:p>
      </dsp:txBody>
      <dsp:txXfrm rot="-10800000">
        <a:off x="0" y="1802440"/>
        <a:ext cx="2628900" cy="295772"/>
      </dsp:txXfrm>
    </dsp:sp>
    <dsp:sp modelId="{30EC22F8-53D8-4E0C-9A7D-06F6E5EF7A25}">
      <dsp:nvSpPr>
        <dsp:cNvPr id="0" name=""/>
        <dsp:cNvSpPr/>
      </dsp:nvSpPr>
      <dsp:spPr>
        <a:xfrm>
          <a:off x="2628900" y="1802440"/>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Interpret the context – gather and collate intelligence about influential factors, internal and external; </a:t>
          </a:r>
        </a:p>
      </dsp:txBody>
      <dsp:txXfrm>
        <a:off x="2628900" y="1802440"/>
        <a:ext cx="7886700" cy="295772"/>
      </dsp:txXfrm>
    </dsp:sp>
    <dsp:sp modelId="{782AE694-BF49-4E1F-85B2-431E4CE0C1A0}">
      <dsp:nvSpPr>
        <dsp:cNvPr id="0" name=""/>
        <dsp:cNvSpPr/>
      </dsp:nvSpPr>
      <dsp:spPr>
        <a:xfrm rot="10800000">
          <a:off x="0" y="1351843"/>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Discover</a:t>
          </a:r>
        </a:p>
      </dsp:txBody>
      <dsp:txXfrm rot="-10800000">
        <a:off x="0" y="1351843"/>
        <a:ext cx="2628900" cy="295772"/>
      </dsp:txXfrm>
    </dsp:sp>
    <dsp:sp modelId="{81BBF224-5BBF-4F04-B480-1ECD9AD98618}">
      <dsp:nvSpPr>
        <dsp:cNvPr id="0" name=""/>
        <dsp:cNvSpPr/>
      </dsp:nvSpPr>
      <dsp:spPr>
        <a:xfrm>
          <a:off x="2628900" y="1351843"/>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Discover the value chains – identify and document the relationships/ touch-points between the business and the IT estate; </a:t>
          </a:r>
        </a:p>
      </dsp:txBody>
      <dsp:txXfrm>
        <a:off x="2628900" y="1351843"/>
        <a:ext cx="7886700" cy="295772"/>
      </dsp:txXfrm>
    </dsp:sp>
    <dsp:sp modelId="{31E0987D-5BA6-4D35-9F43-61C01412E071}">
      <dsp:nvSpPr>
        <dsp:cNvPr id="0" name=""/>
        <dsp:cNvSpPr/>
      </dsp:nvSpPr>
      <dsp:spPr>
        <a:xfrm rot="10800000">
          <a:off x="0" y="901246"/>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Know</a:t>
          </a:r>
        </a:p>
      </dsp:txBody>
      <dsp:txXfrm rot="-10800000">
        <a:off x="0" y="901246"/>
        <a:ext cx="2628900" cy="295772"/>
      </dsp:txXfrm>
    </dsp:sp>
    <dsp:sp modelId="{A4B3ADF7-DAE0-4242-A5BB-ADE7EA60E2B4}">
      <dsp:nvSpPr>
        <dsp:cNvPr id="0" name=""/>
        <dsp:cNvSpPr/>
      </dsp:nvSpPr>
      <dsp:spPr>
        <a:xfrm>
          <a:off x="2628900" y="901246"/>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Know the IT estate – identify and document all IT assets, applications and delivery channels; </a:t>
          </a:r>
        </a:p>
      </dsp:txBody>
      <dsp:txXfrm>
        <a:off x="2628900" y="901246"/>
        <a:ext cx="7886700" cy="295772"/>
      </dsp:txXfrm>
    </dsp:sp>
    <dsp:sp modelId="{98F9B2E6-00FC-4736-A1A7-4AA456E0A1BA}">
      <dsp:nvSpPr>
        <dsp:cNvPr id="0" name=""/>
        <dsp:cNvSpPr/>
      </dsp:nvSpPr>
      <dsp:spPr>
        <a:xfrm rot="10800000">
          <a:off x="0" y="450650"/>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Acknowledge</a:t>
          </a:r>
        </a:p>
      </dsp:txBody>
      <dsp:txXfrm rot="-10800000">
        <a:off x="0" y="450650"/>
        <a:ext cx="2628900" cy="295772"/>
      </dsp:txXfrm>
    </dsp:sp>
    <dsp:sp modelId="{A66A0B04-806B-4A17-8FBB-4EBCD8FFE0D9}">
      <dsp:nvSpPr>
        <dsp:cNvPr id="0" name=""/>
        <dsp:cNvSpPr/>
      </dsp:nvSpPr>
      <dsp:spPr>
        <a:xfrm>
          <a:off x="2628900" y="450650"/>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Acknowledge the culture – analyse the structure, ethos and nature of your organisation; </a:t>
          </a:r>
        </a:p>
      </dsp:txBody>
      <dsp:txXfrm>
        <a:off x="2628900" y="450650"/>
        <a:ext cx="7886700" cy="295772"/>
      </dsp:txXfrm>
    </dsp:sp>
    <dsp:sp modelId="{F3D2304A-E942-4B54-A057-042F3A437BED}">
      <dsp:nvSpPr>
        <dsp:cNvPr id="0" name=""/>
        <dsp:cNvSpPr/>
      </dsp:nvSpPr>
      <dsp:spPr>
        <a:xfrm rot="10800000">
          <a:off x="0" y="53"/>
          <a:ext cx="2628900" cy="455034"/>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Understand</a:t>
          </a:r>
        </a:p>
      </dsp:txBody>
      <dsp:txXfrm rot="-10800000">
        <a:off x="0" y="53"/>
        <a:ext cx="2628900" cy="295772"/>
      </dsp:txXfrm>
    </dsp:sp>
    <dsp:sp modelId="{2B08FCF6-4B45-499D-A0EA-933FF0C2D7AD}">
      <dsp:nvSpPr>
        <dsp:cNvPr id="0" name=""/>
        <dsp:cNvSpPr/>
      </dsp:nvSpPr>
      <dsp:spPr>
        <a:xfrm>
          <a:off x="2628900" y="53"/>
          <a:ext cx="7886700" cy="2957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Understand the business – identify and document all of your business processes, formal and informal; </a:t>
          </a:r>
        </a:p>
      </dsp:txBody>
      <dsp:txXfrm>
        <a:off x="2628900" y="53"/>
        <a:ext cx="7886700" cy="2957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3C712-8688-4B4C-93DC-270732306DA7}">
      <dsp:nvSpPr>
        <dsp:cNvPr id="0" name=""/>
        <dsp:cNvSpPr/>
      </dsp:nvSpPr>
      <dsp:spPr>
        <a:xfrm>
          <a:off x="0" y="1805"/>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543284-422D-462B-BEB4-FD099F60030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BF6227-4CE0-4731-80CA-8D7A5F49B57F}">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A thorough understanding of your current business operations, including the organisational culture; </a:t>
          </a:r>
        </a:p>
      </dsp:txBody>
      <dsp:txXfrm>
        <a:off x="1057183" y="1805"/>
        <a:ext cx="9458416" cy="915310"/>
      </dsp:txXfrm>
    </dsp:sp>
    <dsp:sp modelId="{FD2A53D3-FFD1-4DDC-97A7-DECF9A79CA00}">
      <dsp:nvSpPr>
        <dsp:cNvPr id="0" name=""/>
        <dsp:cNvSpPr/>
      </dsp:nvSpPr>
      <dsp:spPr>
        <a:xfrm>
          <a:off x="0" y="1145944"/>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0F9F6-8CE8-433F-87C2-D657BD4D63C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B82325-7D62-452E-9979-1DDBF5612F1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Knowledge of your IT estate (resources), including the value chains; </a:t>
          </a:r>
        </a:p>
      </dsp:txBody>
      <dsp:txXfrm>
        <a:off x="1057183" y="1145944"/>
        <a:ext cx="9458416" cy="915310"/>
      </dsp:txXfrm>
    </dsp:sp>
    <dsp:sp modelId="{048F328B-73E0-4F71-9FDE-17AA73D4796F}">
      <dsp:nvSpPr>
        <dsp:cNvPr id="0" name=""/>
        <dsp:cNvSpPr/>
      </dsp:nvSpPr>
      <dsp:spPr>
        <a:xfrm>
          <a:off x="0" y="2290082"/>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21675-0647-4E3B-8B92-312EABEA591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E951A8-04F2-4DCA-BA97-1DCFAA5309E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Good awareness of your future business context and influential factors; </a:t>
          </a:r>
        </a:p>
      </dsp:txBody>
      <dsp:txXfrm>
        <a:off x="1057183" y="2290082"/>
        <a:ext cx="9458416" cy="915310"/>
      </dsp:txXfrm>
    </dsp:sp>
    <dsp:sp modelId="{C8494673-385C-4E2B-947D-10F72744D607}">
      <dsp:nvSpPr>
        <dsp:cNvPr id="0" name=""/>
        <dsp:cNvSpPr/>
      </dsp:nvSpPr>
      <dsp:spPr>
        <a:xfrm>
          <a:off x="0" y="3434221"/>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30370-BDF2-4DAC-AE7B-6724C24EE678}">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FC587-434D-487F-84CE-FAC9EC6A8699}">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A clear vision of where you want to go and how you are going to get there. </a:t>
          </a:r>
        </a:p>
      </dsp:txBody>
      <dsp:txXfrm>
        <a:off x="1057183" y="3434221"/>
        <a:ext cx="9458416" cy="9153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57D7A8-298E-47A0-84A6-0465FC38FA76}">
      <dsp:nvSpPr>
        <dsp:cNvPr id="0" name=""/>
        <dsp:cNvSpPr/>
      </dsp:nvSpPr>
      <dsp:spPr>
        <a:xfrm>
          <a:off x="0" y="594"/>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53CB7-3A2E-4841-B29C-C9C7D665AFDA}">
      <dsp:nvSpPr>
        <dsp:cNvPr id="0" name=""/>
        <dsp:cNvSpPr/>
      </dsp:nvSpPr>
      <dsp:spPr>
        <a:xfrm>
          <a:off x="421117" y="313822"/>
          <a:ext cx="765668" cy="765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21E917-AAC2-4572-97DE-4A3F75B0EB2D}">
      <dsp:nvSpPr>
        <dsp:cNvPr id="0" name=""/>
        <dsp:cNvSpPr/>
      </dsp:nvSpPr>
      <dsp:spPr>
        <a:xfrm>
          <a:off x="1607903" y="594"/>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800100">
            <a:lnSpc>
              <a:spcPct val="90000"/>
            </a:lnSpc>
            <a:spcBef>
              <a:spcPct val="0"/>
            </a:spcBef>
            <a:spcAft>
              <a:spcPct val="35000"/>
            </a:spcAft>
            <a:buNone/>
          </a:pPr>
          <a:r>
            <a:rPr lang="en-US" sz="1800" kern="1200"/>
            <a:t>• Endeavour to share your strategy within the organisation and with your strategic partners: customers and suppliers (under non-disclosure agreements); </a:t>
          </a:r>
        </a:p>
      </dsp:txBody>
      <dsp:txXfrm>
        <a:off x="1607903" y="594"/>
        <a:ext cx="4564296" cy="1392124"/>
      </dsp:txXfrm>
    </dsp:sp>
    <dsp:sp modelId="{4CF02995-AB1C-4E3D-A9ED-88312014BB80}">
      <dsp:nvSpPr>
        <dsp:cNvPr id="0" name=""/>
        <dsp:cNvSpPr/>
      </dsp:nvSpPr>
      <dsp:spPr>
        <a:xfrm>
          <a:off x="0" y="1740750"/>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B29E97-ED5E-4D62-BA0C-CD98440BF302}">
      <dsp:nvSpPr>
        <dsp:cNvPr id="0" name=""/>
        <dsp:cNvSpPr/>
      </dsp:nvSpPr>
      <dsp:spPr>
        <a:xfrm>
          <a:off x="421117" y="2053978"/>
          <a:ext cx="765668" cy="765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EC7F2A-9925-4B3B-8E96-0897B436BA71}">
      <dsp:nvSpPr>
        <dsp:cNvPr id="0" name=""/>
        <dsp:cNvSpPr/>
      </dsp:nvSpPr>
      <dsp:spPr>
        <a:xfrm>
          <a:off x="1607903" y="1740750"/>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800100">
            <a:lnSpc>
              <a:spcPct val="90000"/>
            </a:lnSpc>
            <a:spcBef>
              <a:spcPct val="0"/>
            </a:spcBef>
            <a:spcAft>
              <a:spcPct val="35000"/>
            </a:spcAft>
            <a:buNone/>
          </a:pPr>
          <a:r>
            <a:rPr lang="en-US" sz="1800" kern="1200"/>
            <a:t>• Use business models to illustrate your plans graphically, to overcome the difficulty of abstract thinking and to facilitate sharing/discussion; </a:t>
          </a:r>
        </a:p>
      </dsp:txBody>
      <dsp:txXfrm>
        <a:off x="1607903" y="1740750"/>
        <a:ext cx="4564296" cy="1392124"/>
      </dsp:txXfrm>
    </dsp:sp>
    <dsp:sp modelId="{6DC94933-486F-4472-AACA-866014CEA1A0}">
      <dsp:nvSpPr>
        <dsp:cNvPr id="0" name=""/>
        <dsp:cNvSpPr/>
      </dsp:nvSpPr>
      <dsp:spPr>
        <a:xfrm>
          <a:off x="0" y="3480905"/>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02DF7-C28D-49DA-A001-1B568C1DA6AB}">
      <dsp:nvSpPr>
        <dsp:cNvPr id="0" name=""/>
        <dsp:cNvSpPr/>
      </dsp:nvSpPr>
      <dsp:spPr>
        <a:xfrm>
          <a:off x="421117" y="3794133"/>
          <a:ext cx="765668" cy="765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ED7910-BEBC-4CC1-A9B3-233DB2190AF6}">
      <dsp:nvSpPr>
        <dsp:cNvPr id="0" name=""/>
        <dsp:cNvSpPr/>
      </dsp:nvSpPr>
      <dsp:spPr>
        <a:xfrm>
          <a:off x="1607903" y="3480905"/>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800100">
            <a:lnSpc>
              <a:spcPct val="90000"/>
            </a:lnSpc>
            <a:spcBef>
              <a:spcPct val="0"/>
            </a:spcBef>
            <a:spcAft>
              <a:spcPct val="35000"/>
            </a:spcAft>
            <a:buNone/>
          </a:pPr>
          <a:r>
            <a:rPr lang="en-US" sz="1800" kern="1200"/>
            <a:t>• Use objective metrics to prove your models and to clarify your decision-making/planning.</a:t>
          </a:r>
        </a:p>
      </dsp:txBody>
      <dsp:txXfrm>
        <a:off x="1607903" y="3480905"/>
        <a:ext cx="4564296" cy="13921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1273A-4864-490D-85AF-2DAE44F30AC8}">
      <dsp:nvSpPr>
        <dsp:cNvPr id="0" name=""/>
        <dsp:cNvSpPr/>
      </dsp:nvSpPr>
      <dsp:spPr>
        <a:xfrm>
          <a:off x="0" y="416"/>
          <a:ext cx="6172199" cy="5732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D5F2C-EE18-4228-9616-09DF1440CAFA}">
      <dsp:nvSpPr>
        <dsp:cNvPr id="0" name=""/>
        <dsp:cNvSpPr/>
      </dsp:nvSpPr>
      <dsp:spPr>
        <a:xfrm>
          <a:off x="173414" y="129402"/>
          <a:ext cx="315298" cy="315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97734-AA31-4D35-B280-3F0E18D99E54}">
      <dsp:nvSpPr>
        <dsp:cNvPr id="0" name=""/>
        <dsp:cNvSpPr/>
      </dsp:nvSpPr>
      <dsp:spPr>
        <a:xfrm>
          <a:off x="662126" y="416"/>
          <a:ext cx="5510073" cy="573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71" tIns="60671" rIns="60671" bIns="60671" numCol="1" spcCol="1270" anchor="ctr" anchorCtr="0">
          <a:noAutofit/>
        </a:bodyPr>
        <a:lstStyle/>
        <a:p>
          <a:pPr marL="0" lvl="0" indent="0" algn="l" defTabSz="711200">
            <a:lnSpc>
              <a:spcPct val="90000"/>
            </a:lnSpc>
            <a:spcBef>
              <a:spcPct val="0"/>
            </a:spcBef>
            <a:spcAft>
              <a:spcPct val="35000"/>
            </a:spcAft>
            <a:buNone/>
          </a:pPr>
          <a:r>
            <a:rPr lang="en-US" sz="1600" kern="1200"/>
            <a:t>Understand how your business works; </a:t>
          </a:r>
        </a:p>
      </dsp:txBody>
      <dsp:txXfrm>
        <a:off x="662126" y="416"/>
        <a:ext cx="5510073" cy="573269"/>
      </dsp:txXfrm>
    </dsp:sp>
    <dsp:sp modelId="{C7A3F799-0098-4398-B142-4B32EFE668FC}">
      <dsp:nvSpPr>
        <dsp:cNvPr id="0" name=""/>
        <dsp:cNvSpPr/>
      </dsp:nvSpPr>
      <dsp:spPr>
        <a:xfrm>
          <a:off x="0" y="717003"/>
          <a:ext cx="6172199" cy="5732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7F850-471E-45B4-9AB5-D47ED7382D8D}">
      <dsp:nvSpPr>
        <dsp:cNvPr id="0" name=""/>
        <dsp:cNvSpPr/>
      </dsp:nvSpPr>
      <dsp:spPr>
        <a:xfrm>
          <a:off x="173414" y="845989"/>
          <a:ext cx="315298" cy="315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B2347F-21BC-4BAD-8C90-99DCC50288A7}">
      <dsp:nvSpPr>
        <dsp:cNvPr id="0" name=""/>
        <dsp:cNvSpPr/>
      </dsp:nvSpPr>
      <dsp:spPr>
        <a:xfrm>
          <a:off x="662126" y="717003"/>
          <a:ext cx="5510073" cy="573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71" tIns="60671" rIns="60671" bIns="60671" numCol="1" spcCol="1270" anchor="ctr" anchorCtr="0">
          <a:noAutofit/>
        </a:bodyPr>
        <a:lstStyle/>
        <a:p>
          <a:pPr marL="0" lvl="0" indent="0" algn="l" defTabSz="711200">
            <a:lnSpc>
              <a:spcPct val="90000"/>
            </a:lnSpc>
            <a:spcBef>
              <a:spcPct val="0"/>
            </a:spcBef>
            <a:spcAft>
              <a:spcPct val="35000"/>
            </a:spcAft>
            <a:buNone/>
          </a:pPr>
          <a:r>
            <a:rPr lang="en-US" sz="1600" kern="1200"/>
            <a:t>Know where your business is going; </a:t>
          </a:r>
        </a:p>
      </dsp:txBody>
      <dsp:txXfrm>
        <a:off x="662126" y="717003"/>
        <a:ext cx="5510073" cy="573269"/>
      </dsp:txXfrm>
    </dsp:sp>
    <dsp:sp modelId="{EA45CD14-AEFB-4D07-AB33-E597B4EAA6A3}">
      <dsp:nvSpPr>
        <dsp:cNvPr id="0" name=""/>
        <dsp:cNvSpPr/>
      </dsp:nvSpPr>
      <dsp:spPr>
        <a:xfrm>
          <a:off x="0" y="1433590"/>
          <a:ext cx="6172199" cy="5732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836DB-BD9E-4B33-9DA1-BDA55CB3B0B4}">
      <dsp:nvSpPr>
        <dsp:cNvPr id="0" name=""/>
        <dsp:cNvSpPr/>
      </dsp:nvSpPr>
      <dsp:spPr>
        <a:xfrm>
          <a:off x="173414" y="1562576"/>
          <a:ext cx="315298" cy="3152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92CACC-FB4E-40C2-8FB6-BA8F01358A96}">
      <dsp:nvSpPr>
        <dsp:cNvPr id="0" name=""/>
        <dsp:cNvSpPr/>
      </dsp:nvSpPr>
      <dsp:spPr>
        <a:xfrm>
          <a:off x="662126" y="1433590"/>
          <a:ext cx="5510073" cy="573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71" tIns="60671" rIns="60671" bIns="60671" numCol="1" spcCol="1270" anchor="ctr" anchorCtr="0">
          <a:noAutofit/>
        </a:bodyPr>
        <a:lstStyle/>
        <a:p>
          <a:pPr marL="0" lvl="0" indent="0" algn="l" defTabSz="711200">
            <a:lnSpc>
              <a:spcPct val="90000"/>
            </a:lnSpc>
            <a:spcBef>
              <a:spcPct val="0"/>
            </a:spcBef>
            <a:spcAft>
              <a:spcPct val="35000"/>
            </a:spcAft>
            <a:buNone/>
          </a:pPr>
          <a:r>
            <a:rPr lang="en-US" sz="1600" kern="1200"/>
            <a:t>Discover how you can help to get there; </a:t>
          </a:r>
        </a:p>
      </dsp:txBody>
      <dsp:txXfrm>
        <a:off x="662126" y="1433590"/>
        <a:ext cx="5510073" cy="573269"/>
      </dsp:txXfrm>
    </dsp:sp>
    <dsp:sp modelId="{BF108C65-BDAE-4713-8D43-04C5804063F2}">
      <dsp:nvSpPr>
        <dsp:cNvPr id="0" name=""/>
        <dsp:cNvSpPr/>
      </dsp:nvSpPr>
      <dsp:spPr>
        <a:xfrm>
          <a:off x="0" y="2150177"/>
          <a:ext cx="6172199" cy="5732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1878D-9CE2-414A-B988-7BFDE8DF45E3}">
      <dsp:nvSpPr>
        <dsp:cNvPr id="0" name=""/>
        <dsp:cNvSpPr/>
      </dsp:nvSpPr>
      <dsp:spPr>
        <a:xfrm>
          <a:off x="173414" y="2279163"/>
          <a:ext cx="315298" cy="3152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7FCB4-CB2B-4F63-AB9F-AF4224400ABC}">
      <dsp:nvSpPr>
        <dsp:cNvPr id="0" name=""/>
        <dsp:cNvSpPr/>
      </dsp:nvSpPr>
      <dsp:spPr>
        <a:xfrm>
          <a:off x="662126" y="2150177"/>
          <a:ext cx="5510073" cy="573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71" tIns="60671" rIns="60671" bIns="60671" numCol="1" spcCol="1270" anchor="ctr" anchorCtr="0">
          <a:noAutofit/>
        </a:bodyPr>
        <a:lstStyle/>
        <a:p>
          <a:pPr marL="0" lvl="0" indent="0" algn="l" defTabSz="711200">
            <a:lnSpc>
              <a:spcPct val="90000"/>
            </a:lnSpc>
            <a:spcBef>
              <a:spcPct val="0"/>
            </a:spcBef>
            <a:spcAft>
              <a:spcPct val="35000"/>
            </a:spcAft>
            <a:buNone/>
          </a:pPr>
          <a:r>
            <a:rPr lang="en-US" sz="1600" kern="1200"/>
            <a:t>Decide what you will need to do to measure your progress along the way; </a:t>
          </a:r>
        </a:p>
      </dsp:txBody>
      <dsp:txXfrm>
        <a:off x="662126" y="2150177"/>
        <a:ext cx="5510073" cy="573269"/>
      </dsp:txXfrm>
    </dsp:sp>
    <dsp:sp modelId="{F19793D3-1F29-4C01-8F49-C8C189EE8667}">
      <dsp:nvSpPr>
        <dsp:cNvPr id="0" name=""/>
        <dsp:cNvSpPr/>
      </dsp:nvSpPr>
      <dsp:spPr>
        <a:xfrm>
          <a:off x="0" y="2866764"/>
          <a:ext cx="6172199" cy="5732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EB694-59D2-4EEE-A672-072D39AAE90B}">
      <dsp:nvSpPr>
        <dsp:cNvPr id="0" name=""/>
        <dsp:cNvSpPr/>
      </dsp:nvSpPr>
      <dsp:spPr>
        <a:xfrm>
          <a:off x="173414" y="2995750"/>
          <a:ext cx="315298" cy="3152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6C2E00-9475-49AF-9BAB-B0C7385FC543}">
      <dsp:nvSpPr>
        <dsp:cNvPr id="0" name=""/>
        <dsp:cNvSpPr/>
      </dsp:nvSpPr>
      <dsp:spPr>
        <a:xfrm>
          <a:off x="662126" y="2866764"/>
          <a:ext cx="5510073" cy="573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71" tIns="60671" rIns="60671" bIns="60671" numCol="1" spcCol="1270" anchor="ctr" anchorCtr="0">
          <a:noAutofit/>
        </a:bodyPr>
        <a:lstStyle/>
        <a:p>
          <a:pPr marL="0" lvl="0" indent="0" algn="l" defTabSz="711200">
            <a:lnSpc>
              <a:spcPct val="90000"/>
            </a:lnSpc>
            <a:spcBef>
              <a:spcPct val="0"/>
            </a:spcBef>
            <a:spcAft>
              <a:spcPct val="35000"/>
            </a:spcAft>
            <a:buNone/>
          </a:pPr>
          <a:r>
            <a:rPr lang="en-US" sz="1600" kern="1200"/>
            <a:t>Realise what you will have to do differently in the future; </a:t>
          </a:r>
        </a:p>
      </dsp:txBody>
      <dsp:txXfrm>
        <a:off x="662126" y="2866764"/>
        <a:ext cx="5510073" cy="573269"/>
      </dsp:txXfrm>
    </dsp:sp>
    <dsp:sp modelId="{676B44A3-5118-4396-89B5-F10AA7AD0155}">
      <dsp:nvSpPr>
        <dsp:cNvPr id="0" name=""/>
        <dsp:cNvSpPr/>
      </dsp:nvSpPr>
      <dsp:spPr>
        <a:xfrm>
          <a:off x="0" y="3583351"/>
          <a:ext cx="6172199" cy="5732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19F03-9AB2-401B-AFAD-03345B4031E5}">
      <dsp:nvSpPr>
        <dsp:cNvPr id="0" name=""/>
        <dsp:cNvSpPr/>
      </dsp:nvSpPr>
      <dsp:spPr>
        <a:xfrm>
          <a:off x="173414" y="3712337"/>
          <a:ext cx="315298" cy="3152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856913-F828-484A-A2C6-9FA523C30D1D}">
      <dsp:nvSpPr>
        <dsp:cNvPr id="0" name=""/>
        <dsp:cNvSpPr/>
      </dsp:nvSpPr>
      <dsp:spPr>
        <a:xfrm>
          <a:off x="662126" y="3583351"/>
          <a:ext cx="5510073" cy="573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71" tIns="60671" rIns="60671" bIns="60671" numCol="1" spcCol="1270" anchor="ctr" anchorCtr="0">
          <a:noAutofit/>
        </a:bodyPr>
        <a:lstStyle/>
        <a:p>
          <a:pPr marL="0" lvl="0" indent="0" algn="l" defTabSz="711200">
            <a:lnSpc>
              <a:spcPct val="90000"/>
            </a:lnSpc>
            <a:spcBef>
              <a:spcPct val="0"/>
            </a:spcBef>
            <a:spcAft>
              <a:spcPct val="35000"/>
            </a:spcAft>
            <a:buNone/>
          </a:pPr>
          <a:r>
            <a:rPr lang="en-US" sz="1600" kern="1200"/>
            <a:t>Learn how you can use IT to do things better; </a:t>
          </a:r>
        </a:p>
      </dsp:txBody>
      <dsp:txXfrm>
        <a:off x="662126" y="3583351"/>
        <a:ext cx="5510073" cy="573269"/>
      </dsp:txXfrm>
    </dsp:sp>
    <dsp:sp modelId="{3DAD5FEE-CE46-4B6B-B261-36511F7D1569}">
      <dsp:nvSpPr>
        <dsp:cNvPr id="0" name=""/>
        <dsp:cNvSpPr/>
      </dsp:nvSpPr>
      <dsp:spPr>
        <a:xfrm>
          <a:off x="0" y="4299938"/>
          <a:ext cx="6172199" cy="57326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006878-ECE8-414F-87B3-5BBAF12B8CDA}">
      <dsp:nvSpPr>
        <dsp:cNvPr id="0" name=""/>
        <dsp:cNvSpPr/>
      </dsp:nvSpPr>
      <dsp:spPr>
        <a:xfrm>
          <a:off x="173414" y="4428924"/>
          <a:ext cx="315298" cy="31529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16310B-67C1-4F6F-AE0C-50F64D8DD20D}">
      <dsp:nvSpPr>
        <dsp:cNvPr id="0" name=""/>
        <dsp:cNvSpPr/>
      </dsp:nvSpPr>
      <dsp:spPr>
        <a:xfrm>
          <a:off x="662126" y="4299938"/>
          <a:ext cx="5510073" cy="573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71" tIns="60671" rIns="60671" bIns="60671" numCol="1" spcCol="1270" anchor="ctr" anchorCtr="0">
          <a:noAutofit/>
        </a:bodyPr>
        <a:lstStyle/>
        <a:p>
          <a:pPr marL="0" lvl="0" indent="0" algn="l" defTabSz="711200">
            <a:lnSpc>
              <a:spcPct val="90000"/>
            </a:lnSpc>
            <a:spcBef>
              <a:spcPct val="0"/>
            </a:spcBef>
            <a:spcAft>
              <a:spcPct val="35000"/>
            </a:spcAft>
            <a:buNone/>
          </a:pPr>
          <a:r>
            <a:rPr lang="en-US" sz="1600" kern="1200"/>
            <a:t>Make better informed business and technology decisions.</a:t>
          </a:r>
        </a:p>
      </dsp:txBody>
      <dsp:txXfrm>
        <a:off x="662126" y="4299938"/>
        <a:ext cx="5510073" cy="5732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8C4F5-B2AC-4D51-85B0-D09B61C7747C}">
      <dsp:nvSpPr>
        <dsp:cNvPr id="0" name=""/>
        <dsp:cNvSpPr/>
      </dsp:nvSpPr>
      <dsp:spPr>
        <a:xfrm>
          <a:off x="2987349" y="-48233"/>
          <a:ext cx="4540900" cy="4540900"/>
        </a:xfrm>
        <a:prstGeom prst="circularArrow">
          <a:avLst>
            <a:gd name="adj1" fmla="val 5544"/>
            <a:gd name="adj2" fmla="val 330680"/>
            <a:gd name="adj3" fmla="val 14740509"/>
            <a:gd name="adj4" fmla="val 1682263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AD6D310-C8B4-46DE-AC77-3A6A169AEBA6}">
      <dsp:nvSpPr>
        <dsp:cNvPr id="0" name=""/>
        <dsp:cNvSpPr/>
      </dsp:nvSpPr>
      <dsp:spPr>
        <a:xfrm>
          <a:off x="4664757" y="1119"/>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Organisation Charts </a:t>
          </a:r>
        </a:p>
      </dsp:txBody>
      <dsp:txXfrm>
        <a:off x="4693707" y="30069"/>
        <a:ext cx="1128185" cy="535142"/>
      </dsp:txXfrm>
    </dsp:sp>
    <dsp:sp modelId="{274B5E19-2439-4357-B003-13ACE9A42FA8}">
      <dsp:nvSpPr>
        <dsp:cNvPr id="0" name=""/>
        <dsp:cNvSpPr/>
      </dsp:nvSpPr>
      <dsp:spPr>
        <a:xfrm>
          <a:off x="5909462" y="454155"/>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Roles and Responsibilities </a:t>
          </a:r>
        </a:p>
      </dsp:txBody>
      <dsp:txXfrm>
        <a:off x="5938412" y="483105"/>
        <a:ext cx="1128185" cy="535142"/>
      </dsp:txXfrm>
    </dsp:sp>
    <dsp:sp modelId="{369A0090-8C15-4F39-A446-ACD714DD7FC6}">
      <dsp:nvSpPr>
        <dsp:cNvPr id="0" name=""/>
        <dsp:cNvSpPr/>
      </dsp:nvSpPr>
      <dsp:spPr>
        <a:xfrm>
          <a:off x="6571756" y="1601282"/>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Formal processes </a:t>
          </a:r>
        </a:p>
      </dsp:txBody>
      <dsp:txXfrm>
        <a:off x="6600706" y="1630232"/>
        <a:ext cx="1128185" cy="535142"/>
      </dsp:txXfrm>
    </dsp:sp>
    <dsp:sp modelId="{C49D4F4D-2971-43D9-8B52-4FC8DE1B5E99}">
      <dsp:nvSpPr>
        <dsp:cNvPr id="0" name=""/>
        <dsp:cNvSpPr/>
      </dsp:nvSpPr>
      <dsp:spPr>
        <a:xfrm>
          <a:off x="6341744" y="2905746"/>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Informal processes </a:t>
          </a:r>
        </a:p>
      </dsp:txBody>
      <dsp:txXfrm>
        <a:off x="6370694" y="2934696"/>
        <a:ext cx="1128185" cy="535142"/>
      </dsp:txXfrm>
    </dsp:sp>
    <dsp:sp modelId="{D8035B42-EA04-493A-836D-4D1E508BEDBD}">
      <dsp:nvSpPr>
        <dsp:cNvPr id="0" name=""/>
        <dsp:cNvSpPr/>
      </dsp:nvSpPr>
      <dsp:spPr>
        <a:xfrm>
          <a:off x="5327051" y="3757175"/>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Markets  </a:t>
          </a:r>
        </a:p>
      </dsp:txBody>
      <dsp:txXfrm>
        <a:off x="5356001" y="3786125"/>
        <a:ext cx="1128185" cy="535142"/>
      </dsp:txXfrm>
    </dsp:sp>
    <dsp:sp modelId="{46001B1A-C410-4E0B-A313-971D7A90BD77}">
      <dsp:nvSpPr>
        <dsp:cNvPr id="0" name=""/>
        <dsp:cNvSpPr/>
      </dsp:nvSpPr>
      <dsp:spPr>
        <a:xfrm>
          <a:off x="4002463" y="3757175"/>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Products </a:t>
          </a:r>
        </a:p>
      </dsp:txBody>
      <dsp:txXfrm>
        <a:off x="4031413" y="3786125"/>
        <a:ext cx="1128185" cy="535142"/>
      </dsp:txXfrm>
    </dsp:sp>
    <dsp:sp modelId="{AE8E03F7-6F10-439E-A715-AC428522E28B}">
      <dsp:nvSpPr>
        <dsp:cNvPr id="0" name=""/>
        <dsp:cNvSpPr/>
      </dsp:nvSpPr>
      <dsp:spPr>
        <a:xfrm>
          <a:off x="2987769" y="2905746"/>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Key customers </a:t>
          </a:r>
        </a:p>
      </dsp:txBody>
      <dsp:txXfrm>
        <a:off x="3016719" y="2934696"/>
        <a:ext cx="1128185" cy="535142"/>
      </dsp:txXfrm>
    </dsp:sp>
    <dsp:sp modelId="{DEC69E94-225F-4456-9C06-C4DE994A86F6}">
      <dsp:nvSpPr>
        <dsp:cNvPr id="0" name=""/>
        <dsp:cNvSpPr/>
      </dsp:nvSpPr>
      <dsp:spPr>
        <a:xfrm>
          <a:off x="2757757" y="1601282"/>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Key suppliers </a:t>
          </a:r>
        </a:p>
      </dsp:txBody>
      <dsp:txXfrm>
        <a:off x="2786707" y="1630232"/>
        <a:ext cx="1128185" cy="535142"/>
      </dsp:txXfrm>
    </dsp:sp>
    <dsp:sp modelId="{8B68D8AD-F010-4BDF-81E6-4D268EF46BA1}">
      <dsp:nvSpPr>
        <dsp:cNvPr id="0" name=""/>
        <dsp:cNvSpPr/>
      </dsp:nvSpPr>
      <dsp:spPr>
        <a:xfrm>
          <a:off x="3420051" y="454155"/>
          <a:ext cx="1186085" cy="59304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Key business partners</a:t>
          </a:r>
        </a:p>
      </dsp:txBody>
      <dsp:txXfrm>
        <a:off x="3449001" y="483105"/>
        <a:ext cx="1128185" cy="535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579EC-353E-45C3-A30F-C5CB21496776}">
      <dsp:nvSpPr>
        <dsp:cNvPr id="0" name=""/>
        <dsp:cNvSpPr/>
      </dsp:nvSpPr>
      <dsp:spPr>
        <a:xfrm>
          <a:off x="3310618" y="0"/>
          <a:ext cx="4948971" cy="494897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7653022-EA88-4D24-A74D-93BCDF42CD59}">
      <dsp:nvSpPr>
        <dsp:cNvPr id="0" name=""/>
        <dsp:cNvSpPr/>
      </dsp:nvSpPr>
      <dsp:spPr>
        <a:xfrm>
          <a:off x="3780770" y="470152"/>
          <a:ext cx="1930098" cy="193009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Simple structure – direct, two-way information flows between operational staff and</a:t>
          </a:r>
          <a:r>
            <a:rPr lang="lv-LV" sz="1400" kern="1200"/>
            <a:t> </a:t>
          </a:r>
          <a:r>
            <a:rPr lang="en-US" sz="1400" kern="1200"/>
            <a:t>top-level management;</a:t>
          </a:r>
        </a:p>
      </dsp:txBody>
      <dsp:txXfrm>
        <a:off x="3874990" y="564372"/>
        <a:ext cx="1741658" cy="1741658"/>
      </dsp:txXfrm>
    </dsp:sp>
    <dsp:sp modelId="{BB3C562C-5D90-431B-92C6-2C278DA366D4}">
      <dsp:nvSpPr>
        <dsp:cNvPr id="0" name=""/>
        <dsp:cNvSpPr/>
      </dsp:nvSpPr>
      <dsp:spPr>
        <a:xfrm>
          <a:off x="5859338" y="470152"/>
          <a:ext cx="1930098" cy="193009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Management by exception – problems are escalated up the hierarchy only until the appropriate</a:t>
          </a:r>
          <a:r>
            <a:rPr lang="lv-LV" sz="1400" kern="1200" dirty="0"/>
            <a:t> </a:t>
          </a:r>
          <a:r>
            <a:rPr lang="en-US" sz="1400" kern="1200" dirty="0"/>
            <a:t>level of authority is reached;</a:t>
          </a:r>
        </a:p>
      </dsp:txBody>
      <dsp:txXfrm>
        <a:off x="5953558" y="564372"/>
        <a:ext cx="1741658" cy="1741658"/>
      </dsp:txXfrm>
    </dsp:sp>
    <dsp:sp modelId="{67FED0D8-8BD4-4DEC-AC88-2FA4D62F0B66}">
      <dsp:nvSpPr>
        <dsp:cNvPr id="0" name=""/>
        <dsp:cNvSpPr/>
      </dsp:nvSpPr>
      <dsp:spPr>
        <a:xfrm>
          <a:off x="3780770" y="2548720"/>
          <a:ext cx="1930098" cy="193009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Professional bureaucracy – standards and operational procedures are determined by external</a:t>
          </a:r>
          <a:r>
            <a:rPr lang="lv-LV" sz="1400" kern="1200"/>
            <a:t> </a:t>
          </a:r>
          <a:r>
            <a:rPr lang="en-US" sz="1400" kern="1200"/>
            <a:t>professional bodies;</a:t>
          </a:r>
        </a:p>
      </dsp:txBody>
      <dsp:txXfrm>
        <a:off x="3874990" y="2642940"/>
        <a:ext cx="1741658" cy="1741658"/>
      </dsp:txXfrm>
    </dsp:sp>
    <dsp:sp modelId="{E5D4EFD2-9190-4FBF-872F-279C8196456A}">
      <dsp:nvSpPr>
        <dsp:cNvPr id="0" name=""/>
        <dsp:cNvSpPr/>
      </dsp:nvSpPr>
      <dsp:spPr>
        <a:xfrm>
          <a:off x="5859338" y="2548720"/>
          <a:ext cx="1930098" cy="193009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Project team – organic teams, matrix management, formal and informal liaison between teams</a:t>
          </a:r>
          <a:r>
            <a:rPr lang="lv-LV" sz="1400" kern="1200"/>
            <a:t> </a:t>
          </a:r>
          <a:r>
            <a:rPr lang="en-US" sz="1400" kern="1200"/>
            <a:t>and members.</a:t>
          </a:r>
        </a:p>
      </dsp:txBody>
      <dsp:txXfrm>
        <a:off x="5953558" y="2642940"/>
        <a:ext cx="1741658" cy="1741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1157F-AAD5-4598-BF62-1A7BBD3C58BC}">
      <dsp:nvSpPr>
        <dsp:cNvPr id="0" name=""/>
        <dsp:cNvSpPr/>
      </dsp:nvSpPr>
      <dsp:spPr>
        <a:xfrm>
          <a:off x="0" y="2124"/>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4D4B0B9-90E6-4AC0-BE76-2DEDD049725F}">
      <dsp:nvSpPr>
        <dsp:cNvPr id="0" name=""/>
        <dsp:cNvSpPr/>
      </dsp:nvSpPr>
      <dsp:spPr>
        <a:xfrm>
          <a:off x="0" y="2124"/>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Exactly how many assets we have; </a:t>
          </a:r>
        </a:p>
      </dsp:txBody>
      <dsp:txXfrm>
        <a:off x="0" y="2124"/>
        <a:ext cx="5181600" cy="395189"/>
      </dsp:txXfrm>
    </dsp:sp>
    <dsp:sp modelId="{88021724-6EAE-4075-B1C6-7814FBFE7C3A}">
      <dsp:nvSpPr>
        <dsp:cNvPr id="0" name=""/>
        <dsp:cNvSpPr/>
      </dsp:nvSpPr>
      <dsp:spPr>
        <a:xfrm>
          <a:off x="0" y="397314"/>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2A52C7B-2CF5-4E57-9543-6ABBBFD0E893}">
      <dsp:nvSpPr>
        <dsp:cNvPr id="0" name=""/>
        <dsp:cNvSpPr/>
      </dsp:nvSpPr>
      <dsp:spPr>
        <a:xfrm>
          <a:off x="0" y="397314"/>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Their technical attributes: version, functionality etc.; </a:t>
          </a:r>
        </a:p>
      </dsp:txBody>
      <dsp:txXfrm>
        <a:off x="0" y="397314"/>
        <a:ext cx="5181600" cy="395189"/>
      </dsp:txXfrm>
    </dsp:sp>
    <dsp:sp modelId="{993FAA86-DC0D-4C78-A50B-2F84D8264304}">
      <dsp:nvSpPr>
        <dsp:cNvPr id="0" name=""/>
        <dsp:cNvSpPr/>
      </dsp:nvSpPr>
      <dsp:spPr>
        <a:xfrm>
          <a:off x="0" y="792504"/>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95C22E9-FAF4-461C-8BCA-DE0BAA20E125}">
      <dsp:nvSpPr>
        <dsp:cNvPr id="0" name=""/>
        <dsp:cNvSpPr/>
      </dsp:nvSpPr>
      <dsp:spPr>
        <a:xfrm>
          <a:off x="0" y="792504"/>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Who creates/ transforms/ configures them; </a:t>
          </a:r>
        </a:p>
      </dsp:txBody>
      <dsp:txXfrm>
        <a:off x="0" y="792504"/>
        <a:ext cx="5181600" cy="395189"/>
      </dsp:txXfrm>
    </dsp:sp>
    <dsp:sp modelId="{F506ACFC-703C-4571-93D6-F2DC784AA3AE}">
      <dsp:nvSpPr>
        <dsp:cNvPr id="0" name=""/>
        <dsp:cNvSpPr/>
      </dsp:nvSpPr>
      <dsp:spPr>
        <a:xfrm>
          <a:off x="0" y="1187694"/>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3F1305D-347B-4908-A6D7-89CA9265289C}">
      <dsp:nvSpPr>
        <dsp:cNvPr id="0" name=""/>
        <dsp:cNvSpPr/>
      </dsp:nvSpPr>
      <dsp:spPr>
        <a:xfrm>
          <a:off x="0" y="1187694"/>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Their life expectancy/ replenishment model; </a:t>
          </a:r>
        </a:p>
      </dsp:txBody>
      <dsp:txXfrm>
        <a:off x="0" y="1187694"/>
        <a:ext cx="5181600" cy="395189"/>
      </dsp:txXfrm>
    </dsp:sp>
    <dsp:sp modelId="{4579B802-6A8A-43CE-81E6-592C48E9D46A}">
      <dsp:nvSpPr>
        <dsp:cNvPr id="0" name=""/>
        <dsp:cNvSpPr/>
      </dsp:nvSpPr>
      <dsp:spPr>
        <a:xfrm>
          <a:off x="0" y="1582884"/>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6B2079E-F260-423D-A354-92693B69ED49}">
      <dsp:nvSpPr>
        <dsp:cNvPr id="0" name=""/>
        <dsp:cNvSpPr/>
      </dsp:nvSpPr>
      <dsp:spPr>
        <a:xfrm>
          <a:off x="0" y="1582884"/>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How they are distributed; </a:t>
          </a:r>
        </a:p>
      </dsp:txBody>
      <dsp:txXfrm>
        <a:off x="0" y="1582884"/>
        <a:ext cx="5181600" cy="395189"/>
      </dsp:txXfrm>
    </dsp:sp>
    <dsp:sp modelId="{7595D6C9-4B17-42CA-A99B-0BEDCA43868D}">
      <dsp:nvSpPr>
        <dsp:cNvPr id="0" name=""/>
        <dsp:cNvSpPr/>
      </dsp:nvSpPr>
      <dsp:spPr>
        <a:xfrm>
          <a:off x="0" y="1978074"/>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B3214C8-4A14-4F21-97C8-BB86200AC199}">
      <dsp:nvSpPr>
        <dsp:cNvPr id="0" name=""/>
        <dsp:cNvSpPr/>
      </dsp:nvSpPr>
      <dsp:spPr>
        <a:xfrm>
          <a:off x="0" y="1978074"/>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Who uses them; </a:t>
          </a:r>
        </a:p>
      </dsp:txBody>
      <dsp:txXfrm>
        <a:off x="0" y="1978074"/>
        <a:ext cx="5181600" cy="395189"/>
      </dsp:txXfrm>
    </dsp:sp>
    <dsp:sp modelId="{7BE2E5E0-1F2F-45B6-9449-53B0E93B72FF}">
      <dsp:nvSpPr>
        <dsp:cNvPr id="0" name=""/>
        <dsp:cNvSpPr/>
      </dsp:nvSpPr>
      <dsp:spPr>
        <a:xfrm>
          <a:off x="0" y="2373263"/>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5DDFCAB-8952-4993-BC6D-B3E3F78E23FF}">
      <dsp:nvSpPr>
        <dsp:cNvPr id="0" name=""/>
        <dsp:cNvSpPr/>
      </dsp:nvSpPr>
      <dsp:spPr>
        <a:xfrm>
          <a:off x="0" y="2373263"/>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Who owns them; </a:t>
          </a:r>
        </a:p>
      </dsp:txBody>
      <dsp:txXfrm>
        <a:off x="0" y="2373263"/>
        <a:ext cx="5181600" cy="395189"/>
      </dsp:txXfrm>
    </dsp:sp>
    <dsp:sp modelId="{E3D48E49-F8C3-4D00-B0C5-5BA26C9CAE8A}">
      <dsp:nvSpPr>
        <dsp:cNvPr id="0" name=""/>
        <dsp:cNvSpPr/>
      </dsp:nvSpPr>
      <dsp:spPr>
        <a:xfrm>
          <a:off x="0" y="2768453"/>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D19CCE9-5031-4E11-95F3-026D0FB8076A}">
      <dsp:nvSpPr>
        <dsp:cNvPr id="0" name=""/>
        <dsp:cNvSpPr/>
      </dsp:nvSpPr>
      <dsp:spPr>
        <a:xfrm>
          <a:off x="0" y="2768453"/>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Who supports them;</a:t>
          </a:r>
        </a:p>
      </dsp:txBody>
      <dsp:txXfrm>
        <a:off x="0" y="2768453"/>
        <a:ext cx="5181600" cy="395189"/>
      </dsp:txXfrm>
    </dsp:sp>
    <dsp:sp modelId="{DD3396BB-670E-4620-8FE6-20618F221F34}">
      <dsp:nvSpPr>
        <dsp:cNvPr id="0" name=""/>
        <dsp:cNvSpPr/>
      </dsp:nvSpPr>
      <dsp:spPr>
        <a:xfrm>
          <a:off x="0" y="3163643"/>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C853CE5-783D-4E73-B1DF-A29990A79622}">
      <dsp:nvSpPr>
        <dsp:cNvPr id="0" name=""/>
        <dsp:cNvSpPr/>
      </dsp:nvSpPr>
      <dsp:spPr>
        <a:xfrm>
          <a:off x="0" y="3163643"/>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Who manages them; </a:t>
          </a:r>
        </a:p>
      </dsp:txBody>
      <dsp:txXfrm>
        <a:off x="0" y="3163643"/>
        <a:ext cx="5181600" cy="395189"/>
      </dsp:txXfrm>
    </dsp:sp>
    <dsp:sp modelId="{36598E07-A01E-402A-AD65-34F8B602BBF2}">
      <dsp:nvSpPr>
        <dsp:cNvPr id="0" name=""/>
        <dsp:cNvSpPr/>
      </dsp:nvSpPr>
      <dsp:spPr>
        <a:xfrm>
          <a:off x="0" y="3558833"/>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F37FB61-D689-4B63-A8AA-D954391F56C8}">
      <dsp:nvSpPr>
        <dsp:cNvPr id="0" name=""/>
        <dsp:cNvSpPr/>
      </dsp:nvSpPr>
      <dsp:spPr>
        <a:xfrm>
          <a:off x="0" y="3558833"/>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How much they cost to buy/ build/ operate; </a:t>
          </a:r>
        </a:p>
      </dsp:txBody>
      <dsp:txXfrm>
        <a:off x="0" y="3558833"/>
        <a:ext cx="5181600" cy="395189"/>
      </dsp:txXfrm>
    </dsp:sp>
    <dsp:sp modelId="{8CB1BD88-7F39-480D-BC1A-7C592B2A5E4B}">
      <dsp:nvSpPr>
        <dsp:cNvPr id="0" name=""/>
        <dsp:cNvSpPr/>
      </dsp:nvSpPr>
      <dsp:spPr>
        <a:xfrm>
          <a:off x="0" y="3954023"/>
          <a:ext cx="5181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300713A-9D6F-4E43-9FE6-980DEE99E2A1}">
      <dsp:nvSpPr>
        <dsp:cNvPr id="0" name=""/>
        <dsp:cNvSpPr/>
      </dsp:nvSpPr>
      <dsp:spPr>
        <a:xfrm>
          <a:off x="0" y="3954023"/>
          <a:ext cx="5181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Who pays for them.</a:t>
          </a:r>
        </a:p>
      </dsp:txBody>
      <dsp:txXfrm>
        <a:off x="0" y="3954023"/>
        <a:ext cx="5181600" cy="3951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F8A28-CAE7-4690-98CD-52A026D3E508}">
      <dsp:nvSpPr>
        <dsp:cNvPr id="0" name=""/>
        <dsp:cNvSpPr/>
      </dsp:nvSpPr>
      <dsp:spPr>
        <a:xfrm>
          <a:off x="0" y="458792"/>
          <a:ext cx="6172199"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2114A6-CD5A-4EF5-9621-669DDCB5C660}">
      <dsp:nvSpPr>
        <dsp:cNvPr id="0" name=""/>
        <dsp:cNvSpPr/>
      </dsp:nvSpPr>
      <dsp:spPr>
        <a:xfrm>
          <a:off x="308610" y="60272"/>
          <a:ext cx="432054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pPr>
          <a:r>
            <a:rPr lang="en-US" sz="2700" kern="1200"/>
            <a:t>Hardware </a:t>
          </a:r>
        </a:p>
      </dsp:txBody>
      <dsp:txXfrm>
        <a:off x="347518" y="99180"/>
        <a:ext cx="4242724" cy="719224"/>
      </dsp:txXfrm>
    </dsp:sp>
    <dsp:sp modelId="{8F0DE005-E762-4360-822A-C86598683AFB}">
      <dsp:nvSpPr>
        <dsp:cNvPr id="0" name=""/>
        <dsp:cNvSpPr/>
      </dsp:nvSpPr>
      <dsp:spPr>
        <a:xfrm>
          <a:off x="0" y="1683512"/>
          <a:ext cx="6172199"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62450A-B742-4679-8F14-BDCA1C5B40DD}">
      <dsp:nvSpPr>
        <dsp:cNvPr id="0" name=""/>
        <dsp:cNvSpPr/>
      </dsp:nvSpPr>
      <dsp:spPr>
        <a:xfrm>
          <a:off x="308610" y="1284992"/>
          <a:ext cx="432054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pPr>
          <a:r>
            <a:rPr lang="en-US" sz="2700" kern="1200"/>
            <a:t>Operating Systems </a:t>
          </a:r>
        </a:p>
      </dsp:txBody>
      <dsp:txXfrm>
        <a:off x="347518" y="1323900"/>
        <a:ext cx="4242724" cy="719224"/>
      </dsp:txXfrm>
    </dsp:sp>
    <dsp:sp modelId="{3F786921-019B-4617-A859-8D21DE025ECE}">
      <dsp:nvSpPr>
        <dsp:cNvPr id="0" name=""/>
        <dsp:cNvSpPr/>
      </dsp:nvSpPr>
      <dsp:spPr>
        <a:xfrm>
          <a:off x="0" y="2908232"/>
          <a:ext cx="6172199"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2061F3-8377-40E1-8B1F-A6F2AE1B2CDB}">
      <dsp:nvSpPr>
        <dsp:cNvPr id="0" name=""/>
        <dsp:cNvSpPr/>
      </dsp:nvSpPr>
      <dsp:spPr>
        <a:xfrm>
          <a:off x="308610" y="2509712"/>
          <a:ext cx="432054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pPr>
          <a:r>
            <a:rPr lang="en-US" sz="2700" kern="1200"/>
            <a:t>Shrink-wrap Software Applications </a:t>
          </a:r>
        </a:p>
      </dsp:txBody>
      <dsp:txXfrm>
        <a:off x="347518" y="2548620"/>
        <a:ext cx="4242724" cy="719224"/>
      </dsp:txXfrm>
    </dsp:sp>
    <dsp:sp modelId="{CB3AE035-9AE9-456E-9241-B1B95FD1F695}">
      <dsp:nvSpPr>
        <dsp:cNvPr id="0" name=""/>
        <dsp:cNvSpPr/>
      </dsp:nvSpPr>
      <dsp:spPr>
        <a:xfrm>
          <a:off x="0" y="4132952"/>
          <a:ext cx="6172199"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891A40-14D2-48F2-BF8C-0124F5358325}">
      <dsp:nvSpPr>
        <dsp:cNvPr id="0" name=""/>
        <dsp:cNvSpPr/>
      </dsp:nvSpPr>
      <dsp:spPr>
        <a:xfrm>
          <a:off x="308610" y="3734432"/>
          <a:ext cx="432054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3306" tIns="0" rIns="163306" bIns="0" numCol="1" spcCol="1270" anchor="ctr" anchorCtr="0">
          <a:noAutofit/>
        </a:bodyPr>
        <a:lstStyle/>
        <a:p>
          <a:pPr marL="0" lvl="0" indent="0" algn="l" defTabSz="1200150">
            <a:lnSpc>
              <a:spcPct val="90000"/>
            </a:lnSpc>
            <a:spcBef>
              <a:spcPct val="0"/>
            </a:spcBef>
            <a:spcAft>
              <a:spcPct val="35000"/>
            </a:spcAft>
            <a:buNone/>
          </a:pPr>
          <a:r>
            <a:rPr lang="en-US" sz="2700" kern="1200"/>
            <a:t>Line of Business Applications</a:t>
          </a:r>
        </a:p>
      </dsp:txBody>
      <dsp:txXfrm>
        <a:off x="347518" y="3773340"/>
        <a:ext cx="4242724"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F854E-7F39-490B-AE05-D39FAE1FEBAB}">
      <dsp:nvSpPr>
        <dsp:cNvPr id="0" name=""/>
        <dsp:cNvSpPr/>
      </dsp:nvSpPr>
      <dsp:spPr>
        <a:xfrm>
          <a:off x="0" y="594"/>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288E4-97A8-4BA6-ACAF-C00FF8186C69}">
      <dsp:nvSpPr>
        <dsp:cNvPr id="0" name=""/>
        <dsp:cNvSpPr/>
      </dsp:nvSpPr>
      <dsp:spPr>
        <a:xfrm>
          <a:off x="0" y="594"/>
          <a:ext cx="6172199" cy="69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Manpower </a:t>
          </a:r>
        </a:p>
      </dsp:txBody>
      <dsp:txXfrm>
        <a:off x="0" y="594"/>
        <a:ext cx="6172199" cy="696062"/>
      </dsp:txXfrm>
    </dsp:sp>
    <dsp:sp modelId="{D2C4C0DE-8D10-4878-861E-073B117C1FF6}">
      <dsp:nvSpPr>
        <dsp:cNvPr id="0" name=""/>
        <dsp:cNvSpPr/>
      </dsp:nvSpPr>
      <dsp:spPr>
        <a:xfrm>
          <a:off x="0" y="696657"/>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B668F3-16AD-4FFD-81BA-C01C71C70E21}">
      <dsp:nvSpPr>
        <dsp:cNvPr id="0" name=""/>
        <dsp:cNvSpPr/>
      </dsp:nvSpPr>
      <dsp:spPr>
        <a:xfrm>
          <a:off x="0" y="696657"/>
          <a:ext cx="6172199" cy="69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Skills </a:t>
          </a:r>
        </a:p>
      </dsp:txBody>
      <dsp:txXfrm>
        <a:off x="0" y="696657"/>
        <a:ext cx="6172199" cy="696062"/>
      </dsp:txXfrm>
    </dsp:sp>
    <dsp:sp modelId="{9F6AF78E-52A2-41DE-B0A1-ED4CADDC4373}">
      <dsp:nvSpPr>
        <dsp:cNvPr id="0" name=""/>
        <dsp:cNvSpPr/>
      </dsp:nvSpPr>
      <dsp:spPr>
        <a:xfrm>
          <a:off x="0" y="1392719"/>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4BB73-24F3-4ADE-957B-E81725145CD5}">
      <dsp:nvSpPr>
        <dsp:cNvPr id="0" name=""/>
        <dsp:cNvSpPr/>
      </dsp:nvSpPr>
      <dsp:spPr>
        <a:xfrm>
          <a:off x="0" y="1392719"/>
          <a:ext cx="6172199" cy="69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Processes </a:t>
          </a:r>
        </a:p>
      </dsp:txBody>
      <dsp:txXfrm>
        <a:off x="0" y="1392719"/>
        <a:ext cx="6172199" cy="696062"/>
      </dsp:txXfrm>
    </dsp:sp>
    <dsp:sp modelId="{647983DC-6C2F-4A4E-A96F-D043068DFCE2}">
      <dsp:nvSpPr>
        <dsp:cNvPr id="0" name=""/>
        <dsp:cNvSpPr/>
      </dsp:nvSpPr>
      <dsp:spPr>
        <a:xfrm>
          <a:off x="0" y="2088781"/>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49C2D-6769-4330-AF2F-6AABAF684703}">
      <dsp:nvSpPr>
        <dsp:cNvPr id="0" name=""/>
        <dsp:cNvSpPr/>
      </dsp:nvSpPr>
      <dsp:spPr>
        <a:xfrm>
          <a:off x="0" y="2088781"/>
          <a:ext cx="6172199" cy="69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Security precautions </a:t>
          </a:r>
        </a:p>
      </dsp:txBody>
      <dsp:txXfrm>
        <a:off x="0" y="2088781"/>
        <a:ext cx="6172199" cy="696062"/>
      </dsp:txXfrm>
    </dsp:sp>
    <dsp:sp modelId="{10B17932-BF1D-4D88-98FB-8A3AF75191F5}">
      <dsp:nvSpPr>
        <dsp:cNvPr id="0" name=""/>
        <dsp:cNvSpPr/>
      </dsp:nvSpPr>
      <dsp:spPr>
        <a:xfrm>
          <a:off x="0" y="2784843"/>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B9D01-A235-4AFF-8741-92BED4ECDF0A}">
      <dsp:nvSpPr>
        <dsp:cNvPr id="0" name=""/>
        <dsp:cNvSpPr/>
      </dsp:nvSpPr>
      <dsp:spPr>
        <a:xfrm>
          <a:off x="0" y="2784843"/>
          <a:ext cx="6172199" cy="69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Service definitions </a:t>
          </a:r>
        </a:p>
      </dsp:txBody>
      <dsp:txXfrm>
        <a:off x="0" y="2784843"/>
        <a:ext cx="6172199" cy="696062"/>
      </dsp:txXfrm>
    </dsp:sp>
    <dsp:sp modelId="{5B7C7DFE-05BD-4BA9-9272-D3D7FBD724DA}">
      <dsp:nvSpPr>
        <dsp:cNvPr id="0" name=""/>
        <dsp:cNvSpPr/>
      </dsp:nvSpPr>
      <dsp:spPr>
        <a:xfrm>
          <a:off x="0" y="3480905"/>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352CD-AE66-462A-8BD0-0A2292954A3B}">
      <dsp:nvSpPr>
        <dsp:cNvPr id="0" name=""/>
        <dsp:cNvSpPr/>
      </dsp:nvSpPr>
      <dsp:spPr>
        <a:xfrm>
          <a:off x="0" y="3480905"/>
          <a:ext cx="6172199" cy="69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Service Level Agreements </a:t>
          </a:r>
        </a:p>
      </dsp:txBody>
      <dsp:txXfrm>
        <a:off x="0" y="3480905"/>
        <a:ext cx="6172199" cy="696062"/>
      </dsp:txXfrm>
    </dsp:sp>
    <dsp:sp modelId="{7A1644F3-2D8A-41F5-868A-4E6351929B7F}">
      <dsp:nvSpPr>
        <dsp:cNvPr id="0" name=""/>
        <dsp:cNvSpPr/>
      </dsp:nvSpPr>
      <dsp:spPr>
        <a:xfrm>
          <a:off x="0" y="4176967"/>
          <a:ext cx="61721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39116F-1F53-4A94-A898-FA9DA3CB96EE}">
      <dsp:nvSpPr>
        <dsp:cNvPr id="0" name=""/>
        <dsp:cNvSpPr/>
      </dsp:nvSpPr>
      <dsp:spPr>
        <a:xfrm>
          <a:off x="0" y="4176967"/>
          <a:ext cx="6172199" cy="69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Network bandwidth</a:t>
          </a:r>
        </a:p>
      </dsp:txBody>
      <dsp:txXfrm>
        <a:off x="0" y="4176967"/>
        <a:ext cx="6172199" cy="6960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76A27-7393-479B-869F-9BBFCEFC2065}">
      <dsp:nvSpPr>
        <dsp:cNvPr id="0" name=""/>
        <dsp:cNvSpPr/>
      </dsp:nvSpPr>
      <dsp:spPr>
        <a:xfrm>
          <a:off x="0" y="59192"/>
          <a:ext cx="6172199" cy="865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lv-LV" sz="3700" kern="1200" dirty="0" err="1"/>
            <a:t>Order</a:t>
          </a:r>
          <a:r>
            <a:rPr lang="lv-LV" sz="3700" kern="1200" dirty="0"/>
            <a:t> </a:t>
          </a:r>
          <a:r>
            <a:rPr lang="lv-LV" sz="3700" kern="1200" dirty="0" err="1"/>
            <a:t>Entry</a:t>
          </a:r>
          <a:endParaRPr lang="en-US" sz="3700" kern="1200" dirty="0"/>
        </a:p>
      </dsp:txBody>
      <dsp:txXfrm>
        <a:off x="42265" y="101457"/>
        <a:ext cx="6087669" cy="781270"/>
      </dsp:txXfrm>
    </dsp:sp>
    <dsp:sp modelId="{D231D5F2-8A2B-43C1-A3DA-F19FA4D57CA2}">
      <dsp:nvSpPr>
        <dsp:cNvPr id="0" name=""/>
        <dsp:cNvSpPr/>
      </dsp:nvSpPr>
      <dsp:spPr>
        <a:xfrm>
          <a:off x="0" y="1031552"/>
          <a:ext cx="6172199" cy="865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lv-LV" sz="3700" kern="1200" dirty="0" err="1"/>
            <a:t>Picking</a:t>
          </a:r>
          <a:r>
            <a:rPr lang="en-US" sz="3700" kern="1200" dirty="0"/>
            <a:t> </a:t>
          </a:r>
        </a:p>
      </dsp:txBody>
      <dsp:txXfrm>
        <a:off x="42265" y="1073817"/>
        <a:ext cx="6087669" cy="781270"/>
      </dsp:txXfrm>
    </dsp:sp>
    <dsp:sp modelId="{C001E298-217A-4C04-8966-1D00B94B9C14}">
      <dsp:nvSpPr>
        <dsp:cNvPr id="0" name=""/>
        <dsp:cNvSpPr/>
      </dsp:nvSpPr>
      <dsp:spPr>
        <a:xfrm>
          <a:off x="0" y="2003912"/>
          <a:ext cx="6172199" cy="865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lv-LV" sz="3700" kern="1200" dirty="0" err="1"/>
            <a:t>Despatch</a:t>
          </a:r>
          <a:r>
            <a:rPr lang="en-US" sz="3700" kern="1200" dirty="0"/>
            <a:t> </a:t>
          </a:r>
        </a:p>
      </dsp:txBody>
      <dsp:txXfrm>
        <a:off x="42265" y="2046177"/>
        <a:ext cx="6087669" cy="781270"/>
      </dsp:txXfrm>
    </dsp:sp>
    <dsp:sp modelId="{B255AB3A-8369-4442-9594-FB39EF35C084}">
      <dsp:nvSpPr>
        <dsp:cNvPr id="0" name=""/>
        <dsp:cNvSpPr/>
      </dsp:nvSpPr>
      <dsp:spPr>
        <a:xfrm>
          <a:off x="0" y="2976272"/>
          <a:ext cx="6172199" cy="865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lv-LV" sz="3700" kern="1200" dirty="0" err="1"/>
            <a:t>Invoicing</a:t>
          </a:r>
          <a:endParaRPr lang="en-US" sz="3700" kern="1200" dirty="0"/>
        </a:p>
      </dsp:txBody>
      <dsp:txXfrm>
        <a:off x="42265" y="3018537"/>
        <a:ext cx="6087669" cy="781270"/>
      </dsp:txXfrm>
    </dsp:sp>
    <dsp:sp modelId="{9E7AEEAF-EF36-438F-A5C2-15C275200B26}">
      <dsp:nvSpPr>
        <dsp:cNvPr id="0" name=""/>
        <dsp:cNvSpPr/>
      </dsp:nvSpPr>
      <dsp:spPr>
        <a:xfrm>
          <a:off x="0" y="3948632"/>
          <a:ext cx="6172199" cy="865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lv-LV" sz="3700" kern="1200" dirty="0" err="1"/>
            <a:t>Receive</a:t>
          </a:r>
          <a:r>
            <a:rPr lang="lv-LV" sz="3700" kern="1200" dirty="0"/>
            <a:t> </a:t>
          </a:r>
          <a:r>
            <a:rPr lang="lv-LV" sz="3700" kern="1200" dirty="0" err="1"/>
            <a:t>Payment</a:t>
          </a:r>
          <a:endParaRPr lang="en-US" sz="3700" kern="1200" dirty="0"/>
        </a:p>
      </dsp:txBody>
      <dsp:txXfrm>
        <a:off x="42265" y="3990897"/>
        <a:ext cx="6087669" cy="781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BC90C-990E-42E4-BC47-F6FCC4815768}">
      <dsp:nvSpPr>
        <dsp:cNvPr id="0" name=""/>
        <dsp:cNvSpPr/>
      </dsp:nvSpPr>
      <dsp:spPr>
        <a:xfrm>
          <a:off x="0" y="594"/>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D36584-49E1-4829-BDA9-560A0DBB0CFB}">
      <dsp:nvSpPr>
        <dsp:cNvPr id="0" name=""/>
        <dsp:cNvSpPr/>
      </dsp:nvSpPr>
      <dsp:spPr>
        <a:xfrm>
          <a:off x="421117" y="313822"/>
          <a:ext cx="765668" cy="765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52D05-82A0-41D7-B9F6-4711B932AB8F}">
      <dsp:nvSpPr>
        <dsp:cNvPr id="0" name=""/>
        <dsp:cNvSpPr/>
      </dsp:nvSpPr>
      <dsp:spPr>
        <a:xfrm>
          <a:off x="1607903" y="594"/>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fr-FR" sz="2500" kern="1200"/>
            <a:t>Modification/ updates; </a:t>
          </a:r>
          <a:endParaRPr lang="en-US" sz="2500" kern="1200"/>
        </a:p>
      </dsp:txBody>
      <dsp:txXfrm>
        <a:off x="1607903" y="594"/>
        <a:ext cx="4564296" cy="1392124"/>
      </dsp:txXfrm>
    </dsp:sp>
    <dsp:sp modelId="{3834FAF1-109F-4360-AAB3-CB3028FE44CF}">
      <dsp:nvSpPr>
        <dsp:cNvPr id="0" name=""/>
        <dsp:cNvSpPr/>
      </dsp:nvSpPr>
      <dsp:spPr>
        <a:xfrm>
          <a:off x="0" y="1740750"/>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4905D7-46EB-473B-99D3-1D7603424198}">
      <dsp:nvSpPr>
        <dsp:cNvPr id="0" name=""/>
        <dsp:cNvSpPr/>
      </dsp:nvSpPr>
      <dsp:spPr>
        <a:xfrm>
          <a:off x="421117" y="2053978"/>
          <a:ext cx="765668" cy="765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0FCB4E-23D1-464F-BB7E-6B99EB70EFA5}">
      <dsp:nvSpPr>
        <dsp:cNvPr id="0" name=""/>
        <dsp:cNvSpPr/>
      </dsp:nvSpPr>
      <dsp:spPr>
        <a:xfrm>
          <a:off x="1607903" y="1740750"/>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fr-FR" sz="2500" kern="1200"/>
            <a:t>Routine maintenance/ downtime; </a:t>
          </a:r>
          <a:endParaRPr lang="en-US" sz="2500" kern="1200"/>
        </a:p>
      </dsp:txBody>
      <dsp:txXfrm>
        <a:off x="1607903" y="1740750"/>
        <a:ext cx="4564296" cy="1392124"/>
      </dsp:txXfrm>
    </dsp:sp>
    <dsp:sp modelId="{FB0E7718-FBB1-4D4E-91C6-4663CE3B2F3B}">
      <dsp:nvSpPr>
        <dsp:cNvPr id="0" name=""/>
        <dsp:cNvSpPr/>
      </dsp:nvSpPr>
      <dsp:spPr>
        <a:xfrm>
          <a:off x="0" y="3480905"/>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443DC0-8EA1-4B44-98DE-1BE6FE301424}">
      <dsp:nvSpPr>
        <dsp:cNvPr id="0" name=""/>
        <dsp:cNvSpPr/>
      </dsp:nvSpPr>
      <dsp:spPr>
        <a:xfrm>
          <a:off x="421117" y="3794133"/>
          <a:ext cx="765668" cy="765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EBB147-76B3-487A-B034-8D1156F7706E}">
      <dsp:nvSpPr>
        <dsp:cNvPr id="0" name=""/>
        <dsp:cNvSpPr/>
      </dsp:nvSpPr>
      <dsp:spPr>
        <a:xfrm>
          <a:off x="1607903" y="3480905"/>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fr-FR" sz="2500" kern="1200"/>
            <a:t>Retirement/ replacement.</a:t>
          </a:r>
          <a:endParaRPr lang="en-US" sz="2500" kern="1200"/>
        </a:p>
      </dsp:txBody>
      <dsp:txXfrm>
        <a:off x="1607903" y="3480905"/>
        <a:ext cx="4564296" cy="13921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49B72-46C6-4DA8-AFFF-95B9B5493326}">
      <dsp:nvSpPr>
        <dsp:cNvPr id="0" name=""/>
        <dsp:cNvSpPr/>
      </dsp:nvSpPr>
      <dsp:spPr>
        <a:xfrm>
          <a:off x="0" y="594"/>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18AC0-72F1-44EF-B9C4-2C466742B8C2}">
      <dsp:nvSpPr>
        <dsp:cNvPr id="0" name=""/>
        <dsp:cNvSpPr/>
      </dsp:nvSpPr>
      <dsp:spPr>
        <a:xfrm>
          <a:off x="421117" y="313822"/>
          <a:ext cx="765668" cy="7656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792E89-C1BB-46EF-8260-DE82C1A5FE9B}">
      <dsp:nvSpPr>
        <dsp:cNvPr id="0" name=""/>
        <dsp:cNvSpPr/>
      </dsp:nvSpPr>
      <dsp:spPr>
        <a:xfrm>
          <a:off x="1607903" y="594"/>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en-US" sz="2500" kern="1200"/>
            <a:t>Capacity Planning</a:t>
          </a:r>
        </a:p>
      </dsp:txBody>
      <dsp:txXfrm>
        <a:off x="1607903" y="594"/>
        <a:ext cx="4564296" cy="1392124"/>
      </dsp:txXfrm>
    </dsp:sp>
    <dsp:sp modelId="{3DAD1F25-5A06-43DC-8C07-3D0D31390C0A}">
      <dsp:nvSpPr>
        <dsp:cNvPr id="0" name=""/>
        <dsp:cNvSpPr/>
      </dsp:nvSpPr>
      <dsp:spPr>
        <a:xfrm>
          <a:off x="0" y="1740750"/>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3956D-490E-4D32-AA08-CE3BD602513B}">
      <dsp:nvSpPr>
        <dsp:cNvPr id="0" name=""/>
        <dsp:cNvSpPr/>
      </dsp:nvSpPr>
      <dsp:spPr>
        <a:xfrm>
          <a:off x="421117" y="2053978"/>
          <a:ext cx="765668" cy="7656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A8C1A5-569C-4B20-B5BB-4B60233581EA}">
      <dsp:nvSpPr>
        <dsp:cNvPr id="0" name=""/>
        <dsp:cNvSpPr/>
      </dsp:nvSpPr>
      <dsp:spPr>
        <a:xfrm>
          <a:off x="1607903" y="1740750"/>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en-US" sz="2500" kern="1200"/>
            <a:t>Commitment</a:t>
          </a:r>
        </a:p>
      </dsp:txBody>
      <dsp:txXfrm>
        <a:off x="1607903" y="1740750"/>
        <a:ext cx="4564296" cy="1392124"/>
      </dsp:txXfrm>
    </dsp:sp>
    <dsp:sp modelId="{809B2339-3D4B-4CC7-9C91-CC3B17B6F484}">
      <dsp:nvSpPr>
        <dsp:cNvPr id="0" name=""/>
        <dsp:cNvSpPr/>
      </dsp:nvSpPr>
      <dsp:spPr>
        <a:xfrm>
          <a:off x="0" y="3480905"/>
          <a:ext cx="6172199" cy="139212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49858-C8A5-44A0-8FAA-DEC7676386FA}">
      <dsp:nvSpPr>
        <dsp:cNvPr id="0" name=""/>
        <dsp:cNvSpPr/>
      </dsp:nvSpPr>
      <dsp:spPr>
        <a:xfrm>
          <a:off x="421117" y="3794133"/>
          <a:ext cx="765668" cy="7656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2B5EF4-8E1C-419A-8BAF-256E2E253247}">
      <dsp:nvSpPr>
        <dsp:cNvPr id="0" name=""/>
        <dsp:cNvSpPr/>
      </dsp:nvSpPr>
      <dsp:spPr>
        <a:xfrm>
          <a:off x="1607903" y="3480905"/>
          <a:ext cx="4564296" cy="139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333" tIns="147333" rIns="147333" bIns="147333" numCol="1" spcCol="1270" anchor="ctr" anchorCtr="0">
          <a:noAutofit/>
        </a:bodyPr>
        <a:lstStyle/>
        <a:p>
          <a:pPr marL="0" lvl="0" indent="0" algn="l" defTabSz="1111250">
            <a:lnSpc>
              <a:spcPct val="90000"/>
            </a:lnSpc>
            <a:spcBef>
              <a:spcPct val="0"/>
            </a:spcBef>
            <a:spcAft>
              <a:spcPct val="35000"/>
            </a:spcAft>
            <a:buNone/>
          </a:pPr>
          <a:r>
            <a:rPr lang="en-US" sz="2500" kern="1200"/>
            <a:t>Benefits of this approach</a:t>
          </a:r>
        </a:p>
      </dsp:txBody>
      <dsp:txXfrm>
        <a:off x="1607903" y="3480905"/>
        <a:ext cx="4564296" cy="13921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11/24/2022</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57147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373982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and document the relationships/ touch-points between the business and the IT estate Every business consists of various value chains, each of which aggregates a number of inputs, transforms them to add value and then produces an output – which may be either a product, or an input for yet another value chain. The main point to consider is that such value chains are found in every type of </a:t>
            </a:r>
            <a:r>
              <a:rPr lang="en-US" dirty="0" err="1"/>
              <a:t>organisation</a:t>
            </a:r>
            <a:r>
              <a:rPr lang="en-US" dirty="0"/>
              <a:t>, not only in businesses that manufacture tangible products or services – a value chain exists wherever inputs are transformed into outputs. </a:t>
            </a:r>
          </a:p>
        </p:txBody>
      </p:sp>
      <p:sp>
        <p:nvSpPr>
          <p:cNvPr id="4" name="Slide Number Placeholder 3"/>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299131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know the future context, we must gather intelligence from a number of sources, both internal and external, </a:t>
            </a:r>
            <a:r>
              <a:rPr lang="en-US" dirty="0" err="1"/>
              <a:t>analyse</a:t>
            </a:r>
            <a:r>
              <a:rPr lang="en-US" dirty="0"/>
              <a:t> the raw information and determine how any consequent change may affect our existing business functions, culture, IT estate and value chains.</a:t>
            </a:r>
            <a:endParaRPr lang="lv-LV" dirty="0"/>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37892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corporate Change Agenda is the common ground for communication and discussion, as well as the basis for strategic planning. The IT function can nurture the well-being of the Change Agenda by providing regular Technology Briefings for the other business units, outlining the technology context and pressures for change; while the rest of the business can do their part by giving regular Business Briefings to the IT department. By sharing our Change Agenda with each other, we can determine the optimum alignment cycles for the business and IT functions.</a:t>
            </a:r>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63400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corporate Change Agenda outlines the nature of the changes that must be applied to the business processes and the IT estate. The Technology Roadmap takes us a step further by describing in detail, how the relevant technology changes will be implemented, with respect to individual systems, time-scales and priorities. The reason we need a Technology Roadmap, rather than working directly from the Change Agenda, is because the systems-centric view of the </a:t>
            </a:r>
            <a:r>
              <a:rPr lang="en-US" dirty="0" err="1"/>
              <a:t>organisation</a:t>
            </a:r>
            <a:r>
              <a:rPr lang="en-US" dirty="0"/>
              <a:t> will always be quite different from the business-centric view</a:t>
            </a:r>
          </a:p>
        </p:txBody>
      </p:sp>
      <p:sp>
        <p:nvSpPr>
          <p:cNvPr id="4" name="Slide Number Placeholder 3"/>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1785124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delivery framework is the overall programme of work for the delivery of Information Technology, in support of all business operations. The framework includes not only items associated with specific development projects and programmes but also the daily routine operations, i.e. the business-</a:t>
            </a:r>
            <a:r>
              <a:rPr lang="en-US" dirty="0" err="1"/>
              <a:t>asusual</a:t>
            </a:r>
            <a:r>
              <a:rPr lang="en-US" dirty="0"/>
              <a:t> activities. It is absolutely vital to be able to see the entire picture because otherwise it is impossible to understand the real implications of deviating from plans, or deciding how best to meet changing circumstances.</a:t>
            </a:r>
            <a:endParaRPr lang="lv-LV" dirty="0"/>
          </a:p>
          <a:p>
            <a:r>
              <a:rPr lang="en-US" dirty="0"/>
              <a:t>Our notional capacity for work is a direct function of the materials and time available. Thus, if we have 5 Database Administrators and there are 21 working days in a particular month, our notional capacity for database administration that month would be 105 days. </a:t>
            </a:r>
            <a:endParaRPr lang="lv-LV" dirty="0"/>
          </a:p>
          <a:p>
            <a:r>
              <a:rPr lang="en-US" dirty="0"/>
              <a:t>Armed with a realistic awareness of the actual capacity for work, the IT department will be in a stronger position to undertake further commitments, in support of the business strategy. The </a:t>
            </a:r>
            <a:r>
              <a:rPr lang="en-US" dirty="0" err="1"/>
              <a:t>prioritised</a:t>
            </a:r>
            <a:r>
              <a:rPr lang="en-US" dirty="0"/>
              <a:t> Business Unit plans, prepared earlier, constitute the current level of demand for development work and the capacity plan constitutes the current availability of resources to meet the demand. </a:t>
            </a:r>
          </a:p>
        </p:txBody>
      </p:sp>
      <p:sp>
        <p:nvSpPr>
          <p:cNvPr id="4" name="Slide Number Placeholder 3"/>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870466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these Guidelines have set out some basic rules of engagement and operating principles, intended to achieve satisfactory alignment between the IT function and Business Strategy. They say that the proof of the pudding is in the eating – so the ultimate test of our approach to IT alignment will be to see how well we deliver the promises made to our business customers.</a:t>
            </a:r>
            <a:endParaRPr lang="lv-LV" dirty="0"/>
          </a:p>
          <a:p>
            <a:endParaRPr lang="lv-LV" dirty="0"/>
          </a:p>
          <a:p>
            <a:r>
              <a:rPr lang="en-US" dirty="0"/>
              <a:t>The contribution of the IT function to the general welfare of the </a:t>
            </a:r>
            <a:r>
              <a:rPr lang="en-US" dirty="0" err="1"/>
              <a:t>organisation</a:t>
            </a:r>
            <a:r>
              <a:rPr lang="en-US" dirty="0"/>
              <a:t> may be less easy to evaluate and demonstrate, but not impossible, providing there is absolute clarity of direct cause and effect between business outcomes and the supporting IT activities. Providing also that real metrics are used to measure success, rather than subjective opinion. More and more businesses are adopting the Balanced Scorecard approach to facilitate their understanding of what makes their business work. IT can be a key player in this process and the disciplines outlined in these Guidelines should be a substantial help in constructing a scorecard for IT, as well as for aligning IT with the Business Strategy.</a:t>
            </a:r>
          </a:p>
        </p:txBody>
      </p:sp>
      <p:sp>
        <p:nvSpPr>
          <p:cNvPr id="4" name="Slide Number Placeholder 3"/>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1518915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Technology has become a key business function for almost every </a:t>
            </a:r>
            <a:r>
              <a:rPr lang="en-US" dirty="0" err="1"/>
              <a:t>organisation</a:t>
            </a:r>
            <a:r>
              <a:rPr lang="en-US" dirty="0"/>
              <a:t> and most, have great expectations of their investment in IT for the future benefits to the business – expectations that will enable the business to:</a:t>
            </a:r>
            <a:endParaRPr lang="lv-LV" dirty="0"/>
          </a:p>
          <a:p>
            <a:r>
              <a:rPr lang="lv-LV" dirty="0"/>
              <a:t>LIST</a:t>
            </a:r>
          </a:p>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move on from the old world thinking of retro-fitting business functionality into an IT strategy, towards a business-focused approach where we address the following fundamental questions:</a:t>
            </a:r>
            <a:endParaRPr lang="lv-LV" dirty="0"/>
          </a:p>
          <a:p>
            <a:r>
              <a:rPr lang="lv-LV" dirty="0"/>
              <a:t>LIST</a:t>
            </a:r>
          </a:p>
          <a:p>
            <a:endParaRPr lang="lv-LV" dirty="0"/>
          </a:p>
          <a:p>
            <a:r>
              <a:rPr lang="en-US" dirty="0"/>
              <a:t>Despite the growing trend towards service </a:t>
            </a:r>
            <a:r>
              <a:rPr lang="en-US" dirty="0" err="1"/>
              <a:t>homogenisation</a:t>
            </a:r>
            <a:r>
              <a:rPr lang="en-US" dirty="0"/>
              <a:t> and the widespread adoption of packaged software, there are still real opportunities for IT to make a difference. But the IT contribution is less likely to take the form of the ‘killer’ application that gives specific competitive advantage – it is far more likely that the principal benefit will be derived from having robust, but</a:t>
            </a:r>
            <a:r>
              <a:rPr lang="lv-LV" dirty="0"/>
              <a:t> </a:t>
            </a:r>
            <a:r>
              <a:rPr lang="en-US" dirty="0"/>
              <a:t>adaptable, technology throughout the </a:t>
            </a:r>
            <a:r>
              <a:rPr lang="en-US" dirty="0" err="1"/>
              <a:t>organisation</a:t>
            </a:r>
            <a:r>
              <a:rPr lang="en-US" dirty="0"/>
              <a:t>, thus facilitating an agile business strategy</a:t>
            </a:r>
            <a:r>
              <a:rPr lang="lv-LV" dirty="0"/>
              <a:t>.</a:t>
            </a:r>
          </a:p>
          <a:p>
            <a:endParaRPr lang="lv-LV"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and document all of your business processes, both formal and informal The IT function in every business is about capturing, processing, storing and distributing information or data, it naturally follows therefore that the first principle of aligning IT with the business, is a crystal clear understanding of the business itself – without such a view, it is impossible to successfully achieve the desired outcome.</a:t>
            </a:r>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37887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start mapping out the corporate model so that we can determine exactly what our </a:t>
            </a:r>
            <a:r>
              <a:rPr lang="en-US" dirty="0" err="1"/>
              <a:t>organisation</a:t>
            </a:r>
            <a:r>
              <a:rPr lang="en-US" dirty="0"/>
              <a:t> does – and, more importantly, how we do it. If you are fortunate, your business may have already embraced the need for such a model and have adequate information about the true nature of your business. </a:t>
            </a:r>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335825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Analyse</a:t>
            </a:r>
            <a:r>
              <a:rPr lang="en-US" dirty="0"/>
              <a:t> the structure, ethos and nature of your </a:t>
            </a:r>
            <a:r>
              <a:rPr lang="en-US" dirty="0" err="1"/>
              <a:t>organisation</a:t>
            </a:r>
            <a:r>
              <a:rPr lang="en-US" dirty="0"/>
              <a:t> The most frequently overlooked aspect of Information Technology strategy definition is the cultural analysis of the </a:t>
            </a:r>
            <a:r>
              <a:rPr lang="en-US" dirty="0" err="1"/>
              <a:t>organisation</a:t>
            </a:r>
            <a:r>
              <a:rPr lang="en-US" dirty="0"/>
              <a:t>, i.e. understanding the way we do things – not just what we produce. This oversight is surprising when you consider that the ‘culture’ of the business always has a very strong bearing on the successful application of technology.</a:t>
            </a:r>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311702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account for the entire IT estate and to formally document the inter-dependencies between the components and services. The best way of doing this is by building a Service Management Framework and Cost To Serve model that clearly expresses the nature of the IT services and how they are derived.</a:t>
            </a:r>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413223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11/24/2022</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11/24/2022</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11/24/2022</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11/24/2022</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11/24/2022</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11/24/2022</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11/24/2022</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11/24/2022</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11/24/2022</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11/24/2022</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11/24/2022</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778" y="2008518"/>
            <a:ext cx="11888978" cy="2128049"/>
          </a:xfrm>
        </p:spPr>
        <p:txBody>
          <a:bodyPr>
            <a:normAutofit/>
          </a:bodyPr>
          <a:lstStyle/>
          <a:p>
            <a:pPr>
              <a:lnSpc>
                <a:spcPct val="125000"/>
              </a:lnSpc>
            </a:pPr>
            <a:r>
              <a:rPr lang="en-US" sz="5000" dirty="0">
                <a:solidFill>
                  <a:schemeClr val="bg1"/>
                </a:solidFill>
                <a:latin typeface="Gill Sans MT" panose="020B0502020104020203" pitchFamily="34" charset="0"/>
              </a:rPr>
              <a:t>Aligning IT</a:t>
            </a:r>
            <a:r>
              <a:rPr lang="lv-LV" sz="5000" dirty="0">
                <a:solidFill>
                  <a:schemeClr val="bg1"/>
                </a:solidFill>
                <a:latin typeface="Gill Sans MT" panose="020B0502020104020203" pitchFamily="34" charset="0"/>
              </a:rPr>
              <a:t> </a:t>
            </a:r>
            <a:r>
              <a:rPr lang="en-US" sz="5000" dirty="0">
                <a:latin typeface="Gill Sans MT" panose="020B0502020104020203" pitchFamily="34" charset="0"/>
              </a:rPr>
              <a:t>with </a:t>
            </a:r>
            <a:br>
              <a:rPr lang="lv-LV" sz="5000" dirty="0">
                <a:latin typeface="Gill Sans MT" panose="020B0502020104020203" pitchFamily="34" charset="0"/>
              </a:rPr>
            </a:br>
            <a:r>
              <a:rPr lang="en-US" sz="5000" dirty="0">
                <a:latin typeface="Gill Sans MT" panose="020B0502020104020203" pitchFamily="34" charset="0"/>
              </a:rPr>
              <a:t>Business</a:t>
            </a:r>
            <a:r>
              <a:rPr lang="lv-LV" sz="5000" dirty="0">
                <a:latin typeface="Gill Sans MT" panose="020B0502020104020203" pitchFamily="34" charset="0"/>
              </a:rPr>
              <a:t> </a:t>
            </a:r>
            <a:r>
              <a:rPr lang="en-US" sz="5000" dirty="0">
                <a:latin typeface="Gill Sans MT" panose="020B0502020104020203" pitchFamily="34" charset="0"/>
              </a:rPr>
              <a:t>Strategy</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063460" y="5357918"/>
            <a:ext cx="4062032" cy="882001"/>
          </a:xfrm>
          <a:solidFill>
            <a:schemeClr val="accent2">
              <a:alpha val="90000"/>
            </a:schemeClr>
          </a:solidFill>
        </p:spPr>
        <p:txBody>
          <a:bodyPr anchor="ctr" anchorCtr="0">
            <a:normAutofit lnSpcReduction="10000"/>
          </a:bodyPr>
          <a:lstStyle/>
          <a:p>
            <a:r>
              <a:rPr lang="lv-LV" sz="2500" b="1" i="1" spc="65" dirty="0" err="1">
                <a:solidFill>
                  <a:schemeClr val="accent1"/>
                </a:solidFill>
                <a:latin typeface="Arial"/>
                <a:cs typeface="Arial"/>
              </a:rPr>
              <a:t>By</a:t>
            </a:r>
            <a:r>
              <a:rPr lang="lv-LV" sz="2500" b="1" i="1" spc="65" dirty="0">
                <a:solidFill>
                  <a:schemeClr val="accent1"/>
                </a:solidFill>
                <a:latin typeface="Arial"/>
                <a:cs typeface="Arial"/>
              </a:rPr>
              <a:t> </a:t>
            </a:r>
            <a:r>
              <a:rPr lang="lv-LV" sz="2500" b="1" i="1" spc="65" dirty="0" err="1">
                <a:solidFill>
                  <a:schemeClr val="accent1"/>
                </a:solidFill>
                <a:latin typeface="Arial"/>
                <a:cs typeface="Arial"/>
              </a:rPr>
              <a:t>Denys</a:t>
            </a:r>
            <a:r>
              <a:rPr lang="lv-LV" sz="2500" b="1" i="1" spc="65" dirty="0">
                <a:solidFill>
                  <a:schemeClr val="accent1"/>
                </a:solidFill>
                <a:latin typeface="Arial"/>
                <a:cs typeface="Arial"/>
              </a:rPr>
              <a:t>, Imants, Māris</a:t>
            </a:r>
          </a:p>
          <a:p>
            <a:r>
              <a:rPr lang="lv-LV" dirty="0"/>
              <a:t>25.11.2022</a:t>
            </a:r>
            <a:endParaRPr lang="en-US" sz="2500" b="1" i="1" spc="65" dirty="0">
              <a:solidFill>
                <a:schemeClr val="accent1"/>
              </a:solidFill>
              <a:latin typeface="Arial"/>
              <a:cs typeface="Arial"/>
            </a:endParaRP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930E-A7FA-6C08-A105-82B8D47288B9}"/>
              </a:ext>
            </a:extLst>
          </p:cNvPr>
          <p:cNvSpPr>
            <a:spLocks noGrp="1"/>
          </p:cNvSpPr>
          <p:nvPr>
            <p:ph type="title"/>
          </p:nvPr>
        </p:nvSpPr>
        <p:spPr>
          <a:xfrm>
            <a:off x="839788" y="457200"/>
            <a:ext cx="3932237" cy="1600200"/>
          </a:xfrm>
        </p:spPr>
        <p:txBody>
          <a:bodyPr anchor="b">
            <a:normAutofit/>
          </a:bodyPr>
          <a:lstStyle/>
          <a:p>
            <a:r>
              <a:rPr lang="en-US"/>
              <a:t>Know the IT estate</a:t>
            </a:r>
          </a:p>
        </p:txBody>
      </p:sp>
      <p:sp>
        <p:nvSpPr>
          <p:cNvPr id="9" name="Content Placeholder 8">
            <a:extLst>
              <a:ext uri="{FF2B5EF4-FFF2-40B4-BE49-F238E27FC236}">
                <a16:creationId xmlns:a16="http://schemas.microsoft.com/office/drawing/2014/main" id="{284F18DA-15C4-5316-458D-DD8E96A59B2D}"/>
              </a:ext>
            </a:extLst>
          </p:cNvPr>
          <p:cNvSpPr>
            <a:spLocks noGrp="1"/>
          </p:cNvSpPr>
          <p:nvPr>
            <p:ph type="body" sz="half" idx="2"/>
          </p:nvPr>
        </p:nvSpPr>
        <p:spPr>
          <a:xfrm>
            <a:off x="839788" y="2057400"/>
            <a:ext cx="3932237" cy="3811588"/>
          </a:xfrm>
        </p:spPr>
        <p:txBody>
          <a:bodyPr>
            <a:normAutofit/>
          </a:bodyPr>
          <a:lstStyle/>
          <a:p>
            <a:r>
              <a:rPr lang="en-US" dirty="0"/>
              <a:t>Most organizations maintain an IT Asset Register that typically accounts formally for the following item categories:</a:t>
            </a:r>
          </a:p>
        </p:txBody>
      </p:sp>
      <p:sp>
        <p:nvSpPr>
          <p:cNvPr id="4" name="Slide Number Placeholder 3">
            <a:extLst>
              <a:ext uri="{FF2B5EF4-FFF2-40B4-BE49-F238E27FC236}">
                <a16:creationId xmlns:a16="http://schemas.microsoft.com/office/drawing/2014/main" id="{59A2F6BB-0146-C013-1C17-0554FEDBB90E}"/>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10</a:t>
            </a:fld>
            <a:endParaRPr lang="en-US"/>
          </a:p>
        </p:txBody>
      </p:sp>
      <p:graphicFrame>
        <p:nvGraphicFramePr>
          <p:cNvPr id="11" name="Content Placeholder 7">
            <a:extLst>
              <a:ext uri="{FF2B5EF4-FFF2-40B4-BE49-F238E27FC236}">
                <a16:creationId xmlns:a16="http://schemas.microsoft.com/office/drawing/2014/main" id="{03B19282-2710-F601-2F79-254B0C99BCF6}"/>
              </a:ext>
            </a:extLst>
          </p:cNvPr>
          <p:cNvGraphicFramePr>
            <a:graphicFrameLocks noGrp="1"/>
          </p:cNvGraphicFramePr>
          <p:nvPr>
            <p:ph idx="1"/>
            <p:extLst>
              <p:ext uri="{D42A27DB-BD31-4B8C-83A1-F6EECF244321}">
                <p14:modId xmlns:p14="http://schemas.microsoft.com/office/powerpoint/2010/main" val="3261956782"/>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9484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930E-A7FA-6C08-A105-82B8D47288B9}"/>
              </a:ext>
            </a:extLst>
          </p:cNvPr>
          <p:cNvSpPr>
            <a:spLocks noGrp="1"/>
          </p:cNvSpPr>
          <p:nvPr>
            <p:ph type="title"/>
          </p:nvPr>
        </p:nvSpPr>
        <p:spPr>
          <a:xfrm>
            <a:off x="839788" y="457200"/>
            <a:ext cx="3932237" cy="1600200"/>
          </a:xfrm>
        </p:spPr>
        <p:txBody>
          <a:bodyPr anchor="b">
            <a:normAutofit/>
          </a:bodyPr>
          <a:lstStyle/>
          <a:p>
            <a:r>
              <a:rPr lang="en-US"/>
              <a:t>Know the IT estate</a:t>
            </a:r>
          </a:p>
        </p:txBody>
      </p:sp>
      <p:sp>
        <p:nvSpPr>
          <p:cNvPr id="9" name="Content Placeholder 8">
            <a:extLst>
              <a:ext uri="{FF2B5EF4-FFF2-40B4-BE49-F238E27FC236}">
                <a16:creationId xmlns:a16="http://schemas.microsoft.com/office/drawing/2014/main" id="{284F18DA-15C4-5316-458D-DD8E96A59B2D}"/>
              </a:ext>
            </a:extLst>
          </p:cNvPr>
          <p:cNvSpPr>
            <a:spLocks noGrp="1"/>
          </p:cNvSpPr>
          <p:nvPr>
            <p:ph type="body" sz="half" idx="2"/>
          </p:nvPr>
        </p:nvSpPr>
        <p:spPr>
          <a:xfrm>
            <a:off x="839788" y="2057400"/>
            <a:ext cx="3932237" cy="3811588"/>
          </a:xfrm>
        </p:spPr>
        <p:txBody>
          <a:bodyPr>
            <a:normAutofit/>
          </a:bodyPr>
          <a:lstStyle/>
          <a:p>
            <a:r>
              <a:rPr lang="en-US" sz="1800" dirty="0"/>
              <a:t>However, the IT estate cannot begin to function without the addition of several other equally important, but perhaps less obvious items – not generally included in the Asset Register – such as:</a:t>
            </a:r>
          </a:p>
        </p:txBody>
      </p:sp>
      <p:sp>
        <p:nvSpPr>
          <p:cNvPr id="4" name="Slide Number Placeholder 3">
            <a:extLst>
              <a:ext uri="{FF2B5EF4-FFF2-40B4-BE49-F238E27FC236}">
                <a16:creationId xmlns:a16="http://schemas.microsoft.com/office/drawing/2014/main" id="{59A2F6BB-0146-C013-1C17-0554FEDBB90E}"/>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11</a:t>
            </a:fld>
            <a:endParaRPr lang="en-US"/>
          </a:p>
        </p:txBody>
      </p:sp>
      <p:graphicFrame>
        <p:nvGraphicFramePr>
          <p:cNvPr id="11" name="Content Placeholder 7">
            <a:extLst>
              <a:ext uri="{FF2B5EF4-FFF2-40B4-BE49-F238E27FC236}">
                <a16:creationId xmlns:a16="http://schemas.microsoft.com/office/drawing/2014/main" id="{4E120BCF-05C3-E350-D89F-D53F2E814D58}"/>
              </a:ext>
            </a:extLst>
          </p:cNvPr>
          <p:cNvGraphicFramePr>
            <a:graphicFrameLocks noGrp="1"/>
          </p:cNvGraphicFramePr>
          <p:nvPr>
            <p:ph idx="1"/>
            <p:extLst>
              <p:ext uri="{D42A27DB-BD31-4B8C-83A1-F6EECF244321}">
                <p14:modId xmlns:p14="http://schemas.microsoft.com/office/powerpoint/2010/main" val="120018556"/>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309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930E-A7FA-6C08-A105-82B8D47288B9}"/>
              </a:ext>
            </a:extLst>
          </p:cNvPr>
          <p:cNvSpPr>
            <a:spLocks noGrp="1"/>
          </p:cNvSpPr>
          <p:nvPr>
            <p:ph type="title"/>
          </p:nvPr>
        </p:nvSpPr>
        <p:spPr>
          <a:xfrm>
            <a:off x="839788" y="457200"/>
            <a:ext cx="3932237" cy="1600200"/>
          </a:xfrm>
        </p:spPr>
        <p:txBody>
          <a:bodyPr anchor="b">
            <a:normAutofit/>
          </a:bodyPr>
          <a:lstStyle/>
          <a:p>
            <a:r>
              <a:rPr lang="en-US" dirty="0"/>
              <a:t>Discover the value chains</a:t>
            </a:r>
            <a:endParaRPr lang="en-US"/>
          </a:p>
        </p:txBody>
      </p:sp>
      <p:sp>
        <p:nvSpPr>
          <p:cNvPr id="9" name="Content Placeholder 8">
            <a:extLst>
              <a:ext uri="{FF2B5EF4-FFF2-40B4-BE49-F238E27FC236}">
                <a16:creationId xmlns:a16="http://schemas.microsoft.com/office/drawing/2014/main" id="{284F18DA-15C4-5316-458D-DD8E96A59B2D}"/>
              </a:ext>
            </a:extLst>
          </p:cNvPr>
          <p:cNvSpPr>
            <a:spLocks noGrp="1"/>
          </p:cNvSpPr>
          <p:nvPr>
            <p:ph type="body" sz="half" idx="2"/>
          </p:nvPr>
        </p:nvSpPr>
        <p:spPr>
          <a:xfrm>
            <a:off x="839788" y="2057400"/>
            <a:ext cx="3932237" cy="3811588"/>
          </a:xfrm>
        </p:spPr>
        <p:txBody>
          <a:bodyPr>
            <a:normAutofit/>
          </a:bodyPr>
          <a:lstStyle/>
          <a:p>
            <a:r>
              <a:rPr lang="en-US"/>
              <a:t>Understanding these value chains is of paramount importance when planning to align the IT function with business strategy, because these generally represent the relationships and the touch-points between the business functions and the IT estate. For example, here is a very simple ‘Customer Order Process’ value chain:</a:t>
            </a:r>
          </a:p>
        </p:txBody>
      </p:sp>
      <p:sp>
        <p:nvSpPr>
          <p:cNvPr id="4" name="Slide Number Placeholder 3">
            <a:extLst>
              <a:ext uri="{FF2B5EF4-FFF2-40B4-BE49-F238E27FC236}">
                <a16:creationId xmlns:a16="http://schemas.microsoft.com/office/drawing/2014/main" id="{59A2F6BB-0146-C013-1C17-0554FEDBB90E}"/>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12</a:t>
            </a:fld>
            <a:endParaRPr lang="en-US"/>
          </a:p>
        </p:txBody>
      </p:sp>
      <p:graphicFrame>
        <p:nvGraphicFramePr>
          <p:cNvPr id="11" name="Content Placeholder 7">
            <a:extLst>
              <a:ext uri="{FF2B5EF4-FFF2-40B4-BE49-F238E27FC236}">
                <a16:creationId xmlns:a16="http://schemas.microsoft.com/office/drawing/2014/main" id="{4E120BCF-05C3-E350-D89F-D53F2E814D58}"/>
              </a:ext>
            </a:extLst>
          </p:cNvPr>
          <p:cNvGraphicFramePr>
            <a:graphicFrameLocks noGrp="1"/>
          </p:cNvGraphicFramePr>
          <p:nvPr>
            <p:ph idx="1"/>
            <p:extLst>
              <p:ext uri="{D42A27DB-BD31-4B8C-83A1-F6EECF244321}">
                <p14:modId xmlns:p14="http://schemas.microsoft.com/office/powerpoint/2010/main" val="1540889986"/>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555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930E-A7FA-6C08-A105-82B8D47288B9}"/>
              </a:ext>
            </a:extLst>
          </p:cNvPr>
          <p:cNvSpPr>
            <a:spLocks noGrp="1"/>
          </p:cNvSpPr>
          <p:nvPr>
            <p:ph type="title"/>
          </p:nvPr>
        </p:nvSpPr>
        <p:spPr/>
        <p:txBody>
          <a:bodyPr/>
          <a:lstStyle/>
          <a:p>
            <a:pPr algn="ctr"/>
            <a:r>
              <a:rPr lang="en-US" dirty="0"/>
              <a:t>Interpret the context</a:t>
            </a:r>
          </a:p>
        </p:txBody>
      </p:sp>
      <p:sp>
        <p:nvSpPr>
          <p:cNvPr id="3" name="Text Placeholder 2">
            <a:extLst>
              <a:ext uri="{FF2B5EF4-FFF2-40B4-BE49-F238E27FC236}">
                <a16:creationId xmlns:a16="http://schemas.microsoft.com/office/drawing/2014/main" id="{5CF69611-7F23-4A9B-8705-15027A9A1832}"/>
              </a:ext>
            </a:extLst>
          </p:cNvPr>
          <p:cNvSpPr>
            <a:spLocks noGrp="1"/>
          </p:cNvSpPr>
          <p:nvPr>
            <p:ph type="body" idx="1"/>
          </p:nvPr>
        </p:nvSpPr>
        <p:spPr/>
        <p:txBody>
          <a:bodyPr/>
          <a:lstStyle/>
          <a:p>
            <a:pPr marL="342900" indent="-342900">
              <a:buFont typeface="Wingdings" panose="05000000000000000000" pitchFamily="2" charset="2"/>
              <a:buChar char="§"/>
            </a:pPr>
            <a:r>
              <a:rPr lang="en-US" dirty="0"/>
              <a:t>Internal Influences</a:t>
            </a:r>
            <a:endParaRPr lang="lv-LV" dirty="0"/>
          </a:p>
        </p:txBody>
      </p:sp>
      <p:sp>
        <p:nvSpPr>
          <p:cNvPr id="8" name="Content Placeholder 7">
            <a:extLst>
              <a:ext uri="{FF2B5EF4-FFF2-40B4-BE49-F238E27FC236}">
                <a16:creationId xmlns:a16="http://schemas.microsoft.com/office/drawing/2014/main" id="{E90534FB-7089-7388-2686-B5F72AAF2B84}"/>
              </a:ext>
            </a:extLst>
          </p:cNvPr>
          <p:cNvSpPr>
            <a:spLocks noGrp="1"/>
          </p:cNvSpPr>
          <p:nvPr>
            <p:ph sz="half" idx="2"/>
          </p:nvPr>
        </p:nvSpPr>
        <p:spPr/>
        <p:txBody>
          <a:bodyPr>
            <a:normAutofit/>
          </a:bodyPr>
          <a:lstStyle/>
          <a:p>
            <a:pPr marL="0" indent="0">
              <a:buNone/>
            </a:pPr>
            <a:r>
              <a:rPr lang="en-US" dirty="0"/>
              <a:t>• Corporate plans; </a:t>
            </a:r>
            <a:endParaRPr lang="lv-LV" dirty="0"/>
          </a:p>
          <a:p>
            <a:pPr marL="0" indent="0">
              <a:buNone/>
            </a:pPr>
            <a:r>
              <a:rPr lang="en-US" dirty="0"/>
              <a:t>• Business unit plans; </a:t>
            </a:r>
            <a:endParaRPr lang="lv-LV" dirty="0"/>
          </a:p>
          <a:p>
            <a:pPr marL="0" indent="0">
              <a:buNone/>
            </a:pPr>
            <a:r>
              <a:rPr lang="en-US" dirty="0"/>
              <a:t>• Infrastructure refresh/ renewal programmes; </a:t>
            </a:r>
            <a:endParaRPr lang="lv-LV" dirty="0"/>
          </a:p>
          <a:p>
            <a:pPr marL="0" indent="0">
              <a:buNone/>
            </a:pPr>
            <a:r>
              <a:rPr lang="en-US" dirty="0"/>
              <a:t>• Preventative/ routine maintenance programmes.</a:t>
            </a:r>
          </a:p>
        </p:txBody>
      </p:sp>
      <p:sp>
        <p:nvSpPr>
          <p:cNvPr id="5" name="Text Placeholder 4">
            <a:extLst>
              <a:ext uri="{FF2B5EF4-FFF2-40B4-BE49-F238E27FC236}">
                <a16:creationId xmlns:a16="http://schemas.microsoft.com/office/drawing/2014/main" id="{AA631BBF-94D8-49EE-C18A-D834C304A3AF}"/>
              </a:ext>
            </a:extLst>
          </p:cNvPr>
          <p:cNvSpPr>
            <a:spLocks noGrp="1"/>
          </p:cNvSpPr>
          <p:nvPr>
            <p:ph type="body" sz="quarter" idx="3"/>
          </p:nvPr>
        </p:nvSpPr>
        <p:spPr/>
        <p:txBody>
          <a:bodyPr/>
          <a:lstStyle/>
          <a:p>
            <a:pPr marL="342900" indent="-342900">
              <a:buFont typeface="Arial" panose="020B0604020202020204" pitchFamily="34" charset="0"/>
              <a:buChar char="•"/>
            </a:pPr>
            <a:r>
              <a:rPr lang="en-US" dirty="0"/>
              <a:t>External Influences</a:t>
            </a:r>
          </a:p>
        </p:txBody>
      </p:sp>
      <p:sp>
        <p:nvSpPr>
          <p:cNvPr id="9" name="Content Placeholder 8">
            <a:extLst>
              <a:ext uri="{FF2B5EF4-FFF2-40B4-BE49-F238E27FC236}">
                <a16:creationId xmlns:a16="http://schemas.microsoft.com/office/drawing/2014/main" id="{284F18DA-15C4-5316-458D-DD8E96A59B2D}"/>
              </a:ext>
            </a:extLst>
          </p:cNvPr>
          <p:cNvSpPr>
            <a:spLocks noGrp="1"/>
          </p:cNvSpPr>
          <p:nvPr>
            <p:ph sz="quarter" idx="4"/>
          </p:nvPr>
        </p:nvSpPr>
        <p:spPr/>
        <p:txBody>
          <a:bodyPr/>
          <a:lstStyle/>
          <a:p>
            <a:pPr marL="0" indent="0">
              <a:buNone/>
            </a:pPr>
            <a:r>
              <a:rPr lang="en-US" dirty="0"/>
              <a:t>• Legislation (International, National, Regional, Local); </a:t>
            </a:r>
            <a:endParaRPr lang="lv-LV" dirty="0"/>
          </a:p>
          <a:p>
            <a:pPr marL="0" indent="0">
              <a:buNone/>
            </a:pPr>
            <a:r>
              <a:rPr lang="en-US" dirty="0"/>
              <a:t>• Industry/ Professional Regulation; </a:t>
            </a:r>
            <a:endParaRPr lang="lv-LV" dirty="0"/>
          </a:p>
          <a:p>
            <a:pPr marL="0" indent="0">
              <a:buNone/>
            </a:pPr>
            <a:r>
              <a:rPr lang="en-US" dirty="0"/>
              <a:t>• Economic trends; </a:t>
            </a:r>
            <a:endParaRPr lang="lv-LV" dirty="0"/>
          </a:p>
          <a:p>
            <a:pPr marL="0" indent="0">
              <a:buNone/>
            </a:pPr>
            <a:r>
              <a:rPr lang="en-US" dirty="0"/>
              <a:t>• Customer trends; </a:t>
            </a:r>
            <a:endParaRPr lang="lv-LV" dirty="0"/>
          </a:p>
          <a:p>
            <a:pPr marL="0" indent="0">
              <a:buNone/>
            </a:pPr>
            <a:r>
              <a:rPr lang="en-US" dirty="0"/>
              <a:t>• Supplier/ Provider trends; </a:t>
            </a:r>
            <a:endParaRPr lang="lv-LV" dirty="0"/>
          </a:p>
          <a:p>
            <a:pPr marL="0" indent="0">
              <a:buNone/>
            </a:pPr>
            <a:r>
              <a:rPr lang="en-US" dirty="0"/>
              <a:t>• Availability of skills.</a:t>
            </a:r>
          </a:p>
        </p:txBody>
      </p:sp>
      <p:sp>
        <p:nvSpPr>
          <p:cNvPr id="4" name="Slide Number Placeholder 3">
            <a:extLst>
              <a:ext uri="{FF2B5EF4-FFF2-40B4-BE49-F238E27FC236}">
                <a16:creationId xmlns:a16="http://schemas.microsoft.com/office/drawing/2014/main" id="{59A2F6BB-0146-C013-1C17-0554FEDBB90E}"/>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7" name="TextBox 6">
            <a:extLst>
              <a:ext uri="{FF2B5EF4-FFF2-40B4-BE49-F238E27FC236}">
                <a16:creationId xmlns:a16="http://schemas.microsoft.com/office/drawing/2014/main" id="{C200A66D-B6E9-E724-B8A8-1F64C86C83DA}"/>
              </a:ext>
            </a:extLst>
          </p:cNvPr>
          <p:cNvSpPr txBox="1"/>
          <p:nvPr/>
        </p:nvSpPr>
        <p:spPr>
          <a:xfrm>
            <a:off x="3519551" y="5585080"/>
            <a:ext cx="495604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Gather and collate intelligence about influential factors, internal and external</a:t>
            </a:r>
          </a:p>
        </p:txBody>
      </p:sp>
    </p:spTree>
    <p:extLst>
      <p:ext uri="{BB962C8B-B14F-4D97-AF65-F5344CB8AC3E}">
        <p14:creationId xmlns:p14="http://schemas.microsoft.com/office/powerpoint/2010/main" val="144201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930E-A7FA-6C08-A105-82B8D47288B9}"/>
              </a:ext>
            </a:extLst>
          </p:cNvPr>
          <p:cNvSpPr>
            <a:spLocks noGrp="1"/>
          </p:cNvSpPr>
          <p:nvPr>
            <p:ph type="title"/>
          </p:nvPr>
        </p:nvSpPr>
        <p:spPr/>
        <p:txBody>
          <a:bodyPr/>
          <a:lstStyle/>
          <a:p>
            <a:pPr algn="ctr"/>
            <a:r>
              <a:rPr lang="lv-LV" dirty="0" err="1"/>
              <a:t>Change</a:t>
            </a:r>
            <a:r>
              <a:rPr lang="lv-LV" dirty="0"/>
              <a:t> </a:t>
            </a:r>
            <a:r>
              <a:rPr lang="lv-LV" dirty="0" err="1"/>
              <a:t>Agenda</a:t>
            </a:r>
            <a:endParaRPr lang="en-US" dirty="0"/>
          </a:p>
        </p:txBody>
      </p:sp>
      <p:sp>
        <p:nvSpPr>
          <p:cNvPr id="3" name="Text Placeholder 2">
            <a:extLst>
              <a:ext uri="{FF2B5EF4-FFF2-40B4-BE49-F238E27FC236}">
                <a16:creationId xmlns:a16="http://schemas.microsoft.com/office/drawing/2014/main" id="{5CF69611-7F23-4A9B-8705-15027A9A1832}"/>
              </a:ext>
            </a:extLst>
          </p:cNvPr>
          <p:cNvSpPr>
            <a:spLocks noGrp="1"/>
          </p:cNvSpPr>
          <p:nvPr>
            <p:ph type="body" idx="1"/>
          </p:nvPr>
        </p:nvSpPr>
        <p:spPr/>
        <p:txBody>
          <a:bodyPr>
            <a:normAutofit fontScale="70000" lnSpcReduction="20000"/>
          </a:bodyPr>
          <a:lstStyle/>
          <a:p>
            <a:r>
              <a:rPr lang="en-US" dirty="0"/>
              <a:t>To assess the impact of a change, we should consider very carefully the likely effects of the change</a:t>
            </a:r>
            <a:r>
              <a:rPr lang="lv-LV" dirty="0"/>
              <a:t> </a:t>
            </a:r>
            <a:r>
              <a:rPr lang="en-US" dirty="0"/>
              <a:t>on the following IT functions/ attributes/ sub strategies:</a:t>
            </a:r>
            <a:endParaRPr lang="lv-LV" dirty="0"/>
          </a:p>
        </p:txBody>
      </p:sp>
      <p:sp>
        <p:nvSpPr>
          <p:cNvPr id="8" name="Content Placeholder 7">
            <a:extLst>
              <a:ext uri="{FF2B5EF4-FFF2-40B4-BE49-F238E27FC236}">
                <a16:creationId xmlns:a16="http://schemas.microsoft.com/office/drawing/2014/main" id="{E90534FB-7089-7388-2686-B5F72AAF2B84}"/>
              </a:ext>
            </a:extLst>
          </p:cNvPr>
          <p:cNvSpPr>
            <a:spLocks noGrp="1"/>
          </p:cNvSpPr>
          <p:nvPr>
            <p:ph sz="half" idx="2"/>
          </p:nvPr>
        </p:nvSpPr>
        <p:spPr/>
        <p:txBody>
          <a:bodyPr>
            <a:normAutofit fontScale="77500" lnSpcReduction="20000"/>
          </a:bodyPr>
          <a:lstStyle/>
          <a:p>
            <a:pPr marL="0" indent="0">
              <a:buNone/>
            </a:pPr>
            <a:r>
              <a:rPr lang="en-US" dirty="0"/>
              <a:t>• Service Delivery; </a:t>
            </a:r>
            <a:endParaRPr lang="lv-LV" dirty="0"/>
          </a:p>
          <a:p>
            <a:pPr marL="0" indent="0">
              <a:buNone/>
            </a:pPr>
            <a:r>
              <a:rPr lang="en-US" dirty="0"/>
              <a:t>• Security; </a:t>
            </a:r>
            <a:endParaRPr lang="lv-LV" dirty="0"/>
          </a:p>
          <a:p>
            <a:pPr marL="0" indent="0">
              <a:buNone/>
            </a:pPr>
            <a:r>
              <a:rPr lang="en-US" dirty="0"/>
              <a:t>• Business Development; </a:t>
            </a:r>
            <a:endParaRPr lang="lv-LV" dirty="0"/>
          </a:p>
          <a:p>
            <a:pPr marL="0" indent="0">
              <a:buNone/>
            </a:pPr>
            <a:r>
              <a:rPr lang="en-US" dirty="0"/>
              <a:t>• Investment; • Technology; </a:t>
            </a:r>
            <a:endParaRPr lang="lv-LV" dirty="0"/>
          </a:p>
          <a:p>
            <a:pPr marL="0" indent="0">
              <a:buNone/>
            </a:pPr>
            <a:r>
              <a:rPr lang="en-US" dirty="0"/>
              <a:t>• Sourcing; </a:t>
            </a:r>
            <a:endParaRPr lang="lv-LV" dirty="0"/>
          </a:p>
          <a:p>
            <a:pPr marL="0" indent="0">
              <a:buNone/>
            </a:pPr>
            <a:r>
              <a:rPr lang="en-US" dirty="0"/>
              <a:t>• Procurement; </a:t>
            </a:r>
            <a:endParaRPr lang="lv-LV" dirty="0"/>
          </a:p>
          <a:p>
            <a:pPr marL="0" indent="0">
              <a:buNone/>
            </a:pPr>
            <a:r>
              <a:rPr lang="en-US" dirty="0"/>
              <a:t>• Risk; </a:t>
            </a:r>
            <a:endParaRPr lang="lv-LV" dirty="0"/>
          </a:p>
          <a:p>
            <a:pPr marL="0" indent="0">
              <a:buNone/>
            </a:pPr>
            <a:r>
              <a:rPr lang="en-US" dirty="0"/>
              <a:t>• Compliance; </a:t>
            </a:r>
            <a:endParaRPr lang="lv-LV" dirty="0"/>
          </a:p>
          <a:p>
            <a:pPr marL="0" indent="0">
              <a:buNone/>
            </a:pPr>
            <a:r>
              <a:rPr lang="en-US" dirty="0"/>
              <a:t>• Content Management; </a:t>
            </a:r>
            <a:endParaRPr lang="lv-LV" dirty="0"/>
          </a:p>
          <a:p>
            <a:pPr marL="0" indent="0">
              <a:buNone/>
            </a:pPr>
            <a:r>
              <a:rPr lang="en-US" dirty="0"/>
              <a:t>• Storage; </a:t>
            </a:r>
            <a:endParaRPr lang="lv-LV" dirty="0"/>
          </a:p>
          <a:p>
            <a:pPr marL="0" indent="0">
              <a:buNone/>
            </a:pPr>
            <a:r>
              <a:rPr lang="en-US" dirty="0"/>
              <a:t>• Capacity Planning; </a:t>
            </a:r>
            <a:endParaRPr lang="lv-LV" dirty="0"/>
          </a:p>
          <a:p>
            <a:pPr marL="0" indent="0">
              <a:buNone/>
            </a:pPr>
            <a:r>
              <a:rPr lang="en-US" dirty="0"/>
              <a:t>• Skills Profile.</a:t>
            </a:r>
          </a:p>
        </p:txBody>
      </p:sp>
      <p:sp>
        <p:nvSpPr>
          <p:cNvPr id="5" name="Text Placeholder 4">
            <a:extLst>
              <a:ext uri="{FF2B5EF4-FFF2-40B4-BE49-F238E27FC236}">
                <a16:creationId xmlns:a16="http://schemas.microsoft.com/office/drawing/2014/main" id="{AA631BBF-94D8-49EE-C18A-D834C304A3AF}"/>
              </a:ext>
            </a:extLst>
          </p:cNvPr>
          <p:cNvSpPr>
            <a:spLocks noGrp="1"/>
          </p:cNvSpPr>
          <p:nvPr>
            <p:ph type="body" sz="quarter" idx="3"/>
          </p:nvPr>
        </p:nvSpPr>
        <p:spPr>
          <a:xfrm>
            <a:off x="6169024" y="1453914"/>
            <a:ext cx="5183188" cy="823912"/>
          </a:xfrm>
        </p:spPr>
        <p:txBody>
          <a:bodyPr>
            <a:normAutofit fontScale="70000" lnSpcReduction="20000"/>
          </a:bodyPr>
          <a:lstStyle/>
          <a:p>
            <a:r>
              <a:rPr lang="en-US" dirty="0"/>
              <a:t>Of course, setting the Change Agenda is not a one-time exercise – it is a continuous, cyclical process, whereby we repeatedly:</a:t>
            </a:r>
          </a:p>
        </p:txBody>
      </p:sp>
      <p:sp>
        <p:nvSpPr>
          <p:cNvPr id="9" name="Content Placeholder 8">
            <a:extLst>
              <a:ext uri="{FF2B5EF4-FFF2-40B4-BE49-F238E27FC236}">
                <a16:creationId xmlns:a16="http://schemas.microsoft.com/office/drawing/2014/main" id="{284F18DA-15C4-5316-458D-DD8E96A59B2D}"/>
              </a:ext>
            </a:extLst>
          </p:cNvPr>
          <p:cNvSpPr>
            <a:spLocks noGrp="1"/>
          </p:cNvSpPr>
          <p:nvPr>
            <p:ph sz="quarter" idx="4"/>
          </p:nvPr>
        </p:nvSpPr>
        <p:spPr/>
        <p:txBody>
          <a:bodyPr>
            <a:normAutofit fontScale="77500" lnSpcReduction="20000"/>
          </a:bodyPr>
          <a:lstStyle/>
          <a:p>
            <a:pPr marL="0" indent="0">
              <a:buNone/>
            </a:pPr>
            <a:r>
              <a:rPr lang="en-US" dirty="0"/>
              <a:t>• Identify requirements; </a:t>
            </a:r>
            <a:endParaRPr lang="lv-LV" dirty="0"/>
          </a:p>
          <a:p>
            <a:pPr marL="0" indent="0">
              <a:buNone/>
            </a:pPr>
            <a:r>
              <a:rPr lang="en-US" dirty="0"/>
              <a:t>• </a:t>
            </a:r>
            <a:r>
              <a:rPr lang="en-US" dirty="0" err="1"/>
              <a:t>Prioritise</a:t>
            </a:r>
            <a:r>
              <a:rPr lang="en-US" dirty="0"/>
              <a:t> time-scales – Immediate, Urgent, Routine; </a:t>
            </a:r>
            <a:endParaRPr lang="lv-LV" dirty="0"/>
          </a:p>
          <a:p>
            <a:pPr marL="0" indent="0">
              <a:buNone/>
            </a:pPr>
            <a:r>
              <a:rPr lang="en-US" dirty="0"/>
              <a:t>• </a:t>
            </a:r>
            <a:r>
              <a:rPr lang="en-US" dirty="0" err="1"/>
              <a:t>Prioritise</a:t>
            </a:r>
            <a:r>
              <a:rPr lang="en-US" dirty="0"/>
              <a:t> functionality – must have, should have, would like; </a:t>
            </a:r>
            <a:endParaRPr lang="lv-LV" dirty="0"/>
          </a:p>
          <a:p>
            <a:pPr marL="0" indent="0">
              <a:buNone/>
            </a:pPr>
            <a:r>
              <a:rPr lang="en-US" dirty="0"/>
              <a:t>• Model the proposed changes; </a:t>
            </a:r>
            <a:endParaRPr lang="lv-LV" dirty="0"/>
          </a:p>
          <a:p>
            <a:pPr marL="0" indent="0">
              <a:buNone/>
            </a:pPr>
            <a:r>
              <a:rPr lang="en-US" dirty="0"/>
              <a:t>• Test the model and refine; </a:t>
            </a:r>
            <a:endParaRPr lang="lv-LV" dirty="0"/>
          </a:p>
          <a:p>
            <a:pPr marL="0" indent="0">
              <a:buNone/>
            </a:pPr>
            <a:r>
              <a:rPr lang="en-US" dirty="0"/>
              <a:t>• Agree the changes to be made; </a:t>
            </a:r>
            <a:endParaRPr lang="lv-LV" dirty="0"/>
          </a:p>
          <a:p>
            <a:pPr marL="0" indent="0">
              <a:buNone/>
            </a:pPr>
            <a:r>
              <a:rPr lang="en-US" dirty="0"/>
              <a:t>• Perform gap analysis between the ‘as-is’ and ‘to-be’ situations; </a:t>
            </a:r>
            <a:endParaRPr lang="lv-LV" dirty="0"/>
          </a:p>
          <a:p>
            <a:pPr marL="0" indent="0">
              <a:buNone/>
            </a:pPr>
            <a:r>
              <a:rPr lang="en-US" dirty="0"/>
              <a:t>• Plan the change programme(s); </a:t>
            </a:r>
            <a:endParaRPr lang="lv-LV" dirty="0"/>
          </a:p>
          <a:p>
            <a:pPr marL="0" indent="0">
              <a:buNone/>
            </a:pPr>
            <a:r>
              <a:rPr lang="en-US" dirty="0"/>
              <a:t>• Implement the programme(s); </a:t>
            </a:r>
            <a:endParaRPr lang="lv-LV" dirty="0"/>
          </a:p>
          <a:p>
            <a:pPr marL="0" indent="0">
              <a:buNone/>
            </a:pPr>
            <a:r>
              <a:rPr lang="en-US" dirty="0"/>
              <a:t>• Operate; </a:t>
            </a:r>
            <a:endParaRPr lang="lv-LV" dirty="0"/>
          </a:p>
          <a:p>
            <a:pPr marL="0" indent="0">
              <a:buNone/>
            </a:pPr>
            <a:r>
              <a:rPr lang="en-US" dirty="0"/>
              <a:t>• Review; </a:t>
            </a:r>
            <a:endParaRPr lang="lv-LV" dirty="0"/>
          </a:p>
          <a:p>
            <a:pPr marL="0" indent="0">
              <a:buNone/>
            </a:pPr>
            <a:r>
              <a:rPr lang="en-US" dirty="0"/>
              <a:t>• Maintain; </a:t>
            </a:r>
            <a:endParaRPr lang="lv-LV" dirty="0"/>
          </a:p>
          <a:p>
            <a:pPr marL="0" indent="0">
              <a:buNone/>
            </a:pPr>
            <a:r>
              <a:rPr lang="en-US" dirty="0"/>
              <a:t>• Replace.</a:t>
            </a:r>
          </a:p>
        </p:txBody>
      </p:sp>
      <p:sp>
        <p:nvSpPr>
          <p:cNvPr id="4" name="Slide Number Placeholder 3">
            <a:extLst>
              <a:ext uri="{FF2B5EF4-FFF2-40B4-BE49-F238E27FC236}">
                <a16:creationId xmlns:a16="http://schemas.microsoft.com/office/drawing/2014/main" id="{59A2F6BB-0146-C013-1C17-0554FEDBB90E}"/>
              </a:ext>
            </a:extLst>
          </p:cNvPr>
          <p:cNvSpPr>
            <a:spLocks noGrp="1"/>
          </p:cNvSpPr>
          <p:nvPr>
            <p:ph type="sldNum" sz="quarter" idx="12"/>
          </p:nvPr>
        </p:nvSpPr>
        <p:spPr/>
        <p:txBody>
          <a:bodyPr/>
          <a:lstStyle/>
          <a:p>
            <a:fld id="{82EE24B5-652C-4DB5-B7C3-B5BBEC1280B1}" type="slidenum">
              <a:rPr lang="en-US" smtClean="0"/>
              <a:t>14</a:t>
            </a:fld>
            <a:endParaRPr lang="en-US" dirty="0"/>
          </a:p>
        </p:txBody>
      </p:sp>
      <p:sp>
        <p:nvSpPr>
          <p:cNvPr id="7" name="TextBox 6">
            <a:extLst>
              <a:ext uri="{FF2B5EF4-FFF2-40B4-BE49-F238E27FC236}">
                <a16:creationId xmlns:a16="http://schemas.microsoft.com/office/drawing/2014/main" id="{C200A66D-B6E9-E724-B8A8-1F64C86C83DA}"/>
              </a:ext>
            </a:extLst>
          </p:cNvPr>
          <p:cNvSpPr txBox="1"/>
          <p:nvPr/>
        </p:nvSpPr>
        <p:spPr>
          <a:xfrm>
            <a:off x="3361371" y="5895799"/>
            <a:ext cx="5615305"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a:ln w="0"/>
                <a:solidFill>
                  <a:schemeClr val="tx1"/>
                </a:solidFill>
                <a:effectLst>
                  <a:outerShdw blurRad="38100" dist="19050" dir="2700000" algn="tl" rotWithShape="0">
                    <a:schemeClr val="dk1">
                      <a:alpha val="40000"/>
                    </a:schemeClr>
                  </a:outerShdw>
                </a:effectLst>
              </a:rPr>
              <a:t>The corporate Change Agenda is the common ground for communication and discussion, as well as</a:t>
            </a:r>
          </a:p>
          <a:p>
            <a:pPr algn="ctr"/>
            <a:r>
              <a:rPr lang="en-US" dirty="0">
                <a:ln w="0"/>
                <a:solidFill>
                  <a:schemeClr val="tx1"/>
                </a:solidFill>
                <a:effectLst>
                  <a:outerShdw blurRad="38100" dist="19050" dir="2700000" algn="tl" rotWithShape="0">
                    <a:schemeClr val="dk1">
                      <a:alpha val="40000"/>
                    </a:schemeClr>
                  </a:outerShdw>
                </a:effectLst>
              </a:rPr>
              <a:t>the basis for strategic planning. </a:t>
            </a:r>
          </a:p>
        </p:txBody>
      </p:sp>
    </p:spTree>
    <p:extLst>
      <p:ext uri="{BB962C8B-B14F-4D97-AF65-F5344CB8AC3E}">
        <p14:creationId xmlns:p14="http://schemas.microsoft.com/office/powerpoint/2010/main" val="150091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F6EF-013C-3450-DF66-D1690064FA3E}"/>
              </a:ext>
            </a:extLst>
          </p:cNvPr>
          <p:cNvSpPr>
            <a:spLocks noGrp="1"/>
          </p:cNvSpPr>
          <p:nvPr>
            <p:ph type="title"/>
          </p:nvPr>
        </p:nvSpPr>
        <p:spPr>
          <a:xfrm>
            <a:off x="839788" y="457200"/>
            <a:ext cx="3932237" cy="1600200"/>
          </a:xfrm>
        </p:spPr>
        <p:txBody>
          <a:bodyPr anchor="b">
            <a:normAutofit/>
          </a:bodyPr>
          <a:lstStyle/>
          <a:p>
            <a:r>
              <a:rPr lang="en-US" dirty="0"/>
              <a:t>Chart the Technology Roadmap</a:t>
            </a:r>
            <a:endParaRPr lang="en-US"/>
          </a:p>
        </p:txBody>
      </p:sp>
      <p:sp>
        <p:nvSpPr>
          <p:cNvPr id="5" name="Content Placeholder 4">
            <a:extLst>
              <a:ext uri="{FF2B5EF4-FFF2-40B4-BE49-F238E27FC236}">
                <a16:creationId xmlns:a16="http://schemas.microsoft.com/office/drawing/2014/main" id="{D5801C4C-DD49-9071-2C76-37CB52E63552}"/>
              </a:ext>
            </a:extLst>
          </p:cNvPr>
          <p:cNvSpPr>
            <a:spLocks noGrp="1"/>
          </p:cNvSpPr>
          <p:nvPr>
            <p:ph type="body" sz="half" idx="2"/>
          </p:nvPr>
        </p:nvSpPr>
        <p:spPr>
          <a:xfrm>
            <a:off x="839788" y="2057400"/>
            <a:ext cx="3932237" cy="3811588"/>
          </a:xfrm>
        </p:spPr>
        <p:txBody>
          <a:bodyPr>
            <a:normAutofit/>
          </a:bodyPr>
          <a:lstStyle/>
          <a:p>
            <a:r>
              <a:rPr lang="en-US" dirty="0"/>
              <a:t>Business processes share information technology resources in a complex matrix relationship and</a:t>
            </a:r>
            <a:r>
              <a:rPr lang="lv-LV" dirty="0"/>
              <a:t> </a:t>
            </a:r>
            <a:r>
              <a:rPr lang="en-US" dirty="0"/>
              <a:t>each Change Agenda item is therefore likely to spawn many activities on the Technology Roadmap,</a:t>
            </a:r>
            <a:r>
              <a:rPr lang="lv-LV" dirty="0"/>
              <a:t> </a:t>
            </a:r>
            <a:r>
              <a:rPr lang="en-US" dirty="0"/>
              <a:t>or rather roadmaps – because every single IT resource has its own individual roadmap defining all of</a:t>
            </a:r>
            <a:r>
              <a:rPr lang="lv-LV" dirty="0"/>
              <a:t> </a:t>
            </a:r>
            <a:r>
              <a:rPr lang="en-US" dirty="0"/>
              <a:t>the planned events for that resource, such as:</a:t>
            </a:r>
          </a:p>
        </p:txBody>
      </p:sp>
      <p:sp>
        <p:nvSpPr>
          <p:cNvPr id="4" name="Slide Number Placeholder 3">
            <a:extLst>
              <a:ext uri="{FF2B5EF4-FFF2-40B4-BE49-F238E27FC236}">
                <a16:creationId xmlns:a16="http://schemas.microsoft.com/office/drawing/2014/main" id="{24D22D9D-B90E-94D3-3593-998507218F06}"/>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15</a:t>
            </a:fld>
            <a:endParaRPr lang="en-US"/>
          </a:p>
        </p:txBody>
      </p:sp>
      <p:graphicFrame>
        <p:nvGraphicFramePr>
          <p:cNvPr id="8" name="Content Placeholder 5">
            <a:extLst>
              <a:ext uri="{FF2B5EF4-FFF2-40B4-BE49-F238E27FC236}">
                <a16:creationId xmlns:a16="http://schemas.microsoft.com/office/drawing/2014/main" id="{F4CB67FE-E749-5965-EBCF-8459FEAF2B10}"/>
              </a:ext>
            </a:extLst>
          </p:cNvPr>
          <p:cNvGraphicFramePr>
            <a:graphicFrameLocks noGrp="1"/>
          </p:cNvGraphicFramePr>
          <p:nvPr>
            <p:ph idx="1"/>
            <p:extLst>
              <p:ext uri="{D42A27DB-BD31-4B8C-83A1-F6EECF244321}">
                <p14:modId xmlns:p14="http://schemas.microsoft.com/office/powerpoint/2010/main" val="4172538175"/>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C0810A9E-F262-FF2D-C712-7269EE377DCB}"/>
              </a:ext>
            </a:extLst>
          </p:cNvPr>
          <p:cNvSpPr txBox="1"/>
          <p:nvPr/>
        </p:nvSpPr>
        <p:spPr>
          <a:xfrm>
            <a:off x="839788" y="4829175"/>
            <a:ext cx="3808412" cy="646331"/>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err="1"/>
              <a:t>Prioritise</a:t>
            </a:r>
            <a:r>
              <a:rPr lang="en-US" dirty="0"/>
              <a:t>, time-line and </a:t>
            </a:r>
            <a:r>
              <a:rPr lang="en-US" dirty="0" err="1"/>
              <a:t>optimise</a:t>
            </a:r>
            <a:r>
              <a:rPr lang="en-US" dirty="0"/>
              <a:t> the change agenda</a:t>
            </a:r>
          </a:p>
        </p:txBody>
      </p:sp>
    </p:spTree>
    <p:extLst>
      <p:ext uri="{BB962C8B-B14F-4D97-AF65-F5344CB8AC3E}">
        <p14:creationId xmlns:p14="http://schemas.microsoft.com/office/powerpoint/2010/main" val="864827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7E0B62-7CFB-C3D3-FAC2-27B19A1F2D42}"/>
              </a:ext>
            </a:extLst>
          </p:cNvPr>
          <p:cNvSpPr>
            <a:spLocks noGrp="1"/>
          </p:cNvSpPr>
          <p:nvPr>
            <p:ph type="title"/>
          </p:nvPr>
        </p:nvSpPr>
        <p:spPr>
          <a:xfrm>
            <a:off x="839788" y="365125"/>
            <a:ext cx="10515600" cy="1325563"/>
          </a:xfrm>
        </p:spPr>
        <p:txBody>
          <a:bodyPr anchor="ctr">
            <a:normAutofit/>
          </a:bodyPr>
          <a:lstStyle/>
          <a:p>
            <a:r>
              <a:rPr lang="en-US" dirty="0"/>
              <a:t>Plan the work programme</a:t>
            </a:r>
          </a:p>
        </p:txBody>
      </p:sp>
      <p:sp>
        <p:nvSpPr>
          <p:cNvPr id="4" name="Content Placeholder 3">
            <a:extLst>
              <a:ext uri="{FF2B5EF4-FFF2-40B4-BE49-F238E27FC236}">
                <a16:creationId xmlns:a16="http://schemas.microsoft.com/office/drawing/2014/main" id="{A1C0978C-D5D5-5A27-1A2B-871AD91D0775}"/>
              </a:ext>
            </a:extLst>
          </p:cNvPr>
          <p:cNvSpPr>
            <a:spLocks noGrp="1"/>
          </p:cNvSpPr>
          <p:nvPr>
            <p:ph type="body" idx="1"/>
          </p:nvPr>
        </p:nvSpPr>
        <p:spPr>
          <a:xfrm>
            <a:off x="839788" y="1681163"/>
            <a:ext cx="5157787" cy="823912"/>
          </a:xfrm>
        </p:spPr>
        <p:txBody>
          <a:bodyPr anchor="b">
            <a:normAutofit/>
          </a:bodyPr>
          <a:lstStyle/>
          <a:p>
            <a:pPr marL="0" indent="0">
              <a:buNone/>
            </a:pPr>
            <a:r>
              <a:rPr lang="en-US" dirty="0"/>
              <a:t>Translate the Technology Roadmap into business unit plans</a:t>
            </a:r>
          </a:p>
        </p:txBody>
      </p:sp>
      <p:pic>
        <p:nvPicPr>
          <p:cNvPr id="7" name="Picture 6">
            <a:extLst>
              <a:ext uri="{FF2B5EF4-FFF2-40B4-BE49-F238E27FC236}">
                <a16:creationId xmlns:a16="http://schemas.microsoft.com/office/drawing/2014/main" id="{0308E253-CBB7-2765-E484-215EDC779066}"/>
              </a:ext>
            </a:extLst>
          </p:cNvPr>
          <p:cNvPicPr>
            <a:picLocks noChangeAspect="1"/>
          </p:cNvPicPr>
          <p:nvPr/>
        </p:nvPicPr>
        <p:blipFill>
          <a:blip r:embed="rId2"/>
          <a:stretch>
            <a:fillRect/>
          </a:stretch>
        </p:blipFill>
        <p:spPr>
          <a:xfrm>
            <a:off x="839788" y="3270681"/>
            <a:ext cx="5157787" cy="2153375"/>
          </a:xfrm>
          <a:prstGeom prst="rect">
            <a:avLst/>
          </a:prstGeom>
          <a:noFill/>
        </p:spPr>
      </p:pic>
      <p:sp>
        <p:nvSpPr>
          <p:cNvPr id="5" name="Content Placeholder 4">
            <a:extLst>
              <a:ext uri="{FF2B5EF4-FFF2-40B4-BE49-F238E27FC236}">
                <a16:creationId xmlns:a16="http://schemas.microsoft.com/office/drawing/2014/main" id="{66260FAD-F703-EE9E-B04C-AF7587A4E68E}"/>
              </a:ext>
            </a:extLst>
          </p:cNvPr>
          <p:cNvSpPr>
            <a:spLocks noGrp="1"/>
          </p:cNvSpPr>
          <p:nvPr>
            <p:ph sz="quarter" idx="4"/>
          </p:nvPr>
        </p:nvSpPr>
        <p:spPr>
          <a:xfrm>
            <a:off x="6285656" y="1739468"/>
            <a:ext cx="5183188" cy="3684588"/>
          </a:xfrm>
        </p:spPr>
        <p:txBody>
          <a:bodyPr>
            <a:normAutofit/>
          </a:bodyPr>
          <a:lstStyle/>
          <a:p>
            <a:pPr marL="0" indent="0">
              <a:buNone/>
            </a:pPr>
            <a:r>
              <a:rPr lang="en-US" dirty="0"/>
              <a:t>Business units need to move at different speeds – perhaps due to reasons of commercial, economic or geographic constraints so each business unit within an organization should have its own, dedicated, IT programme of work, showing when, where and why activity will be taking place. This view not only helps the departments/ teams to see how they will be involved/ affected by change, but it also helps them to make a stronger connection between their business activities and the underlying technology services. </a:t>
            </a:r>
          </a:p>
        </p:txBody>
      </p:sp>
      <p:sp>
        <p:nvSpPr>
          <p:cNvPr id="2" name="Slide Number Placeholder 1">
            <a:extLst>
              <a:ext uri="{FF2B5EF4-FFF2-40B4-BE49-F238E27FC236}">
                <a16:creationId xmlns:a16="http://schemas.microsoft.com/office/drawing/2014/main" id="{CB8E88CA-C83E-3EB0-87DB-6C0F7C9518D0}"/>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16</a:t>
            </a:fld>
            <a:endParaRPr lang="en-US"/>
          </a:p>
        </p:txBody>
      </p:sp>
    </p:spTree>
    <p:extLst>
      <p:ext uri="{BB962C8B-B14F-4D97-AF65-F5344CB8AC3E}">
        <p14:creationId xmlns:p14="http://schemas.microsoft.com/office/powerpoint/2010/main" val="23137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9D22F2-61EF-4275-DCC2-666C2FD8A4D3}"/>
              </a:ext>
            </a:extLst>
          </p:cNvPr>
          <p:cNvSpPr>
            <a:spLocks noGrp="1"/>
          </p:cNvSpPr>
          <p:nvPr>
            <p:ph type="title"/>
          </p:nvPr>
        </p:nvSpPr>
        <p:spPr>
          <a:xfrm>
            <a:off x="839788" y="457200"/>
            <a:ext cx="3932237" cy="1600200"/>
          </a:xfrm>
        </p:spPr>
        <p:txBody>
          <a:bodyPr anchor="b">
            <a:normAutofit/>
          </a:bodyPr>
          <a:lstStyle/>
          <a:p>
            <a:r>
              <a:rPr lang="en-US" dirty="0"/>
              <a:t>Populate the Delivery Framework</a:t>
            </a:r>
            <a:endParaRPr lang="en-US"/>
          </a:p>
        </p:txBody>
      </p:sp>
      <p:sp>
        <p:nvSpPr>
          <p:cNvPr id="4" name="Content Placeholder 3">
            <a:extLst>
              <a:ext uri="{FF2B5EF4-FFF2-40B4-BE49-F238E27FC236}">
                <a16:creationId xmlns:a16="http://schemas.microsoft.com/office/drawing/2014/main" id="{39949827-BD75-1401-2C1F-10CCA45388AF}"/>
              </a:ext>
            </a:extLst>
          </p:cNvPr>
          <p:cNvSpPr>
            <a:spLocks noGrp="1"/>
          </p:cNvSpPr>
          <p:nvPr>
            <p:ph type="body" sz="half" idx="2"/>
          </p:nvPr>
        </p:nvSpPr>
        <p:spPr>
          <a:xfrm>
            <a:off x="1040956" y="2911442"/>
            <a:ext cx="2836099" cy="1025589"/>
          </a:xfrm>
        </p:spPr>
        <p:style>
          <a:lnRef idx="3">
            <a:schemeClr val="lt1"/>
          </a:lnRef>
          <a:fillRef idx="1">
            <a:schemeClr val="accent6"/>
          </a:fillRef>
          <a:effectRef idx="1">
            <a:schemeClr val="accent6"/>
          </a:effectRef>
          <a:fontRef idx="minor">
            <a:schemeClr val="lt1"/>
          </a:fontRef>
        </p:style>
        <p:txBody>
          <a:bodyPr>
            <a:noAutofit/>
          </a:bodyPr>
          <a:lstStyle/>
          <a:p>
            <a:r>
              <a:rPr lang="en-US" sz="3200" dirty="0">
                <a:ln w="0"/>
                <a:solidFill>
                  <a:schemeClr val="tx1"/>
                </a:solidFill>
                <a:effectLst>
                  <a:outerShdw blurRad="38100" dist="19050" dir="2700000" algn="tl" rotWithShape="0">
                    <a:schemeClr val="dk1">
                      <a:alpha val="40000"/>
                    </a:schemeClr>
                  </a:outerShdw>
                </a:effectLst>
              </a:rPr>
              <a:t>Resource the programme</a:t>
            </a:r>
          </a:p>
        </p:txBody>
      </p:sp>
      <p:sp>
        <p:nvSpPr>
          <p:cNvPr id="2" name="Slide Number Placeholder 1">
            <a:extLst>
              <a:ext uri="{FF2B5EF4-FFF2-40B4-BE49-F238E27FC236}">
                <a16:creationId xmlns:a16="http://schemas.microsoft.com/office/drawing/2014/main" id="{890006DA-A271-00DE-E072-D6E054EAD0B0}"/>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17</a:t>
            </a:fld>
            <a:endParaRPr lang="en-US"/>
          </a:p>
        </p:txBody>
      </p:sp>
      <p:graphicFrame>
        <p:nvGraphicFramePr>
          <p:cNvPr id="7" name="Content Placeholder 4">
            <a:extLst>
              <a:ext uri="{FF2B5EF4-FFF2-40B4-BE49-F238E27FC236}">
                <a16:creationId xmlns:a16="http://schemas.microsoft.com/office/drawing/2014/main" id="{4A192FD1-E52A-D8DF-F862-3CE7B92F76AD}"/>
              </a:ext>
            </a:extLst>
          </p:cNvPr>
          <p:cNvGraphicFramePr>
            <a:graphicFrameLocks noGrp="1"/>
          </p:cNvGraphicFramePr>
          <p:nvPr>
            <p:ph idx="1"/>
            <p:extLst>
              <p:ext uri="{D42A27DB-BD31-4B8C-83A1-F6EECF244321}">
                <p14:modId xmlns:p14="http://schemas.microsoft.com/office/powerpoint/2010/main" val="4103080514"/>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812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E40890-E9E2-B337-3C62-6DD3CC7A0B8F}"/>
              </a:ext>
            </a:extLst>
          </p:cNvPr>
          <p:cNvSpPr>
            <a:spLocks noGrp="1"/>
          </p:cNvSpPr>
          <p:nvPr>
            <p:ph type="title"/>
          </p:nvPr>
        </p:nvSpPr>
        <p:spPr>
          <a:xfrm>
            <a:off x="839788" y="457200"/>
            <a:ext cx="3932237" cy="1600200"/>
          </a:xfrm>
        </p:spPr>
        <p:txBody>
          <a:bodyPr anchor="b">
            <a:normAutofit/>
          </a:bodyPr>
          <a:lstStyle/>
          <a:p>
            <a:r>
              <a:rPr lang="en-US"/>
              <a:t>Achieve the Business Benefit</a:t>
            </a:r>
          </a:p>
        </p:txBody>
      </p:sp>
      <p:sp>
        <p:nvSpPr>
          <p:cNvPr id="4" name="Content Placeholder 3">
            <a:extLst>
              <a:ext uri="{FF2B5EF4-FFF2-40B4-BE49-F238E27FC236}">
                <a16:creationId xmlns:a16="http://schemas.microsoft.com/office/drawing/2014/main" id="{20ED7A53-993E-C134-BCEE-18146C416D56}"/>
              </a:ext>
            </a:extLst>
          </p:cNvPr>
          <p:cNvSpPr>
            <a:spLocks noGrp="1"/>
          </p:cNvSpPr>
          <p:nvPr>
            <p:ph type="body" sz="half" idx="2"/>
          </p:nvPr>
        </p:nvSpPr>
        <p:spPr>
          <a:xfrm>
            <a:off x="839788" y="2057400"/>
            <a:ext cx="3932237" cy="3811588"/>
          </a:xfrm>
        </p:spPr>
        <p:txBody>
          <a:bodyPr>
            <a:normAutofit fontScale="92500" lnSpcReduction="10000"/>
          </a:bodyPr>
          <a:lstStyle/>
          <a:p>
            <a:pPr marL="0" indent="0">
              <a:buNone/>
            </a:pPr>
            <a:r>
              <a:rPr lang="en-US" dirty="0"/>
              <a:t>Implement the delivery framework</a:t>
            </a: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r>
              <a:rPr lang="en-US" b="1" i="1" u="sng" dirty="0">
                <a:highlight>
                  <a:srgbClr val="FFFF00"/>
                </a:highlight>
              </a:rPr>
              <a:t>More and more businesses are adopting the Balanced Scorecard approach to facilitate their understanding of what makes their business work</a:t>
            </a:r>
            <a:endParaRPr lang="lv-LV" b="1" i="1" u="sng" dirty="0">
              <a:highlight>
                <a:srgbClr val="FFFF00"/>
              </a:highlight>
            </a:endParaRPr>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p:txBody>
      </p:sp>
      <p:sp>
        <p:nvSpPr>
          <p:cNvPr id="2" name="Slide Number Placeholder 1">
            <a:extLst>
              <a:ext uri="{FF2B5EF4-FFF2-40B4-BE49-F238E27FC236}">
                <a16:creationId xmlns:a16="http://schemas.microsoft.com/office/drawing/2014/main" id="{8BFE453B-BD9A-8CCB-C2A0-E0F6D112CECF}"/>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18</a:t>
            </a:fld>
            <a:endParaRPr lang="en-US"/>
          </a:p>
        </p:txBody>
      </p:sp>
      <p:graphicFrame>
        <p:nvGraphicFramePr>
          <p:cNvPr id="7" name="Content Placeholder 4">
            <a:extLst>
              <a:ext uri="{FF2B5EF4-FFF2-40B4-BE49-F238E27FC236}">
                <a16:creationId xmlns:a16="http://schemas.microsoft.com/office/drawing/2014/main" id="{FF0B63B9-6525-2C68-5741-84B5B51017DF}"/>
              </a:ext>
            </a:extLst>
          </p:cNvPr>
          <p:cNvGraphicFramePr>
            <a:graphicFrameLocks noGrp="1"/>
          </p:cNvGraphicFramePr>
          <p:nvPr>
            <p:ph idx="1"/>
            <p:extLst>
              <p:ext uri="{D42A27DB-BD31-4B8C-83A1-F6EECF244321}">
                <p14:modId xmlns:p14="http://schemas.microsoft.com/office/powerpoint/2010/main" val="887906652"/>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18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ADF4-3ABC-3B1C-5093-100AF0A6A39E}"/>
              </a:ext>
            </a:extLst>
          </p:cNvPr>
          <p:cNvSpPr>
            <a:spLocks noGrp="1"/>
          </p:cNvSpPr>
          <p:nvPr>
            <p:ph type="title"/>
          </p:nvPr>
        </p:nvSpPr>
        <p:spPr>
          <a:xfrm>
            <a:off x="838200" y="365125"/>
            <a:ext cx="10515600" cy="1325563"/>
          </a:xfrm>
        </p:spPr>
        <p:txBody>
          <a:bodyPr anchor="ctr">
            <a:normAutofit/>
          </a:bodyPr>
          <a:lstStyle/>
          <a:p>
            <a:pPr algn="ctr"/>
            <a:r>
              <a:rPr lang="en-US" dirty="0"/>
              <a:t>A TEN POINT PLAN FOR ALIGNING IT WITH BUSINESS STRATEGY</a:t>
            </a:r>
          </a:p>
        </p:txBody>
      </p:sp>
      <p:sp>
        <p:nvSpPr>
          <p:cNvPr id="4" name="Slide Number Placeholder 3">
            <a:extLst>
              <a:ext uri="{FF2B5EF4-FFF2-40B4-BE49-F238E27FC236}">
                <a16:creationId xmlns:a16="http://schemas.microsoft.com/office/drawing/2014/main" id="{52D06A29-D1ED-7935-74EA-7061E39DFC85}"/>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19</a:t>
            </a:fld>
            <a:endParaRPr lang="en-US"/>
          </a:p>
        </p:txBody>
      </p:sp>
      <p:graphicFrame>
        <p:nvGraphicFramePr>
          <p:cNvPr id="6" name="Content Placeholder 2">
            <a:extLst>
              <a:ext uri="{FF2B5EF4-FFF2-40B4-BE49-F238E27FC236}">
                <a16:creationId xmlns:a16="http://schemas.microsoft.com/office/drawing/2014/main" id="{C21A2D0C-5B8F-D643-455E-FA5D3241A2AA}"/>
              </a:ext>
            </a:extLst>
          </p:cNvPr>
          <p:cNvGraphicFramePr>
            <a:graphicFrameLocks noGrp="1"/>
          </p:cNvGraphicFramePr>
          <p:nvPr>
            <p:ph idx="1"/>
            <p:extLst>
              <p:ext uri="{D42A27DB-BD31-4B8C-83A1-F6EECF244321}">
                <p14:modId xmlns:p14="http://schemas.microsoft.com/office/powerpoint/2010/main" val="20880344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89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207698" y="2331086"/>
            <a:ext cx="5165558" cy="833856"/>
          </a:xfrm>
        </p:spPr>
        <p:txBody>
          <a:bodyPr/>
          <a:lstStyle/>
          <a:p>
            <a:r>
              <a:rPr lang="en-US" dirty="0">
                <a:solidFill>
                  <a:schemeClr val="bg1"/>
                </a:solidFill>
              </a:rPr>
              <a:t>This presentations topics</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3217631"/>
            <a:ext cx="5181600" cy="16033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800" i="1" spc="-25" dirty="0">
                <a:solidFill>
                  <a:schemeClr val="bg2">
                    <a:lumMod val="20000"/>
                    <a:lumOff val="80000"/>
                  </a:schemeClr>
                </a:solidFill>
                <a:latin typeface="Arial"/>
                <a:cs typeface="Arial"/>
              </a:rPr>
              <a:t>Why must IT align with Business Strategy</a:t>
            </a:r>
            <a:r>
              <a:rPr lang="lv-LV" sz="1800" i="1" spc="-25" dirty="0">
                <a:solidFill>
                  <a:schemeClr val="bg2">
                    <a:lumMod val="20000"/>
                    <a:lumOff val="80000"/>
                  </a:schemeClr>
                </a:solidFill>
                <a:latin typeface="Arial"/>
                <a:cs typeface="Arial"/>
              </a:rPr>
              <a:t>?</a:t>
            </a:r>
          </a:p>
          <a:p>
            <a:pPr marL="342900" indent="-342900">
              <a:buAutoNum type="arabicPeriod"/>
            </a:pPr>
            <a:r>
              <a:rPr lang="en-US" sz="1800" i="1" spc="-25" dirty="0">
                <a:solidFill>
                  <a:schemeClr val="bg2">
                    <a:lumMod val="20000"/>
                    <a:lumOff val="80000"/>
                  </a:schemeClr>
                </a:solidFill>
                <a:latin typeface="Arial"/>
                <a:cs typeface="Arial"/>
              </a:rPr>
              <a:t>The alignment process</a:t>
            </a:r>
            <a:r>
              <a:rPr lang="lv-LV" sz="1800" i="1" spc="-25" dirty="0">
                <a:solidFill>
                  <a:schemeClr val="bg2">
                    <a:lumMod val="20000"/>
                    <a:lumOff val="80000"/>
                  </a:schemeClr>
                </a:solidFill>
                <a:latin typeface="Arial"/>
                <a:cs typeface="Arial"/>
              </a:rPr>
              <a:t>.</a:t>
            </a:r>
          </a:p>
          <a:p>
            <a:pPr marL="342900" indent="-342900">
              <a:buAutoNum type="arabicPeriod"/>
            </a:pPr>
            <a:r>
              <a:rPr lang="en-US" sz="1800" i="1" spc="-25" dirty="0">
                <a:solidFill>
                  <a:schemeClr val="bg2">
                    <a:lumMod val="20000"/>
                    <a:lumOff val="80000"/>
                  </a:schemeClr>
                </a:solidFill>
                <a:latin typeface="Arial"/>
                <a:cs typeface="Arial"/>
              </a:rPr>
              <a:t>Ten-point plan for aligning IT with business strategy</a:t>
            </a:r>
            <a:r>
              <a:rPr lang="lv-LV" sz="1800" i="1" spc="-25" dirty="0">
                <a:solidFill>
                  <a:schemeClr val="bg2">
                    <a:lumMod val="20000"/>
                    <a:lumOff val="80000"/>
                  </a:schemeClr>
                </a:solidFill>
                <a:latin typeface="Arial"/>
                <a:cs typeface="Arial"/>
              </a:rPr>
              <a:t>.</a:t>
            </a:r>
          </a:p>
          <a:p>
            <a:pPr marL="342900" indent="-342900">
              <a:buAutoNum type="arabicPeriod"/>
            </a:pPr>
            <a:r>
              <a:rPr lang="en-US" sz="1800" i="1" spc="-25" dirty="0">
                <a:solidFill>
                  <a:schemeClr val="bg2">
                    <a:lumMod val="20000"/>
                    <a:lumOff val="80000"/>
                  </a:schemeClr>
                </a:solidFill>
                <a:latin typeface="Arial"/>
                <a:cs typeface="Arial"/>
              </a:rPr>
              <a:t>Conclusions</a:t>
            </a:r>
            <a:r>
              <a:rPr lang="lv-LV" sz="1800" i="1" spc="-25" dirty="0">
                <a:solidFill>
                  <a:schemeClr val="bg2">
                    <a:lumMod val="20000"/>
                    <a:lumOff val="80000"/>
                  </a:schemeClr>
                </a:solidFill>
                <a:latin typeface="Arial"/>
                <a:cs typeface="Arial"/>
              </a:rPr>
              <a:t>.</a:t>
            </a:r>
            <a:endParaRPr lang="en-US" sz="1800" i="1" spc="-25" dirty="0">
              <a:solidFill>
                <a:schemeClr val="bg2">
                  <a:lumMod val="20000"/>
                  <a:lumOff val="80000"/>
                </a:schemeClr>
              </a:solidFill>
              <a:latin typeface="Arial"/>
              <a:cs typeface="Arial"/>
            </a:endParaRPr>
          </a:p>
          <a:p>
            <a:pPr marL="342900" indent="-342900">
              <a:buAutoNum type="arabicPeriod"/>
            </a:pPr>
            <a:endParaRPr lang="en-US" sz="1800" i="1" spc="-25" dirty="0">
              <a:solidFill>
                <a:schemeClr val="bg2">
                  <a:lumMod val="20000"/>
                  <a:lumOff val="80000"/>
                </a:schemeClr>
              </a:solidFill>
              <a:latin typeface="Arial"/>
              <a:cs typeface="Arial"/>
            </a:endParaRPr>
          </a:p>
        </p:txBody>
      </p:sp>
    </p:spTree>
    <p:extLst>
      <p:ext uri="{BB962C8B-B14F-4D97-AF65-F5344CB8AC3E}">
        <p14:creationId xmlns:p14="http://schemas.microsoft.com/office/powerpoint/2010/main" val="179394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CCF6-10E9-D6D2-A1ED-ABE414E1739E}"/>
              </a:ext>
            </a:extLst>
          </p:cNvPr>
          <p:cNvSpPr>
            <a:spLocks noGrp="1"/>
          </p:cNvSpPr>
          <p:nvPr>
            <p:ph type="title"/>
          </p:nvPr>
        </p:nvSpPr>
        <p:spPr>
          <a:xfrm>
            <a:off x="838200" y="365125"/>
            <a:ext cx="10515600" cy="1325563"/>
          </a:xfrm>
        </p:spPr>
        <p:txBody>
          <a:bodyPr anchor="ctr">
            <a:normAutofit/>
          </a:bodyPr>
          <a:lstStyle/>
          <a:p>
            <a:pPr algn="ctr"/>
            <a:r>
              <a:rPr lang="en-US" dirty="0"/>
              <a:t>CONCLUSIONS</a:t>
            </a:r>
          </a:p>
        </p:txBody>
      </p:sp>
      <p:sp>
        <p:nvSpPr>
          <p:cNvPr id="4" name="Slide Number Placeholder 3">
            <a:extLst>
              <a:ext uri="{FF2B5EF4-FFF2-40B4-BE49-F238E27FC236}">
                <a16:creationId xmlns:a16="http://schemas.microsoft.com/office/drawing/2014/main" id="{C9BC8EF0-BED2-9CAC-02C7-A7B33DADA6AA}"/>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20</a:t>
            </a:fld>
            <a:endParaRPr lang="en-US"/>
          </a:p>
        </p:txBody>
      </p:sp>
      <p:graphicFrame>
        <p:nvGraphicFramePr>
          <p:cNvPr id="6" name="Content Placeholder 2">
            <a:extLst>
              <a:ext uri="{FF2B5EF4-FFF2-40B4-BE49-F238E27FC236}">
                <a16:creationId xmlns:a16="http://schemas.microsoft.com/office/drawing/2014/main" id="{04B2B871-AAF1-8AC4-344E-F909199B5748}"/>
              </a:ext>
            </a:extLst>
          </p:cNvPr>
          <p:cNvGraphicFramePr>
            <a:graphicFrameLocks noGrp="1"/>
          </p:cNvGraphicFramePr>
          <p:nvPr>
            <p:ph idx="1"/>
            <p:extLst>
              <p:ext uri="{D42A27DB-BD31-4B8C-83A1-F6EECF244321}">
                <p14:modId xmlns:p14="http://schemas.microsoft.com/office/powerpoint/2010/main" val="7641823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62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D872-E00E-7052-3EBB-80B253C9DF72}"/>
              </a:ext>
            </a:extLst>
          </p:cNvPr>
          <p:cNvSpPr>
            <a:spLocks noGrp="1"/>
          </p:cNvSpPr>
          <p:nvPr>
            <p:ph type="title"/>
          </p:nvPr>
        </p:nvSpPr>
        <p:spPr>
          <a:xfrm>
            <a:off x="839788" y="457200"/>
            <a:ext cx="3932237" cy="1600200"/>
          </a:xfrm>
        </p:spPr>
        <p:txBody>
          <a:bodyPr anchor="b">
            <a:normAutofit/>
          </a:bodyPr>
          <a:lstStyle/>
          <a:p>
            <a:r>
              <a:rPr lang="en-US" dirty="0"/>
              <a:t>CONCLUSIONS</a:t>
            </a:r>
          </a:p>
        </p:txBody>
      </p:sp>
      <p:sp>
        <p:nvSpPr>
          <p:cNvPr id="5" name="Content Placeholder 4">
            <a:extLst>
              <a:ext uri="{FF2B5EF4-FFF2-40B4-BE49-F238E27FC236}">
                <a16:creationId xmlns:a16="http://schemas.microsoft.com/office/drawing/2014/main" id="{10B8FE4D-3FC7-7B8D-70FB-B922CB5E2D47}"/>
              </a:ext>
            </a:extLst>
          </p:cNvPr>
          <p:cNvSpPr>
            <a:spLocks noGrp="1"/>
          </p:cNvSpPr>
          <p:nvPr>
            <p:ph type="body" sz="half" idx="2"/>
          </p:nvPr>
        </p:nvSpPr>
        <p:spPr>
          <a:xfrm>
            <a:off x="839788" y="2057400"/>
            <a:ext cx="3932237" cy="3811588"/>
          </a:xfrm>
        </p:spPr>
        <p:txBody>
          <a:bodyPr>
            <a:normAutofit/>
          </a:bodyPr>
          <a:lstStyle/>
          <a:p>
            <a:pPr marL="0" indent="0">
              <a:buNone/>
            </a:pPr>
            <a:r>
              <a:rPr lang="en-US" dirty="0"/>
              <a:t>The essence of successful alignment between IT and the Business Strategy is based on effective </a:t>
            </a:r>
            <a:r>
              <a:rPr lang="en-US" b="1" i="1" u="sng" dirty="0"/>
              <a:t>understanding, communication and collaboration, throughout the value chain</a:t>
            </a:r>
            <a:r>
              <a:rPr lang="en-US" dirty="0"/>
              <a:t>. Wherever possible:</a:t>
            </a:r>
          </a:p>
        </p:txBody>
      </p:sp>
      <p:sp>
        <p:nvSpPr>
          <p:cNvPr id="4" name="Slide Number Placeholder 3">
            <a:extLst>
              <a:ext uri="{FF2B5EF4-FFF2-40B4-BE49-F238E27FC236}">
                <a16:creationId xmlns:a16="http://schemas.microsoft.com/office/drawing/2014/main" id="{48871FBC-2CA9-08F6-B5DE-6C238C39937C}"/>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21</a:t>
            </a:fld>
            <a:endParaRPr lang="en-US"/>
          </a:p>
        </p:txBody>
      </p:sp>
      <p:graphicFrame>
        <p:nvGraphicFramePr>
          <p:cNvPr id="8" name="Content Placeholder 5">
            <a:extLst>
              <a:ext uri="{FF2B5EF4-FFF2-40B4-BE49-F238E27FC236}">
                <a16:creationId xmlns:a16="http://schemas.microsoft.com/office/drawing/2014/main" id="{8B4E142B-ACB7-9506-A928-F8EC12A5DB70}"/>
              </a:ext>
            </a:extLst>
          </p:cNvPr>
          <p:cNvGraphicFramePr>
            <a:graphicFrameLocks noGrp="1"/>
          </p:cNvGraphicFramePr>
          <p:nvPr>
            <p:ph idx="1"/>
            <p:extLst>
              <p:ext uri="{D42A27DB-BD31-4B8C-83A1-F6EECF244321}">
                <p14:modId xmlns:p14="http://schemas.microsoft.com/office/powerpoint/2010/main" val="3529640737"/>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941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1705E7-BD01-D524-D277-34876C845BAD}"/>
              </a:ext>
            </a:extLst>
          </p:cNvPr>
          <p:cNvSpPr>
            <a:spLocks noGrp="1"/>
          </p:cNvSpPr>
          <p:nvPr>
            <p:ph type="title"/>
          </p:nvPr>
        </p:nvSpPr>
        <p:spPr>
          <a:xfrm>
            <a:off x="839788" y="457200"/>
            <a:ext cx="3932237" cy="1600200"/>
          </a:xfrm>
        </p:spPr>
        <p:txBody>
          <a:bodyPr anchor="b">
            <a:normAutofit/>
          </a:bodyPr>
          <a:lstStyle/>
          <a:p>
            <a:r>
              <a:rPr lang="en-US" dirty="0"/>
              <a:t>CONCLUSIONS</a:t>
            </a:r>
            <a:endParaRPr lang="en-US"/>
          </a:p>
        </p:txBody>
      </p:sp>
      <p:sp>
        <p:nvSpPr>
          <p:cNvPr id="4" name="Content Placeholder 3">
            <a:extLst>
              <a:ext uri="{FF2B5EF4-FFF2-40B4-BE49-F238E27FC236}">
                <a16:creationId xmlns:a16="http://schemas.microsoft.com/office/drawing/2014/main" id="{3AA7D6EC-3C69-C4F6-4C35-F6E3DB3DD6CF}"/>
              </a:ext>
            </a:extLst>
          </p:cNvPr>
          <p:cNvSpPr>
            <a:spLocks noGrp="1"/>
          </p:cNvSpPr>
          <p:nvPr>
            <p:ph type="body" sz="half" idx="2"/>
          </p:nvPr>
        </p:nvSpPr>
        <p:spPr>
          <a:xfrm>
            <a:off x="839788" y="2057400"/>
            <a:ext cx="3932237" cy="3811588"/>
          </a:xfrm>
        </p:spPr>
        <p:txBody>
          <a:bodyPr>
            <a:normAutofit/>
          </a:bodyPr>
          <a:lstStyle/>
          <a:p>
            <a:pPr marL="0" indent="0">
              <a:buNone/>
            </a:pPr>
            <a:r>
              <a:rPr lang="en-US" dirty="0"/>
              <a:t>Finally, when you have aligned IT with Business Strategy you will be able to:</a:t>
            </a:r>
          </a:p>
        </p:txBody>
      </p:sp>
      <p:sp>
        <p:nvSpPr>
          <p:cNvPr id="2" name="Slide Number Placeholder 1">
            <a:extLst>
              <a:ext uri="{FF2B5EF4-FFF2-40B4-BE49-F238E27FC236}">
                <a16:creationId xmlns:a16="http://schemas.microsoft.com/office/drawing/2014/main" id="{0DC1901B-4279-2AB6-33D9-43754B039D01}"/>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22</a:t>
            </a:fld>
            <a:endParaRPr lang="en-US"/>
          </a:p>
        </p:txBody>
      </p:sp>
      <p:graphicFrame>
        <p:nvGraphicFramePr>
          <p:cNvPr id="7" name="Content Placeholder 4">
            <a:extLst>
              <a:ext uri="{FF2B5EF4-FFF2-40B4-BE49-F238E27FC236}">
                <a16:creationId xmlns:a16="http://schemas.microsoft.com/office/drawing/2014/main" id="{4E49B5D0-82D8-A594-16EF-881CC711DE28}"/>
              </a:ext>
            </a:extLst>
          </p:cNvPr>
          <p:cNvGraphicFramePr>
            <a:graphicFrameLocks noGrp="1"/>
          </p:cNvGraphicFramePr>
          <p:nvPr>
            <p:ph idx="1"/>
            <p:extLst>
              <p:ext uri="{D42A27DB-BD31-4B8C-83A1-F6EECF244321}">
                <p14:modId xmlns:p14="http://schemas.microsoft.com/office/powerpoint/2010/main" val="4102794275"/>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02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931203" y="2232119"/>
            <a:ext cx="4859215" cy="1325563"/>
          </a:xfrm>
        </p:spPr>
        <p:txBody>
          <a:bodyPr>
            <a:normAutofit fontScale="90000"/>
          </a:bodyPr>
          <a:lstStyle/>
          <a:p>
            <a:r>
              <a:rPr lang="en-US" sz="5000" dirty="0">
                <a:solidFill>
                  <a:schemeClr val="bg1"/>
                </a:solidFill>
              </a:rPr>
              <a:t>THANK YOU!</a:t>
            </a:r>
            <a:br>
              <a:rPr lang="lv-LV" sz="5000" dirty="0">
                <a:solidFill>
                  <a:schemeClr val="bg1"/>
                </a:solidFill>
              </a:rPr>
            </a:br>
            <a:r>
              <a:rPr lang="lv-LV" sz="5000" dirty="0">
                <a:solidFill>
                  <a:schemeClr val="bg1"/>
                </a:solidFill>
              </a:rPr>
              <a:t>Any questions?</a:t>
            </a:r>
            <a:endParaRPr lang="en-US" sz="5000" dirty="0"/>
          </a:p>
        </p:txBody>
      </p:sp>
    </p:spTree>
    <p:extLst>
      <p:ext uri="{BB962C8B-B14F-4D97-AF65-F5344CB8AC3E}">
        <p14:creationId xmlns:p14="http://schemas.microsoft.com/office/powerpoint/2010/main" val="148695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3</a:t>
            </a:fld>
            <a:endParaRPr lang="en-US" dirty="0"/>
          </a:p>
        </p:txBody>
      </p:sp>
      <p:pic>
        <p:nvPicPr>
          <p:cNvPr id="4" name="Picture Placehold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6226175" y="1"/>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7378814" y="1477710"/>
            <a:ext cx="2981822" cy="74975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Reduce costs</a:t>
            </a:r>
            <a:r>
              <a:rPr lang="lv-LV" sz="1400" b="1" dirty="0">
                <a:solidFill>
                  <a:schemeClr val="bg2">
                    <a:lumMod val="20000"/>
                    <a:lumOff val="80000"/>
                  </a:schemeClr>
                </a:solidFill>
              </a:rPr>
              <a:t>;</a:t>
            </a:r>
            <a:endParaRPr lang="en-US" sz="1400" b="1" dirty="0">
              <a:solidFill>
                <a:schemeClr val="bg2">
                  <a:lumMod val="20000"/>
                  <a:lumOff val="80000"/>
                </a:schemeClr>
              </a:solidFill>
            </a:endParaRPr>
          </a:p>
        </p:txBody>
      </p:sp>
      <p:pic>
        <p:nvPicPr>
          <p:cNvPr id="9" name="Picture Placeholder 27" descr="Check mark">
            <a:extLst>
              <a:ext uri="{FF2B5EF4-FFF2-40B4-BE49-F238E27FC236}">
                <a16:creationId xmlns:a16="http://schemas.microsoft.com/office/drawing/2014/main" id="{9FC370A7-FF9A-42B0-9C14-95C57A9BC6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913033" y="1395967"/>
            <a:ext cx="481130" cy="481130"/>
          </a:xfrm>
          <a:prstGeom prst="rect">
            <a:avLst/>
          </a:prstGeom>
        </p:spPr>
      </p:pic>
      <p:pic>
        <p:nvPicPr>
          <p:cNvPr id="10" name="Picture Placeholder 29" descr="Check mark">
            <a:extLst>
              <a:ext uri="{FF2B5EF4-FFF2-40B4-BE49-F238E27FC236}">
                <a16:creationId xmlns:a16="http://schemas.microsoft.com/office/drawing/2014/main" id="{1630545B-ED3D-48DD-8CD5-CB200AA2D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897682" y="1982244"/>
            <a:ext cx="481130" cy="481129"/>
          </a:xfrm>
          <a:prstGeom prst="rect">
            <a:avLst/>
          </a:prstGeom>
        </p:spPr>
      </p:pic>
      <p:sp>
        <p:nvSpPr>
          <p:cNvPr id="11" name="Text Placeholder 17">
            <a:extLst>
              <a:ext uri="{FF2B5EF4-FFF2-40B4-BE49-F238E27FC236}">
                <a16:creationId xmlns:a16="http://schemas.microsoft.com/office/drawing/2014/main" id="{186A1D66-9F36-434B-9677-0FE61760AB97}"/>
              </a:ext>
            </a:extLst>
          </p:cNvPr>
          <p:cNvSpPr txBox="1">
            <a:spLocks/>
          </p:cNvSpPr>
          <p:nvPr/>
        </p:nvSpPr>
        <p:spPr>
          <a:xfrm>
            <a:off x="7378813" y="2083388"/>
            <a:ext cx="3307960" cy="740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Standardise processes</a:t>
            </a:r>
          </a:p>
        </p:txBody>
      </p:sp>
      <p:pic>
        <p:nvPicPr>
          <p:cNvPr id="12" name="Picture Placeholder 31" descr="Check mark">
            <a:extLst>
              <a:ext uri="{FF2B5EF4-FFF2-40B4-BE49-F238E27FC236}">
                <a16:creationId xmlns:a16="http://schemas.microsoft.com/office/drawing/2014/main" id="{33C53E5C-0A10-46F8-9546-AB2C675452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909172" y="2548734"/>
            <a:ext cx="481130" cy="481129"/>
          </a:xfrm>
          <a:prstGeom prst="rect">
            <a:avLst/>
          </a:prstGeom>
        </p:spPr>
      </p:pic>
      <p:sp>
        <p:nvSpPr>
          <p:cNvPr id="13" name="Text Placeholder 19">
            <a:extLst>
              <a:ext uri="{FF2B5EF4-FFF2-40B4-BE49-F238E27FC236}">
                <a16:creationId xmlns:a16="http://schemas.microsoft.com/office/drawing/2014/main" id="{8744334E-DF9D-4600-8180-292072510183}"/>
              </a:ext>
            </a:extLst>
          </p:cNvPr>
          <p:cNvSpPr txBox="1">
            <a:spLocks/>
          </p:cNvSpPr>
          <p:nvPr/>
        </p:nvSpPr>
        <p:spPr>
          <a:xfrm>
            <a:off x="7390302" y="2632215"/>
            <a:ext cx="3098931" cy="481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Enhance productivity</a:t>
            </a:r>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flipV="1">
            <a:off x="7548277" y="1163691"/>
            <a:ext cx="241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6558951" y="47843"/>
            <a:ext cx="4421229" cy="1325563"/>
          </a:xfrm>
        </p:spPr>
        <p:txBody>
          <a:bodyPr>
            <a:normAutofit fontScale="90000"/>
          </a:bodyPr>
          <a:lstStyle/>
          <a:p>
            <a:r>
              <a:rPr lang="en-US" dirty="0">
                <a:solidFill>
                  <a:schemeClr val="bg1"/>
                </a:solidFill>
              </a:rPr>
              <a:t>Why IT must align with Business Strategy</a:t>
            </a:r>
            <a:r>
              <a:rPr lang="lv-LV" dirty="0">
                <a:solidFill>
                  <a:schemeClr val="bg1"/>
                </a:solidFill>
              </a:rPr>
              <a:t>?</a:t>
            </a:r>
            <a:endParaRPr lang="en-US" dirty="0"/>
          </a:p>
        </p:txBody>
      </p:sp>
      <p:sp>
        <p:nvSpPr>
          <p:cNvPr id="7" name="Text Placeholder 3">
            <a:extLst>
              <a:ext uri="{FF2B5EF4-FFF2-40B4-BE49-F238E27FC236}">
                <a16:creationId xmlns:a16="http://schemas.microsoft.com/office/drawing/2014/main" id="{4E09772F-D3AC-E6BD-0659-39AE4CA5832A}"/>
              </a:ext>
            </a:extLst>
          </p:cNvPr>
          <p:cNvSpPr txBox="1">
            <a:spLocks/>
          </p:cNvSpPr>
          <p:nvPr/>
        </p:nvSpPr>
        <p:spPr>
          <a:xfrm>
            <a:off x="7385550" y="3103305"/>
            <a:ext cx="2981822" cy="74975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Improve workflow and communications</a:t>
            </a:r>
          </a:p>
        </p:txBody>
      </p:sp>
      <p:pic>
        <p:nvPicPr>
          <p:cNvPr id="15" name="Picture Placeholder 27" descr="Check mark">
            <a:extLst>
              <a:ext uri="{FF2B5EF4-FFF2-40B4-BE49-F238E27FC236}">
                <a16:creationId xmlns:a16="http://schemas.microsoft.com/office/drawing/2014/main" id="{E0B3E6F1-918B-6060-CF59-2DD8BBF646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904418" y="3046843"/>
            <a:ext cx="481130" cy="481130"/>
          </a:xfrm>
          <a:prstGeom prst="rect">
            <a:avLst/>
          </a:prstGeom>
        </p:spPr>
      </p:pic>
      <p:pic>
        <p:nvPicPr>
          <p:cNvPr id="16" name="Picture Placeholder 29" descr="Check mark">
            <a:extLst>
              <a:ext uri="{FF2B5EF4-FFF2-40B4-BE49-F238E27FC236}">
                <a16:creationId xmlns:a16="http://schemas.microsoft.com/office/drawing/2014/main" id="{77946BF6-7D69-2C04-CFDA-8CCF89CE2DA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901543" y="3567712"/>
            <a:ext cx="481130" cy="481129"/>
          </a:xfrm>
          <a:prstGeom prst="rect">
            <a:avLst/>
          </a:prstGeom>
        </p:spPr>
      </p:pic>
      <p:sp>
        <p:nvSpPr>
          <p:cNvPr id="17" name="Text Placeholder 17">
            <a:extLst>
              <a:ext uri="{FF2B5EF4-FFF2-40B4-BE49-F238E27FC236}">
                <a16:creationId xmlns:a16="http://schemas.microsoft.com/office/drawing/2014/main" id="{25579FE2-74BB-72B5-80B0-3AB853D80534}"/>
              </a:ext>
            </a:extLst>
          </p:cNvPr>
          <p:cNvSpPr txBox="1">
            <a:spLocks/>
          </p:cNvSpPr>
          <p:nvPr/>
        </p:nvSpPr>
        <p:spPr>
          <a:xfrm>
            <a:off x="7385549" y="3708983"/>
            <a:ext cx="3307960" cy="740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Sustain repeatable service levels</a:t>
            </a:r>
          </a:p>
        </p:txBody>
      </p:sp>
      <p:pic>
        <p:nvPicPr>
          <p:cNvPr id="18" name="Picture Placeholder 31" descr="Check mark">
            <a:extLst>
              <a:ext uri="{FF2B5EF4-FFF2-40B4-BE49-F238E27FC236}">
                <a16:creationId xmlns:a16="http://schemas.microsoft.com/office/drawing/2014/main" id="{04072487-5467-D219-42E5-EF5E9E5869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913033" y="4134202"/>
            <a:ext cx="481130" cy="481129"/>
          </a:xfrm>
          <a:prstGeom prst="rect">
            <a:avLst/>
          </a:prstGeom>
        </p:spPr>
      </p:pic>
      <p:sp>
        <p:nvSpPr>
          <p:cNvPr id="19" name="Text Placeholder 19">
            <a:extLst>
              <a:ext uri="{FF2B5EF4-FFF2-40B4-BE49-F238E27FC236}">
                <a16:creationId xmlns:a16="http://schemas.microsoft.com/office/drawing/2014/main" id="{A96F76BD-A17F-BB9F-C8A3-DB449C142231}"/>
              </a:ext>
            </a:extLst>
          </p:cNvPr>
          <p:cNvSpPr txBox="1">
            <a:spLocks/>
          </p:cNvSpPr>
          <p:nvPr/>
        </p:nvSpPr>
        <p:spPr>
          <a:xfrm>
            <a:off x="7397038" y="4257810"/>
            <a:ext cx="3098931" cy="481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Improve Risk control mechanisms</a:t>
            </a:r>
          </a:p>
        </p:txBody>
      </p:sp>
      <p:pic>
        <p:nvPicPr>
          <p:cNvPr id="45" name="Picture Placeholder 29" descr="Check mark">
            <a:extLst>
              <a:ext uri="{FF2B5EF4-FFF2-40B4-BE49-F238E27FC236}">
                <a16:creationId xmlns:a16="http://schemas.microsoft.com/office/drawing/2014/main" id="{CAC53140-DF29-B182-5A4D-0AD5B031D06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910019" y="4615340"/>
            <a:ext cx="481130" cy="481129"/>
          </a:xfrm>
          <a:prstGeom prst="rect">
            <a:avLst/>
          </a:prstGeom>
        </p:spPr>
      </p:pic>
      <p:sp>
        <p:nvSpPr>
          <p:cNvPr id="46" name="Text Placeholder 17">
            <a:extLst>
              <a:ext uri="{FF2B5EF4-FFF2-40B4-BE49-F238E27FC236}">
                <a16:creationId xmlns:a16="http://schemas.microsoft.com/office/drawing/2014/main" id="{44A54603-EEAD-7557-194F-7FC71E688B28}"/>
              </a:ext>
            </a:extLst>
          </p:cNvPr>
          <p:cNvSpPr txBox="1">
            <a:spLocks/>
          </p:cNvSpPr>
          <p:nvPr/>
        </p:nvSpPr>
        <p:spPr>
          <a:xfrm>
            <a:off x="7394025" y="4756611"/>
            <a:ext cx="3307960" cy="740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 Implement new business strategies</a:t>
            </a:r>
          </a:p>
        </p:txBody>
      </p:sp>
      <p:pic>
        <p:nvPicPr>
          <p:cNvPr id="47" name="Picture Placeholder 31" descr="Check mark">
            <a:extLst>
              <a:ext uri="{FF2B5EF4-FFF2-40B4-BE49-F238E27FC236}">
                <a16:creationId xmlns:a16="http://schemas.microsoft.com/office/drawing/2014/main" id="{40C86C5A-6CB2-275D-6BE1-8271B405F2D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921509" y="5181830"/>
            <a:ext cx="481130" cy="481129"/>
          </a:xfrm>
          <a:prstGeom prst="rect">
            <a:avLst/>
          </a:prstGeom>
        </p:spPr>
      </p:pic>
      <p:sp>
        <p:nvSpPr>
          <p:cNvPr id="48" name="Text Placeholder 19">
            <a:extLst>
              <a:ext uri="{FF2B5EF4-FFF2-40B4-BE49-F238E27FC236}">
                <a16:creationId xmlns:a16="http://schemas.microsoft.com/office/drawing/2014/main" id="{6283F8BC-4890-5B4F-D314-7CC08A1E575D}"/>
              </a:ext>
            </a:extLst>
          </p:cNvPr>
          <p:cNvSpPr txBox="1">
            <a:spLocks/>
          </p:cNvSpPr>
          <p:nvPr/>
        </p:nvSpPr>
        <p:spPr>
          <a:xfrm>
            <a:off x="7405514" y="5305438"/>
            <a:ext cx="3098931" cy="481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Facilitate organic and acquisition-driven growth</a:t>
            </a:r>
          </a:p>
        </p:txBody>
      </p:sp>
      <p:pic>
        <p:nvPicPr>
          <p:cNvPr id="49" name="Picture Placeholder 31" descr="Check mark">
            <a:extLst>
              <a:ext uri="{FF2B5EF4-FFF2-40B4-BE49-F238E27FC236}">
                <a16:creationId xmlns:a16="http://schemas.microsoft.com/office/drawing/2014/main" id="{3B38BDE5-78D4-477C-D0D9-3770D9C20D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897682" y="5719020"/>
            <a:ext cx="481130" cy="481129"/>
          </a:xfrm>
          <a:prstGeom prst="rect">
            <a:avLst/>
          </a:prstGeom>
        </p:spPr>
      </p:pic>
      <p:sp>
        <p:nvSpPr>
          <p:cNvPr id="50" name="Text Placeholder 19">
            <a:extLst>
              <a:ext uri="{FF2B5EF4-FFF2-40B4-BE49-F238E27FC236}">
                <a16:creationId xmlns:a16="http://schemas.microsoft.com/office/drawing/2014/main" id="{B9B11330-D0ED-E176-D3D8-1E059BE2B8EA}"/>
              </a:ext>
            </a:extLst>
          </p:cNvPr>
          <p:cNvSpPr txBox="1">
            <a:spLocks/>
          </p:cNvSpPr>
          <p:nvPr/>
        </p:nvSpPr>
        <p:spPr>
          <a:xfrm>
            <a:off x="7381687" y="5842628"/>
            <a:ext cx="3098931" cy="4811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lumMod val="20000"/>
                    <a:lumOff val="80000"/>
                  </a:schemeClr>
                </a:solidFill>
              </a:rPr>
              <a:t>Gain competitive advantage by exploiting new technology</a:t>
            </a:r>
          </a:p>
        </p:txBody>
      </p:sp>
    </p:spTree>
    <p:extLst>
      <p:ext uri="{BB962C8B-B14F-4D97-AF65-F5344CB8AC3E}">
        <p14:creationId xmlns:p14="http://schemas.microsoft.com/office/powerpoint/2010/main" val="329896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2813" y="1"/>
            <a:ext cx="11277598" cy="6857999"/>
          </a:xfrm>
        </p:spPr>
      </p:pic>
      <p:sp>
        <p:nvSpPr>
          <p:cNvPr id="16" name="object 3" descr="Beige rectangle">
            <a:extLst>
              <a:ext uri="{FF2B5EF4-FFF2-40B4-BE49-F238E27FC236}">
                <a16:creationId xmlns:a16="http://schemas.microsoft.com/office/drawing/2014/main" id="{C6CF32E2-A869-4259-A659-5EEE6BDA3B59}"/>
              </a:ext>
            </a:extLst>
          </p:cNvPr>
          <p:cNvSpPr/>
          <p:nvPr/>
        </p:nvSpPr>
        <p:spPr>
          <a:xfrm>
            <a:off x="579775" y="472492"/>
            <a:ext cx="4051368" cy="5913017"/>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bject 6" descr="Blue rectangle">
            <a:extLst>
              <a:ext uri="{FF2B5EF4-FFF2-40B4-BE49-F238E27FC236}">
                <a16:creationId xmlns:a16="http://schemas.microsoft.com/office/drawing/2014/main" id="{882E2F92-EB16-4B55-B49A-3C6AB7B2BF30}"/>
              </a:ext>
            </a:extLst>
          </p:cNvPr>
          <p:cNvSpPr/>
          <p:nvPr/>
        </p:nvSpPr>
        <p:spPr>
          <a:xfrm>
            <a:off x="911225" y="836613"/>
            <a:ext cx="5184775" cy="5184775"/>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3" name="Title 2">
            <a:extLst>
              <a:ext uri="{FF2B5EF4-FFF2-40B4-BE49-F238E27FC236}">
                <a16:creationId xmlns:a16="http://schemas.microsoft.com/office/drawing/2014/main" id="{302303BC-9A39-470F-8733-A268BC16B299}"/>
              </a:ext>
            </a:extLst>
          </p:cNvPr>
          <p:cNvSpPr>
            <a:spLocks noGrp="1"/>
          </p:cNvSpPr>
          <p:nvPr>
            <p:ph type="title"/>
          </p:nvPr>
        </p:nvSpPr>
        <p:spPr>
          <a:xfrm>
            <a:off x="1359845" y="1689864"/>
            <a:ext cx="4770591" cy="646604"/>
          </a:xfrm>
        </p:spPr>
        <p:txBody>
          <a:bodyPr>
            <a:normAutofit fontScale="90000"/>
          </a:bodyPr>
          <a:lstStyle/>
          <a:p>
            <a:r>
              <a:rPr lang="lv-LV" sz="3000" dirty="0">
                <a:solidFill>
                  <a:schemeClr val="bg1"/>
                </a:solidFill>
              </a:rPr>
              <a:t>T</a:t>
            </a:r>
            <a:r>
              <a:rPr lang="en-US" sz="3000" dirty="0">
                <a:solidFill>
                  <a:schemeClr val="bg1"/>
                </a:solidFill>
              </a:rPr>
              <a:t>he following fundamental</a:t>
            </a:r>
            <a:br>
              <a:rPr lang="en-US" sz="3000" dirty="0">
                <a:solidFill>
                  <a:schemeClr val="bg1"/>
                </a:solidFill>
              </a:rPr>
            </a:br>
            <a:r>
              <a:rPr lang="en-US" sz="3000" dirty="0">
                <a:solidFill>
                  <a:schemeClr val="bg1"/>
                </a:solidFill>
              </a:rPr>
              <a:t>questions</a:t>
            </a:r>
            <a:r>
              <a:rPr lang="lv-LV" sz="3000" dirty="0">
                <a:solidFill>
                  <a:schemeClr val="bg1"/>
                </a:solidFill>
              </a:rPr>
              <a:t>:</a:t>
            </a:r>
            <a:endParaRPr lang="en-US" sz="3000" dirty="0">
              <a:solidFill>
                <a:schemeClr val="bg1"/>
              </a:solidFill>
            </a:endParaRPr>
          </a:p>
        </p:txBody>
      </p:sp>
      <p:sp>
        <p:nvSpPr>
          <p:cNvPr id="4" name="Text Placeholder 3">
            <a:extLst>
              <a:ext uri="{FF2B5EF4-FFF2-40B4-BE49-F238E27FC236}">
                <a16:creationId xmlns:a16="http://schemas.microsoft.com/office/drawing/2014/main" id="{23C936ED-4D5A-4897-BFCD-65082B328E0D}"/>
              </a:ext>
            </a:extLst>
          </p:cNvPr>
          <p:cNvSpPr>
            <a:spLocks noGrp="1"/>
          </p:cNvSpPr>
          <p:nvPr>
            <p:ph type="body" sz="half" idx="2"/>
          </p:nvPr>
        </p:nvSpPr>
        <p:spPr>
          <a:xfrm>
            <a:off x="2072476" y="2875186"/>
            <a:ext cx="4057961" cy="1431234"/>
          </a:xfrm>
        </p:spPr>
        <p:txBody>
          <a:bodyPr/>
          <a:lstStyle/>
          <a:p>
            <a:r>
              <a:rPr lang="en-US" b="1" dirty="0"/>
              <a:t>What do we need for the future?</a:t>
            </a:r>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4</a:t>
            </a:fld>
            <a:endParaRPr lang="en-US" dirty="0"/>
          </a:p>
        </p:txBody>
      </p:sp>
      <p:pic>
        <p:nvPicPr>
          <p:cNvPr id="28" name="Picture Placeholder 27" descr="Check icon">
            <a:extLst>
              <a:ext uri="{FF2B5EF4-FFF2-40B4-BE49-F238E27FC236}">
                <a16:creationId xmlns:a16="http://schemas.microsoft.com/office/drawing/2014/main" id="{3CDD98F8-113E-4FB2-A33D-039AFCD9C225}"/>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xfrm>
            <a:off x="1339726" y="2708434"/>
            <a:ext cx="720000" cy="720000"/>
          </a:xfrm>
        </p:spPr>
      </p:pic>
      <p:pic>
        <p:nvPicPr>
          <p:cNvPr id="30" name="Picture Placeholder 29" descr="Check icon">
            <a:extLst>
              <a:ext uri="{FF2B5EF4-FFF2-40B4-BE49-F238E27FC236}">
                <a16:creationId xmlns:a16="http://schemas.microsoft.com/office/drawing/2014/main" id="{3CFFE792-5644-4DB8-9A25-D855F9B155E1}"/>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a:xfrm>
            <a:off x="1339726" y="3483770"/>
            <a:ext cx="720000" cy="719999"/>
          </a:xfrm>
        </p:spPr>
      </p:pic>
      <p:sp>
        <p:nvSpPr>
          <p:cNvPr id="18" name="Text Placeholder 17">
            <a:extLst>
              <a:ext uri="{FF2B5EF4-FFF2-40B4-BE49-F238E27FC236}">
                <a16:creationId xmlns:a16="http://schemas.microsoft.com/office/drawing/2014/main" id="{C3A22FC4-1B49-46F9-A55E-33AACF2DEBBB}"/>
              </a:ext>
            </a:extLst>
          </p:cNvPr>
          <p:cNvSpPr>
            <a:spLocks noGrp="1"/>
          </p:cNvSpPr>
          <p:nvPr>
            <p:ph type="body" sz="half" idx="23"/>
          </p:nvPr>
        </p:nvSpPr>
        <p:spPr>
          <a:xfrm>
            <a:off x="2072475" y="3638054"/>
            <a:ext cx="4057961" cy="472239"/>
          </a:xfrm>
        </p:spPr>
        <p:txBody>
          <a:bodyPr/>
          <a:lstStyle/>
          <a:p>
            <a:r>
              <a:rPr lang="en-US" b="1" dirty="0"/>
              <a:t>What have we got now?</a:t>
            </a:r>
          </a:p>
        </p:txBody>
      </p:sp>
      <p:pic>
        <p:nvPicPr>
          <p:cNvPr id="32" name="Picture Placeholder 31" descr="Check icon">
            <a:extLst>
              <a:ext uri="{FF2B5EF4-FFF2-40B4-BE49-F238E27FC236}">
                <a16:creationId xmlns:a16="http://schemas.microsoft.com/office/drawing/2014/main" id="{A80E0D18-9ED0-4449-BE73-35CBF01D1A4D}"/>
              </a:ext>
            </a:extLst>
          </p:cNvPr>
          <p:cNvPicPr>
            <a:picLocks noGrp="1" noChangeAspect="1"/>
          </p:cNvPicPr>
          <p:nvPr>
            <p:ph type="pic" sz="quarter" idx="24"/>
          </p:nvPr>
        </p:nvPicPr>
        <p:blipFill>
          <a:blip r:embed="rId4">
            <a:extLst>
              <a:ext uri="{28A0092B-C50C-407E-A947-70E740481C1C}">
                <a14:useLocalDpi xmlns:a14="http://schemas.microsoft.com/office/drawing/2010/main" val="0"/>
              </a:ext>
            </a:extLst>
          </a:blip>
          <a:srcRect/>
          <a:stretch>
            <a:fillRect/>
          </a:stretch>
        </p:blipFill>
        <p:spPr>
          <a:xfrm>
            <a:off x="1339726" y="4259105"/>
            <a:ext cx="720000" cy="719999"/>
          </a:xfrm>
        </p:spPr>
      </p:pic>
      <p:sp>
        <p:nvSpPr>
          <p:cNvPr id="20" name="Text Placeholder 19">
            <a:extLst>
              <a:ext uri="{FF2B5EF4-FFF2-40B4-BE49-F238E27FC236}">
                <a16:creationId xmlns:a16="http://schemas.microsoft.com/office/drawing/2014/main" id="{53C06E93-5E4C-46CA-9FB4-1640A2DC1748}"/>
              </a:ext>
            </a:extLst>
          </p:cNvPr>
          <p:cNvSpPr>
            <a:spLocks noGrp="1"/>
          </p:cNvSpPr>
          <p:nvPr>
            <p:ph type="body" sz="half" idx="25"/>
          </p:nvPr>
        </p:nvSpPr>
        <p:spPr>
          <a:xfrm>
            <a:off x="2072475" y="4433825"/>
            <a:ext cx="4057961" cy="532812"/>
          </a:xfrm>
        </p:spPr>
        <p:txBody>
          <a:bodyPr>
            <a:normAutofit fontScale="92500" lnSpcReduction="20000"/>
          </a:bodyPr>
          <a:lstStyle/>
          <a:p>
            <a:r>
              <a:rPr lang="en-US" b="1" dirty="0"/>
              <a:t>How do we change things to make our visions reality?</a:t>
            </a:r>
          </a:p>
        </p:txBody>
      </p:sp>
      <p:sp>
        <p:nvSpPr>
          <p:cNvPr id="15" name="object 27" descr="Beige rectangle">
            <a:extLst>
              <a:ext uri="{FF2B5EF4-FFF2-40B4-BE49-F238E27FC236}">
                <a16:creationId xmlns:a16="http://schemas.microsoft.com/office/drawing/2014/main" id="{C5B67D68-F2A3-48A2-B2A0-C9DF8BA55D80}"/>
              </a:ext>
            </a:extLst>
          </p:cNvPr>
          <p:cNvSpPr/>
          <p:nvPr/>
        </p:nvSpPr>
        <p:spPr>
          <a:xfrm flipV="1">
            <a:off x="1473385" y="2395266"/>
            <a:ext cx="403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pic>
        <p:nvPicPr>
          <p:cNvPr id="2" name="Picture Placeholder 31" descr="Check icon">
            <a:extLst>
              <a:ext uri="{FF2B5EF4-FFF2-40B4-BE49-F238E27FC236}">
                <a16:creationId xmlns:a16="http://schemas.microsoft.com/office/drawing/2014/main" id="{5BBC1A7F-2A05-781D-917C-40D0C7AF80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339726" y="4966637"/>
            <a:ext cx="720000" cy="719999"/>
          </a:xfrm>
          <a:prstGeom prst="rect">
            <a:avLst/>
          </a:prstGeom>
        </p:spPr>
      </p:pic>
      <p:sp>
        <p:nvSpPr>
          <p:cNvPr id="6" name="Text Placeholder 19">
            <a:extLst>
              <a:ext uri="{FF2B5EF4-FFF2-40B4-BE49-F238E27FC236}">
                <a16:creationId xmlns:a16="http://schemas.microsoft.com/office/drawing/2014/main" id="{017A6247-5A74-AD58-BCD3-0A49C481FBC1}"/>
              </a:ext>
            </a:extLst>
          </p:cNvPr>
          <p:cNvSpPr txBox="1">
            <a:spLocks/>
          </p:cNvSpPr>
          <p:nvPr/>
        </p:nvSpPr>
        <p:spPr>
          <a:xfrm>
            <a:off x="2072475" y="5141357"/>
            <a:ext cx="4057961" cy="71999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20000"/>
                    <a:lumOff val="8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How do we make sure that our IT remains relevant to an evolving business?</a:t>
            </a:r>
          </a:p>
        </p:txBody>
      </p:sp>
    </p:spTree>
    <p:extLst>
      <p:ext uri="{BB962C8B-B14F-4D97-AF65-F5344CB8AC3E}">
        <p14:creationId xmlns:p14="http://schemas.microsoft.com/office/powerpoint/2010/main" val="282403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a:solidFill>
                  <a:schemeClr val="bg1"/>
                </a:solidFill>
              </a:rPr>
              <a:t>THE ALIGNMENT PROCESS</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5</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a:off x="915637" y="1309143"/>
            <a:ext cx="5633444" cy="45719"/>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0" name="Straight Connector 9" descr="Line">
            <a:extLst>
              <a:ext uri="{FF2B5EF4-FFF2-40B4-BE49-F238E27FC236}">
                <a16:creationId xmlns:a16="http://schemas.microsoft.com/office/drawing/2014/main"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470199D-DDAE-4D88-9F00-88EB8E080218}"/>
              </a:ext>
            </a:extLst>
          </p:cNvPr>
          <p:cNvSpPr/>
          <p:nvPr/>
        </p:nvSpPr>
        <p:spPr>
          <a:xfrm>
            <a:off x="4583907" y="4510420"/>
            <a:ext cx="3024187" cy="647700"/>
          </a:xfrm>
          <a:prstGeom prst="rect">
            <a:avLst/>
          </a:prstGeom>
          <a:solidFill>
            <a:schemeClr val="accent1"/>
          </a:solidFill>
        </p:spPr>
        <p:txBody>
          <a:bodyPr wrap="square" anchor="ctr" anchorCtr="0">
            <a:noAutofit/>
          </a:bodyPr>
          <a:lstStyle/>
          <a:p>
            <a:pPr algn="ctr">
              <a:lnSpc>
                <a:spcPct val="100000"/>
              </a:lnSpc>
              <a:spcBef>
                <a:spcPts val="1055"/>
              </a:spcBef>
            </a:pPr>
            <a:r>
              <a:rPr lang="en-US" sz="3000" dirty="0">
                <a:solidFill>
                  <a:schemeClr val="tx2"/>
                </a:solidFill>
                <a:latin typeface="+mj-lt"/>
              </a:rPr>
              <a:t>SUCCESS</a:t>
            </a:r>
          </a:p>
        </p:txBody>
      </p:sp>
      <p:graphicFrame>
        <p:nvGraphicFramePr>
          <p:cNvPr id="4" name="Table 5">
            <a:extLst>
              <a:ext uri="{FF2B5EF4-FFF2-40B4-BE49-F238E27FC236}">
                <a16:creationId xmlns:a16="http://schemas.microsoft.com/office/drawing/2014/main" id="{72BDDCE8-2D72-46D6-D95E-3424972220AF}"/>
              </a:ext>
            </a:extLst>
          </p:cNvPr>
          <p:cNvGraphicFramePr>
            <a:graphicFrameLocks noGrp="1"/>
          </p:cNvGraphicFramePr>
          <p:nvPr>
            <p:extLst>
              <p:ext uri="{D42A27DB-BD31-4B8C-83A1-F6EECF244321}">
                <p14:modId xmlns:p14="http://schemas.microsoft.com/office/powerpoint/2010/main" val="488968711"/>
              </p:ext>
            </p:extLst>
          </p:nvPr>
        </p:nvGraphicFramePr>
        <p:xfrm>
          <a:off x="120735" y="2897549"/>
          <a:ext cx="11950530" cy="1225479"/>
        </p:xfrm>
        <a:graphic>
          <a:graphicData uri="http://schemas.openxmlformats.org/drawingml/2006/table">
            <a:tbl>
              <a:tblPr firstRow="1" bandRow="1">
                <a:tableStyleId>{F5AB1C69-6EDB-4FF4-983F-18BD219EF322}</a:tableStyleId>
              </a:tblPr>
              <a:tblGrid>
                <a:gridCol w="1263222">
                  <a:extLst>
                    <a:ext uri="{9D8B030D-6E8A-4147-A177-3AD203B41FA5}">
                      <a16:colId xmlns:a16="http://schemas.microsoft.com/office/drawing/2014/main" val="142346221"/>
                    </a:ext>
                  </a:extLst>
                </a:gridCol>
                <a:gridCol w="1285102">
                  <a:extLst>
                    <a:ext uri="{9D8B030D-6E8A-4147-A177-3AD203B41FA5}">
                      <a16:colId xmlns:a16="http://schemas.microsoft.com/office/drawing/2014/main" val="434550512"/>
                    </a:ext>
                  </a:extLst>
                </a:gridCol>
                <a:gridCol w="1036835">
                  <a:extLst>
                    <a:ext uri="{9D8B030D-6E8A-4147-A177-3AD203B41FA5}">
                      <a16:colId xmlns:a16="http://schemas.microsoft.com/office/drawing/2014/main" val="159850496"/>
                    </a:ext>
                  </a:extLst>
                </a:gridCol>
                <a:gridCol w="1195053">
                  <a:extLst>
                    <a:ext uri="{9D8B030D-6E8A-4147-A177-3AD203B41FA5}">
                      <a16:colId xmlns:a16="http://schemas.microsoft.com/office/drawing/2014/main" val="3583119892"/>
                    </a:ext>
                  </a:extLst>
                </a:gridCol>
                <a:gridCol w="1195053">
                  <a:extLst>
                    <a:ext uri="{9D8B030D-6E8A-4147-A177-3AD203B41FA5}">
                      <a16:colId xmlns:a16="http://schemas.microsoft.com/office/drawing/2014/main" val="3015076946"/>
                    </a:ext>
                  </a:extLst>
                </a:gridCol>
                <a:gridCol w="1195053">
                  <a:extLst>
                    <a:ext uri="{9D8B030D-6E8A-4147-A177-3AD203B41FA5}">
                      <a16:colId xmlns:a16="http://schemas.microsoft.com/office/drawing/2014/main" val="1361380767"/>
                    </a:ext>
                  </a:extLst>
                </a:gridCol>
                <a:gridCol w="1195053">
                  <a:extLst>
                    <a:ext uri="{9D8B030D-6E8A-4147-A177-3AD203B41FA5}">
                      <a16:colId xmlns:a16="http://schemas.microsoft.com/office/drawing/2014/main" val="371919230"/>
                    </a:ext>
                  </a:extLst>
                </a:gridCol>
                <a:gridCol w="1195053">
                  <a:extLst>
                    <a:ext uri="{9D8B030D-6E8A-4147-A177-3AD203B41FA5}">
                      <a16:colId xmlns:a16="http://schemas.microsoft.com/office/drawing/2014/main" val="2313149283"/>
                    </a:ext>
                  </a:extLst>
                </a:gridCol>
                <a:gridCol w="1328217">
                  <a:extLst>
                    <a:ext uri="{9D8B030D-6E8A-4147-A177-3AD203B41FA5}">
                      <a16:colId xmlns:a16="http://schemas.microsoft.com/office/drawing/2014/main" val="3247160592"/>
                    </a:ext>
                  </a:extLst>
                </a:gridCol>
                <a:gridCol w="1061889">
                  <a:extLst>
                    <a:ext uri="{9D8B030D-6E8A-4147-A177-3AD203B41FA5}">
                      <a16:colId xmlns:a16="http://schemas.microsoft.com/office/drawing/2014/main" val="1464532786"/>
                    </a:ext>
                  </a:extLst>
                </a:gridCol>
              </a:tblGrid>
              <a:tr h="1225479">
                <a:tc>
                  <a:txBody>
                    <a:bodyPr/>
                    <a:lstStyle/>
                    <a:p>
                      <a:r>
                        <a:rPr lang="en-US" sz="1600" b="0" dirty="0"/>
                        <a:t>Understand the business</a:t>
                      </a:r>
                      <a:endParaRPr lang="en-US" sz="1600" b="0" i="1" dirty="0">
                        <a:latin typeface="Times New Roman" panose="02020603050405020304" pitchFamily="18" charset="0"/>
                        <a:cs typeface="Times New Roman" panose="02020603050405020304" pitchFamily="18" charset="0"/>
                      </a:endParaRPr>
                    </a:p>
                  </a:txBody>
                  <a:tcPr anchor="ctr"/>
                </a:tc>
                <a:tc>
                  <a:txBody>
                    <a:bodyPr/>
                    <a:lstStyle/>
                    <a:p>
                      <a:pPr algn="ctr" rtl="0" fontAlgn="ctr"/>
                      <a:r>
                        <a:rPr lang="en-US" sz="1600" b="0" u="none" strike="noStrike" dirty="0">
                          <a:solidFill>
                            <a:srgbClr val="E0F0F3"/>
                          </a:solidFill>
                          <a:effectLst/>
                        </a:rPr>
                        <a:t>Acknowledge the culture</a:t>
                      </a:r>
                      <a:endParaRPr lang="en-US" sz="1600" b="0" i="1" u="none" strike="noStrike" dirty="0">
                        <a:solidFill>
                          <a:srgbClr val="E0F0F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rtl="0" fontAlgn="ctr"/>
                      <a:r>
                        <a:rPr lang="en-US" sz="1600" b="0" u="none" strike="noStrike" dirty="0">
                          <a:solidFill>
                            <a:srgbClr val="E0F0F3"/>
                          </a:solidFill>
                          <a:effectLst/>
                        </a:rPr>
                        <a:t>Know the IT estate</a:t>
                      </a:r>
                      <a:endParaRPr lang="en-US" sz="1600" b="0" i="1" u="none" strike="noStrike" dirty="0">
                        <a:solidFill>
                          <a:srgbClr val="E0F0F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rtl="0" fontAlgn="ctr"/>
                      <a:r>
                        <a:rPr lang="en-US" sz="1600" b="0" u="none" strike="noStrike" dirty="0">
                          <a:solidFill>
                            <a:srgbClr val="E0F0F3"/>
                          </a:solidFill>
                          <a:effectLst/>
                        </a:rPr>
                        <a:t>Discover the value chains</a:t>
                      </a:r>
                      <a:endParaRPr lang="en-US" sz="1600" b="0" i="1" u="none" strike="noStrike" dirty="0">
                        <a:solidFill>
                          <a:srgbClr val="E0F0F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rtl="0" fontAlgn="ctr"/>
                      <a:r>
                        <a:rPr lang="en-US" sz="1600" b="0" u="none" strike="noStrike" dirty="0">
                          <a:solidFill>
                            <a:srgbClr val="E0F0F3"/>
                          </a:solidFill>
                          <a:effectLst/>
                        </a:rPr>
                        <a:t>Interpret the context</a:t>
                      </a:r>
                      <a:endParaRPr lang="en-US" sz="1600" b="0" i="1" u="none" strike="noStrike" dirty="0">
                        <a:solidFill>
                          <a:srgbClr val="E0F0F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rtl="0" fontAlgn="ctr"/>
                      <a:r>
                        <a:rPr lang="en-US" sz="1600" b="0" u="none" strike="noStrike" dirty="0">
                          <a:solidFill>
                            <a:srgbClr val="E0F0F3"/>
                          </a:solidFill>
                          <a:effectLst/>
                        </a:rPr>
                        <a:t>Change agenda</a:t>
                      </a:r>
                      <a:endParaRPr lang="en-US" sz="1600" b="0" i="1" u="none" strike="noStrike" dirty="0">
                        <a:solidFill>
                          <a:srgbClr val="E0F0F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rtl="0" fontAlgn="ctr"/>
                      <a:r>
                        <a:rPr lang="en-US" sz="1600" b="0" u="none" strike="noStrike" dirty="0">
                          <a:solidFill>
                            <a:srgbClr val="E0F0F3"/>
                          </a:solidFill>
                          <a:effectLst/>
                        </a:rPr>
                        <a:t>Acknowledge the culture</a:t>
                      </a:r>
                      <a:endParaRPr lang="en-US" sz="1600" b="0" i="1" u="none" strike="noStrike" dirty="0">
                        <a:solidFill>
                          <a:srgbClr val="E0F0F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rtl="0" fontAlgn="ctr"/>
                      <a:r>
                        <a:rPr lang="en-US" sz="1600" b="0" u="none" strike="noStrike" dirty="0">
                          <a:solidFill>
                            <a:srgbClr val="E0F0F3"/>
                          </a:solidFill>
                          <a:effectLst/>
                        </a:rPr>
                        <a:t>Plan the work programme</a:t>
                      </a:r>
                      <a:endParaRPr lang="en-US" sz="1600" b="0" i="1" u="none" strike="noStrike" dirty="0">
                        <a:solidFill>
                          <a:srgbClr val="E0F0F3"/>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r>
                        <a:rPr lang="en-US" sz="1600" b="0" dirty="0"/>
                        <a:t>Populate the Delivery Framework </a:t>
                      </a:r>
                      <a:endParaRPr lang="en-US" sz="1600" b="0" i="1" dirty="0">
                        <a:latin typeface="Times New Roman" panose="02020603050405020304" pitchFamily="18" charset="0"/>
                        <a:cs typeface="Times New Roman" panose="02020603050405020304" pitchFamily="18" charset="0"/>
                      </a:endParaRPr>
                    </a:p>
                  </a:txBody>
                  <a:tcPr anchor="ctr"/>
                </a:tc>
                <a:tc>
                  <a:txBody>
                    <a:bodyPr/>
                    <a:lstStyle/>
                    <a:p>
                      <a:r>
                        <a:rPr lang="en-US" sz="1600" b="0" dirty="0"/>
                        <a:t>Achieve the Business Benefit</a:t>
                      </a:r>
                      <a:endParaRPr lang="en-US" sz="1600" b="0" i="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32480648"/>
                  </a:ext>
                </a:extLst>
              </a:tr>
            </a:tbl>
          </a:graphicData>
        </a:graphic>
      </p:graphicFrame>
    </p:spTree>
    <p:extLst>
      <p:ext uri="{BB962C8B-B14F-4D97-AF65-F5344CB8AC3E}">
        <p14:creationId xmlns:p14="http://schemas.microsoft.com/office/powerpoint/2010/main" val="226321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5FA681-B208-CA32-F5C1-AD092DE604E1}"/>
              </a:ext>
            </a:extLst>
          </p:cNvPr>
          <p:cNvSpPr>
            <a:spLocks noGrp="1"/>
          </p:cNvSpPr>
          <p:nvPr>
            <p:ph type="title"/>
          </p:nvPr>
        </p:nvSpPr>
        <p:spPr>
          <a:xfrm>
            <a:off x="838200" y="365125"/>
            <a:ext cx="10515600" cy="1325563"/>
          </a:xfrm>
        </p:spPr>
        <p:txBody>
          <a:bodyPr anchor="ctr">
            <a:normAutofit fontScale="90000"/>
          </a:bodyPr>
          <a:lstStyle/>
          <a:p>
            <a:r>
              <a:rPr lang="en-US" dirty="0"/>
              <a:t>A good starting point is to consider the multi-tier nature of your organization and how it fits into the</a:t>
            </a:r>
            <a:br>
              <a:rPr lang="en-US" dirty="0"/>
            </a:br>
            <a:r>
              <a:rPr lang="en-US" dirty="0"/>
              <a:t>rest of the business world. Typically, the levels will follow a ladder pattern:</a:t>
            </a:r>
          </a:p>
        </p:txBody>
      </p:sp>
      <p:sp>
        <p:nvSpPr>
          <p:cNvPr id="7" name="Slide Number Placeholder 6">
            <a:extLst>
              <a:ext uri="{FF2B5EF4-FFF2-40B4-BE49-F238E27FC236}">
                <a16:creationId xmlns:a16="http://schemas.microsoft.com/office/drawing/2014/main" id="{2FD3B18B-85EC-B364-88EE-9762D1EC8CFD}"/>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6</a:t>
            </a:fld>
            <a:endParaRPr lang="en-US"/>
          </a:p>
        </p:txBody>
      </p:sp>
      <p:graphicFrame>
        <p:nvGraphicFramePr>
          <p:cNvPr id="10" name="Content Placeholder 3">
            <a:extLst>
              <a:ext uri="{FF2B5EF4-FFF2-40B4-BE49-F238E27FC236}">
                <a16:creationId xmlns:a16="http://schemas.microsoft.com/office/drawing/2014/main" id="{F4BC038C-9048-4250-34F1-956FD024C02C}"/>
              </a:ext>
            </a:extLst>
          </p:cNvPr>
          <p:cNvGraphicFramePr>
            <a:graphicFrameLocks noGrp="1"/>
          </p:cNvGraphicFramePr>
          <p:nvPr>
            <p:ph idx="1"/>
            <p:extLst>
              <p:ext uri="{D42A27DB-BD31-4B8C-83A1-F6EECF244321}">
                <p14:modId xmlns:p14="http://schemas.microsoft.com/office/powerpoint/2010/main" val="36246025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181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634EE9-6AA8-FC3D-F29F-8BBA2E3C5825}"/>
              </a:ext>
            </a:extLst>
          </p:cNvPr>
          <p:cNvSpPr>
            <a:spLocks noGrp="1"/>
          </p:cNvSpPr>
          <p:nvPr>
            <p:ph type="title"/>
          </p:nvPr>
        </p:nvSpPr>
        <p:spPr>
          <a:xfrm>
            <a:off x="838200" y="365125"/>
            <a:ext cx="10515600" cy="1325563"/>
          </a:xfrm>
        </p:spPr>
        <p:txBody>
          <a:bodyPr anchor="ctr">
            <a:normAutofit/>
          </a:bodyPr>
          <a:lstStyle/>
          <a:p>
            <a:r>
              <a:rPr lang="en-US" dirty="0"/>
              <a:t>The key factors we need documented at this stage are:</a:t>
            </a:r>
          </a:p>
        </p:txBody>
      </p:sp>
      <p:sp>
        <p:nvSpPr>
          <p:cNvPr id="7" name="Slide Number Placeholder 6">
            <a:extLst>
              <a:ext uri="{FF2B5EF4-FFF2-40B4-BE49-F238E27FC236}">
                <a16:creationId xmlns:a16="http://schemas.microsoft.com/office/drawing/2014/main" id="{2FD3B18B-85EC-B364-88EE-9762D1EC8CFD}"/>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7</a:t>
            </a:fld>
            <a:endParaRPr lang="en-US"/>
          </a:p>
        </p:txBody>
      </p:sp>
      <p:graphicFrame>
        <p:nvGraphicFramePr>
          <p:cNvPr id="9" name="Content Placeholder 5">
            <a:extLst>
              <a:ext uri="{FF2B5EF4-FFF2-40B4-BE49-F238E27FC236}">
                <a16:creationId xmlns:a16="http://schemas.microsoft.com/office/drawing/2014/main" id="{F91A92DA-73CF-0FC4-4671-C0CBF08E3292}"/>
              </a:ext>
            </a:extLst>
          </p:cNvPr>
          <p:cNvGraphicFramePr>
            <a:graphicFrameLocks noGrp="1"/>
          </p:cNvGraphicFramePr>
          <p:nvPr>
            <p:ph idx="1"/>
            <p:extLst>
              <p:ext uri="{D42A27DB-BD31-4B8C-83A1-F6EECF244321}">
                <p14:modId xmlns:p14="http://schemas.microsoft.com/office/powerpoint/2010/main" val="18691641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098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7C68-6071-1027-B68F-A28B72987FAA}"/>
              </a:ext>
            </a:extLst>
          </p:cNvPr>
          <p:cNvSpPr>
            <a:spLocks noGrp="1"/>
          </p:cNvSpPr>
          <p:nvPr>
            <p:ph type="title"/>
          </p:nvPr>
        </p:nvSpPr>
        <p:spPr>
          <a:xfrm>
            <a:off x="0" y="1517905"/>
            <a:ext cx="3502534" cy="5022122"/>
          </a:xfrm>
        </p:spPr>
        <p:txBody>
          <a:bodyPr anchor="ctr">
            <a:normAutofit/>
          </a:bodyPr>
          <a:lstStyle/>
          <a:p>
            <a:r>
              <a:rPr lang="en-US" sz="1500" dirty="0"/>
              <a:t>Quite simply, we need to match the nature of our systems to the nature of our business. If we do not</a:t>
            </a:r>
            <a:br>
              <a:rPr lang="en-US" sz="1500" dirty="0"/>
            </a:br>
            <a:r>
              <a:rPr lang="en-US" sz="1500" dirty="0"/>
              <a:t>make this connection properly, we will always struggle to achieve optimum performance from our IT</a:t>
            </a:r>
            <a:br>
              <a:rPr lang="en-US" sz="1500" dirty="0"/>
            </a:br>
            <a:r>
              <a:rPr lang="en-US" sz="1500" dirty="0"/>
              <a:t>investments. It is well worth examining the culture of your organization, or rather the sub-cultures</a:t>
            </a:r>
            <a:r>
              <a:rPr lang="lv-LV" sz="1500" dirty="0"/>
              <a:t>.</a:t>
            </a:r>
            <a:br>
              <a:rPr lang="en-US" sz="1500" dirty="0"/>
            </a:br>
            <a:r>
              <a:rPr lang="en-US" sz="1500" dirty="0"/>
              <a:t>of your organization and considering the appropriate IT culture for each business sub-culture:</a:t>
            </a:r>
          </a:p>
        </p:txBody>
      </p:sp>
      <p:sp>
        <p:nvSpPr>
          <p:cNvPr id="4" name="Slide Number Placeholder 3">
            <a:extLst>
              <a:ext uri="{FF2B5EF4-FFF2-40B4-BE49-F238E27FC236}">
                <a16:creationId xmlns:a16="http://schemas.microsoft.com/office/drawing/2014/main" id="{48122DC0-6D6B-66EF-703C-AD51C2945916}"/>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8</a:t>
            </a:fld>
            <a:endParaRPr lang="en-US"/>
          </a:p>
        </p:txBody>
      </p:sp>
      <p:graphicFrame>
        <p:nvGraphicFramePr>
          <p:cNvPr id="8" name="Content Placeholder 2">
            <a:extLst>
              <a:ext uri="{FF2B5EF4-FFF2-40B4-BE49-F238E27FC236}">
                <a16:creationId xmlns:a16="http://schemas.microsoft.com/office/drawing/2014/main" id="{AEC7228D-77E5-DD63-2878-BF679C46F263}"/>
              </a:ext>
            </a:extLst>
          </p:cNvPr>
          <p:cNvGraphicFramePr>
            <a:graphicFrameLocks noGrp="1"/>
          </p:cNvGraphicFramePr>
          <p:nvPr>
            <p:ph idx="1"/>
            <p:extLst>
              <p:ext uri="{D42A27DB-BD31-4B8C-83A1-F6EECF244321}">
                <p14:modId xmlns:p14="http://schemas.microsoft.com/office/powerpoint/2010/main" val="3932145837"/>
              </p:ext>
            </p:extLst>
          </p:nvPr>
        </p:nvGraphicFramePr>
        <p:xfrm>
          <a:off x="2255520" y="1600200"/>
          <a:ext cx="11570208" cy="4948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F8F012E-4A23-0CAA-0345-62FDC13C7F1F}"/>
              </a:ext>
            </a:extLst>
          </p:cNvPr>
          <p:cNvSpPr txBox="1"/>
          <p:nvPr/>
        </p:nvSpPr>
        <p:spPr>
          <a:xfrm>
            <a:off x="2671762" y="406908"/>
            <a:ext cx="6848475"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ln w="0"/>
                <a:effectLst>
                  <a:outerShdw blurRad="38100" dist="19050" dir="2700000" algn="tl" rotWithShape="0">
                    <a:schemeClr val="dk1">
                      <a:alpha val="40000"/>
                    </a:schemeClr>
                  </a:outerShdw>
                </a:effectLst>
              </a:rPr>
              <a:t>Acknowledge the culture</a:t>
            </a:r>
          </a:p>
        </p:txBody>
      </p:sp>
    </p:spTree>
    <p:extLst>
      <p:ext uri="{BB962C8B-B14F-4D97-AF65-F5344CB8AC3E}">
        <p14:creationId xmlns:p14="http://schemas.microsoft.com/office/powerpoint/2010/main" val="111640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A2F6BB-0146-C013-1C17-0554FEDBB90E}"/>
              </a:ext>
            </a:extLst>
          </p:cNvPr>
          <p:cNvSpPr>
            <a:spLocks noGrp="1"/>
          </p:cNvSpPr>
          <p:nvPr>
            <p:ph type="sldNum" sz="quarter" idx="12"/>
          </p:nvPr>
        </p:nvSpPr>
        <p:spPr>
          <a:xfrm>
            <a:off x="11468844" y="6174902"/>
            <a:ext cx="357116" cy="365125"/>
          </a:xfrm>
        </p:spPr>
        <p:txBody>
          <a:bodyPr anchor="ctr">
            <a:normAutofit/>
          </a:bodyPr>
          <a:lstStyle/>
          <a:p>
            <a:pPr>
              <a:spcAft>
                <a:spcPts val="600"/>
              </a:spcAft>
            </a:pPr>
            <a:fld id="{82EE24B5-652C-4DB5-B7C3-B5BBEC1280B1}" type="slidenum">
              <a:rPr lang="en-US" smtClean="0"/>
              <a:pPr>
                <a:spcAft>
                  <a:spcPts val="600"/>
                </a:spcAft>
              </a:pPr>
              <a:t>9</a:t>
            </a:fld>
            <a:endParaRPr lang="en-US"/>
          </a:p>
        </p:txBody>
      </p:sp>
      <p:sp>
        <p:nvSpPr>
          <p:cNvPr id="2" name="Title 1">
            <a:extLst>
              <a:ext uri="{FF2B5EF4-FFF2-40B4-BE49-F238E27FC236}">
                <a16:creationId xmlns:a16="http://schemas.microsoft.com/office/drawing/2014/main" id="{977D930E-A7FA-6C08-A105-82B8D47288B9}"/>
              </a:ext>
            </a:extLst>
          </p:cNvPr>
          <p:cNvSpPr>
            <a:spLocks noGrp="1"/>
          </p:cNvSpPr>
          <p:nvPr>
            <p:ph type="title"/>
          </p:nvPr>
        </p:nvSpPr>
        <p:spPr>
          <a:xfrm>
            <a:off x="838200" y="365125"/>
            <a:ext cx="10515600" cy="1325563"/>
          </a:xfrm>
        </p:spPr>
        <p:txBody>
          <a:bodyPr anchor="ctr">
            <a:normAutofit/>
          </a:bodyPr>
          <a:lstStyle/>
          <a:p>
            <a:r>
              <a:rPr lang="en-US" dirty="0"/>
              <a:t>Know the IT estate</a:t>
            </a:r>
            <a:endParaRPr lang="en-US"/>
          </a:p>
        </p:txBody>
      </p:sp>
      <p:sp>
        <p:nvSpPr>
          <p:cNvPr id="5" name="Text Placeholder 4">
            <a:extLst>
              <a:ext uri="{FF2B5EF4-FFF2-40B4-BE49-F238E27FC236}">
                <a16:creationId xmlns:a16="http://schemas.microsoft.com/office/drawing/2014/main" id="{698184B8-DAF7-9B0D-F5DB-56581498E031}"/>
              </a:ext>
            </a:extLst>
          </p:cNvPr>
          <p:cNvSpPr>
            <a:spLocks noGrp="1"/>
          </p:cNvSpPr>
          <p:nvPr>
            <p:ph sz="half" idx="1"/>
          </p:nvPr>
        </p:nvSpPr>
        <p:spPr>
          <a:xfrm>
            <a:off x="838200" y="1825625"/>
            <a:ext cx="5181600" cy="4351338"/>
          </a:xfrm>
        </p:spPr>
        <p:txBody>
          <a:bodyPr>
            <a:normAutofit/>
          </a:bodyPr>
          <a:lstStyle/>
          <a:p>
            <a:pPr marL="0" indent="0">
              <a:buNone/>
            </a:pPr>
            <a:r>
              <a:rPr lang="en-US" dirty="0"/>
              <a:t>We need to know:</a:t>
            </a:r>
          </a:p>
        </p:txBody>
      </p:sp>
      <p:graphicFrame>
        <p:nvGraphicFramePr>
          <p:cNvPr id="9" name="Content Placeholder 2">
            <a:extLst>
              <a:ext uri="{FF2B5EF4-FFF2-40B4-BE49-F238E27FC236}">
                <a16:creationId xmlns:a16="http://schemas.microsoft.com/office/drawing/2014/main" id="{6F37950F-C4F1-4128-AB6D-D749CE5AA526}"/>
              </a:ext>
            </a:extLst>
          </p:cNvPr>
          <p:cNvGraphicFramePr>
            <a:graphicFrameLocks noGrp="1"/>
          </p:cNvGraphicFramePr>
          <p:nvPr>
            <p:ph sz="half" idx="2"/>
            <p:extLst>
              <p:ext uri="{D42A27DB-BD31-4B8C-83A1-F6EECF244321}">
                <p14:modId xmlns:p14="http://schemas.microsoft.com/office/powerpoint/2010/main" val="387043511"/>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9589967"/>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2A473B894EDC45BBC65DF5751DAF6E" ma:contentTypeVersion="0" ma:contentTypeDescription="Create a new document." ma:contentTypeScope="" ma:versionID="28d61d9d6e66767341e0e9959e33ec59">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05662445-9377-4D18-B663-2317D1E21743}"/>
</file>

<file path=customXml/itemProps3.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359</TotalTime>
  <Words>2727</Words>
  <Application>Microsoft Office PowerPoint</Application>
  <PresentationFormat>Widescreen</PresentationFormat>
  <Paragraphs>271</Paragraphs>
  <Slides>23</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vt:lpstr>
      <vt:lpstr>Calibri</vt:lpstr>
      <vt:lpstr>Gill Sans MT</vt:lpstr>
      <vt:lpstr>Times New Roman</vt:lpstr>
      <vt:lpstr>Wingdings</vt:lpstr>
      <vt:lpstr>Office Theme</vt:lpstr>
      <vt:lpstr>Aligning IT with  Business Strategy</vt:lpstr>
      <vt:lpstr>This presentations topics</vt:lpstr>
      <vt:lpstr>Why IT must align with Business Strategy?</vt:lpstr>
      <vt:lpstr>The following fundamental questions:</vt:lpstr>
      <vt:lpstr>THE ALIGNMENT PROCESS</vt:lpstr>
      <vt:lpstr>A good starting point is to consider the multi-tier nature of your organization and how it fits into the rest of the business world. Typically, the levels will follow a ladder pattern:</vt:lpstr>
      <vt:lpstr>The key factors we need documented at this stage are:</vt:lpstr>
      <vt:lpstr>Quite simply, we need to match the nature of our systems to the nature of our business. If we do not make this connection properly, we will always struggle to achieve optimum performance from our IT investments. It is well worth examining the culture of your organization, or rather the sub-cultures. of your organization and considering the appropriate IT culture for each business sub-culture:</vt:lpstr>
      <vt:lpstr>Know the IT estate</vt:lpstr>
      <vt:lpstr>Know the IT estate</vt:lpstr>
      <vt:lpstr>Know the IT estate</vt:lpstr>
      <vt:lpstr>Discover the value chains</vt:lpstr>
      <vt:lpstr>Interpret the context</vt:lpstr>
      <vt:lpstr>Change Agenda</vt:lpstr>
      <vt:lpstr>Chart the Technology Roadmap</vt:lpstr>
      <vt:lpstr>Plan the work programme</vt:lpstr>
      <vt:lpstr>Populate the Delivery Framework</vt:lpstr>
      <vt:lpstr>Achieve the Business Benefit</vt:lpstr>
      <vt:lpstr>A TEN POINT PLAN FOR ALIGNING IT WITH BUSINESS STRATEGY</vt:lpstr>
      <vt:lpstr>CONCLUSIONS</vt:lpstr>
      <vt:lpstr>CONCLUSIONS</vt:lpstr>
      <vt:lpstr>CONCLUSIONS</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Aligning IT with  Business Strategy</dc:title>
  <dc:creator>Maris Pafrats</dc:creator>
  <cp:lastModifiedBy>Maris Pafrats</cp:lastModifiedBy>
  <cp:revision>1</cp:revision>
  <dcterms:created xsi:type="dcterms:W3CDTF">2022-11-24T07:05:30Z</dcterms:created>
  <dcterms:modified xsi:type="dcterms:W3CDTF">2022-11-24T13:04:54Z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