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 id="265" r:id="rId10"/>
    <p:sldId id="266"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D5AA8E4-ABCA-4850-9343-08F0D78E513E}" type="datetimeFigureOut">
              <a:rPr lang="ru-RU" smtClean="0"/>
              <a:t>09.09.2022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50619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D5AA8E4-ABCA-4850-9343-08F0D78E513E}" type="datetimeFigureOut">
              <a:rPr lang="ru-RU" smtClean="0"/>
              <a:t>09.09.2022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208265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D5AA8E4-ABCA-4850-9343-08F0D78E513E}" type="datetimeFigureOut">
              <a:rPr lang="ru-RU" smtClean="0"/>
              <a:t>09.09.2022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376758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D5AA8E4-ABCA-4850-9343-08F0D78E513E}" type="datetimeFigureOut">
              <a:rPr lang="ru-RU" smtClean="0"/>
              <a:t>09.09.2022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329172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D5AA8E4-ABCA-4850-9343-08F0D78E513E}" type="datetimeFigureOut">
              <a:rPr lang="ru-RU" smtClean="0"/>
              <a:t>09.09.2022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387859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D5AA8E4-ABCA-4850-9343-08F0D78E513E}" type="datetimeFigureOut">
              <a:rPr lang="ru-RU" smtClean="0"/>
              <a:t>09.09.2022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19768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D5AA8E4-ABCA-4850-9343-08F0D78E513E}" type="datetimeFigureOut">
              <a:rPr lang="ru-RU" smtClean="0"/>
              <a:t>09.09.2022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320696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D5AA8E4-ABCA-4850-9343-08F0D78E513E}" type="datetimeFigureOut">
              <a:rPr lang="ru-RU" smtClean="0"/>
              <a:t>09.09.2022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1128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D5AA8E4-ABCA-4850-9343-08F0D78E513E}" type="datetimeFigureOut">
              <a:rPr lang="ru-RU" smtClean="0"/>
              <a:t>09.09.2022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283850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D5AA8E4-ABCA-4850-9343-08F0D78E513E}" type="datetimeFigureOut">
              <a:rPr lang="ru-RU" smtClean="0"/>
              <a:t>09.09.2022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322155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D5AA8E4-ABCA-4850-9343-08F0D78E513E}" type="datetimeFigureOut">
              <a:rPr lang="ru-RU" smtClean="0"/>
              <a:t>09.09.2022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6653BF1-6C1C-4FED-801F-8519A9C2D239}" type="slidenum">
              <a:rPr lang="ru-RU" smtClean="0"/>
              <a:t>‹#›</a:t>
            </a:fld>
            <a:endParaRPr lang="ru-RU"/>
          </a:p>
        </p:txBody>
      </p:sp>
    </p:spTree>
    <p:extLst>
      <p:ext uri="{BB962C8B-B14F-4D97-AF65-F5344CB8AC3E}">
        <p14:creationId xmlns:p14="http://schemas.microsoft.com/office/powerpoint/2010/main" val="133272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AA8E4-ABCA-4850-9343-08F0D78E513E}" type="datetimeFigureOut">
              <a:rPr lang="ru-RU" smtClean="0"/>
              <a:t>09.09.2022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53BF1-6C1C-4FED-801F-8519A9C2D239}" type="slidenum">
              <a:rPr lang="ru-RU" smtClean="0"/>
              <a:t>‹#›</a:t>
            </a:fld>
            <a:endParaRPr lang="ru-RU"/>
          </a:p>
        </p:txBody>
      </p:sp>
    </p:spTree>
    <p:extLst>
      <p:ext uri="{BB962C8B-B14F-4D97-AF65-F5344CB8AC3E}">
        <p14:creationId xmlns:p14="http://schemas.microsoft.com/office/powerpoint/2010/main" val="281429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spersky.com/resource-center/definitions/brute-force-att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chor="ctr"/>
          <a:lstStyle/>
          <a:p>
            <a:r>
              <a:rPr lang="en-US" b="1" dirty="0" smtClean="0"/>
              <a:t>Wireless networks </a:t>
            </a:r>
            <a:endParaRPr lang="ru-RU" b="1" dirty="0"/>
          </a:p>
        </p:txBody>
      </p:sp>
      <p:sp>
        <p:nvSpPr>
          <p:cNvPr id="3" name="Подзаголовок 2"/>
          <p:cNvSpPr>
            <a:spLocks noGrp="1"/>
          </p:cNvSpPr>
          <p:nvPr>
            <p:ph type="subTitle" idx="1"/>
          </p:nvPr>
        </p:nvSpPr>
        <p:spPr>
          <a:xfrm>
            <a:off x="1524000" y="3602038"/>
            <a:ext cx="9144000" cy="1542617"/>
          </a:xfrm>
        </p:spPr>
        <p:txBody>
          <a:bodyPr/>
          <a:lstStyle/>
          <a:p>
            <a:endParaRPr lang="en-US" dirty="0" smtClean="0"/>
          </a:p>
          <a:p>
            <a:r>
              <a:rPr lang="en-US" sz="3200" dirty="0" smtClean="0"/>
              <a:t>Threats </a:t>
            </a:r>
            <a:r>
              <a:rPr lang="en-US" sz="3200" dirty="0"/>
              <a:t>and </a:t>
            </a:r>
            <a:r>
              <a:rPr lang="en-US" sz="3200" dirty="0" smtClean="0"/>
              <a:t>Vulnerabilities</a:t>
            </a:r>
            <a:endParaRPr lang="ru-RU" sz="3200" dirty="0"/>
          </a:p>
        </p:txBody>
      </p:sp>
    </p:spTree>
    <p:extLst>
      <p:ext uri="{BB962C8B-B14F-4D97-AF65-F5344CB8AC3E}">
        <p14:creationId xmlns:p14="http://schemas.microsoft.com/office/powerpoint/2010/main" val="117658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
            </a:r>
            <a:br>
              <a:rPr lang="en-US" dirty="0" smtClean="0"/>
            </a:br>
            <a:r>
              <a:rPr lang="en-US" sz="4900" b="1" dirty="0" smtClean="0"/>
              <a:t>Common types of Wi-Fi networks    vulnerabilities</a:t>
            </a:r>
            <a:r>
              <a:rPr lang="ru-RU" dirty="0"/>
              <a:t/>
            </a:r>
            <a:br>
              <a:rPr lang="ru-RU" dirty="0"/>
            </a:br>
            <a:endParaRPr lang="ru-RU" dirty="0"/>
          </a:p>
        </p:txBody>
      </p:sp>
      <p:sp>
        <p:nvSpPr>
          <p:cNvPr id="3" name="Объект 2"/>
          <p:cNvSpPr>
            <a:spLocks noGrp="1"/>
          </p:cNvSpPr>
          <p:nvPr>
            <p:ph idx="1"/>
          </p:nvPr>
        </p:nvSpPr>
        <p:spPr>
          <a:xfrm>
            <a:off x="838200" y="1825625"/>
            <a:ext cx="10515600" cy="3235902"/>
          </a:xfrm>
        </p:spPr>
        <p:txBody>
          <a:bodyPr/>
          <a:lstStyle/>
          <a:p>
            <a:r>
              <a:rPr lang="en-US" dirty="0" smtClean="0"/>
              <a:t>Using default SSID</a:t>
            </a:r>
          </a:p>
          <a:p>
            <a:r>
              <a:rPr lang="en-US" dirty="0" smtClean="0"/>
              <a:t>Placing an Access Point Where Tampering Can Occur.</a:t>
            </a:r>
          </a:p>
          <a:p>
            <a:r>
              <a:rPr lang="en-US" dirty="0"/>
              <a:t>Use of Vulnerable WEP </a:t>
            </a:r>
            <a:r>
              <a:rPr lang="en-US" dirty="0" smtClean="0"/>
              <a:t>Protocol</a:t>
            </a:r>
          </a:p>
          <a:p>
            <a:r>
              <a:rPr lang="en-US" dirty="0"/>
              <a:t>WPA2 </a:t>
            </a:r>
            <a:r>
              <a:rPr lang="en-US" dirty="0" err="1"/>
              <a:t>Krack</a:t>
            </a:r>
            <a:r>
              <a:rPr lang="en-US" dirty="0"/>
              <a:t> </a:t>
            </a:r>
            <a:r>
              <a:rPr lang="en-US" dirty="0" smtClean="0"/>
              <a:t>Vulnerability</a:t>
            </a:r>
          </a:p>
          <a:p>
            <a:r>
              <a:rPr lang="en-US" dirty="0" err="1"/>
              <a:t>NetSpectre</a:t>
            </a:r>
            <a:r>
              <a:rPr lang="en-US" dirty="0"/>
              <a:t> – Remote </a:t>
            </a:r>
            <a:r>
              <a:rPr lang="en-US" dirty="0" err="1"/>
              <a:t>Spectre</a:t>
            </a:r>
            <a:r>
              <a:rPr lang="en-US" dirty="0"/>
              <a:t> </a:t>
            </a:r>
            <a:r>
              <a:rPr lang="en-US" dirty="0" smtClean="0"/>
              <a:t>Exploit</a:t>
            </a:r>
          </a:p>
          <a:p>
            <a:r>
              <a:rPr lang="en-US" dirty="0"/>
              <a:t>Fake </a:t>
            </a:r>
            <a:r>
              <a:rPr lang="en-US" dirty="0" err="1"/>
              <a:t>WiFi</a:t>
            </a:r>
            <a:r>
              <a:rPr lang="en-US" dirty="0"/>
              <a:t> Access Points, Evil Twins, and Man in the Middle Attacks.</a:t>
            </a:r>
          </a:p>
          <a:p>
            <a:endParaRPr lang="ru-RU" dirty="0"/>
          </a:p>
        </p:txBody>
      </p:sp>
    </p:spTree>
    <p:extLst>
      <p:ext uri="{BB962C8B-B14F-4D97-AF65-F5344CB8AC3E}">
        <p14:creationId xmlns:p14="http://schemas.microsoft.com/office/powerpoint/2010/main" val="291963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General types </a:t>
            </a:r>
            <a:endParaRPr lang="ru-RU" dirty="0"/>
          </a:p>
        </p:txBody>
      </p:sp>
      <p:sp>
        <p:nvSpPr>
          <p:cNvPr id="3" name="Объект 2"/>
          <p:cNvSpPr>
            <a:spLocks noGrp="1"/>
          </p:cNvSpPr>
          <p:nvPr>
            <p:ph sz="half" idx="1"/>
          </p:nvPr>
        </p:nvSpPr>
        <p:spPr/>
        <p:txBody>
          <a:bodyPr/>
          <a:lstStyle/>
          <a:p>
            <a:r>
              <a:rPr lang="en-US" dirty="0" smtClean="0"/>
              <a:t>Public</a:t>
            </a:r>
          </a:p>
          <a:p>
            <a:endParaRPr lang="ru-RU" dirty="0"/>
          </a:p>
        </p:txBody>
      </p:sp>
      <p:sp>
        <p:nvSpPr>
          <p:cNvPr id="4" name="Объект 3"/>
          <p:cNvSpPr>
            <a:spLocks noGrp="1"/>
          </p:cNvSpPr>
          <p:nvPr>
            <p:ph sz="half" idx="2"/>
          </p:nvPr>
        </p:nvSpPr>
        <p:spPr/>
        <p:txBody>
          <a:bodyPr/>
          <a:lstStyle/>
          <a:p>
            <a:r>
              <a:rPr lang="en-US" dirty="0" smtClean="0"/>
              <a:t>Private</a:t>
            </a:r>
            <a:endParaRPr lang="ru-RU" dirty="0" smtClean="0"/>
          </a:p>
          <a:p>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326" y="2299855"/>
            <a:ext cx="4278746" cy="3122394"/>
          </a:xfrm>
          <a:prstGeom prst="rect">
            <a:avLst/>
          </a:prstGeom>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9630" y="2299855"/>
            <a:ext cx="4308764" cy="2872509"/>
          </a:xfrm>
          <a:prstGeom prst="rect">
            <a:avLst/>
          </a:prstGeom>
        </p:spPr>
      </p:pic>
    </p:spTree>
    <p:extLst>
      <p:ext uri="{BB962C8B-B14F-4D97-AF65-F5344CB8AC3E}">
        <p14:creationId xmlns:p14="http://schemas.microsoft.com/office/powerpoint/2010/main" val="193307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Signs of a Wireless Network Hack</a:t>
            </a:r>
            <a:endParaRPr lang="ru-RU" b="1" dirty="0"/>
          </a:p>
        </p:txBody>
      </p:sp>
      <p:sp>
        <p:nvSpPr>
          <p:cNvPr id="3" name="Объект 2"/>
          <p:cNvSpPr>
            <a:spLocks noGrp="1"/>
          </p:cNvSpPr>
          <p:nvPr>
            <p:ph idx="1"/>
          </p:nvPr>
        </p:nvSpPr>
        <p:spPr/>
        <p:txBody>
          <a:bodyPr/>
          <a:lstStyle/>
          <a:p>
            <a:r>
              <a:rPr lang="en-US" dirty="0" smtClean="0"/>
              <a:t>Extremely slowly Wi-Fi</a:t>
            </a:r>
          </a:p>
          <a:p>
            <a:r>
              <a:rPr lang="en-US" dirty="0" smtClean="0"/>
              <a:t>A surge in phishing emails or fake antivirus messages</a:t>
            </a:r>
          </a:p>
          <a:p>
            <a:r>
              <a:rPr lang="en-US" dirty="0"/>
              <a:t>Unknown devices connecting to your router</a:t>
            </a:r>
          </a:p>
          <a:p>
            <a:r>
              <a:rPr lang="en-US" dirty="0"/>
              <a:t>Unauthorized software installations</a:t>
            </a:r>
          </a:p>
          <a:p>
            <a:r>
              <a:rPr lang="en-US" dirty="0"/>
              <a:t>An unexpected Wi-Fi password change</a:t>
            </a:r>
          </a:p>
          <a:p>
            <a:r>
              <a:rPr lang="en-US" dirty="0"/>
              <a:t>Your router suddenly requiring a password</a:t>
            </a:r>
          </a:p>
          <a:p>
            <a:endParaRPr lang="ru-RU" dirty="0"/>
          </a:p>
        </p:txBody>
      </p:sp>
    </p:spTree>
    <p:extLst>
      <p:ext uri="{BB962C8B-B14F-4D97-AF65-F5344CB8AC3E}">
        <p14:creationId xmlns:p14="http://schemas.microsoft.com/office/powerpoint/2010/main" val="409972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Types of threads</a:t>
            </a:r>
            <a:endParaRPr lang="ru-RU" b="1" dirty="0"/>
          </a:p>
        </p:txBody>
      </p:sp>
      <p:sp>
        <p:nvSpPr>
          <p:cNvPr id="3" name="Объект 2"/>
          <p:cNvSpPr>
            <a:spLocks noGrp="1"/>
          </p:cNvSpPr>
          <p:nvPr>
            <p:ph idx="1"/>
          </p:nvPr>
        </p:nvSpPr>
        <p:spPr/>
        <p:txBody>
          <a:bodyPr/>
          <a:lstStyle/>
          <a:p>
            <a:r>
              <a:rPr lang="en-US" dirty="0"/>
              <a:t>Piggybacking</a:t>
            </a:r>
          </a:p>
          <a:p>
            <a:r>
              <a:rPr lang="en-US" dirty="0"/>
              <a:t>Cracking attack</a:t>
            </a:r>
          </a:p>
          <a:p>
            <a:r>
              <a:rPr lang="en-US" dirty="0"/>
              <a:t>Evil twin attack</a:t>
            </a:r>
          </a:p>
          <a:p>
            <a:r>
              <a:rPr lang="en-US" dirty="0"/>
              <a:t>Wireless sniffing</a:t>
            </a:r>
          </a:p>
          <a:p>
            <a:r>
              <a:rPr lang="en-US" dirty="0"/>
              <a:t>Unauthorized computer access</a:t>
            </a:r>
          </a:p>
          <a:p>
            <a:endParaRPr lang="ru-RU" dirty="0"/>
          </a:p>
        </p:txBody>
      </p:sp>
    </p:spTree>
    <p:extLst>
      <p:ext uri="{BB962C8B-B14F-4D97-AF65-F5344CB8AC3E}">
        <p14:creationId xmlns:p14="http://schemas.microsoft.com/office/powerpoint/2010/main" val="11296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p>
            <a:pPr algn="ctr"/>
            <a:r>
              <a:rPr lang="en-US" b="1" dirty="0" smtClean="0"/>
              <a:t>Piggybacking</a:t>
            </a:r>
            <a:r>
              <a:rPr lang="en-US" dirty="0" smtClean="0"/>
              <a:t/>
            </a:r>
            <a:br>
              <a:rPr lang="en-US" dirty="0" smtClean="0"/>
            </a:br>
            <a:endParaRPr lang="ru-RU" dirty="0"/>
          </a:p>
        </p:txBody>
      </p:sp>
      <p:sp>
        <p:nvSpPr>
          <p:cNvPr id="3" name="Объект 2"/>
          <p:cNvSpPr>
            <a:spLocks noGrp="1"/>
          </p:cNvSpPr>
          <p:nvPr>
            <p:ph idx="1"/>
          </p:nvPr>
        </p:nvSpPr>
        <p:spPr>
          <a:xfrm>
            <a:off x="838200" y="1825625"/>
            <a:ext cx="10515600" cy="3900920"/>
          </a:xfrm>
        </p:spPr>
        <p:txBody>
          <a:bodyPr/>
          <a:lstStyle/>
          <a:p>
            <a:pPr marL="0" indent="0">
              <a:buNone/>
            </a:pPr>
            <a:r>
              <a:rPr lang="en-US" dirty="0" smtClean="0"/>
              <a:t>     Most </a:t>
            </a:r>
            <a:r>
              <a:rPr lang="en-US" dirty="0"/>
              <a:t>wireless routers and wireless access points (WAPs) have a broadcast range of 150–300 feet indoors and as far as 1,000 feet outdoors. Any user within this range can connect to an unsecured Wi-Fi network. More savvy users can even drive around neighborhoods with a computer and a powerful antenna in search of unsecured wireless networks. This is a type of piggybacking called </a:t>
            </a:r>
            <a:r>
              <a:rPr lang="en-US" i="1" dirty="0" err="1"/>
              <a:t>wardriving</a:t>
            </a:r>
            <a:r>
              <a:rPr lang="en-US" dirty="0"/>
              <a:t>.</a:t>
            </a:r>
          </a:p>
          <a:p>
            <a:pPr marL="0" indent="0">
              <a:buNone/>
            </a:pPr>
            <a:r>
              <a:rPr lang="en-US" dirty="0" smtClean="0"/>
              <a:t>    The </a:t>
            </a:r>
            <a:r>
              <a:rPr lang="en-US" dirty="0"/>
              <a:t>problem is that when unauthorized people piggyback on your internet connection, they can use it to conduct illegal activities, monitor and capture your web traffic, or steal your personal files.</a:t>
            </a:r>
          </a:p>
          <a:p>
            <a:pPr marL="0" indent="0">
              <a:buNone/>
            </a:pPr>
            <a:endParaRPr lang="ru-RU" dirty="0"/>
          </a:p>
        </p:txBody>
      </p:sp>
    </p:spTree>
    <p:extLst>
      <p:ext uri="{BB962C8B-B14F-4D97-AF65-F5344CB8AC3E}">
        <p14:creationId xmlns:p14="http://schemas.microsoft.com/office/powerpoint/2010/main" val="164164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
            </a:r>
            <a:br>
              <a:rPr lang="en-US" dirty="0" smtClean="0"/>
            </a:br>
            <a:r>
              <a:rPr lang="en-US" sz="4900" b="1" dirty="0" smtClean="0"/>
              <a:t>Evil twin attack</a:t>
            </a:r>
            <a:r>
              <a:rPr lang="en-US" dirty="0" smtClean="0"/>
              <a:t/>
            </a:r>
            <a:br>
              <a:rPr lang="en-US" dirty="0" smtClean="0"/>
            </a:br>
            <a:endParaRPr lang="ru-RU" dirty="0"/>
          </a:p>
        </p:txBody>
      </p:sp>
      <p:sp>
        <p:nvSpPr>
          <p:cNvPr id="3" name="Объект 2"/>
          <p:cNvSpPr>
            <a:spLocks noGrp="1"/>
          </p:cNvSpPr>
          <p:nvPr>
            <p:ph idx="1"/>
          </p:nvPr>
        </p:nvSpPr>
        <p:spPr>
          <a:xfrm>
            <a:off x="838200" y="1825625"/>
            <a:ext cx="10515600" cy="3023466"/>
          </a:xfrm>
        </p:spPr>
        <p:txBody>
          <a:bodyPr/>
          <a:lstStyle/>
          <a:p>
            <a:pPr marL="0" indent="0">
              <a:buNone/>
            </a:pPr>
            <a:r>
              <a:rPr lang="en-US" dirty="0" smtClean="0"/>
              <a:t>       In </a:t>
            </a:r>
            <a:r>
              <a:rPr lang="en-US" dirty="0"/>
              <a:t>this type of Wi-Fi attack, cybercriminals set up their own system that impersonates a legitimate WAP. However, they use a stronger broadcast signal than the legitimate one to dupe unsuspecting users into connecting to their system.</a:t>
            </a:r>
          </a:p>
          <a:p>
            <a:pPr marL="0" indent="0">
              <a:buNone/>
            </a:pPr>
            <a:r>
              <a:rPr lang="en-US" dirty="0" smtClean="0"/>
              <a:t>       Once </a:t>
            </a:r>
            <a:r>
              <a:rPr lang="en-US" dirty="0"/>
              <a:t>a user is connected to the fake system, the cybercriminal can easily read any data (e.g., credit card numbers, login credentials, personal information) that the user sends over the internet.</a:t>
            </a:r>
          </a:p>
          <a:p>
            <a:pPr marL="0" indent="0">
              <a:buNone/>
            </a:pPr>
            <a:endParaRPr lang="ru-RU" dirty="0"/>
          </a:p>
        </p:txBody>
      </p:sp>
    </p:spTree>
    <p:extLst>
      <p:ext uri="{BB962C8B-B14F-4D97-AF65-F5344CB8AC3E}">
        <p14:creationId xmlns:p14="http://schemas.microsoft.com/office/powerpoint/2010/main" val="76407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normAutofit fontScale="90000"/>
          </a:bodyPr>
          <a:lstStyle/>
          <a:p>
            <a:pPr algn="ct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sz="4900" b="1" dirty="0" smtClean="0"/>
              <a:t>Cracking attack</a:t>
            </a:r>
            <a:r>
              <a:rPr lang="en-US" dirty="0" smtClean="0"/>
              <a:t/>
            </a:r>
            <a:br>
              <a:rPr lang="en-US" dirty="0" smtClean="0"/>
            </a:br>
            <a:endParaRPr lang="ru-RU" dirty="0"/>
          </a:p>
        </p:txBody>
      </p:sp>
      <p:sp>
        <p:nvSpPr>
          <p:cNvPr id="3" name="Объект 2"/>
          <p:cNvSpPr>
            <a:spLocks noGrp="1"/>
          </p:cNvSpPr>
          <p:nvPr>
            <p:ph idx="1"/>
          </p:nvPr>
        </p:nvSpPr>
        <p:spPr>
          <a:xfrm>
            <a:off x="838200" y="1825625"/>
            <a:ext cx="10515600" cy="1822739"/>
          </a:xfrm>
        </p:spPr>
        <p:txBody>
          <a:bodyPr/>
          <a:lstStyle/>
          <a:p>
            <a:pPr marL="0" indent="0">
              <a:buNone/>
            </a:pPr>
            <a:r>
              <a:rPr lang="en-US" dirty="0"/>
              <a:t>This Wi-Fi attack, which is launched using either simplistic (</a:t>
            </a:r>
            <a:r>
              <a:rPr lang="en-US" dirty="0">
                <a:hlinkClick r:id="rId2"/>
              </a:rPr>
              <a:t>brute force</a:t>
            </a:r>
            <a:r>
              <a:rPr lang="en-US" dirty="0"/>
              <a:t>) or complex methods, exploits the security weaknesses of a wireless network to infiltrate it. Such vulnerabilities are commonly caused by poor configuration or weak or flawed security protocols.</a:t>
            </a:r>
            <a:endParaRPr lang="ru-RU" dirty="0"/>
          </a:p>
        </p:txBody>
      </p:sp>
    </p:spTree>
    <p:extLst>
      <p:ext uri="{BB962C8B-B14F-4D97-AF65-F5344CB8AC3E}">
        <p14:creationId xmlns:p14="http://schemas.microsoft.com/office/powerpoint/2010/main" val="337339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
            </a:r>
            <a:br>
              <a:rPr lang="en-US" dirty="0" smtClean="0"/>
            </a:br>
            <a:r>
              <a:rPr lang="en-US" sz="4900" b="1" dirty="0" smtClean="0"/>
              <a:t>Wireless sniffing</a:t>
            </a:r>
            <a:r>
              <a:rPr lang="en-US" dirty="0" smtClean="0"/>
              <a:t/>
            </a:r>
            <a:br>
              <a:rPr lang="en-US" dirty="0" smtClean="0"/>
            </a:br>
            <a:endParaRPr lang="ru-RU" dirty="0"/>
          </a:p>
        </p:txBody>
      </p:sp>
      <p:sp>
        <p:nvSpPr>
          <p:cNvPr id="3" name="Объект 2"/>
          <p:cNvSpPr>
            <a:spLocks noGrp="1"/>
          </p:cNvSpPr>
          <p:nvPr>
            <p:ph idx="1"/>
          </p:nvPr>
        </p:nvSpPr>
        <p:spPr>
          <a:xfrm>
            <a:off x="838200" y="1825625"/>
            <a:ext cx="10515600" cy="1776557"/>
          </a:xfrm>
        </p:spPr>
        <p:txBody>
          <a:bodyPr/>
          <a:lstStyle/>
          <a:p>
            <a:pPr marL="0" indent="0">
              <a:buNone/>
            </a:pPr>
            <a:r>
              <a:rPr lang="en-US" dirty="0" smtClean="0"/>
              <a:t>       There </a:t>
            </a:r>
            <a:r>
              <a:rPr lang="en-US" dirty="0"/>
              <a:t>are plenty of WAPs that are not secure and do not encrypt the traffic they carry. When you connect to these, any data that you send over is out in the open for malicious actors to obtain using sniffing tools. This puts your sensitive communications or transactions at risk.</a:t>
            </a:r>
            <a:endParaRPr lang="ru-RU" dirty="0"/>
          </a:p>
        </p:txBody>
      </p:sp>
    </p:spTree>
    <p:extLst>
      <p:ext uri="{BB962C8B-B14F-4D97-AF65-F5344CB8AC3E}">
        <p14:creationId xmlns:p14="http://schemas.microsoft.com/office/powerpoint/2010/main" val="130472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smtClean="0"/>
              <a:t/>
            </a:r>
            <a:br>
              <a:rPr lang="en-US" b="1" dirty="0" smtClean="0"/>
            </a:br>
            <a:r>
              <a:rPr lang="en-US" sz="4900" b="1" dirty="0" smtClean="0"/>
              <a:t>Unauthorized </a:t>
            </a:r>
            <a:r>
              <a:rPr lang="en-US" sz="4900" b="1" dirty="0"/>
              <a:t>computer access</a:t>
            </a:r>
            <a:r>
              <a:rPr lang="en-US" b="1" dirty="0"/>
              <a:t/>
            </a:r>
            <a:br>
              <a:rPr lang="en-US" b="1" dirty="0"/>
            </a:br>
            <a:endParaRPr lang="ru-RU" dirty="0"/>
          </a:p>
        </p:txBody>
      </p:sp>
      <p:sp>
        <p:nvSpPr>
          <p:cNvPr id="3" name="Объект 2"/>
          <p:cNvSpPr>
            <a:spLocks noGrp="1"/>
          </p:cNvSpPr>
          <p:nvPr>
            <p:ph idx="1"/>
          </p:nvPr>
        </p:nvSpPr>
        <p:spPr>
          <a:xfrm>
            <a:off x="838200" y="1825625"/>
            <a:ext cx="10515600" cy="1453284"/>
          </a:xfrm>
        </p:spPr>
        <p:txBody>
          <a:bodyPr/>
          <a:lstStyle/>
          <a:p>
            <a:pPr marL="0" indent="0">
              <a:buNone/>
            </a:pPr>
            <a:r>
              <a:rPr lang="en-US" dirty="0" smtClean="0"/>
              <a:t>       When </a:t>
            </a:r>
            <a:r>
              <a:rPr lang="en-US" dirty="0"/>
              <a:t>you connect your device to an unsecured wireless network without disabling file sharing, malicious actors can access your device’s files and folders.</a:t>
            </a:r>
            <a:endParaRPr lang="ru-RU" dirty="0"/>
          </a:p>
        </p:txBody>
      </p:sp>
    </p:spTree>
    <p:extLst>
      <p:ext uri="{BB962C8B-B14F-4D97-AF65-F5344CB8AC3E}">
        <p14:creationId xmlns:p14="http://schemas.microsoft.com/office/powerpoint/2010/main" val="103794471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378</Words>
  <Application>Microsoft Office PowerPoint</Application>
  <PresentationFormat>Широкоэкранный</PresentationFormat>
  <Paragraphs>38</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Wireless networks </vt:lpstr>
      <vt:lpstr>General types </vt:lpstr>
      <vt:lpstr>Signs of a Wireless Network Hack</vt:lpstr>
      <vt:lpstr>Types of threads</vt:lpstr>
      <vt:lpstr>Piggybacking </vt:lpstr>
      <vt:lpstr> Evil twin attack </vt:lpstr>
      <vt:lpstr>      Cracking attack </vt:lpstr>
      <vt:lpstr> Wireless sniffing </vt:lpstr>
      <vt:lpstr> Unauthorized computer access </vt:lpstr>
      <vt:lpstr> Common types of Wi-Fi networks    vulnerabilities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networks </dc:title>
  <dc:creator>Денис Денис</dc:creator>
  <cp:lastModifiedBy>Денис Денис</cp:lastModifiedBy>
  <cp:revision>18</cp:revision>
  <dcterms:created xsi:type="dcterms:W3CDTF">2022-09-09T10:49:35Z</dcterms:created>
  <dcterms:modified xsi:type="dcterms:W3CDTF">2022-09-09T12:20:41Z</dcterms:modified>
</cp:coreProperties>
</file>