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17A03-A84A-4E3E-95C5-922BA272026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3535A-E7EC-414E-A11E-D37EA3F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3535A-E7EC-414E-A11E-D37EA3FC8F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0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CE-C83C-489B-A4BF-026223140FD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CD8F-D30B-4446-A6FD-445060D85F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31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CE-C83C-489B-A4BF-026223140FD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CD8F-D30B-4446-A6FD-445060D8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CE-C83C-489B-A4BF-026223140FD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CD8F-D30B-4446-A6FD-445060D8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CE-C83C-489B-A4BF-026223140FD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CD8F-D30B-4446-A6FD-445060D8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CE-C83C-489B-A4BF-026223140FD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CD8F-D30B-4446-A6FD-445060D85F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46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CE-C83C-489B-A4BF-026223140FD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CD8F-D30B-4446-A6FD-445060D8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CE-C83C-489B-A4BF-026223140FD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CD8F-D30B-4446-A6FD-445060D8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3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CE-C83C-489B-A4BF-026223140FD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CD8F-D30B-4446-A6FD-445060D8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CE-C83C-489B-A4BF-026223140FD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CD8F-D30B-4446-A6FD-445060D8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8241CE-C83C-489B-A4BF-026223140FD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9CD8F-D30B-4446-A6FD-445060D8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1CE-C83C-489B-A4BF-026223140FD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CD8F-D30B-4446-A6FD-445060D8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8241CE-C83C-489B-A4BF-026223140FD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09CD8F-D30B-4446-A6FD-445060D85F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9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8ki-letl-twmt.n7.xano.io/admin/workspace/42643-0/database/229099" TargetMode="External"/><Relationship Id="rId5" Type="http://schemas.openxmlformats.org/officeDocument/2006/relationships/hyperlink" Target="https://x8ki-letl-twmt.n7.xano.io/admin/workspace/42643-0/database/229074" TargetMode="External"/><Relationship Id="rId4" Type="http://schemas.openxmlformats.org/officeDocument/2006/relationships/hyperlink" Target="https://x8ki-letl-twmt.n7.xano.io/admin/workspace/42643-0/database/22912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x8ki-letl-twmt.n7.xano.io/admin/workspace/42643-0/api/126102/query/1279426" TargetMode="External"/><Relationship Id="rId7" Type="http://schemas.openxmlformats.org/officeDocument/2006/relationships/hyperlink" Target="https://x8ki-letl-twmt.n7.xano.io/admin/workspace/42643-0/api/126102/query/127959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x8ki-letl-twmt.n7.xano.io/admin/workspace/42643-0/api/126102/query/1279757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x8ki-letl-twmt.n7.xano.io/admin/workspace/42643-0/api/126102/query/1280748" TargetMode="External"/><Relationship Id="rId7" Type="http://schemas.openxmlformats.org/officeDocument/2006/relationships/hyperlink" Target="https://x8ki-letl-twmt.n7.xano.io/admin/workspace/42643-0/api/126102/query/1283443" TargetMode="External"/><Relationship Id="rId2" Type="http://schemas.openxmlformats.org/officeDocument/2006/relationships/hyperlink" Target="https://x8ki-letl-twmt.n7.xano.io/admin/workspace/42643-0/api/126102/query/127958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x8ki-letl-twmt.n7.xano.io/admin/workspace/42643-0/api/126102/query/1283440" TargetMode="External"/><Relationship Id="rId3" Type="http://schemas.openxmlformats.org/officeDocument/2006/relationships/hyperlink" Target="https://x8ki-letl-twmt.n7.xano.io/admin/workspace/42643-0/api/126102/query/1286129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x8ki-letl-twmt.n7.xano.io/admin/workspace/42643-0/api/126102/query/128344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hyperlink" Target="https://x8ki-letl-twmt.n7.xano.io/admin/workspace/42643-0/api/126102/query/1283444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x8ki-letl-twmt.n7.xano.io/admin/workspace/42643-0/api/126102/query/1286648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hyperlink" Target="https://x8ki-letl-twmt.n7.xano.io/admin/workspace/42643-0/marketplace/item/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8ki-letl-twmt.n7.xano.io/admin/workspace/42643-0/api/129852/query/1283372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x8ki-letl-twmt.n7.xano.io/admin/workspace/42643-0/api/129852/dashboar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stripe.com/test/products?active=true" TargetMode="External"/><Relationship Id="rId2" Type="http://schemas.openxmlformats.org/officeDocument/2006/relationships/hyperlink" Target="https://dashboard.stripe.com/test/pay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shboard.stripe.com/test/apikeys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nossyecommerce.000webhostapp.com/" TargetMode="External"/><Relationship Id="rId2" Type="http://schemas.openxmlformats.org/officeDocument/2006/relationships/hyperlink" Target="https://github.com/Snossy123/ecommerce-xano-stripe/tree/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shboard.stripe.com/test/dashboar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Modern Full Stack ECommerce Application with Stripe &amp; Xano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and Deploying a Fully Responsive ECommerce Solution</a:t>
            </a:r>
          </a:p>
        </p:txBody>
      </p:sp>
    </p:spTree>
    <p:extLst>
      <p:ext uri="{BB962C8B-B14F-4D97-AF65-F5344CB8AC3E}">
        <p14:creationId xmlns:p14="http://schemas.microsoft.com/office/powerpoint/2010/main" val="29159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Management System (CMS)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CMS functionality that allows for adding and editing products.</a:t>
            </a:r>
          </a:p>
          <a:p>
            <a:r>
              <a:rPr lang="en-US" dirty="0"/>
              <a:t>Emphasize the convenience and flexibility this provides.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Xano Database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4630" y="1685925"/>
            <a:ext cx="3115110" cy="3162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306430" cy="3153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7342" y="5198301"/>
            <a:ext cx="234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Footer Banner Manage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3774" y="5207602"/>
            <a:ext cx="218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Hero Banner Manage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30005" y="5198301"/>
            <a:ext cx="17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Product Manage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Xano API – 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54697" cy="790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481373"/>
            <a:ext cx="206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3"/>
              </a:rPr>
              <a:t>Hero banner details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47" y="3016251"/>
            <a:ext cx="8611802" cy="7716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647" y="3806936"/>
            <a:ext cx="222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5"/>
              </a:rPr>
              <a:t>Footer banner details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47" y="4322762"/>
            <a:ext cx="8611802" cy="752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9647" y="5075342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7"/>
              </a:rPr>
              <a:t>Get All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Xano API – Product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9647" y="2501645"/>
            <a:ext cx="16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2"/>
              </a:rPr>
              <a:t>Product details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9647" y="3806936"/>
            <a:ext cx="18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3"/>
              </a:rPr>
              <a:t>Related Products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47" y="1802040"/>
            <a:ext cx="8602275" cy="733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47" y="3017471"/>
            <a:ext cx="8611802" cy="5715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394153"/>
            <a:ext cx="8592749" cy="714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9647" y="5078305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7"/>
              </a:rPr>
              <a:t>Add To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Xano API – Cart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9647" y="2501645"/>
            <a:ext cx="12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2"/>
              </a:rPr>
              <a:t>Cart details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9647" y="3670660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3"/>
              </a:rPr>
              <a:t>Total Price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47" y="1837182"/>
            <a:ext cx="8602275" cy="647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47" y="3012652"/>
            <a:ext cx="8573696" cy="600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47" y="4176268"/>
            <a:ext cx="8630854" cy="752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647" y="5316566"/>
            <a:ext cx="8592749" cy="714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9647" y="4938041"/>
            <a:ext cx="175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8"/>
              </a:rPr>
              <a:t>Delete Cart 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9647" y="6019964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9"/>
              </a:rPr>
              <a:t>Change Cart Item Quantity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Stripe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Xano Extension </a:t>
            </a:r>
            <a:r>
              <a:rPr lang="en-US" b="1" dirty="0" smtClean="0">
                <a:hlinkClick r:id="rId2"/>
              </a:rPr>
              <a:t>Stripe Checkout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7022"/>
            <a:ext cx="10515600" cy="1306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728884"/>
            <a:ext cx="202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Stripe Checkout API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19281"/>
            <a:ext cx="8621328" cy="704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824229"/>
            <a:ext cx="24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Stripe Checkout Session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750" y="5328498"/>
            <a:ext cx="8602275" cy="590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6750" y="5966868"/>
            <a:ext cx="114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Reset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 Payments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Payment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Products</a:t>
            </a:r>
            <a:endParaRPr lang="en-US" dirty="0" smtClean="0"/>
          </a:p>
          <a:p>
            <a:r>
              <a:rPr lang="en-US" dirty="0">
                <a:hlinkClick r:id="rId4"/>
              </a:rPr>
              <a:t>Developers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68" y="1862241"/>
            <a:ext cx="1428750" cy="142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32" y="1886473"/>
            <a:ext cx="1428750" cy="1428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907" y="1862241"/>
            <a:ext cx="1428750" cy="1428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885" y="1862241"/>
            <a:ext cx="811667" cy="811667"/>
          </a:xfrm>
          <a:prstGeom prst="rect">
            <a:avLst/>
          </a:prstGeom>
        </p:spPr>
      </p:pic>
      <p:pic>
        <p:nvPicPr>
          <p:cNvPr id="7186" name="Picture 18" descr="UBC GitHub Instructor Guide | Learning Technology Hu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512" y="1868331"/>
            <a:ext cx="254000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Jquery Logo PNG Transparent Jquery Logo.PNG Images. | Plus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699" y="1804787"/>
            <a:ext cx="1567543" cy="15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Xano Reviews 2023: Details, Pricing, &amp; Features | G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41" y="3216730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 descr="Stripe Payments Reviews, Pricing Info and FAQ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4" y="4751189"/>
            <a:ext cx="3432627" cy="17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 descr="Free Web Hosting 000webhost.com Reviews | Read Customer Service Reviews ...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669" y="3112897"/>
            <a:ext cx="2338615" cy="1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7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&amp; Development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Development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Production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Third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Solutions</a:t>
            </a:r>
            <a:endParaRPr lang="en-US" dirty="0"/>
          </a:p>
        </p:txBody>
      </p:sp>
      <p:sp>
        <p:nvSpPr>
          <p:cNvPr id="4" name="AutoShape 2" descr="blob:https://web.whatsapp.com/1ae4701e-a8f6-47f0-9816-3f2e13a3bff7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2200275"/>
            <a:ext cx="10515600" cy="39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Xano Free Plan Supports 10 requests per second and this slow dealing with website.</a:t>
            </a:r>
          </a:p>
          <a:p>
            <a:r>
              <a:rPr lang="en-US" dirty="0" smtClean="0"/>
              <a:t>Xano Logo on any image</a:t>
            </a:r>
          </a:p>
          <a:p>
            <a:r>
              <a:rPr lang="en-US" dirty="0" smtClean="0"/>
              <a:t>Solution </a:t>
            </a:r>
          </a:p>
          <a:p>
            <a:pPr marL="0" indent="0">
              <a:buNone/>
            </a:pPr>
            <a:r>
              <a:rPr lang="en-US" dirty="0" smtClean="0"/>
              <a:t>- Free Plan good for testing not for production.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5"/>
            <a:ext cx="10656711" cy="374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379" y="2642354"/>
            <a:ext cx="3074421" cy="30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project's key features and objectives</a:t>
            </a:r>
            <a:r>
              <a:rPr lang="en-US" dirty="0" smtClean="0"/>
              <a:t>.</a:t>
            </a:r>
            <a:endParaRPr lang="ar-EG" dirty="0" smtClean="0"/>
          </a:p>
          <a:p>
            <a:r>
              <a:rPr lang="en-US" dirty="0"/>
              <a:t>technologies used, such as HTML, </a:t>
            </a:r>
            <a:r>
              <a:rPr lang="en-US" dirty="0" smtClean="0"/>
              <a:t>CSS, </a:t>
            </a:r>
            <a:r>
              <a:rPr lang="en-US" dirty="0"/>
              <a:t>JavaScript, jQuery, Xano, and Stripe.</a:t>
            </a:r>
          </a:p>
        </p:txBody>
      </p:sp>
    </p:spTree>
    <p:extLst>
      <p:ext uri="{BB962C8B-B14F-4D97-AF65-F5344CB8AC3E}">
        <p14:creationId xmlns:p14="http://schemas.microsoft.com/office/powerpoint/2010/main" val="15237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Seller</a:t>
            </a:r>
          </a:p>
          <a:p>
            <a:r>
              <a:rPr lang="en-US" dirty="0" smtClean="0"/>
              <a:t>Inventory Management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Admin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Contact Information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2124"/>
            <a:ext cx="442913" cy="442913"/>
          </a:xfrm>
          <a:prstGeom prst="rect">
            <a:avLst/>
          </a:prstGeom>
        </p:spPr>
      </p:pic>
      <p:pic>
        <p:nvPicPr>
          <p:cNvPr id="9220" name="Picture 4" descr="https://external-content.duckduckgo.com/iu/?u=https%3A%2F%2Ftse4.mm.bing.net%2Fth%3Fid%3DOIP.5jF7vA_yD6myWPSNlTS8rgHaHa%26pid%3DApi&amp;f=1&amp;ipt=7c0639520780d538b44e332994a1723f9d1a143767859fbc690f6d07232959e7&amp;ipo=imag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357438"/>
            <a:ext cx="614362" cy="61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62100" y="1839397"/>
            <a:ext cx="461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https://www.linkedin.com/in/solieman-snossy/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2479953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soliemansnossy@gmail.com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2100" y="3278744"/>
            <a:ext cx="2605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solieman@gensystem.net</a:t>
            </a:r>
            <a:endParaRPr lang="en-US" dirty="0"/>
          </a:p>
        </p:txBody>
      </p:sp>
      <p:pic>
        <p:nvPicPr>
          <p:cNvPr id="9226" name="Picture 10" descr="Zoho Mail (@zmintegration) - WordPress user profile | WordPress.or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" y="3124201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5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4" y="2740024"/>
            <a:ext cx="4575175" cy="1082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4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Screenshots</a:t>
            </a:r>
            <a:endParaRPr lang="en-US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308159"/>
            <a:ext cx="10058400" cy="309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9172" y="1846263"/>
            <a:ext cx="957398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4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091452"/>
            <a:ext cx="10058400" cy="353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9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4758" y="1846263"/>
            <a:ext cx="940281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87" y="304800"/>
            <a:ext cx="9751537" cy="534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00" y="683936"/>
            <a:ext cx="7327725" cy="569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3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1142" y="1846263"/>
            <a:ext cx="685004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1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207</Words>
  <Application>Microsoft Office PowerPoint</Application>
  <PresentationFormat>Widescreen</PresentationFormat>
  <Paragraphs>57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Modern Full Stack ECommerce Application with Stripe &amp; Xano</vt:lpstr>
      <vt:lpstr>Project Overview</vt:lpstr>
      <vt:lpstr>Project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 Management System (CMS)</vt:lpstr>
      <vt:lpstr>Xano Database</vt:lpstr>
      <vt:lpstr>Xano API – Home Page</vt:lpstr>
      <vt:lpstr>Xano API – Product Page</vt:lpstr>
      <vt:lpstr>Xano API – Cart Page</vt:lpstr>
      <vt:lpstr>Stripe Integration</vt:lpstr>
      <vt:lpstr>Real Payments</vt:lpstr>
      <vt:lpstr>Technologies Used</vt:lpstr>
      <vt:lpstr>Production &amp; Development Details</vt:lpstr>
      <vt:lpstr>Challenges and Solutions</vt:lpstr>
      <vt:lpstr>Future Enhancements</vt:lpstr>
      <vt:lpstr>Contact Information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Full Stack ECommerce Application with Stripe &amp; Xano</dc:title>
  <dc:creator>Microsoft account</dc:creator>
  <cp:lastModifiedBy>Microsoft account</cp:lastModifiedBy>
  <cp:revision>12</cp:revision>
  <dcterms:created xsi:type="dcterms:W3CDTF">2023-09-16T10:55:30Z</dcterms:created>
  <dcterms:modified xsi:type="dcterms:W3CDTF">2023-09-16T13:04:24Z</dcterms:modified>
</cp:coreProperties>
</file>