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2BA4-716E-4141-8BD3-47DF857EC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37DFC-6452-4032-8B8D-9FD245E5E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CC69-EBDA-4788-A271-2218B4CB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D70-86AA-49AE-8BEB-4EC13FF7C01B}" type="datetimeFigureOut">
              <a:rPr lang="en-IL" smtClean="0"/>
              <a:t>02/11/2019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6B56A-51AC-4F45-B6A3-40D8B80E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52FEC-500B-4363-B783-54AF64A9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949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8428-6D9F-4CA0-BFFD-03F68B09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4B5B2-91C4-4B2B-92C9-AFAFD917B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5C82D-6543-4466-B739-48753EFD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D70-86AA-49AE-8BEB-4EC13FF7C01B}" type="datetimeFigureOut">
              <a:rPr lang="en-IL" smtClean="0"/>
              <a:t>02/11/2019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09EE7-C0EF-4527-8F67-012487E3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9B097-B713-410F-ADC6-0DB73764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014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6A2D1-2ACD-4C02-A606-1FB379D84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3CB3C-D490-480F-AD9E-151E86BDB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1B52-3E54-4BF7-BB19-64697959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D70-86AA-49AE-8BEB-4EC13FF7C01B}" type="datetimeFigureOut">
              <a:rPr lang="en-IL" smtClean="0"/>
              <a:t>02/11/2019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022C6-3067-4FDD-BB20-A7FB4178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E0E4-DCC8-4A4B-8E84-569E1A6E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115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C766-190A-4301-9719-668284E7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B3DFC-D152-4247-80E2-FFF4CF34D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16621-DB9E-4119-B1E7-F7AF3D52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D70-86AA-49AE-8BEB-4EC13FF7C01B}" type="datetimeFigureOut">
              <a:rPr lang="en-IL" smtClean="0"/>
              <a:t>02/11/2019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7706F-50B6-48EF-BE37-C8C5FE57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60F9D-EDB2-40AE-98C9-6FD60A90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488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3298-3E61-4EDF-BAFA-F61CCBAD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3DCF8-2CC4-42C7-94FC-E300085A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D9B70-7617-45C4-993D-647E2D7D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D70-86AA-49AE-8BEB-4EC13FF7C01B}" type="datetimeFigureOut">
              <a:rPr lang="en-IL" smtClean="0"/>
              <a:t>02/11/2019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28001-4A81-460A-A240-C3329109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2382A-6F07-4497-9149-38C30CD7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976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6BCB-E8D3-403D-B670-450A5836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A41AB-1512-4149-9089-BD9B2F697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039DA-105D-4FED-BD9F-8CF739522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8DBDB-58F0-467F-BBC7-2CEDA3BB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D70-86AA-49AE-8BEB-4EC13FF7C01B}" type="datetimeFigureOut">
              <a:rPr lang="en-IL" smtClean="0"/>
              <a:t>02/11/2019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D34D4-3172-4BC2-A2DF-C0D7A569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8E7E2-1768-4159-98A0-C6B18FF6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548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6507-D2D6-45D1-83A7-19132B2B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4F8DD-DF6E-4A63-BE18-599AAB7AA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CC8B3-E65B-4F1C-BE64-0ACD6C554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6CC4F-2AAB-4E10-9922-40047AB0A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F426C-A325-47E6-B4FD-2C0D4B86F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3070F-CC76-492D-BEE8-88C130C5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D70-86AA-49AE-8BEB-4EC13FF7C01B}" type="datetimeFigureOut">
              <a:rPr lang="en-IL" smtClean="0"/>
              <a:t>02/11/2019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1DB7E-7BD9-471B-AB0C-43B056A4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6FDF5-E717-45DE-814E-0A170B60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858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2AB6-D759-41A4-BED3-4366F119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D6F171-A9C6-477D-8F29-D7CBEC65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D70-86AA-49AE-8BEB-4EC13FF7C01B}" type="datetimeFigureOut">
              <a:rPr lang="en-IL" smtClean="0"/>
              <a:t>02/11/2019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9AB59-46EF-4B11-BAC9-1E801E65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D858F-B0B6-4E24-994F-DB01DFE2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272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1106C-8088-4ECB-9BDC-719DCD4F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D70-86AA-49AE-8BEB-4EC13FF7C01B}" type="datetimeFigureOut">
              <a:rPr lang="en-IL" smtClean="0"/>
              <a:t>02/11/2019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974F8-61B3-443E-8B6C-BC02D09C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0365B-E53D-4A59-BA27-E0DBCDEB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845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5FAF-FF28-4E7F-9BBC-009F0D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E5F2-9913-496F-A003-82BB96D8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49853-FF65-4696-9344-4532E4714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2210C-9AC5-4A21-BBD5-3367110A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D70-86AA-49AE-8BEB-4EC13FF7C01B}" type="datetimeFigureOut">
              <a:rPr lang="en-IL" smtClean="0"/>
              <a:t>02/11/2019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EE3D4-5316-4DFC-9FDE-0005BFEA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7E86F-F027-4895-81FD-441B745C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795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520B-103E-40EE-896C-BFFC92E3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00139-A4FC-4679-AE23-6CDE9482B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5B8CE-34F4-43BE-9CFF-8D2E1863F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BA2B7-2E4D-43A3-A90B-3327B294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D70-86AA-49AE-8BEB-4EC13FF7C01B}" type="datetimeFigureOut">
              <a:rPr lang="en-IL" smtClean="0"/>
              <a:t>02/11/2019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062C2-60DF-469C-8769-21C2663C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DA479-0E13-4160-AB2C-F876FB5A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020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31D11-B551-451B-B3A0-431EECBDD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03958-C09E-4058-9926-CB3E34186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214B0-92F3-483D-A5FA-DD270F6E7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45D70-86AA-49AE-8BEB-4EC13FF7C01B}" type="datetimeFigureOut">
              <a:rPr lang="en-IL" smtClean="0"/>
              <a:t>02/11/2019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4BE52-A25B-41C9-9F16-076D020D7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ADD58-5AF3-4242-BB4A-4B985AA2C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115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09C969-2ED3-4305-9D0D-642A7C8047E6}"/>
              </a:ext>
            </a:extLst>
          </p:cNvPr>
          <p:cNvSpPr>
            <a:spLocks/>
          </p:cNvSpPr>
          <p:nvPr/>
        </p:nvSpPr>
        <p:spPr>
          <a:xfrm>
            <a:off x="-1398" y="0"/>
            <a:ext cx="12192000" cy="6858000"/>
          </a:xfrm>
          <a:prstGeom prst="rect">
            <a:avLst/>
          </a:prstGeom>
          <a:gradFill flip="none" rotWithShape="1">
            <a:gsLst>
              <a:gs pos="85000">
                <a:schemeClr val="accent4">
                  <a:lumMod val="96000"/>
                  <a:alpha val="32000"/>
                </a:schemeClr>
              </a:gs>
              <a:gs pos="100000">
                <a:schemeClr val="accent4">
                  <a:lumMod val="89000"/>
                </a:schemeClr>
              </a:gs>
              <a:gs pos="100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07B052-2E2D-4B70-A151-773F40938570}"/>
              </a:ext>
            </a:extLst>
          </p:cNvPr>
          <p:cNvSpPr/>
          <p:nvPr/>
        </p:nvSpPr>
        <p:spPr>
          <a:xfrm>
            <a:off x="520117" y="352338"/>
            <a:ext cx="1224794" cy="14177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Classified Twitter Users</a:t>
            </a:r>
            <a:br>
              <a:rPr lang="en-US" sz="1600" dirty="0"/>
            </a:br>
            <a:r>
              <a:rPr lang="en-US" sz="1600" dirty="0"/>
              <a:t>(Type: User)</a:t>
            </a:r>
            <a:endParaRPr lang="en-IL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237CBB-4797-4768-A9DE-6688AAA1041B}"/>
              </a:ext>
            </a:extLst>
          </p:cNvPr>
          <p:cNvSpPr/>
          <p:nvPr/>
        </p:nvSpPr>
        <p:spPr>
          <a:xfrm>
            <a:off x="1392571" y="2365695"/>
            <a:ext cx="1249960" cy="1325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Tweet Feature Extractor</a:t>
            </a:r>
            <a:endParaRPr lang="en-I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D51BD5-A321-4229-B10A-6FC281EB9A20}"/>
              </a:ext>
            </a:extLst>
          </p:cNvPr>
          <p:cNvCxnSpPr>
            <a:stCxn id="5" idx="3"/>
          </p:cNvCxnSpPr>
          <p:nvPr/>
        </p:nvCxnSpPr>
        <p:spPr>
          <a:xfrm>
            <a:off x="1744911" y="1061208"/>
            <a:ext cx="1191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37FD-3E86-45C7-8969-976BCEFED94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017551" y="1061208"/>
            <a:ext cx="0" cy="130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21B05D-8F98-450D-9A3B-2A384651895F}"/>
              </a:ext>
            </a:extLst>
          </p:cNvPr>
          <p:cNvSpPr txBox="1"/>
          <p:nvPr/>
        </p:nvSpPr>
        <p:spPr>
          <a:xfrm>
            <a:off x="2292976" y="1721139"/>
            <a:ext cx="1279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Tweets</a:t>
            </a:r>
            <a:br>
              <a:rPr lang="en-US" sz="1600" dirty="0"/>
            </a:br>
            <a:r>
              <a:rPr lang="en-US" sz="1600" dirty="0"/>
              <a:t>(text + time)</a:t>
            </a:r>
            <a:endParaRPr lang="en-IL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478692-4027-4BE8-924E-00DB61636871}"/>
              </a:ext>
            </a:extLst>
          </p:cNvPr>
          <p:cNvCxnSpPr>
            <a:cxnSpLocks/>
          </p:cNvCxnSpPr>
          <p:nvPr/>
        </p:nvCxnSpPr>
        <p:spPr>
          <a:xfrm>
            <a:off x="2013357" y="2063692"/>
            <a:ext cx="159391" cy="30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A403C4-A8B0-46CA-8DBF-C0E46494ACE9}"/>
              </a:ext>
            </a:extLst>
          </p:cNvPr>
          <p:cNvCxnSpPr>
            <a:cxnSpLocks/>
          </p:cNvCxnSpPr>
          <p:nvPr/>
        </p:nvCxnSpPr>
        <p:spPr>
          <a:xfrm>
            <a:off x="2021746" y="2063692"/>
            <a:ext cx="327170" cy="30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E59765-2426-4168-B888-30C3FBA5A258}"/>
              </a:ext>
            </a:extLst>
          </p:cNvPr>
          <p:cNvCxnSpPr>
            <a:cxnSpLocks/>
          </p:cNvCxnSpPr>
          <p:nvPr/>
        </p:nvCxnSpPr>
        <p:spPr>
          <a:xfrm flipH="1">
            <a:off x="1862355" y="2063692"/>
            <a:ext cx="151003" cy="30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D0F394-5614-4F39-8D6F-8DE4453C0FAD}"/>
              </a:ext>
            </a:extLst>
          </p:cNvPr>
          <p:cNvCxnSpPr>
            <a:cxnSpLocks/>
          </p:cNvCxnSpPr>
          <p:nvPr/>
        </p:nvCxnSpPr>
        <p:spPr>
          <a:xfrm flipH="1">
            <a:off x="1687584" y="2056701"/>
            <a:ext cx="327170" cy="30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4FC469-E1E6-418F-9FBC-B05878A45767}"/>
              </a:ext>
            </a:extLst>
          </p:cNvPr>
          <p:cNvCxnSpPr>
            <a:cxnSpLocks/>
          </p:cNvCxnSpPr>
          <p:nvPr/>
        </p:nvCxnSpPr>
        <p:spPr>
          <a:xfrm>
            <a:off x="2021746" y="1061208"/>
            <a:ext cx="1718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481A4565-36F4-4824-86D5-8FF09439E4F8}"/>
              </a:ext>
            </a:extLst>
          </p:cNvPr>
          <p:cNvSpPr/>
          <p:nvPr/>
        </p:nvSpPr>
        <p:spPr>
          <a:xfrm>
            <a:off x="6160314" y="3028426"/>
            <a:ext cx="1117134" cy="10549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GDELT</a:t>
            </a:r>
            <a:endParaRPr lang="en-IL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98050CB-48EC-47E3-8D83-B009DB2B1863}"/>
              </a:ext>
            </a:extLst>
          </p:cNvPr>
          <p:cNvSpPr/>
          <p:nvPr/>
        </p:nvSpPr>
        <p:spPr>
          <a:xfrm>
            <a:off x="6099502" y="1612084"/>
            <a:ext cx="1238759" cy="11912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Wikidata</a:t>
            </a:r>
            <a:endParaRPr lang="en-IL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04F20C-7422-4188-BA48-1A82458673D4}"/>
              </a:ext>
            </a:extLst>
          </p:cNvPr>
          <p:cNvSpPr/>
          <p:nvPr/>
        </p:nvSpPr>
        <p:spPr>
          <a:xfrm>
            <a:off x="3112315" y="2365694"/>
            <a:ext cx="1238759" cy="1325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Outside Info Features Creation (</a:t>
            </a:r>
            <a:r>
              <a:rPr lang="en-US" sz="1400" dirty="0" err="1"/>
              <a:t>Wikidata</a:t>
            </a:r>
            <a:r>
              <a:rPr lang="en-US" sz="1400" dirty="0"/>
              <a:t> similarity)</a:t>
            </a:r>
            <a:endParaRPr lang="en-IL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C02806-37A0-448B-9AF8-215FFBAA68A1}"/>
              </a:ext>
            </a:extLst>
          </p:cNvPr>
          <p:cNvCxnSpPr/>
          <p:nvPr/>
        </p:nvCxnSpPr>
        <p:spPr>
          <a:xfrm>
            <a:off x="3740091" y="1061208"/>
            <a:ext cx="0" cy="130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B6D464-2CC6-4808-9DF3-BA49D6DAB897}"/>
              </a:ext>
            </a:extLst>
          </p:cNvPr>
          <p:cNvCxnSpPr>
            <a:cxnSpLocks/>
          </p:cNvCxnSpPr>
          <p:nvPr/>
        </p:nvCxnSpPr>
        <p:spPr>
          <a:xfrm>
            <a:off x="3735897" y="2063692"/>
            <a:ext cx="159391" cy="30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5844865-2265-4666-B35A-392EB24017D2}"/>
              </a:ext>
            </a:extLst>
          </p:cNvPr>
          <p:cNvCxnSpPr>
            <a:cxnSpLocks/>
          </p:cNvCxnSpPr>
          <p:nvPr/>
        </p:nvCxnSpPr>
        <p:spPr>
          <a:xfrm>
            <a:off x="3744286" y="2063692"/>
            <a:ext cx="327170" cy="30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A3F272-BEBB-4673-9ECD-B1303ED000EE}"/>
              </a:ext>
            </a:extLst>
          </p:cNvPr>
          <p:cNvCxnSpPr>
            <a:cxnSpLocks/>
          </p:cNvCxnSpPr>
          <p:nvPr/>
        </p:nvCxnSpPr>
        <p:spPr>
          <a:xfrm flipH="1">
            <a:off x="3584895" y="2063692"/>
            <a:ext cx="151003" cy="30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887BA5-4A68-4489-BA22-7BA3653598E4}"/>
              </a:ext>
            </a:extLst>
          </p:cNvPr>
          <p:cNvCxnSpPr>
            <a:cxnSpLocks/>
          </p:cNvCxnSpPr>
          <p:nvPr/>
        </p:nvCxnSpPr>
        <p:spPr>
          <a:xfrm flipH="1">
            <a:off x="3410124" y="2056701"/>
            <a:ext cx="327170" cy="30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E458CCC-EC78-4FCF-ADB7-B5A589FF2D21}"/>
              </a:ext>
            </a:extLst>
          </p:cNvPr>
          <p:cNvCxnSpPr>
            <a:stCxn id="35" idx="2"/>
            <a:endCxn id="37" idx="3"/>
          </p:cNvCxnSpPr>
          <p:nvPr/>
        </p:nvCxnSpPr>
        <p:spPr>
          <a:xfrm rot="10800000" flipV="1">
            <a:off x="4351074" y="2207701"/>
            <a:ext cx="1748428" cy="820723"/>
          </a:xfrm>
          <a:prstGeom prst="bentConnector3">
            <a:avLst>
              <a:gd name="adj1" fmla="val 485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99203CD-7497-4F0E-B8A7-C38B5D1682F4}"/>
              </a:ext>
            </a:extLst>
          </p:cNvPr>
          <p:cNvCxnSpPr>
            <a:cxnSpLocks/>
            <a:stCxn id="34" idx="2"/>
            <a:endCxn id="37" idx="3"/>
          </p:cNvCxnSpPr>
          <p:nvPr/>
        </p:nvCxnSpPr>
        <p:spPr>
          <a:xfrm rot="10800000">
            <a:off x="4351074" y="3028426"/>
            <a:ext cx="1809240" cy="5274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DC2FC5-F763-4C6F-824F-A39DDC7208F4}"/>
              </a:ext>
            </a:extLst>
          </p:cNvPr>
          <p:cNvCxnSpPr>
            <a:cxnSpLocks/>
          </p:cNvCxnSpPr>
          <p:nvPr/>
        </p:nvCxnSpPr>
        <p:spPr>
          <a:xfrm flipH="1">
            <a:off x="2011959" y="3691155"/>
            <a:ext cx="4194" cy="64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4BEAE22-2816-46E8-96F6-4693A2E85554}"/>
              </a:ext>
            </a:extLst>
          </p:cNvPr>
          <p:cNvCxnSpPr/>
          <p:nvPr/>
        </p:nvCxnSpPr>
        <p:spPr>
          <a:xfrm flipH="1">
            <a:off x="2167156" y="3695348"/>
            <a:ext cx="4194" cy="64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4348591-DD53-456B-A6A9-0AE942502C41}"/>
              </a:ext>
            </a:extLst>
          </p:cNvPr>
          <p:cNvCxnSpPr/>
          <p:nvPr/>
        </p:nvCxnSpPr>
        <p:spPr>
          <a:xfrm flipH="1">
            <a:off x="1686186" y="3693253"/>
            <a:ext cx="4194" cy="64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D403269-0D00-4C65-9574-44570B071BE8}"/>
              </a:ext>
            </a:extLst>
          </p:cNvPr>
          <p:cNvCxnSpPr/>
          <p:nvPr/>
        </p:nvCxnSpPr>
        <p:spPr>
          <a:xfrm flipH="1">
            <a:off x="1845577" y="3694647"/>
            <a:ext cx="4194" cy="64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1C1A13-88DC-4744-840E-1E035F3A3C99}"/>
              </a:ext>
            </a:extLst>
          </p:cNvPr>
          <p:cNvCxnSpPr/>
          <p:nvPr/>
        </p:nvCxnSpPr>
        <p:spPr>
          <a:xfrm flipH="1">
            <a:off x="2347518" y="3693951"/>
            <a:ext cx="4194" cy="64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B8B683A-A0AC-4892-874E-B3C75ED9F342}"/>
              </a:ext>
            </a:extLst>
          </p:cNvPr>
          <p:cNvCxnSpPr>
            <a:cxnSpLocks/>
          </p:cNvCxnSpPr>
          <p:nvPr/>
        </p:nvCxnSpPr>
        <p:spPr>
          <a:xfrm flipH="1">
            <a:off x="3735897" y="3689757"/>
            <a:ext cx="4194" cy="64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0205F44-1A0A-4ADF-8AE3-C1ABAD83E0B6}"/>
              </a:ext>
            </a:extLst>
          </p:cNvPr>
          <p:cNvCxnSpPr/>
          <p:nvPr/>
        </p:nvCxnSpPr>
        <p:spPr>
          <a:xfrm flipH="1">
            <a:off x="3891094" y="3693950"/>
            <a:ext cx="4194" cy="64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28FC8A1-FD0B-4643-858A-04DB1EA2B57A}"/>
              </a:ext>
            </a:extLst>
          </p:cNvPr>
          <p:cNvCxnSpPr/>
          <p:nvPr/>
        </p:nvCxnSpPr>
        <p:spPr>
          <a:xfrm flipH="1">
            <a:off x="3410124" y="3691855"/>
            <a:ext cx="4194" cy="64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1C7A26F-4071-4EC9-8331-A1B950793C3D}"/>
              </a:ext>
            </a:extLst>
          </p:cNvPr>
          <p:cNvCxnSpPr/>
          <p:nvPr/>
        </p:nvCxnSpPr>
        <p:spPr>
          <a:xfrm flipH="1">
            <a:off x="3569515" y="3693249"/>
            <a:ext cx="4194" cy="64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505CBB5-5B71-4BDD-9D60-C82E0FC1AE11}"/>
              </a:ext>
            </a:extLst>
          </p:cNvPr>
          <p:cNvCxnSpPr/>
          <p:nvPr/>
        </p:nvCxnSpPr>
        <p:spPr>
          <a:xfrm flipH="1">
            <a:off x="4071456" y="3692553"/>
            <a:ext cx="4194" cy="64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4D35871-C451-461C-BF00-B423196F068F}"/>
              </a:ext>
            </a:extLst>
          </p:cNvPr>
          <p:cNvSpPr txBox="1"/>
          <p:nvPr/>
        </p:nvSpPr>
        <p:spPr>
          <a:xfrm>
            <a:off x="497040" y="3752522"/>
            <a:ext cx="1303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Feature Vector (per tweet)</a:t>
            </a:r>
            <a:endParaRPr lang="en-IL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FCF383E-8FB2-4110-815A-D2FEA319D595}"/>
              </a:ext>
            </a:extLst>
          </p:cNvPr>
          <p:cNvSpPr txBox="1"/>
          <p:nvPr/>
        </p:nvSpPr>
        <p:spPr>
          <a:xfrm>
            <a:off x="4064450" y="3749378"/>
            <a:ext cx="150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Similarity Feature</a:t>
            </a:r>
            <a:br>
              <a:rPr lang="en-US" sz="1400" dirty="0"/>
            </a:br>
            <a:r>
              <a:rPr lang="en-US" sz="1400" dirty="0"/>
              <a:t>(per tweet)</a:t>
            </a:r>
            <a:endParaRPr lang="en-IL" sz="1400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2D74A78-1AAE-4A7E-A455-4D2B20FF408A}"/>
              </a:ext>
            </a:extLst>
          </p:cNvPr>
          <p:cNvSpPr/>
          <p:nvPr/>
        </p:nvSpPr>
        <p:spPr>
          <a:xfrm>
            <a:off x="1310806" y="4353328"/>
            <a:ext cx="3166850" cy="1233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Tweets Combiner</a:t>
            </a:r>
            <a:endParaRPr lang="en-IL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F81CE71-2A0A-48E0-9923-B2ACDAFE4C3C}"/>
              </a:ext>
            </a:extLst>
          </p:cNvPr>
          <p:cNvSpPr/>
          <p:nvPr/>
        </p:nvSpPr>
        <p:spPr>
          <a:xfrm>
            <a:off x="4875886" y="5343229"/>
            <a:ext cx="1985760" cy="1233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Extractor</a:t>
            </a:r>
            <a:endParaRPr lang="en-IL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5914230A-7313-4F8A-A08A-7DA035596AF2}"/>
              </a:ext>
            </a:extLst>
          </p:cNvPr>
          <p:cNvSpPr/>
          <p:nvPr/>
        </p:nvSpPr>
        <p:spPr>
          <a:xfrm>
            <a:off x="8042734" y="5343228"/>
            <a:ext cx="1985760" cy="1233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  <a:endParaRPr lang="en-IL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778660C-2992-4E3C-9F1C-03438378F7F3}"/>
              </a:ext>
            </a:extLst>
          </p:cNvPr>
          <p:cNvCxnSpPr>
            <a:stCxn id="75" idx="2"/>
            <a:endCxn id="79" idx="1"/>
          </p:cNvCxnSpPr>
          <p:nvPr/>
        </p:nvCxnSpPr>
        <p:spPr>
          <a:xfrm rot="16200000" flipH="1">
            <a:off x="3698403" y="4782336"/>
            <a:ext cx="373311" cy="19816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FBBBB3-5362-4432-9BAE-D19344544B57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>
          <a:xfrm flipV="1">
            <a:off x="6861646" y="5959819"/>
            <a:ext cx="11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A15E192-50DE-434D-A990-1C2F12DDE77F}"/>
              </a:ext>
            </a:extLst>
          </p:cNvPr>
          <p:cNvSpPr txBox="1"/>
          <p:nvPr/>
        </p:nvSpPr>
        <p:spPr>
          <a:xfrm>
            <a:off x="2894231" y="6021174"/>
            <a:ext cx="147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Unified Features</a:t>
            </a:r>
            <a:br>
              <a:rPr lang="en-US" sz="1400" dirty="0"/>
            </a:br>
            <a:r>
              <a:rPr lang="en-US" sz="1400" dirty="0"/>
              <a:t>(per User)</a:t>
            </a:r>
            <a:endParaRPr lang="en-IL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C5798B-5BCD-411F-B373-B58F505727AB}"/>
              </a:ext>
            </a:extLst>
          </p:cNvPr>
          <p:cNvSpPr txBox="1"/>
          <p:nvPr/>
        </p:nvSpPr>
        <p:spPr>
          <a:xfrm>
            <a:off x="6797878" y="5049041"/>
            <a:ext cx="147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Unified Features</a:t>
            </a:r>
            <a:br>
              <a:rPr lang="en-US" sz="1400" dirty="0"/>
            </a:br>
            <a:r>
              <a:rPr lang="en-US" sz="1400" dirty="0"/>
              <a:t>(per User)</a:t>
            </a:r>
            <a:endParaRPr lang="en-IL" sz="1400" dirty="0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04D6EE31-7167-4505-9589-7ACB66967414}"/>
              </a:ext>
            </a:extLst>
          </p:cNvPr>
          <p:cNvCxnSpPr>
            <a:stCxn id="80" idx="3"/>
          </p:cNvCxnSpPr>
          <p:nvPr/>
        </p:nvCxnSpPr>
        <p:spPr>
          <a:xfrm flipV="1">
            <a:off x="10028494" y="4353328"/>
            <a:ext cx="475922" cy="16064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9DD5863-459F-438C-B1FA-1AD24A970AA5}"/>
              </a:ext>
            </a:extLst>
          </p:cNvPr>
          <p:cNvCxnSpPr>
            <a:cxnSpLocks/>
          </p:cNvCxnSpPr>
          <p:nvPr/>
        </p:nvCxnSpPr>
        <p:spPr>
          <a:xfrm flipH="1" flipV="1">
            <a:off x="10023447" y="3396180"/>
            <a:ext cx="480969" cy="95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AF7E8F3-4FB4-4AEF-8E5D-5DA33450741E}"/>
              </a:ext>
            </a:extLst>
          </p:cNvPr>
          <p:cNvCxnSpPr>
            <a:cxnSpLocks/>
          </p:cNvCxnSpPr>
          <p:nvPr/>
        </p:nvCxnSpPr>
        <p:spPr>
          <a:xfrm flipV="1">
            <a:off x="10494627" y="3370068"/>
            <a:ext cx="480970" cy="983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13860F62-E61C-4D0C-8AD3-4D740B4B9410}"/>
              </a:ext>
            </a:extLst>
          </p:cNvPr>
          <p:cNvSpPr/>
          <p:nvPr/>
        </p:nvSpPr>
        <p:spPr>
          <a:xfrm>
            <a:off x="9644527" y="2551165"/>
            <a:ext cx="1748428" cy="8517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8949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D4E920-AC23-446E-901F-DA70D8FB1A0A}"/>
              </a:ext>
            </a:extLst>
          </p:cNvPr>
          <p:cNvSpPr>
            <a:spLocks/>
          </p:cNvSpPr>
          <p:nvPr/>
        </p:nvSpPr>
        <p:spPr>
          <a:xfrm>
            <a:off x="-1398" y="0"/>
            <a:ext cx="12192000" cy="6858000"/>
          </a:xfrm>
          <a:prstGeom prst="rect">
            <a:avLst/>
          </a:prstGeom>
          <a:gradFill flip="none" rotWithShape="1">
            <a:gsLst>
              <a:gs pos="85000">
                <a:schemeClr val="accent4">
                  <a:lumMod val="96000"/>
                  <a:alpha val="32000"/>
                </a:schemeClr>
              </a:gs>
              <a:gs pos="100000">
                <a:schemeClr val="accent4">
                  <a:lumMod val="89000"/>
                </a:schemeClr>
              </a:gs>
              <a:gs pos="100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7203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Assaf Haik-Barouch</dc:creator>
  <cp:lastModifiedBy>Assaf Haik-Barouch</cp:lastModifiedBy>
  <cp:revision>5</cp:revision>
  <dcterms:created xsi:type="dcterms:W3CDTF">2019-11-02T06:55:36Z</dcterms:created>
  <dcterms:modified xsi:type="dcterms:W3CDTF">2019-11-02T07:31:53Z</dcterms:modified>
</cp:coreProperties>
</file>