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321" r:id="rId3"/>
    <p:sldId id="320" r:id="rId4"/>
    <p:sldId id="259" r:id="rId5"/>
    <p:sldId id="265" r:id="rId6"/>
    <p:sldId id="331" r:id="rId7"/>
    <p:sldId id="290" r:id="rId8"/>
    <p:sldId id="269" r:id="rId9"/>
    <p:sldId id="319" r:id="rId10"/>
    <p:sldId id="304" r:id="rId11"/>
    <p:sldId id="285" r:id="rId12"/>
    <p:sldId id="307" r:id="rId13"/>
  </p:sldIdLst>
  <p:sldSz cx="9144000" cy="6858000" type="screen4x3"/>
  <p:notesSz cx="9942513" cy="6761163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gziyang" initials="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AFC6"/>
    <a:srgbClr val="5482A3"/>
    <a:srgbClr val="F5F5F5"/>
    <a:srgbClr val="8BABC3"/>
    <a:srgbClr val="A6A6A6"/>
    <a:srgbClr val="789BB5"/>
    <a:srgbClr val="D54A47"/>
    <a:srgbClr val="5B868F"/>
    <a:srgbClr val="75A380"/>
    <a:srgbClr val="E3A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7" autoAdjust="0"/>
    <p:restoredTop sz="94632"/>
  </p:normalViewPr>
  <p:slideViewPr>
    <p:cSldViewPr snapToGrid="0" showGuides="1">
      <p:cViewPr varScale="1">
        <p:scale>
          <a:sx n="106" d="100"/>
          <a:sy n="106" d="100"/>
        </p:scale>
        <p:origin x="1832" y="184"/>
      </p:cViewPr>
      <p:guideLst>
        <p:guide orient="horz" pos="219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30T14:26:45.744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80AA6-A04A-47F3-97F7-EFC1BAA645F9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F9CAD-5B3E-4948-B48C-79864FEC5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84553-D4CB-4436-A308-FC56A8E3EF4D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49638" y="844550"/>
            <a:ext cx="3043237" cy="2282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252" y="3253809"/>
            <a:ext cx="7954010" cy="266220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A6B7D-4A1A-4A4D-93B7-D784EA5E4B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3" y="140481"/>
            <a:ext cx="3194092" cy="855561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3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 userDrawn="1"/>
        </p:nvSpPr>
        <p:spPr>
          <a:xfrm>
            <a:off x="179613" y="1798271"/>
            <a:ext cx="8792938" cy="15245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33086-CE5C-43A2-AFC6-B149E37CEABC}" type="datetimeFigureOut">
              <a:rPr lang="en-US" altLang="zh-CN"/>
              <a:t>12/2/23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419BC-9B4D-49F0-A82F-FD0EF74421B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7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19.png"/><Relationship Id="rId3" Type="http://schemas.openxmlformats.org/officeDocument/2006/relationships/tags" Target="../tags/tag7.xml"/><Relationship Id="rId21" Type="http://schemas.openxmlformats.org/officeDocument/2006/relationships/image" Target="../media/image14.png"/><Relationship Id="rId34" Type="http://schemas.openxmlformats.org/officeDocument/2006/relationships/image" Target="../media/image27.png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5" Type="http://schemas.openxmlformats.org/officeDocument/2006/relationships/image" Target="../media/image18.png"/><Relationship Id="rId33" Type="http://schemas.openxmlformats.org/officeDocument/2006/relationships/image" Target="../media/image26.png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0" Type="http://schemas.openxmlformats.org/officeDocument/2006/relationships/image" Target="../media/image13.png"/><Relationship Id="rId29" Type="http://schemas.openxmlformats.org/officeDocument/2006/relationships/image" Target="../media/image22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24" Type="http://schemas.openxmlformats.org/officeDocument/2006/relationships/image" Target="../media/image17.png"/><Relationship Id="rId32" Type="http://schemas.openxmlformats.org/officeDocument/2006/relationships/image" Target="../media/image25.png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23" Type="http://schemas.openxmlformats.org/officeDocument/2006/relationships/image" Target="../media/image16.png"/><Relationship Id="rId28" Type="http://schemas.openxmlformats.org/officeDocument/2006/relationships/image" Target="../media/image21.png"/><Relationship Id="rId36" Type="http://schemas.openxmlformats.org/officeDocument/2006/relationships/comments" Target="../comments/comment1.xml"/><Relationship Id="rId10" Type="http://schemas.openxmlformats.org/officeDocument/2006/relationships/tags" Target="../tags/tag14.xml"/><Relationship Id="rId19" Type="http://schemas.openxmlformats.org/officeDocument/2006/relationships/image" Target="../media/image9.png"/><Relationship Id="rId31" Type="http://schemas.openxmlformats.org/officeDocument/2006/relationships/image" Target="../media/image24.png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Relationship Id="rId22" Type="http://schemas.openxmlformats.org/officeDocument/2006/relationships/image" Target="../media/image15.png"/><Relationship Id="rId27" Type="http://schemas.openxmlformats.org/officeDocument/2006/relationships/image" Target="../media/image20.png"/><Relationship Id="rId30" Type="http://schemas.openxmlformats.org/officeDocument/2006/relationships/image" Target="../media/image23.png"/><Relationship Id="rId35" Type="http://schemas.openxmlformats.org/officeDocument/2006/relationships/image" Target="../media/image28.png"/><Relationship Id="rId8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16797" y="5586395"/>
            <a:ext cx="4510405" cy="1106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b="1" dirty="0">
                <a:solidFill>
                  <a:srgbClr val="B83314"/>
                </a:solidFill>
                <a:sym typeface="+mn-ea"/>
              </a:rPr>
              <a:t>王昕烨</a:t>
            </a:r>
            <a:r>
              <a:rPr lang="en-US" altLang="zh-CN" sz="2200" b="1" dirty="0">
                <a:solidFill>
                  <a:srgbClr val="B83314"/>
                </a:solidFill>
              </a:rPr>
              <a:t> </a:t>
            </a:r>
            <a:r>
              <a:rPr lang="zh-CN" altLang="en-US" sz="2200" b="1" dirty="0">
                <a:solidFill>
                  <a:srgbClr val="B83314"/>
                </a:solidFill>
              </a:rPr>
              <a:t>鲁毅东</a:t>
            </a:r>
            <a:r>
              <a:rPr lang="en-US" altLang="zh-CN" sz="2200" b="1" dirty="0">
                <a:solidFill>
                  <a:srgbClr val="B83314"/>
                </a:solidFill>
              </a:rPr>
              <a:t> </a:t>
            </a:r>
            <a:r>
              <a:rPr lang="zh-CN" altLang="en-US" sz="2200" b="1" dirty="0">
                <a:solidFill>
                  <a:srgbClr val="B83314"/>
                </a:solidFill>
              </a:rPr>
              <a:t>唐子扬</a:t>
            </a:r>
            <a:r>
              <a:rPr lang="en-US" altLang="zh-CN" sz="2200" b="1" dirty="0">
                <a:solidFill>
                  <a:srgbClr val="B83314"/>
                </a:solidFill>
              </a:rPr>
              <a:t> </a:t>
            </a:r>
            <a:r>
              <a:rPr lang="zh-CN" altLang="en-US" sz="2200" b="1" dirty="0">
                <a:solidFill>
                  <a:srgbClr val="B83314"/>
                </a:solidFill>
              </a:rPr>
              <a:t>赵钦</a:t>
            </a:r>
            <a:r>
              <a:rPr lang="en-US" altLang="zh-CN" sz="2200" b="1" dirty="0">
                <a:solidFill>
                  <a:srgbClr val="B83314"/>
                </a:solidFill>
              </a:rPr>
              <a:t> </a:t>
            </a:r>
            <a:r>
              <a:rPr lang="zh-CN" altLang="en-US" sz="2200" b="1" dirty="0">
                <a:solidFill>
                  <a:srgbClr val="B83314"/>
                </a:solidFill>
                <a:sym typeface="+mn-ea"/>
              </a:rPr>
              <a:t>陈一鑫</a:t>
            </a:r>
            <a:r>
              <a:rPr lang="en-US" altLang="zh-CN" sz="2200" b="1" dirty="0">
                <a:solidFill>
                  <a:srgbClr val="B83314"/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zh-CN" sz="2200" b="1" dirty="0">
                <a:solidFill>
                  <a:srgbClr val="B83314"/>
                </a:solidFill>
              </a:rPr>
              <a:t>2023</a:t>
            </a:r>
            <a:r>
              <a:rPr lang="zh-CN" altLang="en-US" sz="2200" b="1" dirty="0">
                <a:solidFill>
                  <a:srgbClr val="B83314"/>
                </a:solidFill>
              </a:rPr>
              <a:t>年</a:t>
            </a:r>
            <a:r>
              <a:rPr lang="en-US" altLang="zh-CN" sz="2200" b="1" dirty="0">
                <a:solidFill>
                  <a:srgbClr val="B83314"/>
                </a:solidFill>
              </a:rPr>
              <a:t>12</a:t>
            </a:r>
            <a:r>
              <a:rPr lang="zh-CN" altLang="en-US" sz="2200" b="1" dirty="0">
                <a:solidFill>
                  <a:srgbClr val="B83314"/>
                </a:solidFill>
              </a:rPr>
              <a:t>月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3955" y="1916551"/>
            <a:ext cx="7916091" cy="9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500" b="1" dirty="0">
                <a:solidFill>
                  <a:schemeClr val="bg1"/>
                </a:solidFill>
              </a:rPr>
              <a:t>语音识别系列实验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19750" y="2853690"/>
            <a:ext cx="3279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——</a:t>
            </a:r>
            <a:r>
              <a:rPr lang="zh-CN" altLang="en-US">
                <a:solidFill>
                  <a:schemeClr val="bg1"/>
                </a:solidFill>
              </a:rPr>
              <a:t>数字信号处理课程实验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直接连接符 51"/>
          <p:cNvCxnSpPr/>
          <p:nvPr/>
        </p:nvCxnSpPr>
        <p:spPr>
          <a:xfrm>
            <a:off x="426552" y="2924230"/>
            <a:ext cx="5626749" cy="0"/>
          </a:xfrm>
          <a:prstGeom prst="line">
            <a:avLst/>
          </a:prstGeom>
          <a:ln w="25400">
            <a:solidFill>
              <a:srgbClr val="D54A47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35913" y="2201923"/>
            <a:ext cx="5247751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XXXXXXXXXXXXXXXXXXXXX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1858577" y="197440"/>
            <a:ext cx="5426846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单击此处添加内容</a:t>
            </a:r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>
            <a:off x="0" y="444137"/>
            <a:ext cx="1858577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7285423" y="444137"/>
            <a:ext cx="1858577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5541172" y="4209552"/>
            <a:ext cx="3242842" cy="1460919"/>
            <a:chOff x="5068318" y="2718258"/>
            <a:chExt cx="2540731" cy="148114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9" name="平行四边形 28"/>
            <p:cNvSpPr/>
            <p:nvPr/>
          </p:nvSpPr>
          <p:spPr>
            <a:xfrm rot="5400000">
              <a:off x="5283221" y="2510024"/>
              <a:ext cx="1474472" cy="1904277"/>
            </a:xfrm>
            <a:prstGeom prst="parallelogram">
              <a:avLst>
                <a:gd name="adj" fmla="val 3017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平行四边形 29"/>
            <p:cNvSpPr/>
            <p:nvPr/>
          </p:nvSpPr>
          <p:spPr>
            <a:xfrm rot="5400000" flipV="1">
              <a:off x="6558118" y="3148470"/>
              <a:ext cx="1472093" cy="629769"/>
            </a:xfrm>
            <a:prstGeom prst="parallelogram">
              <a:avLst>
                <a:gd name="adj" fmla="val 56809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25"/>
            <p:cNvSpPr/>
            <p:nvPr/>
          </p:nvSpPr>
          <p:spPr>
            <a:xfrm flipV="1">
              <a:off x="5104035" y="2718258"/>
              <a:ext cx="2505011" cy="484231"/>
            </a:xfrm>
            <a:custGeom>
              <a:avLst/>
              <a:gdLst>
                <a:gd name="connsiteX0" fmla="*/ 0 w 2898393"/>
                <a:gd name="connsiteY0" fmla="*/ 735691 h 735691"/>
                <a:gd name="connsiteX1" fmla="*/ 1449197 w 2898393"/>
                <a:gd name="connsiteY1" fmla="*/ 0 h 735691"/>
                <a:gd name="connsiteX2" fmla="*/ 2898393 w 2898393"/>
                <a:gd name="connsiteY2" fmla="*/ 735691 h 735691"/>
                <a:gd name="connsiteX3" fmla="*/ 0 w 2898393"/>
                <a:gd name="connsiteY3" fmla="*/ 735691 h 735691"/>
                <a:gd name="connsiteX0-1" fmla="*/ 0 w 3367023"/>
                <a:gd name="connsiteY0-2" fmla="*/ 392791 h 735691"/>
                <a:gd name="connsiteX1-3" fmla="*/ 1917827 w 3367023"/>
                <a:gd name="connsiteY1-4" fmla="*/ 0 h 735691"/>
                <a:gd name="connsiteX2-5" fmla="*/ 3367023 w 3367023"/>
                <a:gd name="connsiteY2-6" fmla="*/ 735691 h 735691"/>
                <a:gd name="connsiteX3-7" fmla="*/ 0 w 3367023"/>
                <a:gd name="connsiteY3-8" fmla="*/ 392791 h 735691"/>
                <a:gd name="connsiteX0-9" fmla="*/ 0 w 3367023"/>
                <a:gd name="connsiteY0-10" fmla="*/ 472801 h 815701"/>
                <a:gd name="connsiteX1-11" fmla="*/ 1883537 w 3367023"/>
                <a:gd name="connsiteY1-12" fmla="*/ 0 h 815701"/>
                <a:gd name="connsiteX2-13" fmla="*/ 3367023 w 3367023"/>
                <a:gd name="connsiteY2-14" fmla="*/ 815701 h 815701"/>
                <a:gd name="connsiteX3-15" fmla="*/ 0 w 3367023"/>
                <a:gd name="connsiteY3-16" fmla="*/ 472801 h 815701"/>
                <a:gd name="connsiteX0-17" fmla="*/ 0 w 2566923"/>
                <a:gd name="connsiteY0-18" fmla="*/ 472801 h 472801"/>
                <a:gd name="connsiteX1-19" fmla="*/ 1883537 w 2566923"/>
                <a:gd name="connsiteY1-20" fmla="*/ 0 h 472801"/>
                <a:gd name="connsiteX2-21" fmla="*/ 2566923 w 2566923"/>
                <a:gd name="connsiteY2-22" fmla="*/ 381361 h 472801"/>
                <a:gd name="connsiteX3-23" fmla="*/ 0 w 2566923"/>
                <a:gd name="connsiteY3-24" fmla="*/ 472801 h 472801"/>
                <a:gd name="connsiteX0-25" fmla="*/ 0 w 2566923"/>
                <a:gd name="connsiteY0-26" fmla="*/ 472801 h 472801"/>
                <a:gd name="connsiteX1-27" fmla="*/ 1883537 w 2566923"/>
                <a:gd name="connsiteY1-28" fmla="*/ 0 h 472801"/>
                <a:gd name="connsiteX2-29" fmla="*/ 2566923 w 2566923"/>
                <a:gd name="connsiteY2-30" fmla="*/ 427081 h 472801"/>
                <a:gd name="connsiteX3-31" fmla="*/ 0 w 2566923"/>
                <a:gd name="connsiteY3-32" fmla="*/ 472801 h 472801"/>
                <a:gd name="connsiteX0-33" fmla="*/ 0 w 2512155"/>
                <a:gd name="connsiteY0-34" fmla="*/ 472801 h 486613"/>
                <a:gd name="connsiteX1-35" fmla="*/ 1883537 w 2512155"/>
                <a:gd name="connsiteY1-36" fmla="*/ 0 h 486613"/>
                <a:gd name="connsiteX2-37" fmla="*/ 2512155 w 2512155"/>
                <a:gd name="connsiteY2-38" fmla="*/ 486613 h 486613"/>
                <a:gd name="connsiteX3-39" fmla="*/ 0 w 2512155"/>
                <a:gd name="connsiteY3-40" fmla="*/ 472801 h 486613"/>
                <a:gd name="connsiteX0-41" fmla="*/ 0 w 2512155"/>
                <a:gd name="connsiteY0-42" fmla="*/ 477563 h 491375"/>
                <a:gd name="connsiteX1-43" fmla="*/ 1874012 w 2512155"/>
                <a:gd name="connsiteY1-44" fmla="*/ 0 h 491375"/>
                <a:gd name="connsiteX2-45" fmla="*/ 2512155 w 2512155"/>
                <a:gd name="connsiteY2-46" fmla="*/ 491375 h 491375"/>
                <a:gd name="connsiteX3-47" fmla="*/ 0 w 2512155"/>
                <a:gd name="connsiteY3-48" fmla="*/ 477563 h 491375"/>
                <a:gd name="connsiteX0-49" fmla="*/ 0 w 2505011"/>
                <a:gd name="connsiteY0-50" fmla="*/ 477563 h 484231"/>
                <a:gd name="connsiteX1-51" fmla="*/ 1874012 w 2505011"/>
                <a:gd name="connsiteY1-52" fmla="*/ 0 h 484231"/>
                <a:gd name="connsiteX2-53" fmla="*/ 2505011 w 2505011"/>
                <a:gd name="connsiteY2-54" fmla="*/ 484231 h 484231"/>
                <a:gd name="connsiteX3-55" fmla="*/ 0 w 2505011"/>
                <a:gd name="connsiteY3-56" fmla="*/ 477563 h 4842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505011" h="484231">
                  <a:moveTo>
                    <a:pt x="0" y="477563"/>
                  </a:moveTo>
                  <a:lnTo>
                    <a:pt x="1874012" y="0"/>
                  </a:lnTo>
                  <a:lnTo>
                    <a:pt x="2505011" y="484231"/>
                  </a:lnTo>
                  <a:lnTo>
                    <a:pt x="0" y="47756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569132" y="3200269"/>
            <a:ext cx="3232503" cy="1632907"/>
            <a:chOff x="6281264" y="2727307"/>
            <a:chExt cx="2969632" cy="147209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3" name="平行四边形 32"/>
            <p:cNvSpPr/>
            <p:nvPr/>
          </p:nvSpPr>
          <p:spPr>
            <a:xfrm rot="5400000">
              <a:off x="5894225" y="3114346"/>
              <a:ext cx="1472093" cy="698016"/>
            </a:xfrm>
            <a:prstGeom prst="parallelogram">
              <a:avLst>
                <a:gd name="adj" fmla="val 99415"/>
              </a:avLst>
            </a:prstGeom>
            <a:solidFill>
              <a:srgbClr val="2D465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平行四边形 33"/>
            <p:cNvSpPr/>
            <p:nvPr/>
          </p:nvSpPr>
          <p:spPr>
            <a:xfrm rot="5400000" flipV="1">
              <a:off x="7379041" y="2327547"/>
              <a:ext cx="1472093" cy="2271617"/>
            </a:xfrm>
            <a:prstGeom prst="parallelogram">
              <a:avLst>
                <a:gd name="adj" fmla="val 45588"/>
              </a:avLst>
            </a:prstGeom>
            <a:solidFill>
              <a:srgbClr val="365368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25"/>
            <p:cNvSpPr/>
            <p:nvPr/>
          </p:nvSpPr>
          <p:spPr>
            <a:xfrm flipV="1">
              <a:off x="6325856" y="2732992"/>
              <a:ext cx="2884810" cy="693237"/>
            </a:xfrm>
            <a:custGeom>
              <a:avLst/>
              <a:gdLst>
                <a:gd name="connsiteX0" fmla="*/ 0 w 2898393"/>
                <a:gd name="connsiteY0" fmla="*/ 735691 h 735691"/>
                <a:gd name="connsiteX1" fmla="*/ 1449197 w 2898393"/>
                <a:gd name="connsiteY1" fmla="*/ 0 h 735691"/>
                <a:gd name="connsiteX2" fmla="*/ 2898393 w 2898393"/>
                <a:gd name="connsiteY2" fmla="*/ 735691 h 735691"/>
                <a:gd name="connsiteX3" fmla="*/ 0 w 2898393"/>
                <a:gd name="connsiteY3" fmla="*/ 735691 h 735691"/>
                <a:gd name="connsiteX0-1" fmla="*/ 0 w 3367023"/>
                <a:gd name="connsiteY0-2" fmla="*/ 392791 h 735691"/>
                <a:gd name="connsiteX1-3" fmla="*/ 1917827 w 3367023"/>
                <a:gd name="connsiteY1-4" fmla="*/ 0 h 735691"/>
                <a:gd name="connsiteX2-5" fmla="*/ 3367023 w 3367023"/>
                <a:gd name="connsiteY2-6" fmla="*/ 735691 h 735691"/>
                <a:gd name="connsiteX3-7" fmla="*/ 0 w 3367023"/>
                <a:gd name="connsiteY3-8" fmla="*/ 392791 h 735691"/>
                <a:gd name="connsiteX0-9" fmla="*/ 0 w 3367023"/>
                <a:gd name="connsiteY0-10" fmla="*/ 472801 h 815701"/>
                <a:gd name="connsiteX1-11" fmla="*/ 1883537 w 3367023"/>
                <a:gd name="connsiteY1-12" fmla="*/ 0 h 815701"/>
                <a:gd name="connsiteX2-13" fmla="*/ 3367023 w 3367023"/>
                <a:gd name="connsiteY2-14" fmla="*/ 815701 h 815701"/>
                <a:gd name="connsiteX3-15" fmla="*/ 0 w 3367023"/>
                <a:gd name="connsiteY3-16" fmla="*/ 472801 h 815701"/>
                <a:gd name="connsiteX0-17" fmla="*/ 0 w 2566923"/>
                <a:gd name="connsiteY0-18" fmla="*/ 472801 h 472801"/>
                <a:gd name="connsiteX1-19" fmla="*/ 1883537 w 2566923"/>
                <a:gd name="connsiteY1-20" fmla="*/ 0 h 472801"/>
                <a:gd name="connsiteX2-21" fmla="*/ 2566923 w 2566923"/>
                <a:gd name="connsiteY2-22" fmla="*/ 381361 h 472801"/>
                <a:gd name="connsiteX3-23" fmla="*/ 0 w 2566923"/>
                <a:gd name="connsiteY3-24" fmla="*/ 472801 h 472801"/>
                <a:gd name="connsiteX0-25" fmla="*/ 0 w 2566923"/>
                <a:gd name="connsiteY0-26" fmla="*/ 472801 h 472801"/>
                <a:gd name="connsiteX1-27" fmla="*/ 1883537 w 2566923"/>
                <a:gd name="connsiteY1-28" fmla="*/ 0 h 472801"/>
                <a:gd name="connsiteX2-29" fmla="*/ 2566923 w 2566923"/>
                <a:gd name="connsiteY2-30" fmla="*/ 427081 h 472801"/>
                <a:gd name="connsiteX3-31" fmla="*/ 0 w 2566923"/>
                <a:gd name="connsiteY3-32" fmla="*/ 472801 h 472801"/>
                <a:gd name="connsiteX0-33" fmla="*/ 0 w 2512155"/>
                <a:gd name="connsiteY0-34" fmla="*/ 472801 h 486613"/>
                <a:gd name="connsiteX1-35" fmla="*/ 1883537 w 2512155"/>
                <a:gd name="connsiteY1-36" fmla="*/ 0 h 486613"/>
                <a:gd name="connsiteX2-37" fmla="*/ 2512155 w 2512155"/>
                <a:gd name="connsiteY2-38" fmla="*/ 486613 h 486613"/>
                <a:gd name="connsiteX3-39" fmla="*/ 0 w 2512155"/>
                <a:gd name="connsiteY3-40" fmla="*/ 472801 h 486613"/>
                <a:gd name="connsiteX0-41" fmla="*/ 0 w 2512155"/>
                <a:gd name="connsiteY0-42" fmla="*/ 477563 h 491375"/>
                <a:gd name="connsiteX1-43" fmla="*/ 1874012 w 2512155"/>
                <a:gd name="connsiteY1-44" fmla="*/ 0 h 491375"/>
                <a:gd name="connsiteX2-45" fmla="*/ 2512155 w 2512155"/>
                <a:gd name="connsiteY2-46" fmla="*/ 491375 h 491375"/>
                <a:gd name="connsiteX3-47" fmla="*/ 0 w 2512155"/>
                <a:gd name="connsiteY3-48" fmla="*/ 477563 h 491375"/>
                <a:gd name="connsiteX0-49" fmla="*/ 0 w 2505011"/>
                <a:gd name="connsiteY0-50" fmla="*/ 477563 h 484231"/>
                <a:gd name="connsiteX1-51" fmla="*/ 1874012 w 2505011"/>
                <a:gd name="connsiteY1-52" fmla="*/ 0 h 484231"/>
                <a:gd name="connsiteX2-53" fmla="*/ 2505011 w 2505011"/>
                <a:gd name="connsiteY2-54" fmla="*/ 484231 h 484231"/>
                <a:gd name="connsiteX3-55" fmla="*/ 0 w 2505011"/>
                <a:gd name="connsiteY3-56" fmla="*/ 477563 h 484231"/>
                <a:gd name="connsiteX0-57" fmla="*/ 0 w 2505011"/>
                <a:gd name="connsiteY0-58" fmla="*/ 647381 h 654049"/>
                <a:gd name="connsiteX1-59" fmla="*/ 711418 w 2505011"/>
                <a:gd name="connsiteY1-60" fmla="*/ 0 h 654049"/>
                <a:gd name="connsiteX2-61" fmla="*/ 2505011 w 2505011"/>
                <a:gd name="connsiteY2-62" fmla="*/ 654049 h 654049"/>
                <a:gd name="connsiteX3-63" fmla="*/ 0 w 2505011"/>
                <a:gd name="connsiteY3-64" fmla="*/ 647381 h 654049"/>
                <a:gd name="connsiteX0-65" fmla="*/ 0 w 2936085"/>
                <a:gd name="connsiteY0-66" fmla="*/ 647381 h 693237"/>
                <a:gd name="connsiteX1-67" fmla="*/ 711418 w 2936085"/>
                <a:gd name="connsiteY1-68" fmla="*/ 0 h 693237"/>
                <a:gd name="connsiteX2-69" fmla="*/ 2936085 w 2936085"/>
                <a:gd name="connsiteY2-70" fmla="*/ 693237 h 693237"/>
                <a:gd name="connsiteX3-71" fmla="*/ 0 w 2936085"/>
                <a:gd name="connsiteY3-72" fmla="*/ 647381 h 693237"/>
                <a:gd name="connsiteX0-73" fmla="*/ 0 w 2884810"/>
                <a:gd name="connsiteY0-74" fmla="*/ 664472 h 693237"/>
                <a:gd name="connsiteX1-75" fmla="*/ 660143 w 2884810"/>
                <a:gd name="connsiteY1-76" fmla="*/ 0 h 693237"/>
                <a:gd name="connsiteX2-77" fmla="*/ 2884810 w 2884810"/>
                <a:gd name="connsiteY2-78" fmla="*/ 693237 h 693237"/>
                <a:gd name="connsiteX3-79" fmla="*/ 0 w 2884810"/>
                <a:gd name="connsiteY3-80" fmla="*/ 664472 h 6932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884810" h="693237">
                  <a:moveTo>
                    <a:pt x="0" y="664472"/>
                  </a:moveTo>
                  <a:lnTo>
                    <a:pt x="660143" y="0"/>
                  </a:lnTo>
                  <a:lnTo>
                    <a:pt x="2884810" y="693237"/>
                  </a:lnTo>
                  <a:lnTo>
                    <a:pt x="0" y="664472"/>
                  </a:lnTo>
                  <a:close/>
                </a:path>
              </a:pathLst>
            </a:custGeom>
            <a:solidFill>
              <a:srgbClr val="5482A3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831109" y="2137536"/>
            <a:ext cx="2765636" cy="1642943"/>
            <a:chOff x="5068318" y="2718258"/>
            <a:chExt cx="2540731" cy="1481143"/>
          </a:xfrm>
        </p:grpSpPr>
        <p:sp>
          <p:nvSpPr>
            <p:cNvPr id="24" name="平行四边形 23"/>
            <p:cNvSpPr/>
            <p:nvPr/>
          </p:nvSpPr>
          <p:spPr>
            <a:xfrm rot="5400000">
              <a:off x="5283221" y="2510024"/>
              <a:ext cx="1474472" cy="1904277"/>
            </a:xfrm>
            <a:prstGeom prst="parallelogram">
              <a:avLst>
                <a:gd name="adj" fmla="val 30172"/>
              </a:avLst>
            </a:prstGeom>
            <a:solidFill>
              <a:srgbClr val="B12C29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平行四边形 24"/>
            <p:cNvSpPr/>
            <p:nvPr/>
          </p:nvSpPr>
          <p:spPr>
            <a:xfrm rot="5400000" flipV="1">
              <a:off x="6558119" y="3148470"/>
              <a:ext cx="1472092" cy="629769"/>
            </a:xfrm>
            <a:prstGeom prst="parallelogram">
              <a:avLst>
                <a:gd name="adj" fmla="val 76646"/>
              </a:avLst>
            </a:prstGeom>
            <a:solidFill>
              <a:srgbClr val="701C1A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flipV="1">
              <a:off x="5104035" y="2718258"/>
              <a:ext cx="2505011" cy="484231"/>
            </a:xfrm>
            <a:custGeom>
              <a:avLst/>
              <a:gdLst>
                <a:gd name="connsiteX0" fmla="*/ 0 w 2898393"/>
                <a:gd name="connsiteY0" fmla="*/ 735691 h 735691"/>
                <a:gd name="connsiteX1" fmla="*/ 1449197 w 2898393"/>
                <a:gd name="connsiteY1" fmla="*/ 0 h 735691"/>
                <a:gd name="connsiteX2" fmla="*/ 2898393 w 2898393"/>
                <a:gd name="connsiteY2" fmla="*/ 735691 h 735691"/>
                <a:gd name="connsiteX3" fmla="*/ 0 w 2898393"/>
                <a:gd name="connsiteY3" fmla="*/ 735691 h 735691"/>
                <a:gd name="connsiteX0-1" fmla="*/ 0 w 3367023"/>
                <a:gd name="connsiteY0-2" fmla="*/ 392791 h 735691"/>
                <a:gd name="connsiteX1-3" fmla="*/ 1917827 w 3367023"/>
                <a:gd name="connsiteY1-4" fmla="*/ 0 h 735691"/>
                <a:gd name="connsiteX2-5" fmla="*/ 3367023 w 3367023"/>
                <a:gd name="connsiteY2-6" fmla="*/ 735691 h 735691"/>
                <a:gd name="connsiteX3-7" fmla="*/ 0 w 3367023"/>
                <a:gd name="connsiteY3-8" fmla="*/ 392791 h 735691"/>
                <a:gd name="connsiteX0-9" fmla="*/ 0 w 3367023"/>
                <a:gd name="connsiteY0-10" fmla="*/ 472801 h 815701"/>
                <a:gd name="connsiteX1-11" fmla="*/ 1883537 w 3367023"/>
                <a:gd name="connsiteY1-12" fmla="*/ 0 h 815701"/>
                <a:gd name="connsiteX2-13" fmla="*/ 3367023 w 3367023"/>
                <a:gd name="connsiteY2-14" fmla="*/ 815701 h 815701"/>
                <a:gd name="connsiteX3-15" fmla="*/ 0 w 3367023"/>
                <a:gd name="connsiteY3-16" fmla="*/ 472801 h 815701"/>
                <a:gd name="connsiteX0-17" fmla="*/ 0 w 2566923"/>
                <a:gd name="connsiteY0-18" fmla="*/ 472801 h 472801"/>
                <a:gd name="connsiteX1-19" fmla="*/ 1883537 w 2566923"/>
                <a:gd name="connsiteY1-20" fmla="*/ 0 h 472801"/>
                <a:gd name="connsiteX2-21" fmla="*/ 2566923 w 2566923"/>
                <a:gd name="connsiteY2-22" fmla="*/ 381361 h 472801"/>
                <a:gd name="connsiteX3-23" fmla="*/ 0 w 2566923"/>
                <a:gd name="connsiteY3-24" fmla="*/ 472801 h 472801"/>
                <a:gd name="connsiteX0-25" fmla="*/ 0 w 2566923"/>
                <a:gd name="connsiteY0-26" fmla="*/ 472801 h 472801"/>
                <a:gd name="connsiteX1-27" fmla="*/ 1883537 w 2566923"/>
                <a:gd name="connsiteY1-28" fmla="*/ 0 h 472801"/>
                <a:gd name="connsiteX2-29" fmla="*/ 2566923 w 2566923"/>
                <a:gd name="connsiteY2-30" fmla="*/ 427081 h 472801"/>
                <a:gd name="connsiteX3-31" fmla="*/ 0 w 2566923"/>
                <a:gd name="connsiteY3-32" fmla="*/ 472801 h 472801"/>
                <a:gd name="connsiteX0-33" fmla="*/ 0 w 2512155"/>
                <a:gd name="connsiteY0-34" fmla="*/ 472801 h 486613"/>
                <a:gd name="connsiteX1-35" fmla="*/ 1883537 w 2512155"/>
                <a:gd name="connsiteY1-36" fmla="*/ 0 h 486613"/>
                <a:gd name="connsiteX2-37" fmla="*/ 2512155 w 2512155"/>
                <a:gd name="connsiteY2-38" fmla="*/ 486613 h 486613"/>
                <a:gd name="connsiteX3-39" fmla="*/ 0 w 2512155"/>
                <a:gd name="connsiteY3-40" fmla="*/ 472801 h 486613"/>
                <a:gd name="connsiteX0-41" fmla="*/ 0 w 2512155"/>
                <a:gd name="connsiteY0-42" fmla="*/ 477563 h 491375"/>
                <a:gd name="connsiteX1-43" fmla="*/ 1874012 w 2512155"/>
                <a:gd name="connsiteY1-44" fmla="*/ 0 h 491375"/>
                <a:gd name="connsiteX2-45" fmla="*/ 2512155 w 2512155"/>
                <a:gd name="connsiteY2-46" fmla="*/ 491375 h 491375"/>
                <a:gd name="connsiteX3-47" fmla="*/ 0 w 2512155"/>
                <a:gd name="connsiteY3-48" fmla="*/ 477563 h 491375"/>
                <a:gd name="connsiteX0-49" fmla="*/ 0 w 2505011"/>
                <a:gd name="connsiteY0-50" fmla="*/ 477563 h 484231"/>
                <a:gd name="connsiteX1-51" fmla="*/ 1874012 w 2505011"/>
                <a:gd name="connsiteY1-52" fmla="*/ 0 h 484231"/>
                <a:gd name="connsiteX2-53" fmla="*/ 2505011 w 2505011"/>
                <a:gd name="connsiteY2-54" fmla="*/ 484231 h 484231"/>
                <a:gd name="connsiteX3-55" fmla="*/ 0 w 2505011"/>
                <a:gd name="connsiteY3-56" fmla="*/ 477563 h 4842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505011" h="484231">
                  <a:moveTo>
                    <a:pt x="0" y="477563"/>
                  </a:moveTo>
                  <a:lnTo>
                    <a:pt x="1874012" y="0"/>
                  </a:lnTo>
                  <a:lnTo>
                    <a:pt x="2505011" y="484231"/>
                  </a:lnTo>
                  <a:lnTo>
                    <a:pt x="0" y="477563"/>
                  </a:lnTo>
                  <a:close/>
                </a:path>
              </a:pathLst>
            </a:custGeom>
            <a:solidFill>
              <a:srgbClr val="D54A47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矩形 37"/>
          <p:cNvSpPr/>
          <p:nvPr/>
        </p:nvSpPr>
        <p:spPr>
          <a:xfrm>
            <a:off x="6383664" y="2572527"/>
            <a:ext cx="1002197" cy="861774"/>
          </a:xfrm>
          <a:prstGeom prst="rect">
            <a:avLst/>
          </a:prstGeom>
        </p:spPr>
        <p:txBody>
          <a:bodyPr wrap="none">
            <a:spAutoFit/>
            <a:scene3d>
              <a:camera prst="isometricOffAxis2Left"/>
              <a:lightRig rig="threePt" dir="t"/>
            </a:scene3d>
          </a:bodyPr>
          <a:lstStyle/>
          <a:p>
            <a:r>
              <a:rPr lang="en-US" altLang="zh-CN" sz="5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lang="zh-CN" altLang="en-US" sz="50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310202" y="3808614"/>
            <a:ext cx="1002197" cy="861774"/>
          </a:xfrm>
          <a:prstGeom prst="rect">
            <a:avLst/>
          </a:prstGeom>
          <a:scene3d>
            <a:camera prst="perspectiveContrastingRightFacing"/>
            <a:lightRig rig="threePt" dir="t"/>
          </a:scene3d>
          <a:sp3d/>
        </p:spPr>
        <p:txBody>
          <a:bodyPr wrap="none">
            <a:spAutoFit/>
            <a:scene3d>
              <a:camera prst="isometricOffAxis1Right"/>
              <a:lightRig rig="threePt" dir="t"/>
            </a:scene3d>
          </a:bodyPr>
          <a:lstStyle/>
          <a:p>
            <a:r>
              <a:rPr lang="en-US" altLang="zh-CN" sz="5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  <a:endParaRPr lang="zh-CN" altLang="en-US" sz="5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202584" y="4678765"/>
            <a:ext cx="1002197" cy="861774"/>
          </a:xfrm>
          <a:prstGeom prst="rect">
            <a:avLst/>
          </a:prstGeom>
        </p:spPr>
        <p:txBody>
          <a:bodyPr wrap="none">
            <a:spAutoFit/>
            <a:scene3d>
              <a:camera prst="isometricOffAxis2Left"/>
              <a:lightRig rig="threePt" dir="t"/>
            </a:scene3d>
          </a:bodyPr>
          <a:lstStyle/>
          <a:p>
            <a:r>
              <a:rPr lang="en-US" altLang="zh-CN" sz="5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  <a:endParaRPr lang="zh-CN" altLang="en-US" sz="50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674288" y="3448714"/>
            <a:ext cx="3768408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XXXXXXXXXXXXXXXXX</a:t>
            </a:r>
          </a:p>
        </p:txBody>
      </p:sp>
      <p:sp>
        <p:nvSpPr>
          <p:cNvPr id="46" name="矩形 45"/>
          <p:cNvSpPr/>
          <p:nvPr/>
        </p:nvSpPr>
        <p:spPr>
          <a:xfrm>
            <a:off x="1887258" y="4605558"/>
            <a:ext cx="3486852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XXXXXXXXXXXXXXXXXXXX</a:t>
            </a:r>
          </a:p>
        </p:txBody>
      </p:sp>
      <p:cxnSp>
        <p:nvCxnSpPr>
          <p:cNvPr id="50" name="直接连接符 49"/>
          <p:cNvCxnSpPr/>
          <p:nvPr/>
        </p:nvCxnSpPr>
        <p:spPr>
          <a:xfrm>
            <a:off x="1631508" y="5146080"/>
            <a:ext cx="419960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1494775" y="3995207"/>
            <a:ext cx="4199602" cy="0"/>
          </a:xfrm>
          <a:prstGeom prst="line">
            <a:avLst/>
          </a:prstGeom>
          <a:ln w="25400">
            <a:solidFill>
              <a:srgbClr val="5482A3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858577" y="197440"/>
            <a:ext cx="5426846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单击此处添加内容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444137"/>
            <a:ext cx="1858577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7285423" y="444137"/>
            <a:ext cx="1858577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999070" y="2037963"/>
            <a:ext cx="827665" cy="231236"/>
            <a:chOff x="1036848" y="2888061"/>
            <a:chExt cx="827665" cy="231236"/>
          </a:xfrm>
        </p:grpSpPr>
        <p:sp>
          <p:nvSpPr>
            <p:cNvPr id="15" name="椭圆 14"/>
            <p:cNvSpPr>
              <a:spLocks noChangeAspect="1"/>
            </p:cNvSpPr>
            <p:nvPr/>
          </p:nvSpPr>
          <p:spPr>
            <a:xfrm>
              <a:off x="1720513" y="2888061"/>
              <a:ext cx="144000" cy="144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>
              <a:endCxn id="15" idx="2"/>
            </p:cNvCxnSpPr>
            <p:nvPr/>
          </p:nvCxnSpPr>
          <p:spPr>
            <a:xfrm>
              <a:off x="1234656" y="2960061"/>
              <a:ext cx="485857" cy="0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1036848" y="2960061"/>
              <a:ext cx="197808" cy="159236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998576" y="3424193"/>
            <a:ext cx="827665" cy="231236"/>
            <a:chOff x="1036848" y="2888061"/>
            <a:chExt cx="827665" cy="231236"/>
          </a:xfrm>
        </p:grpSpPr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1720513" y="2888061"/>
              <a:ext cx="144000" cy="144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>
              <a:endCxn id="20" idx="2"/>
            </p:cNvCxnSpPr>
            <p:nvPr/>
          </p:nvCxnSpPr>
          <p:spPr>
            <a:xfrm>
              <a:off x="1234656" y="2960061"/>
              <a:ext cx="485857" cy="0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1036848" y="2959153"/>
              <a:ext cx="197808" cy="160144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1008273" y="4868325"/>
            <a:ext cx="827665" cy="231236"/>
            <a:chOff x="1036848" y="2888061"/>
            <a:chExt cx="827665" cy="231236"/>
          </a:xfrm>
        </p:grpSpPr>
        <p:sp>
          <p:nvSpPr>
            <p:cNvPr id="24" name="椭圆 23"/>
            <p:cNvSpPr>
              <a:spLocks noChangeAspect="1"/>
            </p:cNvSpPr>
            <p:nvPr/>
          </p:nvSpPr>
          <p:spPr>
            <a:xfrm>
              <a:off x="1720513" y="2888061"/>
              <a:ext cx="144000" cy="144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>
              <a:endCxn id="24" idx="2"/>
            </p:cNvCxnSpPr>
            <p:nvPr/>
          </p:nvCxnSpPr>
          <p:spPr>
            <a:xfrm>
              <a:off x="1234656" y="2960061"/>
              <a:ext cx="485857" cy="0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1036848" y="2960061"/>
              <a:ext cx="197808" cy="159236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直接箭头连接符 43"/>
          <p:cNvCxnSpPr/>
          <p:nvPr/>
        </p:nvCxnSpPr>
        <p:spPr>
          <a:xfrm flipH="1">
            <a:off x="978934" y="6381057"/>
            <a:ext cx="0" cy="43200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978934" y="436649"/>
            <a:ext cx="0" cy="525600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 rot="5400000">
            <a:off x="577734" y="5436000"/>
            <a:ext cx="684056" cy="1181701"/>
            <a:chOff x="3875314" y="4496828"/>
            <a:chExt cx="1663652" cy="1996055"/>
          </a:xfrm>
        </p:grpSpPr>
        <p:cxnSp>
          <p:nvCxnSpPr>
            <p:cNvPr id="47" name="直接连接符 46"/>
            <p:cNvCxnSpPr/>
            <p:nvPr/>
          </p:nvCxnSpPr>
          <p:spPr>
            <a:xfrm flipV="1">
              <a:off x="3875314" y="4951419"/>
              <a:ext cx="106327" cy="440717"/>
            </a:xfrm>
            <a:prstGeom prst="line">
              <a:avLst/>
            </a:prstGeom>
            <a:ln w="28575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981641" y="4951419"/>
              <a:ext cx="146222" cy="848471"/>
            </a:xfrm>
            <a:prstGeom prst="line">
              <a:avLst/>
            </a:prstGeom>
            <a:ln w="28575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V="1">
              <a:off x="4127863" y="5379930"/>
              <a:ext cx="88500" cy="419960"/>
            </a:xfrm>
            <a:prstGeom prst="line">
              <a:avLst/>
            </a:prstGeom>
            <a:ln w="28575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V="1">
              <a:off x="4362585" y="4496828"/>
              <a:ext cx="209415" cy="878826"/>
            </a:xfrm>
            <a:prstGeom prst="line">
              <a:avLst/>
            </a:prstGeom>
            <a:ln w="28575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 flipV="1">
              <a:off x="4570828" y="4496829"/>
              <a:ext cx="222467" cy="1996054"/>
            </a:xfrm>
            <a:prstGeom prst="line">
              <a:avLst/>
            </a:prstGeom>
            <a:ln w="28575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4793295" y="5370251"/>
              <a:ext cx="91056" cy="1122632"/>
            </a:xfrm>
            <a:prstGeom prst="line">
              <a:avLst/>
            </a:prstGeom>
            <a:ln w="28575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4989014" y="5102557"/>
              <a:ext cx="70371" cy="275235"/>
            </a:xfrm>
            <a:prstGeom prst="line">
              <a:avLst/>
            </a:prstGeom>
            <a:ln w="28575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 flipV="1">
              <a:off x="5063096" y="5114401"/>
              <a:ext cx="72126" cy="424236"/>
            </a:xfrm>
            <a:prstGeom prst="line">
              <a:avLst/>
            </a:prstGeom>
            <a:ln w="28575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5135222" y="4815840"/>
              <a:ext cx="102444" cy="722797"/>
            </a:xfrm>
            <a:prstGeom prst="line">
              <a:avLst/>
            </a:prstGeom>
            <a:ln w="28575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 flipV="1">
              <a:off x="5245001" y="4815841"/>
              <a:ext cx="197232" cy="1210610"/>
            </a:xfrm>
            <a:prstGeom prst="line">
              <a:avLst/>
            </a:prstGeom>
            <a:ln w="28575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5442233" y="5370251"/>
              <a:ext cx="96733" cy="627131"/>
            </a:xfrm>
            <a:prstGeom prst="line">
              <a:avLst/>
            </a:prstGeom>
            <a:ln w="25400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4208959" y="5377792"/>
              <a:ext cx="167606" cy="0"/>
            </a:xfrm>
            <a:prstGeom prst="straightConnector1">
              <a:avLst/>
            </a:prstGeom>
            <a:ln w="28575">
              <a:solidFill>
                <a:srgbClr val="5482A3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4877481" y="5374524"/>
              <a:ext cx="117890" cy="0"/>
            </a:xfrm>
            <a:prstGeom prst="line">
              <a:avLst/>
            </a:prstGeom>
            <a:ln w="28575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椭圆 7"/>
          <p:cNvSpPr>
            <a:spLocks noChangeAspect="1"/>
          </p:cNvSpPr>
          <p:nvPr/>
        </p:nvSpPr>
        <p:spPr>
          <a:xfrm>
            <a:off x="394612" y="751591"/>
            <a:ext cx="1116000" cy="1116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KSO_Shape"/>
          <p:cNvSpPr/>
          <p:nvPr/>
        </p:nvSpPr>
        <p:spPr bwMode="auto">
          <a:xfrm>
            <a:off x="542905" y="892472"/>
            <a:ext cx="864532" cy="738736"/>
          </a:xfrm>
          <a:custGeom>
            <a:avLst/>
            <a:gdLst>
              <a:gd name="T0" fmla="*/ 131779585 w 12600"/>
              <a:gd name="T1" fmla="*/ 176296350 h 9505"/>
              <a:gd name="T2" fmla="*/ 126659217 w 12600"/>
              <a:gd name="T3" fmla="*/ 185424592 h 9505"/>
              <a:gd name="T4" fmla="*/ 115184313 w 12600"/>
              <a:gd name="T5" fmla="*/ 191281345 h 9505"/>
              <a:gd name="T6" fmla="*/ 105766507 w 12600"/>
              <a:gd name="T7" fmla="*/ 195056117 h 9505"/>
              <a:gd name="T8" fmla="*/ 94337263 w 12600"/>
              <a:gd name="T9" fmla="*/ 177325916 h 9505"/>
              <a:gd name="T10" fmla="*/ 85239527 w 12600"/>
              <a:gd name="T11" fmla="*/ 172155540 h 9505"/>
              <a:gd name="T12" fmla="*/ 77970592 w 12600"/>
              <a:gd name="T13" fmla="*/ 203063397 h 9505"/>
              <a:gd name="T14" fmla="*/ 72827394 w 12600"/>
              <a:gd name="T15" fmla="*/ 215142940 h 9505"/>
              <a:gd name="T16" fmla="*/ 77719162 w 12600"/>
              <a:gd name="T17" fmla="*/ 174443313 h 9505"/>
              <a:gd name="T18" fmla="*/ 74518913 w 12600"/>
              <a:gd name="T19" fmla="*/ 164354204 h 9505"/>
              <a:gd name="T20" fmla="*/ 55591982 w 12600"/>
              <a:gd name="T21" fmla="*/ 173688389 h 9505"/>
              <a:gd name="T22" fmla="*/ 37968011 w 12600"/>
              <a:gd name="T23" fmla="*/ 165200675 h 9505"/>
              <a:gd name="T24" fmla="*/ 32344935 w 12600"/>
              <a:gd name="T25" fmla="*/ 158085716 h 9505"/>
              <a:gd name="T26" fmla="*/ 17441031 w 12600"/>
              <a:gd name="T27" fmla="*/ 141247533 h 9505"/>
              <a:gd name="T28" fmla="*/ 8891965 w 12600"/>
              <a:gd name="T29" fmla="*/ 130014613 h 9505"/>
              <a:gd name="T30" fmla="*/ 1371449 w 12600"/>
              <a:gd name="T31" fmla="*/ 117202995 h 9505"/>
              <a:gd name="T32" fmla="*/ 7703306 w 12600"/>
              <a:gd name="T33" fmla="*/ 112398657 h 9505"/>
              <a:gd name="T34" fmla="*/ 24207258 w 12600"/>
              <a:gd name="T35" fmla="*/ 112375808 h 9505"/>
              <a:gd name="T36" fmla="*/ 37670921 w 12600"/>
              <a:gd name="T37" fmla="*/ 112009770 h 9505"/>
              <a:gd name="T38" fmla="*/ 57054901 w 12600"/>
              <a:gd name="T39" fmla="*/ 116173580 h 9505"/>
              <a:gd name="T40" fmla="*/ 72713094 w 12600"/>
              <a:gd name="T41" fmla="*/ 126216840 h 9505"/>
              <a:gd name="T42" fmla="*/ 82839379 w 12600"/>
              <a:gd name="T43" fmla="*/ 138593722 h 9505"/>
              <a:gd name="T44" fmla="*/ 82496479 w 12600"/>
              <a:gd name="T45" fmla="*/ 159732809 h 9505"/>
              <a:gd name="T46" fmla="*/ 87959746 w 12600"/>
              <a:gd name="T47" fmla="*/ 142208400 h 9505"/>
              <a:gd name="T48" fmla="*/ 77170492 w 12600"/>
              <a:gd name="T49" fmla="*/ 114205996 h 9505"/>
              <a:gd name="T50" fmla="*/ 81239330 w 12600"/>
              <a:gd name="T51" fmla="*/ 81216159 h 9505"/>
              <a:gd name="T52" fmla="*/ 89034106 w 12600"/>
              <a:gd name="T53" fmla="*/ 62593637 h 9505"/>
              <a:gd name="T54" fmla="*/ 95365963 w 12600"/>
              <a:gd name="T55" fmla="*/ 47013964 h 9505"/>
              <a:gd name="T56" fmla="*/ 98451761 w 12600"/>
              <a:gd name="T57" fmla="*/ 40699627 h 9505"/>
              <a:gd name="T58" fmla="*/ 117904381 w 12600"/>
              <a:gd name="T59" fmla="*/ 14664655 h 9505"/>
              <a:gd name="T60" fmla="*/ 129310946 w 12600"/>
              <a:gd name="T61" fmla="*/ 983717 h 9505"/>
              <a:gd name="T62" fmla="*/ 140305820 w 12600"/>
              <a:gd name="T63" fmla="*/ 24570821 h 9505"/>
              <a:gd name="T64" fmla="*/ 146409077 w 12600"/>
              <a:gd name="T65" fmla="*/ 44405852 h 9505"/>
              <a:gd name="T66" fmla="*/ 149632156 w 12600"/>
              <a:gd name="T67" fmla="*/ 62319147 h 9505"/>
              <a:gd name="T68" fmla="*/ 152992364 w 12600"/>
              <a:gd name="T69" fmla="*/ 78379405 h 9505"/>
              <a:gd name="T70" fmla="*/ 151643745 w 12600"/>
              <a:gd name="T71" fmla="*/ 96795983 h 9505"/>
              <a:gd name="T72" fmla="*/ 145860407 w 12600"/>
              <a:gd name="T73" fmla="*/ 113039185 h 9505"/>
              <a:gd name="T74" fmla="*/ 139734320 w 12600"/>
              <a:gd name="T75" fmla="*/ 126102444 h 9505"/>
              <a:gd name="T76" fmla="*/ 122933279 w 12600"/>
              <a:gd name="T77" fmla="*/ 143581155 h 9505"/>
              <a:gd name="T78" fmla="*/ 98131842 w 12600"/>
              <a:gd name="T79" fmla="*/ 146463757 h 9505"/>
              <a:gd name="T80" fmla="*/ 87753976 w 12600"/>
              <a:gd name="T81" fmla="*/ 163736525 h 9505"/>
              <a:gd name="T82" fmla="*/ 96737412 w 12600"/>
              <a:gd name="T83" fmla="*/ 171034427 h 9505"/>
              <a:gd name="T84" fmla="*/ 107298067 w 12600"/>
              <a:gd name="T85" fmla="*/ 166870769 h 9505"/>
              <a:gd name="T86" fmla="*/ 125013508 w 12600"/>
              <a:gd name="T87" fmla="*/ 174077276 h 9505"/>
              <a:gd name="T88" fmla="*/ 133699704 w 12600"/>
              <a:gd name="T89" fmla="*/ 157856923 h 9505"/>
              <a:gd name="T90" fmla="*/ 145106118 w 12600"/>
              <a:gd name="T91" fmla="*/ 141545023 h 9505"/>
              <a:gd name="T92" fmla="*/ 159735611 w 12600"/>
              <a:gd name="T93" fmla="*/ 144633570 h 9505"/>
              <a:gd name="T94" fmla="*/ 150775005 w 12600"/>
              <a:gd name="T95" fmla="*/ 163141695 h 9505"/>
              <a:gd name="T96" fmla="*/ 146203307 w 12600"/>
              <a:gd name="T97" fmla="*/ 173139257 h 9505"/>
              <a:gd name="T98" fmla="*/ 161907160 w 12600"/>
              <a:gd name="T99" fmla="*/ 163072996 h 9505"/>
              <a:gd name="T100" fmla="*/ 172033595 w 12600"/>
              <a:gd name="T101" fmla="*/ 133286102 h 9505"/>
              <a:gd name="T102" fmla="*/ 205658508 w 12600"/>
              <a:gd name="T103" fmla="*/ 113885656 h 9505"/>
              <a:gd name="T104" fmla="*/ 239374892 w 12600"/>
              <a:gd name="T105" fmla="*/ 110660016 h 9505"/>
              <a:gd name="T106" fmla="*/ 255330174 w 12600"/>
              <a:gd name="T107" fmla="*/ 107983205 h 9505"/>
              <a:gd name="T108" fmla="*/ 271742505 w 12600"/>
              <a:gd name="T109" fmla="*/ 105741282 h 9505"/>
              <a:gd name="T110" fmla="*/ 288017857 w 12600"/>
              <a:gd name="T111" fmla="*/ 101302982 h 9505"/>
              <a:gd name="T112" fmla="*/ 245981008 w 12600"/>
              <a:gd name="T113" fmla="*/ 161700393 h 9505"/>
              <a:gd name="T114" fmla="*/ 228379867 w 12600"/>
              <a:gd name="T115" fmla="*/ 177691953 h 9505"/>
              <a:gd name="T116" fmla="*/ 210275865 w 12600"/>
              <a:gd name="T117" fmla="*/ 186980290 h 9505"/>
              <a:gd name="T118" fmla="*/ 194640654 w 12600"/>
              <a:gd name="T119" fmla="*/ 189862892 h 9505"/>
              <a:gd name="T120" fmla="*/ 170159136 w 12600"/>
              <a:gd name="T121" fmla="*/ 182038707 h 950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2600" h="9505">
                <a:moveTo>
                  <a:pt x="7155" y="7617"/>
                </a:moveTo>
                <a:lnTo>
                  <a:pt x="7155" y="7617"/>
                </a:lnTo>
                <a:lnTo>
                  <a:pt x="7091" y="7633"/>
                </a:lnTo>
                <a:lnTo>
                  <a:pt x="7028" y="7649"/>
                </a:lnTo>
                <a:lnTo>
                  <a:pt x="6964" y="7663"/>
                </a:lnTo>
                <a:lnTo>
                  <a:pt x="6899" y="7675"/>
                </a:lnTo>
                <a:lnTo>
                  <a:pt x="6836" y="7688"/>
                </a:lnTo>
                <a:lnTo>
                  <a:pt x="6771" y="7699"/>
                </a:lnTo>
                <a:lnTo>
                  <a:pt x="6706" y="7708"/>
                </a:lnTo>
                <a:lnTo>
                  <a:pt x="6641" y="7717"/>
                </a:lnTo>
                <a:lnTo>
                  <a:pt x="6575" y="7724"/>
                </a:lnTo>
                <a:lnTo>
                  <a:pt x="6510" y="7730"/>
                </a:lnTo>
                <a:lnTo>
                  <a:pt x="6444" y="7735"/>
                </a:lnTo>
                <a:lnTo>
                  <a:pt x="6380" y="7738"/>
                </a:lnTo>
                <a:lnTo>
                  <a:pt x="6314" y="7739"/>
                </a:lnTo>
                <a:lnTo>
                  <a:pt x="6249" y="7739"/>
                </a:lnTo>
                <a:lnTo>
                  <a:pt x="6183" y="7738"/>
                </a:lnTo>
                <a:lnTo>
                  <a:pt x="6118" y="7734"/>
                </a:lnTo>
                <a:lnTo>
                  <a:pt x="6076" y="7732"/>
                </a:lnTo>
                <a:lnTo>
                  <a:pt x="6032" y="7727"/>
                </a:lnTo>
                <a:lnTo>
                  <a:pt x="5944" y="7716"/>
                </a:lnTo>
                <a:lnTo>
                  <a:pt x="5899" y="7711"/>
                </a:lnTo>
                <a:lnTo>
                  <a:pt x="5854" y="7707"/>
                </a:lnTo>
                <a:lnTo>
                  <a:pt x="5810" y="7706"/>
                </a:lnTo>
                <a:lnTo>
                  <a:pt x="5765" y="7706"/>
                </a:lnTo>
                <a:lnTo>
                  <a:pt x="5743" y="7706"/>
                </a:lnTo>
                <a:lnTo>
                  <a:pt x="5721" y="7708"/>
                </a:lnTo>
                <a:lnTo>
                  <a:pt x="5700" y="7711"/>
                </a:lnTo>
                <a:lnTo>
                  <a:pt x="5678" y="7715"/>
                </a:lnTo>
                <a:lnTo>
                  <a:pt x="5657" y="7718"/>
                </a:lnTo>
                <a:lnTo>
                  <a:pt x="5636" y="7723"/>
                </a:lnTo>
                <a:lnTo>
                  <a:pt x="5617" y="7729"/>
                </a:lnTo>
                <a:lnTo>
                  <a:pt x="5597" y="7737"/>
                </a:lnTo>
                <a:lnTo>
                  <a:pt x="5578" y="7745"/>
                </a:lnTo>
                <a:lnTo>
                  <a:pt x="5558" y="7755"/>
                </a:lnTo>
                <a:lnTo>
                  <a:pt x="5540" y="7766"/>
                </a:lnTo>
                <a:lnTo>
                  <a:pt x="5523" y="7779"/>
                </a:lnTo>
                <a:lnTo>
                  <a:pt x="5506" y="7793"/>
                </a:lnTo>
                <a:lnTo>
                  <a:pt x="5488" y="7809"/>
                </a:lnTo>
                <a:lnTo>
                  <a:pt x="5473" y="7825"/>
                </a:lnTo>
                <a:lnTo>
                  <a:pt x="5458" y="7844"/>
                </a:lnTo>
                <a:lnTo>
                  <a:pt x="5487" y="7905"/>
                </a:lnTo>
                <a:lnTo>
                  <a:pt x="5501" y="7937"/>
                </a:lnTo>
                <a:lnTo>
                  <a:pt x="5514" y="7970"/>
                </a:lnTo>
                <a:lnTo>
                  <a:pt x="5525" y="8005"/>
                </a:lnTo>
                <a:lnTo>
                  <a:pt x="5529" y="8024"/>
                </a:lnTo>
                <a:lnTo>
                  <a:pt x="5534" y="8042"/>
                </a:lnTo>
                <a:lnTo>
                  <a:pt x="5536" y="8062"/>
                </a:lnTo>
                <a:lnTo>
                  <a:pt x="5539" y="8083"/>
                </a:lnTo>
                <a:lnTo>
                  <a:pt x="5541" y="8105"/>
                </a:lnTo>
                <a:lnTo>
                  <a:pt x="5541" y="8128"/>
                </a:lnTo>
                <a:lnTo>
                  <a:pt x="5518" y="8130"/>
                </a:lnTo>
                <a:lnTo>
                  <a:pt x="5495" y="8133"/>
                </a:lnTo>
                <a:lnTo>
                  <a:pt x="5471" y="8133"/>
                </a:lnTo>
                <a:lnTo>
                  <a:pt x="5448" y="8134"/>
                </a:lnTo>
                <a:lnTo>
                  <a:pt x="5402" y="8131"/>
                </a:lnTo>
                <a:lnTo>
                  <a:pt x="5355" y="8128"/>
                </a:lnTo>
                <a:lnTo>
                  <a:pt x="5310" y="8122"/>
                </a:lnTo>
                <a:lnTo>
                  <a:pt x="5265" y="8114"/>
                </a:lnTo>
                <a:lnTo>
                  <a:pt x="5219" y="8106"/>
                </a:lnTo>
                <a:lnTo>
                  <a:pt x="5174" y="8096"/>
                </a:lnTo>
                <a:lnTo>
                  <a:pt x="5087" y="8076"/>
                </a:lnTo>
                <a:lnTo>
                  <a:pt x="5045" y="8067"/>
                </a:lnTo>
                <a:lnTo>
                  <a:pt x="5003" y="8058"/>
                </a:lnTo>
                <a:lnTo>
                  <a:pt x="4962" y="8052"/>
                </a:lnTo>
                <a:lnTo>
                  <a:pt x="4921" y="8047"/>
                </a:lnTo>
                <a:lnTo>
                  <a:pt x="4882" y="8043"/>
                </a:lnTo>
                <a:lnTo>
                  <a:pt x="4844" y="8043"/>
                </a:lnTo>
                <a:lnTo>
                  <a:pt x="4865" y="8085"/>
                </a:lnTo>
                <a:lnTo>
                  <a:pt x="4887" y="8127"/>
                </a:lnTo>
                <a:lnTo>
                  <a:pt x="4910" y="8166"/>
                </a:lnTo>
                <a:lnTo>
                  <a:pt x="4935" y="8205"/>
                </a:lnTo>
                <a:lnTo>
                  <a:pt x="4987" y="8283"/>
                </a:lnTo>
                <a:lnTo>
                  <a:pt x="5039" y="8361"/>
                </a:lnTo>
                <a:lnTo>
                  <a:pt x="5063" y="8400"/>
                </a:lnTo>
                <a:lnTo>
                  <a:pt x="5086" y="8442"/>
                </a:lnTo>
                <a:lnTo>
                  <a:pt x="5108" y="8482"/>
                </a:lnTo>
                <a:lnTo>
                  <a:pt x="5128" y="8525"/>
                </a:lnTo>
                <a:lnTo>
                  <a:pt x="5136" y="8547"/>
                </a:lnTo>
                <a:lnTo>
                  <a:pt x="5144" y="8569"/>
                </a:lnTo>
                <a:lnTo>
                  <a:pt x="5151" y="8591"/>
                </a:lnTo>
                <a:lnTo>
                  <a:pt x="5158" y="8614"/>
                </a:lnTo>
                <a:lnTo>
                  <a:pt x="5164" y="8637"/>
                </a:lnTo>
                <a:lnTo>
                  <a:pt x="5168" y="8662"/>
                </a:lnTo>
                <a:lnTo>
                  <a:pt x="5173" y="8686"/>
                </a:lnTo>
                <a:lnTo>
                  <a:pt x="5175" y="8711"/>
                </a:lnTo>
                <a:lnTo>
                  <a:pt x="5108" y="8699"/>
                </a:lnTo>
                <a:lnTo>
                  <a:pt x="5041" y="8684"/>
                </a:lnTo>
                <a:lnTo>
                  <a:pt x="4975" y="8667"/>
                </a:lnTo>
                <a:lnTo>
                  <a:pt x="4909" y="8647"/>
                </a:lnTo>
                <a:lnTo>
                  <a:pt x="4876" y="8637"/>
                </a:lnTo>
                <a:lnTo>
                  <a:pt x="4843" y="8625"/>
                </a:lnTo>
                <a:lnTo>
                  <a:pt x="4811" y="8614"/>
                </a:lnTo>
                <a:lnTo>
                  <a:pt x="4779" y="8601"/>
                </a:lnTo>
                <a:lnTo>
                  <a:pt x="4748" y="8587"/>
                </a:lnTo>
                <a:lnTo>
                  <a:pt x="4717" y="8574"/>
                </a:lnTo>
                <a:lnTo>
                  <a:pt x="4686" y="8558"/>
                </a:lnTo>
                <a:lnTo>
                  <a:pt x="4656" y="8543"/>
                </a:lnTo>
                <a:lnTo>
                  <a:pt x="4627" y="8526"/>
                </a:lnTo>
                <a:lnTo>
                  <a:pt x="4597" y="8509"/>
                </a:lnTo>
                <a:lnTo>
                  <a:pt x="4569" y="8491"/>
                </a:lnTo>
                <a:lnTo>
                  <a:pt x="4541" y="8471"/>
                </a:lnTo>
                <a:lnTo>
                  <a:pt x="4514" y="8452"/>
                </a:lnTo>
                <a:lnTo>
                  <a:pt x="4488" y="8431"/>
                </a:lnTo>
                <a:lnTo>
                  <a:pt x="4463" y="8409"/>
                </a:lnTo>
                <a:lnTo>
                  <a:pt x="4437" y="8386"/>
                </a:lnTo>
                <a:lnTo>
                  <a:pt x="4414" y="8362"/>
                </a:lnTo>
                <a:lnTo>
                  <a:pt x="4389" y="8338"/>
                </a:lnTo>
                <a:lnTo>
                  <a:pt x="4367" y="8312"/>
                </a:lnTo>
                <a:lnTo>
                  <a:pt x="4347" y="8285"/>
                </a:lnTo>
                <a:lnTo>
                  <a:pt x="4326" y="8257"/>
                </a:lnTo>
                <a:lnTo>
                  <a:pt x="4306" y="8229"/>
                </a:lnTo>
                <a:lnTo>
                  <a:pt x="4288" y="8200"/>
                </a:lnTo>
                <a:lnTo>
                  <a:pt x="4270" y="8168"/>
                </a:lnTo>
                <a:lnTo>
                  <a:pt x="4257" y="8144"/>
                </a:lnTo>
                <a:lnTo>
                  <a:pt x="4246" y="8118"/>
                </a:lnTo>
                <a:lnTo>
                  <a:pt x="4235" y="8091"/>
                </a:lnTo>
                <a:lnTo>
                  <a:pt x="4226" y="8063"/>
                </a:lnTo>
                <a:lnTo>
                  <a:pt x="4207" y="8002"/>
                </a:lnTo>
                <a:lnTo>
                  <a:pt x="4188" y="7939"/>
                </a:lnTo>
                <a:lnTo>
                  <a:pt x="4169" y="7876"/>
                </a:lnTo>
                <a:lnTo>
                  <a:pt x="4150" y="7812"/>
                </a:lnTo>
                <a:lnTo>
                  <a:pt x="4139" y="7782"/>
                </a:lnTo>
                <a:lnTo>
                  <a:pt x="4127" y="7751"/>
                </a:lnTo>
                <a:lnTo>
                  <a:pt x="4114" y="7722"/>
                </a:lnTo>
                <a:lnTo>
                  <a:pt x="4102" y="7693"/>
                </a:lnTo>
                <a:lnTo>
                  <a:pt x="4087" y="7666"/>
                </a:lnTo>
                <a:lnTo>
                  <a:pt x="4072" y="7640"/>
                </a:lnTo>
                <a:lnTo>
                  <a:pt x="4056" y="7617"/>
                </a:lnTo>
                <a:lnTo>
                  <a:pt x="4037" y="7595"/>
                </a:lnTo>
                <a:lnTo>
                  <a:pt x="4018" y="7574"/>
                </a:lnTo>
                <a:lnTo>
                  <a:pt x="4007" y="7565"/>
                </a:lnTo>
                <a:lnTo>
                  <a:pt x="3996" y="7557"/>
                </a:lnTo>
                <a:lnTo>
                  <a:pt x="3985" y="7548"/>
                </a:lnTo>
                <a:lnTo>
                  <a:pt x="3972" y="7541"/>
                </a:lnTo>
                <a:lnTo>
                  <a:pt x="3960" y="7535"/>
                </a:lnTo>
                <a:lnTo>
                  <a:pt x="3948" y="7529"/>
                </a:lnTo>
                <a:lnTo>
                  <a:pt x="3935" y="7524"/>
                </a:lnTo>
                <a:lnTo>
                  <a:pt x="3920" y="7519"/>
                </a:lnTo>
                <a:lnTo>
                  <a:pt x="3906" y="7515"/>
                </a:lnTo>
                <a:lnTo>
                  <a:pt x="3891" y="7512"/>
                </a:lnTo>
                <a:lnTo>
                  <a:pt x="3876" y="7510"/>
                </a:lnTo>
                <a:lnTo>
                  <a:pt x="3860" y="7509"/>
                </a:lnTo>
                <a:lnTo>
                  <a:pt x="3843" y="7508"/>
                </a:lnTo>
                <a:lnTo>
                  <a:pt x="3826" y="7509"/>
                </a:lnTo>
                <a:lnTo>
                  <a:pt x="3807" y="7510"/>
                </a:lnTo>
                <a:lnTo>
                  <a:pt x="3789" y="7512"/>
                </a:lnTo>
                <a:lnTo>
                  <a:pt x="3770" y="7515"/>
                </a:lnTo>
                <a:lnTo>
                  <a:pt x="3750" y="7519"/>
                </a:lnTo>
                <a:lnTo>
                  <a:pt x="3729" y="7525"/>
                </a:lnTo>
                <a:lnTo>
                  <a:pt x="3708" y="7531"/>
                </a:lnTo>
                <a:lnTo>
                  <a:pt x="3686" y="7539"/>
                </a:lnTo>
                <a:lnTo>
                  <a:pt x="3663" y="7547"/>
                </a:lnTo>
                <a:lnTo>
                  <a:pt x="3636" y="7606"/>
                </a:lnTo>
                <a:lnTo>
                  <a:pt x="3611" y="7664"/>
                </a:lnTo>
                <a:lnTo>
                  <a:pt x="3587" y="7724"/>
                </a:lnTo>
                <a:lnTo>
                  <a:pt x="3567" y="7783"/>
                </a:lnTo>
                <a:lnTo>
                  <a:pt x="3546" y="7843"/>
                </a:lnTo>
                <a:lnTo>
                  <a:pt x="3527" y="7903"/>
                </a:lnTo>
                <a:lnTo>
                  <a:pt x="3512" y="7963"/>
                </a:lnTo>
                <a:lnTo>
                  <a:pt x="3496" y="8023"/>
                </a:lnTo>
                <a:lnTo>
                  <a:pt x="3482" y="8083"/>
                </a:lnTo>
                <a:lnTo>
                  <a:pt x="3470" y="8142"/>
                </a:lnTo>
                <a:lnTo>
                  <a:pt x="3459" y="8204"/>
                </a:lnTo>
                <a:lnTo>
                  <a:pt x="3449" y="8263"/>
                </a:lnTo>
                <a:lnTo>
                  <a:pt x="3441" y="8325"/>
                </a:lnTo>
                <a:lnTo>
                  <a:pt x="3433" y="8386"/>
                </a:lnTo>
                <a:lnTo>
                  <a:pt x="3428" y="8447"/>
                </a:lnTo>
                <a:lnTo>
                  <a:pt x="3422" y="8507"/>
                </a:lnTo>
                <a:lnTo>
                  <a:pt x="3419" y="8568"/>
                </a:lnTo>
                <a:lnTo>
                  <a:pt x="3416" y="8630"/>
                </a:lnTo>
                <a:lnTo>
                  <a:pt x="3414" y="8691"/>
                </a:lnTo>
                <a:lnTo>
                  <a:pt x="3413" y="8752"/>
                </a:lnTo>
                <a:lnTo>
                  <a:pt x="3411" y="8815"/>
                </a:lnTo>
                <a:lnTo>
                  <a:pt x="3411" y="8876"/>
                </a:lnTo>
                <a:lnTo>
                  <a:pt x="3414" y="8999"/>
                </a:lnTo>
                <a:lnTo>
                  <a:pt x="3419" y="9124"/>
                </a:lnTo>
                <a:lnTo>
                  <a:pt x="3425" y="9249"/>
                </a:lnTo>
                <a:lnTo>
                  <a:pt x="3432" y="9375"/>
                </a:lnTo>
                <a:lnTo>
                  <a:pt x="3441" y="9499"/>
                </a:lnTo>
                <a:lnTo>
                  <a:pt x="3422" y="9502"/>
                </a:lnTo>
                <a:lnTo>
                  <a:pt x="3404" y="9504"/>
                </a:lnTo>
                <a:lnTo>
                  <a:pt x="3387" y="9505"/>
                </a:lnTo>
                <a:lnTo>
                  <a:pt x="3370" y="9505"/>
                </a:lnTo>
                <a:lnTo>
                  <a:pt x="3354" y="9505"/>
                </a:lnTo>
                <a:lnTo>
                  <a:pt x="3339" y="9503"/>
                </a:lnTo>
                <a:lnTo>
                  <a:pt x="3325" y="9500"/>
                </a:lnTo>
                <a:lnTo>
                  <a:pt x="3310" y="9498"/>
                </a:lnTo>
                <a:lnTo>
                  <a:pt x="3296" y="9494"/>
                </a:lnTo>
                <a:lnTo>
                  <a:pt x="3284" y="9489"/>
                </a:lnTo>
                <a:lnTo>
                  <a:pt x="3272" y="9485"/>
                </a:lnTo>
                <a:lnTo>
                  <a:pt x="3260" y="9478"/>
                </a:lnTo>
                <a:lnTo>
                  <a:pt x="3249" y="9471"/>
                </a:lnTo>
                <a:lnTo>
                  <a:pt x="3239" y="9464"/>
                </a:lnTo>
                <a:lnTo>
                  <a:pt x="3229" y="9455"/>
                </a:lnTo>
                <a:lnTo>
                  <a:pt x="3219" y="9447"/>
                </a:lnTo>
                <a:lnTo>
                  <a:pt x="3211" y="9437"/>
                </a:lnTo>
                <a:lnTo>
                  <a:pt x="3202" y="9426"/>
                </a:lnTo>
                <a:lnTo>
                  <a:pt x="3194" y="9415"/>
                </a:lnTo>
                <a:lnTo>
                  <a:pt x="3186" y="9404"/>
                </a:lnTo>
                <a:lnTo>
                  <a:pt x="3174" y="9378"/>
                </a:lnTo>
                <a:lnTo>
                  <a:pt x="3162" y="9351"/>
                </a:lnTo>
                <a:lnTo>
                  <a:pt x="3153" y="9321"/>
                </a:lnTo>
                <a:lnTo>
                  <a:pt x="3145" y="9289"/>
                </a:lnTo>
                <a:lnTo>
                  <a:pt x="3139" y="9255"/>
                </a:lnTo>
                <a:lnTo>
                  <a:pt x="3135" y="9218"/>
                </a:lnTo>
                <a:lnTo>
                  <a:pt x="3133" y="9180"/>
                </a:lnTo>
                <a:lnTo>
                  <a:pt x="3130" y="9141"/>
                </a:lnTo>
                <a:lnTo>
                  <a:pt x="3130" y="9100"/>
                </a:lnTo>
                <a:lnTo>
                  <a:pt x="3131" y="9056"/>
                </a:lnTo>
                <a:lnTo>
                  <a:pt x="3135" y="9012"/>
                </a:lnTo>
                <a:lnTo>
                  <a:pt x="3139" y="8965"/>
                </a:lnTo>
                <a:lnTo>
                  <a:pt x="3144" y="8919"/>
                </a:lnTo>
                <a:lnTo>
                  <a:pt x="3148" y="8870"/>
                </a:lnTo>
                <a:lnTo>
                  <a:pt x="3156" y="8820"/>
                </a:lnTo>
                <a:lnTo>
                  <a:pt x="3163" y="8769"/>
                </a:lnTo>
                <a:lnTo>
                  <a:pt x="3180" y="8667"/>
                </a:lnTo>
                <a:lnTo>
                  <a:pt x="3201" y="8560"/>
                </a:lnTo>
                <a:lnTo>
                  <a:pt x="3223" y="8453"/>
                </a:lnTo>
                <a:lnTo>
                  <a:pt x="3246" y="8344"/>
                </a:lnTo>
                <a:lnTo>
                  <a:pt x="3271" y="8235"/>
                </a:lnTo>
                <a:lnTo>
                  <a:pt x="3320" y="8020"/>
                </a:lnTo>
                <a:lnTo>
                  <a:pt x="3343" y="7916"/>
                </a:lnTo>
                <a:lnTo>
                  <a:pt x="3364" y="7815"/>
                </a:lnTo>
                <a:lnTo>
                  <a:pt x="3383" y="7718"/>
                </a:lnTo>
                <a:lnTo>
                  <a:pt x="3400" y="7625"/>
                </a:lnTo>
                <a:lnTo>
                  <a:pt x="3414" y="7540"/>
                </a:lnTo>
                <a:lnTo>
                  <a:pt x="3419" y="7498"/>
                </a:lnTo>
                <a:lnTo>
                  <a:pt x="3422" y="7459"/>
                </a:lnTo>
                <a:lnTo>
                  <a:pt x="3426" y="7422"/>
                </a:lnTo>
                <a:lnTo>
                  <a:pt x="3427" y="7387"/>
                </a:lnTo>
                <a:lnTo>
                  <a:pt x="3427" y="7353"/>
                </a:lnTo>
                <a:lnTo>
                  <a:pt x="3427" y="7322"/>
                </a:lnTo>
                <a:lnTo>
                  <a:pt x="3425" y="7293"/>
                </a:lnTo>
                <a:lnTo>
                  <a:pt x="3420" y="7267"/>
                </a:lnTo>
                <a:lnTo>
                  <a:pt x="3415" y="7243"/>
                </a:lnTo>
                <a:lnTo>
                  <a:pt x="3408" y="7221"/>
                </a:lnTo>
                <a:lnTo>
                  <a:pt x="3399" y="7202"/>
                </a:lnTo>
                <a:lnTo>
                  <a:pt x="3394" y="7194"/>
                </a:lnTo>
                <a:lnTo>
                  <a:pt x="3388" y="7185"/>
                </a:lnTo>
                <a:lnTo>
                  <a:pt x="3382" y="7179"/>
                </a:lnTo>
                <a:lnTo>
                  <a:pt x="3376" y="7173"/>
                </a:lnTo>
                <a:lnTo>
                  <a:pt x="3369" y="7167"/>
                </a:lnTo>
                <a:lnTo>
                  <a:pt x="3361" y="7162"/>
                </a:lnTo>
                <a:lnTo>
                  <a:pt x="3345" y="7161"/>
                </a:lnTo>
                <a:lnTo>
                  <a:pt x="3331" y="7162"/>
                </a:lnTo>
                <a:lnTo>
                  <a:pt x="3316" y="7164"/>
                </a:lnTo>
                <a:lnTo>
                  <a:pt x="3301" y="7167"/>
                </a:lnTo>
                <a:lnTo>
                  <a:pt x="3287" y="7172"/>
                </a:lnTo>
                <a:lnTo>
                  <a:pt x="3273" y="7178"/>
                </a:lnTo>
                <a:lnTo>
                  <a:pt x="3260" y="7184"/>
                </a:lnTo>
                <a:lnTo>
                  <a:pt x="3248" y="7193"/>
                </a:lnTo>
                <a:lnTo>
                  <a:pt x="3234" y="7201"/>
                </a:lnTo>
                <a:lnTo>
                  <a:pt x="3222" y="7210"/>
                </a:lnTo>
                <a:lnTo>
                  <a:pt x="3197" y="7230"/>
                </a:lnTo>
                <a:lnTo>
                  <a:pt x="3174" y="7254"/>
                </a:lnTo>
                <a:lnTo>
                  <a:pt x="3151" y="7278"/>
                </a:lnTo>
                <a:lnTo>
                  <a:pt x="3107" y="7331"/>
                </a:lnTo>
                <a:lnTo>
                  <a:pt x="3085" y="7356"/>
                </a:lnTo>
                <a:lnTo>
                  <a:pt x="3063" y="7382"/>
                </a:lnTo>
                <a:lnTo>
                  <a:pt x="3041" y="7405"/>
                </a:lnTo>
                <a:lnTo>
                  <a:pt x="3019" y="7426"/>
                </a:lnTo>
                <a:lnTo>
                  <a:pt x="2996" y="7446"/>
                </a:lnTo>
                <a:lnTo>
                  <a:pt x="2985" y="7453"/>
                </a:lnTo>
                <a:lnTo>
                  <a:pt x="2972" y="7460"/>
                </a:lnTo>
                <a:lnTo>
                  <a:pt x="2935" y="7480"/>
                </a:lnTo>
                <a:lnTo>
                  <a:pt x="2892" y="7498"/>
                </a:lnTo>
                <a:lnTo>
                  <a:pt x="2845" y="7515"/>
                </a:lnTo>
                <a:lnTo>
                  <a:pt x="2795" y="7531"/>
                </a:lnTo>
                <a:lnTo>
                  <a:pt x="2743" y="7546"/>
                </a:lnTo>
                <a:lnTo>
                  <a:pt x="2688" y="7559"/>
                </a:lnTo>
                <a:lnTo>
                  <a:pt x="2631" y="7570"/>
                </a:lnTo>
                <a:lnTo>
                  <a:pt x="2574" y="7580"/>
                </a:lnTo>
                <a:lnTo>
                  <a:pt x="2516" y="7587"/>
                </a:lnTo>
                <a:lnTo>
                  <a:pt x="2459" y="7591"/>
                </a:lnTo>
                <a:lnTo>
                  <a:pt x="2432" y="7592"/>
                </a:lnTo>
                <a:lnTo>
                  <a:pt x="2404" y="7592"/>
                </a:lnTo>
                <a:lnTo>
                  <a:pt x="2377" y="7592"/>
                </a:lnTo>
                <a:lnTo>
                  <a:pt x="2350" y="7591"/>
                </a:lnTo>
                <a:lnTo>
                  <a:pt x="2324" y="7589"/>
                </a:lnTo>
                <a:lnTo>
                  <a:pt x="2300" y="7586"/>
                </a:lnTo>
                <a:lnTo>
                  <a:pt x="2276" y="7583"/>
                </a:lnTo>
                <a:lnTo>
                  <a:pt x="2252" y="7578"/>
                </a:lnTo>
                <a:lnTo>
                  <a:pt x="2229" y="7572"/>
                </a:lnTo>
                <a:lnTo>
                  <a:pt x="2208" y="7565"/>
                </a:lnTo>
                <a:lnTo>
                  <a:pt x="2188" y="7557"/>
                </a:lnTo>
                <a:lnTo>
                  <a:pt x="2169" y="7548"/>
                </a:lnTo>
                <a:lnTo>
                  <a:pt x="2135" y="7530"/>
                </a:lnTo>
                <a:lnTo>
                  <a:pt x="2102" y="7510"/>
                </a:lnTo>
                <a:lnTo>
                  <a:pt x="2070" y="7488"/>
                </a:lnTo>
                <a:lnTo>
                  <a:pt x="2037" y="7465"/>
                </a:lnTo>
                <a:lnTo>
                  <a:pt x="1974" y="7418"/>
                </a:lnTo>
                <a:lnTo>
                  <a:pt x="1910" y="7369"/>
                </a:lnTo>
                <a:lnTo>
                  <a:pt x="1878" y="7344"/>
                </a:lnTo>
                <a:lnTo>
                  <a:pt x="1846" y="7321"/>
                </a:lnTo>
                <a:lnTo>
                  <a:pt x="1815" y="7299"/>
                </a:lnTo>
                <a:lnTo>
                  <a:pt x="1782" y="7278"/>
                </a:lnTo>
                <a:lnTo>
                  <a:pt x="1747" y="7260"/>
                </a:lnTo>
                <a:lnTo>
                  <a:pt x="1713" y="7241"/>
                </a:lnTo>
                <a:lnTo>
                  <a:pt x="1679" y="7227"/>
                </a:lnTo>
                <a:lnTo>
                  <a:pt x="1661" y="7221"/>
                </a:lnTo>
                <a:lnTo>
                  <a:pt x="1644" y="7215"/>
                </a:lnTo>
                <a:lnTo>
                  <a:pt x="1624" y="7208"/>
                </a:lnTo>
                <a:lnTo>
                  <a:pt x="1607" y="7202"/>
                </a:lnTo>
                <a:lnTo>
                  <a:pt x="1592" y="7195"/>
                </a:lnTo>
                <a:lnTo>
                  <a:pt x="1579" y="7188"/>
                </a:lnTo>
                <a:lnTo>
                  <a:pt x="1567" y="7179"/>
                </a:lnTo>
                <a:lnTo>
                  <a:pt x="1556" y="7171"/>
                </a:lnTo>
                <a:lnTo>
                  <a:pt x="1547" y="7162"/>
                </a:lnTo>
                <a:lnTo>
                  <a:pt x="1538" y="7152"/>
                </a:lnTo>
                <a:lnTo>
                  <a:pt x="1532" y="7142"/>
                </a:lnTo>
                <a:lnTo>
                  <a:pt x="1526" y="7133"/>
                </a:lnTo>
                <a:lnTo>
                  <a:pt x="1520" y="7123"/>
                </a:lnTo>
                <a:lnTo>
                  <a:pt x="1516" y="7112"/>
                </a:lnTo>
                <a:lnTo>
                  <a:pt x="1508" y="7090"/>
                </a:lnTo>
                <a:lnTo>
                  <a:pt x="1502" y="7068"/>
                </a:lnTo>
                <a:lnTo>
                  <a:pt x="1496" y="7043"/>
                </a:lnTo>
                <a:lnTo>
                  <a:pt x="1487" y="7020"/>
                </a:lnTo>
                <a:lnTo>
                  <a:pt x="1478" y="6996"/>
                </a:lnTo>
                <a:lnTo>
                  <a:pt x="1472" y="6984"/>
                </a:lnTo>
                <a:lnTo>
                  <a:pt x="1466" y="6971"/>
                </a:lnTo>
                <a:lnTo>
                  <a:pt x="1459" y="6959"/>
                </a:lnTo>
                <a:lnTo>
                  <a:pt x="1449" y="6947"/>
                </a:lnTo>
                <a:lnTo>
                  <a:pt x="1439" y="6935"/>
                </a:lnTo>
                <a:lnTo>
                  <a:pt x="1428" y="6922"/>
                </a:lnTo>
                <a:lnTo>
                  <a:pt x="1415" y="6910"/>
                </a:lnTo>
                <a:lnTo>
                  <a:pt x="1401" y="6898"/>
                </a:lnTo>
                <a:lnTo>
                  <a:pt x="1384" y="6887"/>
                </a:lnTo>
                <a:lnTo>
                  <a:pt x="1366" y="6875"/>
                </a:lnTo>
                <a:lnTo>
                  <a:pt x="1351" y="6865"/>
                </a:lnTo>
                <a:lnTo>
                  <a:pt x="1335" y="6854"/>
                </a:lnTo>
                <a:lnTo>
                  <a:pt x="1320" y="6842"/>
                </a:lnTo>
                <a:lnTo>
                  <a:pt x="1304" y="6828"/>
                </a:lnTo>
                <a:lnTo>
                  <a:pt x="1272" y="6799"/>
                </a:lnTo>
                <a:lnTo>
                  <a:pt x="1240" y="6766"/>
                </a:lnTo>
                <a:lnTo>
                  <a:pt x="1208" y="6732"/>
                </a:lnTo>
                <a:lnTo>
                  <a:pt x="1178" y="6694"/>
                </a:lnTo>
                <a:lnTo>
                  <a:pt x="1147" y="6655"/>
                </a:lnTo>
                <a:lnTo>
                  <a:pt x="1117" y="6614"/>
                </a:lnTo>
                <a:lnTo>
                  <a:pt x="1087" y="6574"/>
                </a:lnTo>
                <a:lnTo>
                  <a:pt x="1059" y="6533"/>
                </a:lnTo>
                <a:lnTo>
                  <a:pt x="1004" y="6449"/>
                </a:lnTo>
                <a:lnTo>
                  <a:pt x="909" y="6301"/>
                </a:lnTo>
                <a:lnTo>
                  <a:pt x="893" y="6279"/>
                </a:lnTo>
                <a:lnTo>
                  <a:pt x="877" y="6261"/>
                </a:lnTo>
                <a:lnTo>
                  <a:pt x="859" y="6244"/>
                </a:lnTo>
                <a:lnTo>
                  <a:pt x="840" y="6228"/>
                </a:lnTo>
                <a:lnTo>
                  <a:pt x="822" y="6213"/>
                </a:lnTo>
                <a:lnTo>
                  <a:pt x="802" y="6200"/>
                </a:lnTo>
                <a:lnTo>
                  <a:pt x="763" y="6174"/>
                </a:lnTo>
                <a:lnTo>
                  <a:pt x="745" y="6161"/>
                </a:lnTo>
                <a:lnTo>
                  <a:pt x="725" y="6147"/>
                </a:lnTo>
                <a:lnTo>
                  <a:pt x="708" y="6133"/>
                </a:lnTo>
                <a:lnTo>
                  <a:pt x="691" y="6116"/>
                </a:lnTo>
                <a:lnTo>
                  <a:pt x="675" y="6099"/>
                </a:lnTo>
                <a:lnTo>
                  <a:pt x="661" y="6078"/>
                </a:lnTo>
                <a:lnTo>
                  <a:pt x="648" y="6056"/>
                </a:lnTo>
                <a:lnTo>
                  <a:pt x="642" y="6042"/>
                </a:lnTo>
                <a:lnTo>
                  <a:pt x="637" y="6030"/>
                </a:lnTo>
                <a:lnTo>
                  <a:pt x="615" y="5971"/>
                </a:lnTo>
                <a:lnTo>
                  <a:pt x="603" y="5937"/>
                </a:lnTo>
                <a:lnTo>
                  <a:pt x="588" y="5902"/>
                </a:lnTo>
                <a:lnTo>
                  <a:pt x="573" y="5868"/>
                </a:lnTo>
                <a:lnTo>
                  <a:pt x="557" y="5835"/>
                </a:lnTo>
                <a:lnTo>
                  <a:pt x="548" y="5820"/>
                </a:lnTo>
                <a:lnTo>
                  <a:pt x="538" y="5806"/>
                </a:lnTo>
                <a:lnTo>
                  <a:pt x="530" y="5794"/>
                </a:lnTo>
                <a:lnTo>
                  <a:pt x="521" y="5783"/>
                </a:lnTo>
                <a:lnTo>
                  <a:pt x="507" y="5769"/>
                </a:lnTo>
                <a:lnTo>
                  <a:pt x="491" y="5755"/>
                </a:lnTo>
                <a:lnTo>
                  <a:pt x="475" y="5742"/>
                </a:lnTo>
                <a:lnTo>
                  <a:pt x="458" y="5729"/>
                </a:lnTo>
                <a:lnTo>
                  <a:pt x="425" y="5705"/>
                </a:lnTo>
                <a:lnTo>
                  <a:pt x="389" y="5683"/>
                </a:lnTo>
                <a:lnTo>
                  <a:pt x="355" y="5660"/>
                </a:lnTo>
                <a:lnTo>
                  <a:pt x="321" y="5636"/>
                </a:lnTo>
                <a:lnTo>
                  <a:pt x="305" y="5623"/>
                </a:lnTo>
                <a:lnTo>
                  <a:pt x="289" y="5610"/>
                </a:lnTo>
                <a:lnTo>
                  <a:pt x="274" y="5595"/>
                </a:lnTo>
                <a:lnTo>
                  <a:pt x="261" y="5580"/>
                </a:lnTo>
                <a:lnTo>
                  <a:pt x="245" y="5561"/>
                </a:lnTo>
                <a:lnTo>
                  <a:pt x="232" y="5540"/>
                </a:lnTo>
                <a:lnTo>
                  <a:pt x="221" y="5520"/>
                </a:lnTo>
                <a:lnTo>
                  <a:pt x="211" y="5498"/>
                </a:lnTo>
                <a:lnTo>
                  <a:pt x="203" y="5478"/>
                </a:lnTo>
                <a:lnTo>
                  <a:pt x="196" y="5456"/>
                </a:lnTo>
                <a:lnTo>
                  <a:pt x="185" y="5413"/>
                </a:lnTo>
                <a:lnTo>
                  <a:pt x="173" y="5368"/>
                </a:lnTo>
                <a:lnTo>
                  <a:pt x="167" y="5346"/>
                </a:lnTo>
                <a:lnTo>
                  <a:pt x="159" y="5324"/>
                </a:lnTo>
                <a:lnTo>
                  <a:pt x="151" y="5302"/>
                </a:lnTo>
                <a:lnTo>
                  <a:pt x="141" y="5278"/>
                </a:lnTo>
                <a:lnTo>
                  <a:pt x="130" y="5256"/>
                </a:lnTo>
                <a:lnTo>
                  <a:pt x="115" y="5234"/>
                </a:lnTo>
                <a:lnTo>
                  <a:pt x="104" y="5216"/>
                </a:lnTo>
                <a:lnTo>
                  <a:pt x="91" y="5190"/>
                </a:lnTo>
                <a:lnTo>
                  <a:pt x="76" y="5159"/>
                </a:lnTo>
                <a:lnTo>
                  <a:pt x="60" y="5123"/>
                </a:lnTo>
                <a:lnTo>
                  <a:pt x="46" y="5084"/>
                </a:lnTo>
                <a:lnTo>
                  <a:pt x="32" y="5042"/>
                </a:lnTo>
                <a:lnTo>
                  <a:pt x="20" y="4998"/>
                </a:lnTo>
                <a:lnTo>
                  <a:pt x="10" y="4954"/>
                </a:lnTo>
                <a:lnTo>
                  <a:pt x="7" y="4932"/>
                </a:lnTo>
                <a:lnTo>
                  <a:pt x="3" y="4910"/>
                </a:lnTo>
                <a:lnTo>
                  <a:pt x="0" y="4890"/>
                </a:lnTo>
                <a:lnTo>
                  <a:pt x="0" y="4868"/>
                </a:lnTo>
                <a:lnTo>
                  <a:pt x="0" y="4848"/>
                </a:lnTo>
                <a:lnTo>
                  <a:pt x="2" y="4828"/>
                </a:lnTo>
                <a:lnTo>
                  <a:pt x="4" y="4809"/>
                </a:lnTo>
                <a:lnTo>
                  <a:pt x="8" y="4792"/>
                </a:lnTo>
                <a:lnTo>
                  <a:pt x="14" y="4775"/>
                </a:lnTo>
                <a:lnTo>
                  <a:pt x="21" y="4759"/>
                </a:lnTo>
                <a:lnTo>
                  <a:pt x="30" y="4745"/>
                </a:lnTo>
                <a:lnTo>
                  <a:pt x="40" y="4733"/>
                </a:lnTo>
                <a:lnTo>
                  <a:pt x="52" y="4722"/>
                </a:lnTo>
                <a:lnTo>
                  <a:pt x="66" y="4712"/>
                </a:lnTo>
                <a:lnTo>
                  <a:pt x="82" y="4705"/>
                </a:lnTo>
                <a:lnTo>
                  <a:pt x="101" y="4699"/>
                </a:lnTo>
                <a:lnTo>
                  <a:pt x="157" y="4755"/>
                </a:lnTo>
                <a:lnTo>
                  <a:pt x="216" y="4810"/>
                </a:lnTo>
                <a:lnTo>
                  <a:pt x="276" y="4863"/>
                </a:lnTo>
                <a:lnTo>
                  <a:pt x="337" y="4913"/>
                </a:lnTo>
                <a:lnTo>
                  <a:pt x="356" y="4919"/>
                </a:lnTo>
                <a:lnTo>
                  <a:pt x="376" y="4923"/>
                </a:lnTo>
                <a:lnTo>
                  <a:pt x="395" y="4925"/>
                </a:lnTo>
                <a:lnTo>
                  <a:pt x="416" y="4926"/>
                </a:lnTo>
                <a:lnTo>
                  <a:pt x="459" y="4926"/>
                </a:lnTo>
                <a:lnTo>
                  <a:pt x="502" y="4926"/>
                </a:lnTo>
                <a:lnTo>
                  <a:pt x="522" y="4926"/>
                </a:lnTo>
                <a:lnTo>
                  <a:pt x="543" y="4929"/>
                </a:lnTo>
                <a:lnTo>
                  <a:pt x="564" y="4931"/>
                </a:lnTo>
                <a:lnTo>
                  <a:pt x="584" y="4936"/>
                </a:lnTo>
                <a:lnTo>
                  <a:pt x="603" y="4942"/>
                </a:lnTo>
                <a:lnTo>
                  <a:pt x="621" y="4951"/>
                </a:lnTo>
                <a:lnTo>
                  <a:pt x="630" y="4957"/>
                </a:lnTo>
                <a:lnTo>
                  <a:pt x="639" y="4963"/>
                </a:lnTo>
                <a:lnTo>
                  <a:pt x="646" y="4970"/>
                </a:lnTo>
                <a:lnTo>
                  <a:pt x="655" y="4978"/>
                </a:lnTo>
                <a:lnTo>
                  <a:pt x="684" y="4969"/>
                </a:lnTo>
                <a:lnTo>
                  <a:pt x="718" y="4960"/>
                </a:lnTo>
                <a:lnTo>
                  <a:pt x="758" y="4952"/>
                </a:lnTo>
                <a:lnTo>
                  <a:pt x="804" y="4943"/>
                </a:lnTo>
                <a:lnTo>
                  <a:pt x="851" y="4935"/>
                </a:lnTo>
                <a:lnTo>
                  <a:pt x="903" y="4927"/>
                </a:lnTo>
                <a:lnTo>
                  <a:pt x="954" y="4920"/>
                </a:lnTo>
                <a:lnTo>
                  <a:pt x="1007" y="4915"/>
                </a:lnTo>
                <a:lnTo>
                  <a:pt x="1059" y="4912"/>
                </a:lnTo>
                <a:lnTo>
                  <a:pt x="1111" y="4909"/>
                </a:lnTo>
                <a:lnTo>
                  <a:pt x="1159" y="4909"/>
                </a:lnTo>
                <a:lnTo>
                  <a:pt x="1206" y="4912"/>
                </a:lnTo>
                <a:lnTo>
                  <a:pt x="1228" y="4914"/>
                </a:lnTo>
                <a:lnTo>
                  <a:pt x="1249" y="4916"/>
                </a:lnTo>
                <a:lnTo>
                  <a:pt x="1268" y="4920"/>
                </a:lnTo>
                <a:lnTo>
                  <a:pt x="1287" y="4924"/>
                </a:lnTo>
                <a:lnTo>
                  <a:pt x="1304" y="4930"/>
                </a:lnTo>
                <a:lnTo>
                  <a:pt x="1318" y="4935"/>
                </a:lnTo>
                <a:lnTo>
                  <a:pt x="1332" y="4942"/>
                </a:lnTo>
                <a:lnTo>
                  <a:pt x="1344" y="4949"/>
                </a:lnTo>
                <a:lnTo>
                  <a:pt x="1366" y="4956"/>
                </a:lnTo>
                <a:lnTo>
                  <a:pt x="1387" y="4958"/>
                </a:lnTo>
                <a:lnTo>
                  <a:pt x="1408" y="4958"/>
                </a:lnTo>
                <a:lnTo>
                  <a:pt x="1428" y="4956"/>
                </a:lnTo>
                <a:lnTo>
                  <a:pt x="1449" y="4953"/>
                </a:lnTo>
                <a:lnTo>
                  <a:pt x="1469" y="4948"/>
                </a:lnTo>
                <a:lnTo>
                  <a:pt x="1488" y="4942"/>
                </a:lnTo>
                <a:lnTo>
                  <a:pt x="1508" y="4935"/>
                </a:lnTo>
                <a:lnTo>
                  <a:pt x="1547" y="4921"/>
                </a:lnTo>
                <a:lnTo>
                  <a:pt x="1567" y="4914"/>
                </a:lnTo>
                <a:lnTo>
                  <a:pt x="1587" y="4908"/>
                </a:lnTo>
                <a:lnTo>
                  <a:pt x="1607" y="4902"/>
                </a:lnTo>
                <a:lnTo>
                  <a:pt x="1628" y="4898"/>
                </a:lnTo>
                <a:lnTo>
                  <a:pt x="1648" y="4896"/>
                </a:lnTo>
                <a:lnTo>
                  <a:pt x="1670" y="4896"/>
                </a:lnTo>
                <a:lnTo>
                  <a:pt x="1691" y="4897"/>
                </a:lnTo>
                <a:lnTo>
                  <a:pt x="1713" y="4902"/>
                </a:lnTo>
                <a:lnTo>
                  <a:pt x="1733" y="4907"/>
                </a:lnTo>
                <a:lnTo>
                  <a:pt x="1752" y="4915"/>
                </a:lnTo>
                <a:lnTo>
                  <a:pt x="1772" y="4924"/>
                </a:lnTo>
                <a:lnTo>
                  <a:pt x="1790" y="4934"/>
                </a:lnTo>
                <a:lnTo>
                  <a:pt x="1827" y="4954"/>
                </a:lnTo>
                <a:lnTo>
                  <a:pt x="1864" y="4976"/>
                </a:lnTo>
                <a:lnTo>
                  <a:pt x="1883" y="4986"/>
                </a:lnTo>
                <a:lnTo>
                  <a:pt x="1901" y="4996"/>
                </a:lnTo>
                <a:lnTo>
                  <a:pt x="1921" y="5005"/>
                </a:lnTo>
                <a:lnTo>
                  <a:pt x="1941" y="5011"/>
                </a:lnTo>
                <a:lnTo>
                  <a:pt x="1961" y="5016"/>
                </a:lnTo>
                <a:lnTo>
                  <a:pt x="1982" y="5019"/>
                </a:lnTo>
                <a:lnTo>
                  <a:pt x="2069" y="5024"/>
                </a:lnTo>
                <a:lnTo>
                  <a:pt x="2156" y="5029"/>
                </a:lnTo>
                <a:lnTo>
                  <a:pt x="2241" y="5036"/>
                </a:lnTo>
                <a:lnTo>
                  <a:pt x="2284" y="5040"/>
                </a:lnTo>
                <a:lnTo>
                  <a:pt x="2327" y="5046"/>
                </a:lnTo>
                <a:lnTo>
                  <a:pt x="2370" y="5052"/>
                </a:lnTo>
                <a:lnTo>
                  <a:pt x="2411" y="5060"/>
                </a:lnTo>
                <a:lnTo>
                  <a:pt x="2454" y="5068"/>
                </a:lnTo>
                <a:lnTo>
                  <a:pt x="2496" y="5078"/>
                </a:lnTo>
                <a:lnTo>
                  <a:pt x="2537" y="5090"/>
                </a:lnTo>
                <a:lnTo>
                  <a:pt x="2579" y="5102"/>
                </a:lnTo>
                <a:lnTo>
                  <a:pt x="2619" y="5117"/>
                </a:lnTo>
                <a:lnTo>
                  <a:pt x="2661" y="5134"/>
                </a:lnTo>
                <a:lnTo>
                  <a:pt x="2854" y="5314"/>
                </a:lnTo>
                <a:lnTo>
                  <a:pt x="2880" y="5311"/>
                </a:lnTo>
                <a:lnTo>
                  <a:pt x="2904" y="5313"/>
                </a:lnTo>
                <a:lnTo>
                  <a:pt x="2930" y="5314"/>
                </a:lnTo>
                <a:lnTo>
                  <a:pt x="2953" y="5319"/>
                </a:lnTo>
                <a:lnTo>
                  <a:pt x="2977" y="5325"/>
                </a:lnTo>
                <a:lnTo>
                  <a:pt x="2999" y="5333"/>
                </a:lnTo>
                <a:lnTo>
                  <a:pt x="3021" y="5343"/>
                </a:lnTo>
                <a:lnTo>
                  <a:pt x="3043" y="5355"/>
                </a:lnTo>
                <a:lnTo>
                  <a:pt x="3064" y="5368"/>
                </a:lnTo>
                <a:lnTo>
                  <a:pt x="3084" y="5382"/>
                </a:lnTo>
                <a:lnTo>
                  <a:pt x="3102" y="5399"/>
                </a:lnTo>
                <a:lnTo>
                  <a:pt x="3119" y="5416"/>
                </a:lnTo>
                <a:lnTo>
                  <a:pt x="3136" y="5435"/>
                </a:lnTo>
                <a:lnTo>
                  <a:pt x="3151" y="5454"/>
                </a:lnTo>
                <a:lnTo>
                  <a:pt x="3166" y="5474"/>
                </a:lnTo>
                <a:lnTo>
                  <a:pt x="3178" y="5495"/>
                </a:lnTo>
                <a:lnTo>
                  <a:pt x="3179" y="5506"/>
                </a:lnTo>
                <a:lnTo>
                  <a:pt x="3181" y="5517"/>
                </a:lnTo>
                <a:lnTo>
                  <a:pt x="3186" y="5529"/>
                </a:lnTo>
                <a:lnTo>
                  <a:pt x="3191" y="5544"/>
                </a:lnTo>
                <a:lnTo>
                  <a:pt x="3199" y="5558"/>
                </a:lnTo>
                <a:lnTo>
                  <a:pt x="3208" y="5574"/>
                </a:lnTo>
                <a:lnTo>
                  <a:pt x="3229" y="5608"/>
                </a:lnTo>
                <a:lnTo>
                  <a:pt x="3255" y="5645"/>
                </a:lnTo>
                <a:lnTo>
                  <a:pt x="3284" y="5683"/>
                </a:lnTo>
                <a:lnTo>
                  <a:pt x="3315" y="5722"/>
                </a:lnTo>
                <a:lnTo>
                  <a:pt x="3349" y="5760"/>
                </a:lnTo>
                <a:lnTo>
                  <a:pt x="3382" y="5798"/>
                </a:lnTo>
                <a:lnTo>
                  <a:pt x="3416" y="5833"/>
                </a:lnTo>
                <a:lnTo>
                  <a:pt x="3448" y="5865"/>
                </a:lnTo>
                <a:lnTo>
                  <a:pt x="3480" y="5893"/>
                </a:lnTo>
                <a:lnTo>
                  <a:pt x="3507" y="5918"/>
                </a:lnTo>
                <a:lnTo>
                  <a:pt x="3531" y="5935"/>
                </a:lnTo>
                <a:lnTo>
                  <a:pt x="3542" y="5942"/>
                </a:lnTo>
                <a:lnTo>
                  <a:pt x="3551" y="5947"/>
                </a:lnTo>
                <a:lnTo>
                  <a:pt x="3558" y="5949"/>
                </a:lnTo>
                <a:lnTo>
                  <a:pt x="3565" y="5951"/>
                </a:lnTo>
                <a:lnTo>
                  <a:pt x="3574" y="5962"/>
                </a:lnTo>
                <a:lnTo>
                  <a:pt x="3582" y="5975"/>
                </a:lnTo>
                <a:lnTo>
                  <a:pt x="3591" y="5987"/>
                </a:lnTo>
                <a:lnTo>
                  <a:pt x="3598" y="6001"/>
                </a:lnTo>
                <a:lnTo>
                  <a:pt x="3612" y="6029"/>
                </a:lnTo>
                <a:lnTo>
                  <a:pt x="3624" y="6058"/>
                </a:lnTo>
                <a:lnTo>
                  <a:pt x="3634" y="6090"/>
                </a:lnTo>
                <a:lnTo>
                  <a:pt x="3641" y="6122"/>
                </a:lnTo>
                <a:lnTo>
                  <a:pt x="3649" y="6155"/>
                </a:lnTo>
                <a:lnTo>
                  <a:pt x="3655" y="6189"/>
                </a:lnTo>
                <a:lnTo>
                  <a:pt x="3664" y="6257"/>
                </a:lnTo>
                <a:lnTo>
                  <a:pt x="3672" y="6325"/>
                </a:lnTo>
                <a:lnTo>
                  <a:pt x="3680" y="6391"/>
                </a:lnTo>
                <a:lnTo>
                  <a:pt x="3685" y="6422"/>
                </a:lnTo>
                <a:lnTo>
                  <a:pt x="3691" y="6453"/>
                </a:lnTo>
                <a:lnTo>
                  <a:pt x="3694" y="6466"/>
                </a:lnTo>
                <a:lnTo>
                  <a:pt x="3694" y="6482"/>
                </a:lnTo>
                <a:lnTo>
                  <a:pt x="3694" y="6499"/>
                </a:lnTo>
                <a:lnTo>
                  <a:pt x="3693" y="6518"/>
                </a:lnTo>
                <a:lnTo>
                  <a:pt x="3688" y="6557"/>
                </a:lnTo>
                <a:lnTo>
                  <a:pt x="3679" y="6600"/>
                </a:lnTo>
                <a:lnTo>
                  <a:pt x="3669" y="6644"/>
                </a:lnTo>
                <a:lnTo>
                  <a:pt x="3658" y="6690"/>
                </a:lnTo>
                <a:lnTo>
                  <a:pt x="3635" y="6784"/>
                </a:lnTo>
                <a:lnTo>
                  <a:pt x="3624" y="6830"/>
                </a:lnTo>
                <a:lnTo>
                  <a:pt x="3615" y="6874"/>
                </a:lnTo>
                <a:lnTo>
                  <a:pt x="3609" y="6914"/>
                </a:lnTo>
                <a:lnTo>
                  <a:pt x="3608" y="6932"/>
                </a:lnTo>
                <a:lnTo>
                  <a:pt x="3607" y="6951"/>
                </a:lnTo>
                <a:lnTo>
                  <a:pt x="3608" y="6966"/>
                </a:lnTo>
                <a:lnTo>
                  <a:pt x="3609" y="6982"/>
                </a:lnTo>
                <a:lnTo>
                  <a:pt x="3612" y="6996"/>
                </a:lnTo>
                <a:lnTo>
                  <a:pt x="3617" y="7008"/>
                </a:lnTo>
                <a:lnTo>
                  <a:pt x="3622" y="7018"/>
                </a:lnTo>
                <a:lnTo>
                  <a:pt x="3629" y="7026"/>
                </a:lnTo>
                <a:lnTo>
                  <a:pt x="3639" y="7034"/>
                </a:lnTo>
                <a:lnTo>
                  <a:pt x="3649" y="7039"/>
                </a:lnTo>
                <a:lnTo>
                  <a:pt x="3649" y="7025"/>
                </a:lnTo>
                <a:lnTo>
                  <a:pt x="3650" y="7012"/>
                </a:lnTo>
                <a:lnTo>
                  <a:pt x="3651" y="6996"/>
                </a:lnTo>
                <a:lnTo>
                  <a:pt x="3653" y="6981"/>
                </a:lnTo>
                <a:lnTo>
                  <a:pt x="3661" y="6947"/>
                </a:lnTo>
                <a:lnTo>
                  <a:pt x="3671" y="6911"/>
                </a:lnTo>
                <a:lnTo>
                  <a:pt x="3683" y="6874"/>
                </a:lnTo>
                <a:lnTo>
                  <a:pt x="3697" y="6834"/>
                </a:lnTo>
                <a:lnTo>
                  <a:pt x="3713" y="6794"/>
                </a:lnTo>
                <a:lnTo>
                  <a:pt x="3730" y="6754"/>
                </a:lnTo>
                <a:lnTo>
                  <a:pt x="3768" y="6672"/>
                </a:lnTo>
                <a:lnTo>
                  <a:pt x="3806" y="6592"/>
                </a:lnTo>
                <a:lnTo>
                  <a:pt x="3875" y="6457"/>
                </a:lnTo>
                <a:lnTo>
                  <a:pt x="3872" y="6398"/>
                </a:lnTo>
                <a:lnTo>
                  <a:pt x="3867" y="6344"/>
                </a:lnTo>
                <a:lnTo>
                  <a:pt x="3862" y="6297"/>
                </a:lnTo>
                <a:lnTo>
                  <a:pt x="3855" y="6255"/>
                </a:lnTo>
                <a:lnTo>
                  <a:pt x="3848" y="6216"/>
                </a:lnTo>
                <a:lnTo>
                  <a:pt x="3837" y="6180"/>
                </a:lnTo>
                <a:lnTo>
                  <a:pt x="3826" y="6146"/>
                </a:lnTo>
                <a:lnTo>
                  <a:pt x="3812" y="6114"/>
                </a:lnTo>
                <a:lnTo>
                  <a:pt x="3798" y="6083"/>
                </a:lnTo>
                <a:lnTo>
                  <a:pt x="3782" y="6051"/>
                </a:lnTo>
                <a:lnTo>
                  <a:pt x="3745" y="5982"/>
                </a:lnTo>
                <a:lnTo>
                  <a:pt x="3701" y="5903"/>
                </a:lnTo>
                <a:lnTo>
                  <a:pt x="3677" y="5857"/>
                </a:lnTo>
                <a:lnTo>
                  <a:pt x="3651" y="5805"/>
                </a:lnTo>
                <a:lnTo>
                  <a:pt x="3624" y="5750"/>
                </a:lnTo>
                <a:lnTo>
                  <a:pt x="3598" y="5695"/>
                </a:lnTo>
                <a:lnTo>
                  <a:pt x="3574" y="5641"/>
                </a:lnTo>
                <a:lnTo>
                  <a:pt x="3551" y="5589"/>
                </a:lnTo>
                <a:lnTo>
                  <a:pt x="3529" y="5536"/>
                </a:lnTo>
                <a:lnTo>
                  <a:pt x="3509" y="5485"/>
                </a:lnTo>
                <a:lnTo>
                  <a:pt x="3490" y="5434"/>
                </a:lnTo>
                <a:lnTo>
                  <a:pt x="3472" y="5383"/>
                </a:lnTo>
                <a:lnTo>
                  <a:pt x="3455" y="5335"/>
                </a:lnTo>
                <a:lnTo>
                  <a:pt x="3441" y="5284"/>
                </a:lnTo>
                <a:lnTo>
                  <a:pt x="3426" y="5236"/>
                </a:lnTo>
                <a:lnTo>
                  <a:pt x="3414" y="5187"/>
                </a:lnTo>
                <a:lnTo>
                  <a:pt x="3403" y="5138"/>
                </a:lnTo>
                <a:lnTo>
                  <a:pt x="3392" y="5090"/>
                </a:lnTo>
                <a:lnTo>
                  <a:pt x="3383" y="5041"/>
                </a:lnTo>
                <a:lnTo>
                  <a:pt x="3376" y="4992"/>
                </a:lnTo>
                <a:lnTo>
                  <a:pt x="3369" y="4945"/>
                </a:lnTo>
                <a:lnTo>
                  <a:pt x="3364" y="4896"/>
                </a:lnTo>
                <a:lnTo>
                  <a:pt x="3359" y="4847"/>
                </a:lnTo>
                <a:lnTo>
                  <a:pt x="3356" y="4797"/>
                </a:lnTo>
                <a:lnTo>
                  <a:pt x="3355" y="4747"/>
                </a:lnTo>
                <a:lnTo>
                  <a:pt x="3354" y="4696"/>
                </a:lnTo>
                <a:lnTo>
                  <a:pt x="3355" y="4646"/>
                </a:lnTo>
                <a:lnTo>
                  <a:pt x="3356" y="4595"/>
                </a:lnTo>
                <a:lnTo>
                  <a:pt x="3359" y="4542"/>
                </a:lnTo>
                <a:lnTo>
                  <a:pt x="3364" y="4490"/>
                </a:lnTo>
                <a:lnTo>
                  <a:pt x="3369" y="4436"/>
                </a:lnTo>
                <a:lnTo>
                  <a:pt x="3375" y="4381"/>
                </a:lnTo>
                <a:lnTo>
                  <a:pt x="3382" y="4326"/>
                </a:lnTo>
                <a:lnTo>
                  <a:pt x="3391" y="4270"/>
                </a:lnTo>
                <a:lnTo>
                  <a:pt x="3400" y="4211"/>
                </a:lnTo>
                <a:lnTo>
                  <a:pt x="3411" y="4152"/>
                </a:lnTo>
                <a:lnTo>
                  <a:pt x="3443" y="3979"/>
                </a:lnTo>
                <a:lnTo>
                  <a:pt x="3461" y="3882"/>
                </a:lnTo>
                <a:lnTo>
                  <a:pt x="3472" y="3832"/>
                </a:lnTo>
                <a:lnTo>
                  <a:pt x="3483" y="3782"/>
                </a:lnTo>
                <a:lnTo>
                  <a:pt x="3496" y="3733"/>
                </a:lnTo>
                <a:lnTo>
                  <a:pt x="3509" y="3684"/>
                </a:lnTo>
                <a:lnTo>
                  <a:pt x="3523" y="3638"/>
                </a:lnTo>
                <a:lnTo>
                  <a:pt x="3537" y="3593"/>
                </a:lnTo>
                <a:lnTo>
                  <a:pt x="3554" y="3550"/>
                </a:lnTo>
                <a:lnTo>
                  <a:pt x="3571" y="3510"/>
                </a:lnTo>
                <a:lnTo>
                  <a:pt x="3590" y="3473"/>
                </a:lnTo>
                <a:lnTo>
                  <a:pt x="3600" y="3456"/>
                </a:lnTo>
                <a:lnTo>
                  <a:pt x="3609" y="3440"/>
                </a:lnTo>
                <a:lnTo>
                  <a:pt x="3631" y="3404"/>
                </a:lnTo>
                <a:lnTo>
                  <a:pt x="3651" y="3370"/>
                </a:lnTo>
                <a:lnTo>
                  <a:pt x="3667" y="3337"/>
                </a:lnTo>
                <a:lnTo>
                  <a:pt x="3680" y="3304"/>
                </a:lnTo>
                <a:lnTo>
                  <a:pt x="3693" y="3271"/>
                </a:lnTo>
                <a:lnTo>
                  <a:pt x="3702" y="3239"/>
                </a:lnTo>
                <a:lnTo>
                  <a:pt x="3711" y="3208"/>
                </a:lnTo>
                <a:lnTo>
                  <a:pt x="3718" y="3176"/>
                </a:lnTo>
                <a:lnTo>
                  <a:pt x="3732" y="3113"/>
                </a:lnTo>
                <a:lnTo>
                  <a:pt x="3746" y="3050"/>
                </a:lnTo>
                <a:lnTo>
                  <a:pt x="3755" y="3018"/>
                </a:lnTo>
                <a:lnTo>
                  <a:pt x="3763" y="2985"/>
                </a:lnTo>
                <a:lnTo>
                  <a:pt x="3774" y="2952"/>
                </a:lnTo>
                <a:lnTo>
                  <a:pt x="3787" y="2919"/>
                </a:lnTo>
                <a:lnTo>
                  <a:pt x="3798" y="2893"/>
                </a:lnTo>
                <a:lnTo>
                  <a:pt x="3810" y="2869"/>
                </a:lnTo>
                <a:lnTo>
                  <a:pt x="3823" y="2845"/>
                </a:lnTo>
                <a:lnTo>
                  <a:pt x="3837" y="2823"/>
                </a:lnTo>
                <a:lnTo>
                  <a:pt x="3866" y="2779"/>
                </a:lnTo>
                <a:lnTo>
                  <a:pt x="3895" y="2736"/>
                </a:lnTo>
                <a:lnTo>
                  <a:pt x="3924" y="2693"/>
                </a:lnTo>
                <a:lnTo>
                  <a:pt x="3937" y="2670"/>
                </a:lnTo>
                <a:lnTo>
                  <a:pt x="3949" y="2646"/>
                </a:lnTo>
                <a:lnTo>
                  <a:pt x="3960" y="2623"/>
                </a:lnTo>
                <a:lnTo>
                  <a:pt x="3970" y="2598"/>
                </a:lnTo>
                <a:lnTo>
                  <a:pt x="3979" y="2571"/>
                </a:lnTo>
                <a:lnTo>
                  <a:pt x="3986" y="2543"/>
                </a:lnTo>
                <a:lnTo>
                  <a:pt x="3990" y="2517"/>
                </a:lnTo>
                <a:lnTo>
                  <a:pt x="3993" y="2492"/>
                </a:lnTo>
                <a:lnTo>
                  <a:pt x="3998" y="2445"/>
                </a:lnTo>
                <a:lnTo>
                  <a:pt x="4003" y="2398"/>
                </a:lnTo>
                <a:lnTo>
                  <a:pt x="4007" y="2353"/>
                </a:lnTo>
                <a:lnTo>
                  <a:pt x="4010" y="2331"/>
                </a:lnTo>
                <a:lnTo>
                  <a:pt x="4014" y="2310"/>
                </a:lnTo>
                <a:lnTo>
                  <a:pt x="4019" y="2288"/>
                </a:lnTo>
                <a:lnTo>
                  <a:pt x="4025" y="2266"/>
                </a:lnTo>
                <a:lnTo>
                  <a:pt x="4032" y="2246"/>
                </a:lnTo>
                <a:lnTo>
                  <a:pt x="4042" y="2225"/>
                </a:lnTo>
                <a:lnTo>
                  <a:pt x="4053" y="2203"/>
                </a:lnTo>
                <a:lnTo>
                  <a:pt x="4067" y="2182"/>
                </a:lnTo>
                <a:lnTo>
                  <a:pt x="4083" y="2161"/>
                </a:lnTo>
                <a:lnTo>
                  <a:pt x="4098" y="2140"/>
                </a:lnTo>
                <a:lnTo>
                  <a:pt x="4134" y="2099"/>
                </a:lnTo>
                <a:lnTo>
                  <a:pt x="4172" y="2055"/>
                </a:lnTo>
                <a:lnTo>
                  <a:pt x="4211" y="2011"/>
                </a:lnTo>
                <a:lnTo>
                  <a:pt x="4230" y="1988"/>
                </a:lnTo>
                <a:lnTo>
                  <a:pt x="4249" y="1963"/>
                </a:lnTo>
                <a:lnTo>
                  <a:pt x="4266" y="1939"/>
                </a:lnTo>
                <a:lnTo>
                  <a:pt x="4283" y="1913"/>
                </a:lnTo>
                <a:lnTo>
                  <a:pt x="4298" y="1887"/>
                </a:lnTo>
                <a:lnTo>
                  <a:pt x="4311" y="1860"/>
                </a:lnTo>
                <a:lnTo>
                  <a:pt x="4323" y="1832"/>
                </a:lnTo>
                <a:lnTo>
                  <a:pt x="4333" y="1803"/>
                </a:lnTo>
                <a:lnTo>
                  <a:pt x="4326" y="1804"/>
                </a:lnTo>
                <a:lnTo>
                  <a:pt x="4318" y="1805"/>
                </a:lnTo>
                <a:lnTo>
                  <a:pt x="4314" y="1807"/>
                </a:lnTo>
                <a:lnTo>
                  <a:pt x="4310" y="1810"/>
                </a:lnTo>
                <a:lnTo>
                  <a:pt x="4307" y="1813"/>
                </a:lnTo>
                <a:lnTo>
                  <a:pt x="4305" y="1816"/>
                </a:lnTo>
                <a:lnTo>
                  <a:pt x="4303" y="1824"/>
                </a:lnTo>
                <a:lnTo>
                  <a:pt x="4301" y="1831"/>
                </a:lnTo>
                <a:lnTo>
                  <a:pt x="4299" y="1834"/>
                </a:lnTo>
                <a:lnTo>
                  <a:pt x="4298" y="1837"/>
                </a:lnTo>
                <a:lnTo>
                  <a:pt x="4295" y="1838"/>
                </a:lnTo>
                <a:lnTo>
                  <a:pt x="4290" y="1840"/>
                </a:lnTo>
                <a:lnTo>
                  <a:pt x="4285" y="1841"/>
                </a:lnTo>
                <a:lnTo>
                  <a:pt x="4279" y="1840"/>
                </a:lnTo>
                <a:lnTo>
                  <a:pt x="4307" y="1779"/>
                </a:lnTo>
                <a:lnTo>
                  <a:pt x="4337" y="1715"/>
                </a:lnTo>
                <a:lnTo>
                  <a:pt x="4369" y="1651"/>
                </a:lnTo>
                <a:lnTo>
                  <a:pt x="4403" y="1585"/>
                </a:lnTo>
                <a:lnTo>
                  <a:pt x="4437" y="1521"/>
                </a:lnTo>
                <a:lnTo>
                  <a:pt x="4474" y="1455"/>
                </a:lnTo>
                <a:lnTo>
                  <a:pt x="4512" y="1389"/>
                </a:lnTo>
                <a:lnTo>
                  <a:pt x="4550" y="1324"/>
                </a:lnTo>
                <a:lnTo>
                  <a:pt x="4590" y="1259"/>
                </a:lnTo>
                <a:lnTo>
                  <a:pt x="4630" y="1196"/>
                </a:lnTo>
                <a:lnTo>
                  <a:pt x="4672" y="1133"/>
                </a:lnTo>
                <a:lnTo>
                  <a:pt x="4715" y="1073"/>
                </a:lnTo>
                <a:lnTo>
                  <a:pt x="4757" y="1015"/>
                </a:lnTo>
                <a:lnTo>
                  <a:pt x="4801" y="958"/>
                </a:lnTo>
                <a:lnTo>
                  <a:pt x="4844" y="906"/>
                </a:lnTo>
                <a:lnTo>
                  <a:pt x="4889" y="856"/>
                </a:lnTo>
                <a:lnTo>
                  <a:pt x="4908" y="847"/>
                </a:lnTo>
                <a:lnTo>
                  <a:pt x="4925" y="839"/>
                </a:lnTo>
                <a:lnTo>
                  <a:pt x="4959" y="820"/>
                </a:lnTo>
                <a:lnTo>
                  <a:pt x="4992" y="799"/>
                </a:lnTo>
                <a:lnTo>
                  <a:pt x="5023" y="776"/>
                </a:lnTo>
                <a:lnTo>
                  <a:pt x="5052" y="752"/>
                </a:lnTo>
                <a:lnTo>
                  <a:pt x="5080" y="726"/>
                </a:lnTo>
                <a:lnTo>
                  <a:pt x="5107" y="698"/>
                </a:lnTo>
                <a:lnTo>
                  <a:pt x="5134" y="670"/>
                </a:lnTo>
                <a:lnTo>
                  <a:pt x="5158" y="641"/>
                </a:lnTo>
                <a:lnTo>
                  <a:pt x="5183" y="611"/>
                </a:lnTo>
                <a:lnTo>
                  <a:pt x="5230" y="549"/>
                </a:lnTo>
                <a:lnTo>
                  <a:pt x="5278" y="488"/>
                </a:lnTo>
                <a:lnTo>
                  <a:pt x="5326" y="428"/>
                </a:lnTo>
                <a:lnTo>
                  <a:pt x="5344" y="405"/>
                </a:lnTo>
                <a:lnTo>
                  <a:pt x="5360" y="379"/>
                </a:lnTo>
                <a:lnTo>
                  <a:pt x="5377" y="352"/>
                </a:lnTo>
                <a:lnTo>
                  <a:pt x="5392" y="323"/>
                </a:lnTo>
                <a:lnTo>
                  <a:pt x="5424" y="262"/>
                </a:lnTo>
                <a:lnTo>
                  <a:pt x="5455" y="198"/>
                </a:lnTo>
                <a:lnTo>
                  <a:pt x="5471" y="167"/>
                </a:lnTo>
                <a:lnTo>
                  <a:pt x="5488" y="137"/>
                </a:lnTo>
                <a:lnTo>
                  <a:pt x="5506" y="109"/>
                </a:lnTo>
                <a:lnTo>
                  <a:pt x="5525" y="82"/>
                </a:lnTo>
                <a:lnTo>
                  <a:pt x="5545" y="57"/>
                </a:lnTo>
                <a:lnTo>
                  <a:pt x="5554" y="45"/>
                </a:lnTo>
                <a:lnTo>
                  <a:pt x="5565" y="34"/>
                </a:lnTo>
                <a:lnTo>
                  <a:pt x="5576" y="24"/>
                </a:lnTo>
                <a:lnTo>
                  <a:pt x="5587" y="16"/>
                </a:lnTo>
                <a:lnTo>
                  <a:pt x="5600" y="7"/>
                </a:lnTo>
                <a:lnTo>
                  <a:pt x="5612" y="0"/>
                </a:lnTo>
                <a:lnTo>
                  <a:pt x="5628" y="12"/>
                </a:lnTo>
                <a:lnTo>
                  <a:pt x="5642" y="27"/>
                </a:lnTo>
                <a:lnTo>
                  <a:pt x="5657" y="43"/>
                </a:lnTo>
                <a:lnTo>
                  <a:pt x="5671" y="59"/>
                </a:lnTo>
                <a:lnTo>
                  <a:pt x="5684" y="77"/>
                </a:lnTo>
                <a:lnTo>
                  <a:pt x="5696" y="95"/>
                </a:lnTo>
                <a:lnTo>
                  <a:pt x="5708" y="115"/>
                </a:lnTo>
                <a:lnTo>
                  <a:pt x="5719" y="134"/>
                </a:lnTo>
                <a:lnTo>
                  <a:pt x="5730" y="155"/>
                </a:lnTo>
                <a:lnTo>
                  <a:pt x="5740" y="177"/>
                </a:lnTo>
                <a:lnTo>
                  <a:pt x="5760" y="222"/>
                </a:lnTo>
                <a:lnTo>
                  <a:pt x="5777" y="269"/>
                </a:lnTo>
                <a:lnTo>
                  <a:pt x="5794" y="318"/>
                </a:lnTo>
                <a:lnTo>
                  <a:pt x="5826" y="414"/>
                </a:lnTo>
                <a:lnTo>
                  <a:pt x="5842" y="463"/>
                </a:lnTo>
                <a:lnTo>
                  <a:pt x="5858" y="510"/>
                </a:lnTo>
                <a:lnTo>
                  <a:pt x="5875" y="555"/>
                </a:lnTo>
                <a:lnTo>
                  <a:pt x="5892" y="598"/>
                </a:lnTo>
                <a:lnTo>
                  <a:pt x="5910" y="637"/>
                </a:lnTo>
                <a:lnTo>
                  <a:pt x="5921" y="656"/>
                </a:lnTo>
                <a:lnTo>
                  <a:pt x="5931" y="674"/>
                </a:lnTo>
                <a:lnTo>
                  <a:pt x="5953" y="709"/>
                </a:lnTo>
                <a:lnTo>
                  <a:pt x="5974" y="746"/>
                </a:lnTo>
                <a:lnTo>
                  <a:pt x="5996" y="785"/>
                </a:lnTo>
                <a:lnTo>
                  <a:pt x="6017" y="824"/>
                </a:lnTo>
                <a:lnTo>
                  <a:pt x="6058" y="905"/>
                </a:lnTo>
                <a:lnTo>
                  <a:pt x="6098" y="989"/>
                </a:lnTo>
                <a:lnTo>
                  <a:pt x="6138" y="1074"/>
                </a:lnTo>
                <a:lnTo>
                  <a:pt x="6175" y="1159"/>
                </a:lnTo>
                <a:lnTo>
                  <a:pt x="6248" y="1320"/>
                </a:lnTo>
                <a:lnTo>
                  <a:pt x="6275" y="1379"/>
                </a:lnTo>
                <a:lnTo>
                  <a:pt x="6308" y="1458"/>
                </a:lnTo>
                <a:lnTo>
                  <a:pt x="6326" y="1504"/>
                </a:lnTo>
                <a:lnTo>
                  <a:pt x="6344" y="1550"/>
                </a:lnTo>
                <a:lnTo>
                  <a:pt x="6361" y="1598"/>
                </a:lnTo>
                <a:lnTo>
                  <a:pt x="6376" y="1645"/>
                </a:lnTo>
                <a:lnTo>
                  <a:pt x="6391" y="1692"/>
                </a:lnTo>
                <a:lnTo>
                  <a:pt x="6400" y="1736"/>
                </a:lnTo>
                <a:lnTo>
                  <a:pt x="6405" y="1757"/>
                </a:lnTo>
                <a:lnTo>
                  <a:pt x="6408" y="1776"/>
                </a:lnTo>
                <a:lnTo>
                  <a:pt x="6410" y="1794"/>
                </a:lnTo>
                <a:lnTo>
                  <a:pt x="6411" y="1813"/>
                </a:lnTo>
                <a:lnTo>
                  <a:pt x="6411" y="1829"/>
                </a:lnTo>
                <a:lnTo>
                  <a:pt x="6410" y="1843"/>
                </a:lnTo>
                <a:lnTo>
                  <a:pt x="6407" y="1856"/>
                </a:lnTo>
                <a:lnTo>
                  <a:pt x="6403" y="1867"/>
                </a:lnTo>
                <a:lnTo>
                  <a:pt x="6397" y="1876"/>
                </a:lnTo>
                <a:lnTo>
                  <a:pt x="6389" y="1884"/>
                </a:lnTo>
                <a:lnTo>
                  <a:pt x="6381" y="1889"/>
                </a:lnTo>
                <a:lnTo>
                  <a:pt x="6370" y="1891"/>
                </a:lnTo>
                <a:lnTo>
                  <a:pt x="6388" y="1917"/>
                </a:lnTo>
                <a:lnTo>
                  <a:pt x="6405" y="1941"/>
                </a:lnTo>
                <a:lnTo>
                  <a:pt x="6421" y="1964"/>
                </a:lnTo>
                <a:lnTo>
                  <a:pt x="6436" y="1988"/>
                </a:lnTo>
                <a:lnTo>
                  <a:pt x="6449" y="2010"/>
                </a:lnTo>
                <a:lnTo>
                  <a:pt x="6462" y="2032"/>
                </a:lnTo>
                <a:lnTo>
                  <a:pt x="6471" y="2052"/>
                </a:lnTo>
                <a:lnTo>
                  <a:pt x="6481" y="2073"/>
                </a:lnTo>
                <a:lnTo>
                  <a:pt x="6490" y="2094"/>
                </a:lnTo>
                <a:lnTo>
                  <a:pt x="6496" y="2114"/>
                </a:lnTo>
                <a:lnTo>
                  <a:pt x="6502" y="2133"/>
                </a:lnTo>
                <a:lnTo>
                  <a:pt x="6508" y="2153"/>
                </a:lnTo>
                <a:lnTo>
                  <a:pt x="6512" y="2172"/>
                </a:lnTo>
                <a:lnTo>
                  <a:pt x="6515" y="2192"/>
                </a:lnTo>
                <a:lnTo>
                  <a:pt x="6520" y="2231"/>
                </a:lnTo>
                <a:lnTo>
                  <a:pt x="6523" y="2270"/>
                </a:lnTo>
                <a:lnTo>
                  <a:pt x="6524" y="2310"/>
                </a:lnTo>
                <a:lnTo>
                  <a:pt x="6524" y="2353"/>
                </a:lnTo>
                <a:lnTo>
                  <a:pt x="6521" y="2398"/>
                </a:lnTo>
                <a:lnTo>
                  <a:pt x="6519" y="2496"/>
                </a:lnTo>
                <a:lnTo>
                  <a:pt x="6518" y="2551"/>
                </a:lnTo>
                <a:lnTo>
                  <a:pt x="6518" y="2610"/>
                </a:lnTo>
                <a:lnTo>
                  <a:pt x="6519" y="2637"/>
                </a:lnTo>
                <a:lnTo>
                  <a:pt x="6523" y="2661"/>
                </a:lnTo>
                <a:lnTo>
                  <a:pt x="6529" y="2684"/>
                </a:lnTo>
                <a:lnTo>
                  <a:pt x="6537" y="2704"/>
                </a:lnTo>
                <a:lnTo>
                  <a:pt x="6546" y="2724"/>
                </a:lnTo>
                <a:lnTo>
                  <a:pt x="6558" y="2741"/>
                </a:lnTo>
                <a:lnTo>
                  <a:pt x="6570" y="2757"/>
                </a:lnTo>
                <a:lnTo>
                  <a:pt x="6584" y="2771"/>
                </a:lnTo>
                <a:lnTo>
                  <a:pt x="6600" y="2785"/>
                </a:lnTo>
                <a:lnTo>
                  <a:pt x="6616" y="2798"/>
                </a:lnTo>
                <a:lnTo>
                  <a:pt x="6651" y="2823"/>
                </a:lnTo>
                <a:lnTo>
                  <a:pt x="6689" y="2848"/>
                </a:lnTo>
                <a:lnTo>
                  <a:pt x="6728" y="2876"/>
                </a:lnTo>
                <a:lnTo>
                  <a:pt x="6738" y="2898"/>
                </a:lnTo>
                <a:lnTo>
                  <a:pt x="6746" y="2920"/>
                </a:lnTo>
                <a:lnTo>
                  <a:pt x="6753" y="2942"/>
                </a:lnTo>
                <a:lnTo>
                  <a:pt x="6757" y="2964"/>
                </a:lnTo>
                <a:lnTo>
                  <a:pt x="6761" y="2986"/>
                </a:lnTo>
                <a:lnTo>
                  <a:pt x="6764" y="3008"/>
                </a:lnTo>
                <a:lnTo>
                  <a:pt x="6765" y="3030"/>
                </a:lnTo>
                <a:lnTo>
                  <a:pt x="6765" y="3052"/>
                </a:lnTo>
                <a:lnTo>
                  <a:pt x="6764" y="3074"/>
                </a:lnTo>
                <a:lnTo>
                  <a:pt x="6761" y="3096"/>
                </a:lnTo>
                <a:lnTo>
                  <a:pt x="6755" y="3140"/>
                </a:lnTo>
                <a:lnTo>
                  <a:pt x="6746" y="3184"/>
                </a:lnTo>
                <a:lnTo>
                  <a:pt x="6737" y="3228"/>
                </a:lnTo>
                <a:lnTo>
                  <a:pt x="6715" y="3316"/>
                </a:lnTo>
                <a:lnTo>
                  <a:pt x="6705" y="3360"/>
                </a:lnTo>
                <a:lnTo>
                  <a:pt x="6696" y="3404"/>
                </a:lnTo>
                <a:lnTo>
                  <a:pt x="6693" y="3426"/>
                </a:lnTo>
                <a:lnTo>
                  <a:pt x="6690" y="3448"/>
                </a:lnTo>
                <a:lnTo>
                  <a:pt x="6689" y="3470"/>
                </a:lnTo>
                <a:lnTo>
                  <a:pt x="6688" y="3494"/>
                </a:lnTo>
                <a:lnTo>
                  <a:pt x="6688" y="3516"/>
                </a:lnTo>
                <a:lnTo>
                  <a:pt x="6689" y="3538"/>
                </a:lnTo>
                <a:lnTo>
                  <a:pt x="6693" y="3561"/>
                </a:lnTo>
                <a:lnTo>
                  <a:pt x="6696" y="3583"/>
                </a:lnTo>
                <a:lnTo>
                  <a:pt x="6701" y="3611"/>
                </a:lnTo>
                <a:lnTo>
                  <a:pt x="6705" y="3638"/>
                </a:lnTo>
                <a:lnTo>
                  <a:pt x="6707" y="3664"/>
                </a:lnTo>
                <a:lnTo>
                  <a:pt x="6709" y="3689"/>
                </a:lnTo>
                <a:lnTo>
                  <a:pt x="6710" y="3714"/>
                </a:lnTo>
                <a:lnTo>
                  <a:pt x="6710" y="3737"/>
                </a:lnTo>
                <a:lnTo>
                  <a:pt x="6710" y="3760"/>
                </a:lnTo>
                <a:lnTo>
                  <a:pt x="6707" y="3783"/>
                </a:lnTo>
                <a:lnTo>
                  <a:pt x="6704" y="3826"/>
                </a:lnTo>
                <a:lnTo>
                  <a:pt x="6696" y="3869"/>
                </a:lnTo>
                <a:lnTo>
                  <a:pt x="6689" y="3909"/>
                </a:lnTo>
                <a:lnTo>
                  <a:pt x="6679" y="3950"/>
                </a:lnTo>
                <a:lnTo>
                  <a:pt x="6661" y="4031"/>
                </a:lnTo>
                <a:lnTo>
                  <a:pt x="6652" y="4073"/>
                </a:lnTo>
                <a:lnTo>
                  <a:pt x="6645" y="4116"/>
                </a:lnTo>
                <a:lnTo>
                  <a:pt x="6639" y="4160"/>
                </a:lnTo>
                <a:lnTo>
                  <a:pt x="6635" y="4206"/>
                </a:lnTo>
                <a:lnTo>
                  <a:pt x="6634" y="4231"/>
                </a:lnTo>
                <a:lnTo>
                  <a:pt x="6634" y="4256"/>
                </a:lnTo>
                <a:lnTo>
                  <a:pt x="6634" y="4282"/>
                </a:lnTo>
                <a:lnTo>
                  <a:pt x="6636" y="4309"/>
                </a:lnTo>
                <a:lnTo>
                  <a:pt x="6638" y="4337"/>
                </a:lnTo>
                <a:lnTo>
                  <a:pt x="6638" y="4364"/>
                </a:lnTo>
                <a:lnTo>
                  <a:pt x="6636" y="4388"/>
                </a:lnTo>
                <a:lnTo>
                  <a:pt x="6635" y="4413"/>
                </a:lnTo>
                <a:lnTo>
                  <a:pt x="6633" y="4436"/>
                </a:lnTo>
                <a:lnTo>
                  <a:pt x="6629" y="4459"/>
                </a:lnTo>
                <a:lnTo>
                  <a:pt x="6624" y="4480"/>
                </a:lnTo>
                <a:lnTo>
                  <a:pt x="6618" y="4501"/>
                </a:lnTo>
                <a:lnTo>
                  <a:pt x="6612" y="4522"/>
                </a:lnTo>
                <a:lnTo>
                  <a:pt x="6605" y="4541"/>
                </a:lnTo>
                <a:lnTo>
                  <a:pt x="6597" y="4560"/>
                </a:lnTo>
                <a:lnTo>
                  <a:pt x="6589" y="4578"/>
                </a:lnTo>
                <a:lnTo>
                  <a:pt x="6570" y="4613"/>
                </a:lnTo>
                <a:lnTo>
                  <a:pt x="6551" y="4649"/>
                </a:lnTo>
                <a:lnTo>
                  <a:pt x="6529" y="4683"/>
                </a:lnTo>
                <a:lnTo>
                  <a:pt x="6506" y="4718"/>
                </a:lnTo>
                <a:lnTo>
                  <a:pt x="6482" y="4754"/>
                </a:lnTo>
                <a:lnTo>
                  <a:pt x="6459" y="4791"/>
                </a:lnTo>
                <a:lnTo>
                  <a:pt x="6436" y="4830"/>
                </a:lnTo>
                <a:lnTo>
                  <a:pt x="6413" y="4871"/>
                </a:lnTo>
                <a:lnTo>
                  <a:pt x="6392" y="4916"/>
                </a:lnTo>
                <a:lnTo>
                  <a:pt x="6381" y="4941"/>
                </a:lnTo>
                <a:lnTo>
                  <a:pt x="6371" y="4967"/>
                </a:lnTo>
                <a:lnTo>
                  <a:pt x="6363" y="4994"/>
                </a:lnTo>
                <a:lnTo>
                  <a:pt x="6356" y="5019"/>
                </a:lnTo>
                <a:lnTo>
                  <a:pt x="6353" y="5045"/>
                </a:lnTo>
                <a:lnTo>
                  <a:pt x="6350" y="5069"/>
                </a:lnTo>
                <a:lnTo>
                  <a:pt x="6349" y="5094"/>
                </a:lnTo>
                <a:lnTo>
                  <a:pt x="6348" y="5118"/>
                </a:lnTo>
                <a:lnTo>
                  <a:pt x="6347" y="5165"/>
                </a:lnTo>
                <a:lnTo>
                  <a:pt x="6345" y="5188"/>
                </a:lnTo>
                <a:lnTo>
                  <a:pt x="6342" y="5210"/>
                </a:lnTo>
                <a:lnTo>
                  <a:pt x="6337" y="5232"/>
                </a:lnTo>
                <a:lnTo>
                  <a:pt x="6331" y="5254"/>
                </a:lnTo>
                <a:lnTo>
                  <a:pt x="6321" y="5277"/>
                </a:lnTo>
                <a:lnTo>
                  <a:pt x="6315" y="5288"/>
                </a:lnTo>
                <a:lnTo>
                  <a:pt x="6308" y="5299"/>
                </a:lnTo>
                <a:lnTo>
                  <a:pt x="6300" y="5310"/>
                </a:lnTo>
                <a:lnTo>
                  <a:pt x="6292" y="5321"/>
                </a:lnTo>
                <a:lnTo>
                  <a:pt x="6282" y="5332"/>
                </a:lnTo>
                <a:lnTo>
                  <a:pt x="6271" y="5343"/>
                </a:lnTo>
                <a:lnTo>
                  <a:pt x="6200" y="5412"/>
                </a:lnTo>
                <a:lnTo>
                  <a:pt x="6169" y="5445"/>
                </a:lnTo>
                <a:lnTo>
                  <a:pt x="6140" y="5476"/>
                </a:lnTo>
                <a:lnTo>
                  <a:pt x="6127" y="5493"/>
                </a:lnTo>
                <a:lnTo>
                  <a:pt x="6113" y="5512"/>
                </a:lnTo>
                <a:lnTo>
                  <a:pt x="6101" y="5530"/>
                </a:lnTo>
                <a:lnTo>
                  <a:pt x="6089" y="5550"/>
                </a:lnTo>
                <a:lnTo>
                  <a:pt x="6078" y="5569"/>
                </a:lnTo>
                <a:lnTo>
                  <a:pt x="6067" y="5591"/>
                </a:lnTo>
                <a:lnTo>
                  <a:pt x="6057" y="5616"/>
                </a:lnTo>
                <a:lnTo>
                  <a:pt x="6048" y="5640"/>
                </a:lnTo>
                <a:lnTo>
                  <a:pt x="6041" y="5660"/>
                </a:lnTo>
                <a:lnTo>
                  <a:pt x="6031" y="5679"/>
                </a:lnTo>
                <a:lnTo>
                  <a:pt x="6019" y="5700"/>
                </a:lnTo>
                <a:lnTo>
                  <a:pt x="6006" y="5722"/>
                </a:lnTo>
                <a:lnTo>
                  <a:pt x="5990" y="5744"/>
                </a:lnTo>
                <a:lnTo>
                  <a:pt x="5973" y="5767"/>
                </a:lnTo>
                <a:lnTo>
                  <a:pt x="5953" y="5792"/>
                </a:lnTo>
                <a:lnTo>
                  <a:pt x="5933" y="5816"/>
                </a:lnTo>
                <a:lnTo>
                  <a:pt x="5888" y="5866"/>
                </a:lnTo>
                <a:lnTo>
                  <a:pt x="5838" y="5918"/>
                </a:lnTo>
                <a:lnTo>
                  <a:pt x="5784" y="5968"/>
                </a:lnTo>
                <a:lnTo>
                  <a:pt x="5729" y="6019"/>
                </a:lnTo>
                <a:lnTo>
                  <a:pt x="5672" y="6068"/>
                </a:lnTo>
                <a:lnTo>
                  <a:pt x="5614" y="6114"/>
                </a:lnTo>
                <a:lnTo>
                  <a:pt x="5558" y="6158"/>
                </a:lnTo>
                <a:lnTo>
                  <a:pt x="5502" y="6198"/>
                </a:lnTo>
                <a:lnTo>
                  <a:pt x="5449" y="6233"/>
                </a:lnTo>
                <a:lnTo>
                  <a:pt x="5400" y="6262"/>
                </a:lnTo>
                <a:lnTo>
                  <a:pt x="5378" y="6276"/>
                </a:lnTo>
                <a:lnTo>
                  <a:pt x="5356" y="6287"/>
                </a:lnTo>
                <a:lnTo>
                  <a:pt x="5337" y="6295"/>
                </a:lnTo>
                <a:lnTo>
                  <a:pt x="5318" y="6303"/>
                </a:lnTo>
                <a:lnTo>
                  <a:pt x="5257" y="6325"/>
                </a:lnTo>
                <a:lnTo>
                  <a:pt x="5196" y="6345"/>
                </a:lnTo>
                <a:lnTo>
                  <a:pt x="5135" y="6364"/>
                </a:lnTo>
                <a:lnTo>
                  <a:pt x="5073" y="6381"/>
                </a:lnTo>
                <a:lnTo>
                  <a:pt x="5010" y="6396"/>
                </a:lnTo>
                <a:lnTo>
                  <a:pt x="4948" y="6409"/>
                </a:lnTo>
                <a:lnTo>
                  <a:pt x="4886" y="6420"/>
                </a:lnTo>
                <a:lnTo>
                  <a:pt x="4822" y="6429"/>
                </a:lnTo>
                <a:lnTo>
                  <a:pt x="4759" y="6435"/>
                </a:lnTo>
                <a:lnTo>
                  <a:pt x="4696" y="6438"/>
                </a:lnTo>
                <a:lnTo>
                  <a:pt x="4633" y="6441"/>
                </a:lnTo>
                <a:lnTo>
                  <a:pt x="4569" y="6440"/>
                </a:lnTo>
                <a:lnTo>
                  <a:pt x="4507" y="6435"/>
                </a:lnTo>
                <a:lnTo>
                  <a:pt x="4475" y="6432"/>
                </a:lnTo>
                <a:lnTo>
                  <a:pt x="4443" y="6429"/>
                </a:lnTo>
                <a:lnTo>
                  <a:pt x="4413" y="6424"/>
                </a:lnTo>
                <a:lnTo>
                  <a:pt x="4381" y="6418"/>
                </a:lnTo>
                <a:lnTo>
                  <a:pt x="4350" y="6411"/>
                </a:lnTo>
                <a:lnTo>
                  <a:pt x="4320" y="6405"/>
                </a:lnTo>
                <a:lnTo>
                  <a:pt x="4306" y="6403"/>
                </a:lnTo>
                <a:lnTo>
                  <a:pt x="4293" y="6402"/>
                </a:lnTo>
                <a:lnTo>
                  <a:pt x="4281" y="6400"/>
                </a:lnTo>
                <a:lnTo>
                  <a:pt x="4267" y="6402"/>
                </a:lnTo>
                <a:lnTo>
                  <a:pt x="4255" y="6403"/>
                </a:lnTo>
                <a:lnTo>
                  <a:pt x="4243" y="6407"/>
                </a:lnTo>
                <a:lnTo>
                  <a:pt x="4232" y="6410"/>
                </a:lnTo>
                <a:lnTo>
                  <a:pt x="4219" y="6415"/>
                </a:lnTo>
                <a:lnTo>
                  <a:pt x="4208" y="6420"/>
                </a:lnTo>
                <a:lnTo>
                  <a:pt x="4197" y="6426"/>
                </a:lnTo>
                <a:lnTo>
                  <a:pt x="4186" y="6435"/>
                </a:lnTo>
                <a:lnTo>
                  <a:pt x="4175" y="6442"/>
                </a:lnTo>
                <a:lnTo>
                  <a:pt x="4155" y="6462"/>
                </a:lnTo>
                <a:lnTo>
                  <a:pt x="4135" y="6484"/>
                </a:lnTo>
                <a:lnTo>
                  <a:pt x="4116" y="6508"/>
                </a:lnTo>
                <a:lnTo>
                  <a:pt x="4097" y="6535"/>
                </a:lnTo>
                <a:lnTo>
                  <a:pt x="4079" y="6564"/>
                </a:lnTo>
                <a:lnTo>
                  <a:pt x="4062" y="6596"/>
                </a:lnTo>
                <a:lnTo>
                  <a:pt x="4045" y="6629"/>
                </a:lnTo>
                <a:lnTo>
                  <a:pt x="4029" y="6665"/>
                </a:lnTo>
                <a:lnTo>
                  <a:pt x="4013" y="6701"/>
                </a:lnTo>
                <a:lnTo>
                  <a:pt x="3997" y="6738"/>
                </a:lnTo>
                <a:lnTo>
                  <a:pt x="3968" y="6816"/>
                </a:lnTo>
                <a:lnTo>
                  <a:pt x="3938" y="6894"/>
                </a:lnTo>
                <a:lnTo>
                  <a:pt x="3910" y="6974"/>
                </a:lnTo>
                <a:lnTo>
                  <a:pt x="3882" y="7051"/>
                </a:lnTo>
                <a:lnTo>
                  <a:pt x="3854" y="7123"/>
                </a:lnTo>
                <a:lnTo>
                  <a:pt x="3839" y="7157"/>
                </a:lnTo>
                <a:lnTo>
                  <a:pt x="3825" y="7190"/>
                </a:lnTo>
                <a:lnTo>
                  <a:pt x="3810" y="7221"/>
                </a:lnTo>
                <a:lnTo>
                  <a:pt x="3795" y="7249"/>
                </a:lnTo>
                <a:lnTo>
                  <a:pt x="3781" y="7276"/>
                </a:lnTo>
                <a:lnTo>
                  <a:pt x="3765" y="7299"/>
                </a:lnTo>
                <a:lnTo>
                  <a:pt x="3794" y="7298"/>
                </a:lnTo>
                <a:lnTo>
                  <a:pt x="3823" y="7298"/>
                </a:lnTo>
                <a:lnTo>
                  <a:pt x="3850" y="7300"/>
                </a:lnTo>
                <a:lnTo>
                  <a:pt x="3877" y="7304"/>
                </a:lnTo>
                <a:lnTo>
                  <a:pt x="3904" y="7309"/>
                </a:lnTo>
                <a:lnTo>
                  <a:pt x="3930" y="7315"/>
                </a:lnTo>
                <a:lnTo>
                  <a:pt x="3955" y="7323"/>
                </a:lnTo>
                <a:lnTo>
                  <a:pt x="3980" y="7332"/>
                </a:lnTo>
                <a:lnTo>
                  <a:pt x="4004" y="7342"/>
                </a:lnTo>
                <a:lnTo>
                  <a:pt x="4027" y="7353"/>
                </a:lnTo>
                <a:lnTo>
                  <a:pt x="4051" y="7365"/>
                </a:lnTo>
                <a:lnTo>
                  <a:pt x="4075" y="7378"/>
                </a:lnTo>
                <a:lnTo>
                  <a:pt x="4098" y="7393"/>
                </a:lnTo>
                <a:lnTo>
                  <a:pt x="4120" y="7409"/>
                </a:lnTo>
                <a:lnTo>
                  <a:pt x="4167" y="7442"/>
                </a:lnTo>
                <a:lnTo>
                  <a:pt x="4184" y="7453"/>
                </a:lnTo>
                <a:lnTo>
                  <a:pt x="4200" y="7463"/>
                </a:lnTo>
                <a:lnTo>
                  <a:pt x="4216" y="7470"/>
                </a:lnTo>
                <a:lnTo>
                  <a:pt x="4232" y="7476"/>
                </a:lnTo>
                <a:lnTo>
                  <a:pt x="4246" y="7480"/>
                </a:lnTo>
                <a:lnTo>
                  <a:pt x="4260" y="7482"/>
                </a:lnTo>
                <a:lnTo>
                  <a:pt x="4274" y="7482"/>
                </a:lnTo>
                <a:lnTo>
                  <a:pt x="4288" y="7481"/>
                </a:lnTo>
                <a:lnTo>
                  <a:pt x="4301" y="7479"/>
                </a:lnTo>
                <a:lnTo>
                  <a:pt x="4314" y="7475"/>
                </a:lnTo>
                <a:lnTo>
                  <a:pt x="4327" y="7470"/>
                </a:lnTo>
                <a:lnTo>
                  <a:pt x="4339" y="7465"/>
                </a:lnTo>
                <a:lnTo>
                  <a:pt x="4351" y="7458"/>
                </a:lnTo>
                <a:lnTo>
                  <a:pt x="4365" y="7451"/>
                </a:lnTo>
                <a:lnTo>
                  <a:pt x="4389" y="7433"/>
                </a:lnTo>
                <a:lnTo>
                  <a:pt x="4441" y="7394"/>
                </a:lnTo>
                <a:lnTo>
                  <a:pt x="4469" y="7374"/>
                </a:lnTo>
                <a:lnTo>
                  <a:pt x="4498" y="7354"/>
                </a:lnTo>
                <a:lnTo>
                  <a:pt x="4513" y="7344"/>
                </a:lnTo>
                <a:lnTo>
                  <a:pt x="4529" y="7336"/>
                </a:lnTo>
                <a:lnTo>
                  <a:pt x="4545" y="7327"/>
                </a:lnTo>
                <a:lnTo>
                  <a:pt x="4562" y="7320"/>
                </a:lnTo>
                <a:lnTo>
                  <a:pt x="4579" y="7314"/>
                </a:lnTo>
                <a:lnTo>
                  <a:pt x="4597" y="7308"/>
                </a:lnTo>
                <a:lnTo>
                  <a:pt x="4617" y="7303"/>
                </a:lnTo>
                <a:lnTo>
                  <a:pt x="4636" y="7299"/>
                </a:lnTo>
                <a:lnTo>
                  <a:pt x="4656" y="7297"/>
                </a:lnTo>
                <a:lnTo>
                  <a:pt x="4675" y="7295"/>
                </a:lnTo>
                <a:lnTo>
                  <a:pt x="4694" y="7294"/>
                </a:lnTo>
                <a:lnTo>
                  <a:pt x="4713" y="7294"/>
                </a:lnTo>
                <a:lnTo>
                  <a:pt x="4732" y="7295"/>
                </a:lnTo>
                <a:lnTo>
                  <a:pt x="4750" y="7297"/>
                </a:lnTo>
                <a:lnTo>
                  <a:pt x="4785" y="7301"/>
                </a:lnTo>
                <a:lnTo>
                  <a:pt x="4821" y="7310"/>
                </a:lnTo>
                <a:lnTo>
                  <a:pt x="4855" y="7320"/>
                </a:lnTo>
                <a:lnTo>
                  <a:pt x="4889" y="7332"/>
                </a:lnTo>
                <a:lnTo>
                  <a:pt x="4921" y="7347"/>
                </a:lnTo>
                <a:lnTo>
                  <a:pt x="4954" y="7363"/>
                </a:lnTo>
                <a:lnTo>
                  <a:pt x="4985" y="7380"/>
                </a:lnTo>
                <a:lnTo>
                  <a:pt x="5017" y="7397"/>
                </a:lnTo>
                <a:lnTo>
                  <a:pt x="5046" y="7416"/>
                </a:lnTo>
                <a:lnTo>
                  <a:pt x="5106" y="7455"/>
                </a:lnTo>
                <a:lnTo>
                  <a:pt x="5163" y="7493"/>
                </a:lnTo>
                <a:lnTo>
                  <a:pt x="5219" y="7530"/>
                </a:lnTo>
                <a:lnTo>
                  <a:pt x="5248" y="7547"/>
                </a:lnTo>
                <a:lnTo>
                  <a:pt x="5276" y="7562"/>
                </a:lnTo>
                <a:lnTo>
                  <a:pt x="5303" y="7575"/>
                </a:lnTo>
                <a:lnTo>
                  <a:pt x="5331" y="7587"/>
                </a:lnTo>
                <a:lnTo>
                  <a:pt x="5358" y="7597"/>
                </a:lnTo>
                <a:lnTo>
                  <a:pt x="5386" y="7605"/>
                </a:lnTo>
                <a:lnTo>
                  <a:pt x="5413" y="7609"/>
                </a:lnTo>
                <a:lnTo>
                  <a:pt x="5427" y="7611"/>
                </a:lnTo>
                <a:lnTo>
                  <a:pt x="5441" y="7611"/>
                </a:lnTo>
                <a:lnTo>
                  <a:pt x="5455" y="7611"/>
                </a:lnTo>
                <a:lnTo>
                  <a:pt x="5469" y="7609"/>
                </a:lnTo>
                <a:lnTo>
                  <a:pt x="5484" y="7608"/>
                </a:lnTo>
                <a:lnTo>
                  <a:pt x="5497" y="7605"/>
                </a:lnTo>
                <a:lnTo>
                  <a:pt x="5512" y="7601"/>
                </a:lnTo>
                <a:lnTo>
                  <a:pt x="5526" y="7596"/>
                </a:lnTo>
                <a:lnTo>
                  <a:pt x="5540" y="7590"/>
                </a:lnTo>
                <a:lnTo>
                  <a:pt x="5554" y="7584"/>
                </a:lnTo>
                <a:lnTo>
                  <a:pt x="5569" y="7575"/>
                </a:lnTo>
                <a:lnTo>
                  <a:pt x="5584" y="7567"/>
                </a:lnTo>
                <a:lnTo>
                  <a:pt x="5598" y="7557"/>
                </a:lnTo>
                <a:lnTo>
                  <a:pt x="5613" y="7546"/>
                </a:lnTo>
                <a:lnTo>
                  <a:pt x="5639" y="7524"/>
                </a:lnTo>
                <a:lnTo>
                  <a:pt x="5661" y="7501"/>
                </a:lnTo>
                <a:lnTo>
                  <a:pt x="5682" y="7476"/>
                </a:lnTo>
                <a:lnTo>
                  <a:pt x="5700" y="7451"/>
                </a:lnTo>
                <a:lnTo>
                  <a:pt x="5717" y="7422"/>
                </a:lnTo>
                <a:lnTo>
                  <a:pt x="5732" y="7393"/>
                </a:lnTo>
                <a:lnTo>
                  <a:pt x="5746" y="7363"/>
                </a:lnTo>
                <a:lnTo>
                  <a:pt x="5759" y="7332"/>
                </a:lnTo>
                <a:lnTo>
                  <a:pt x="5770" y="7299"/>
                </a:lnTo>
                <a:lnTo>
                  <a:pt x="5779" y="7266"/>
                </a:lnTo>
                <a:lnTo>
                  <a:pt x="5789" y="7232"/>
                </a:lnTo>
                <a:lnTo>
                  <a:pt x="5798" y="7196"/>
                </a:lnTo>
                <a:lnTo>
                  <a:pt x="5812" y="7124"/>
                </a:lnTo>
                <a:lnTo>
                  <a:pt x="5825" y="7051"/>
                </a:lnTo>
                <a:lnTo>
                  <a:pt x="5849" y="6900"/>
                </a:lnTo>
                <a:lnTo>
                  <a:pt x="5863" y="6826"/>
                </a:lnTo>
                <a:lnTo>
                  <a:pt x="5871" y="6789"/>
                </a:lnTo>
                <a:lnTo>
                  <a:pt x="5878" y="6754"/>
                </a:lnTo>
                <a:lnTo>
                  <a:pt x="5888" y="6717"/>
                </a:lnTo>
                <a:lnTo>
                  <a:pt x="5898" y="6683"/>
                </a:lnTo>
                <a:lnTo>
                  <a:pt x="5909" y="6649"/>
                </a:lnTo>
                <a:lnTo>
                  <a:pt x="5922" y="6614"/>
                </a:lnTo>
                <a:lnTo>
                  <a:pt x="5936" y="6581"/>
                </a:lnTo>
                <a:lnTo>
                  <a:pt x="5951" y="6551"/>
                </a:lnTo>
                <a:lnTo>
                  <a:pt x="5968" y="6520"/>
                </a:lnTo>
                <a:lnTo>
                  <a:pt x="5987" y="6491"/>
                </a:lnTo>
                <a:lnTo>
                  <a:pt x="6008" y="6462"/>
                </a:lnTo>
                <a:lnTo>
                  <a:pt x="6029" y="6433"/>
                </a:lnTo>
                <a:lnTo>
                  <a:pt x="6052" y="6407"/>
                </a:lnTo>
                <a:lnTo>
                  <a:pt x="6075" y="6381"/>
                </a:lnTo>
                <a:lnTo>
                  <a:pt x="6100" y="6356"/>
                </a:lnTo>
                <a:lnTo>
                  <a:pt x="6124" y="6332"/>
                </a:lnTo>
                <a:lnTo>
                  <a:pt x="6150" y="6310"/>
                </a:lnTo>
                <a:lnTo>
                  <a:pt x="6177" y="6289"/>
                </a:lnTo>
                <a:lnTo>
                  <a:pt x="6204" y="6270"/>
                </a:lnTo>
                <a:lnTo>
                  <a:pt x="6231" y="6250"/>
                </a:lnTo>
                <a:lnTo>
                  <a:pt x="6260" y="6233"/>
                </a:lnTo>
                <a:lnTo>
                  <a:pt x="6288" y="6216"/>
                </a:lnTo>
                <a:lnTo>
                  <a:pt x="6317" y="6200"/>
                </a:lnTo>
                <a:lnTo>
                  <a:pt x="6348" y="6187"/>
                </a:lnTo>
                <a:lnTo>
                  <a:pt x="6378" y="6173"/>
                </a:lnTo>
                <a:lnTo>
                  <a:pt x="6409" y="6161"/>
                </a:lnTo>
                <a:lnTo>
                  <a:pt x="6441" y="6150"/>
                </a:lnTo>
                <a:lnTo>
                  <a:pt x="6473" y="6140"/>
                </a:lnTo>
                <a:lnTo>
                  <a:pt x="6504" y="6130"/>
                </a:lnTo>
                <a:lnTo>
                  <a:pt x="6536" y="6123"/>
                </a:lnTo>
                <a:lnTo>
                  <a:pt x="6569" y="6117"/>
                </a:lnTo>
                <a:lnTo>
                  <a:pt x="6603" y="6111"/>
                </a:lnTo>
                <a:lnTo>
                  <a:pt x="6636" y="6106"/>
                </a:lnTo>
                <a:lnTo>
                  <a:pt x="6671" y="6102"/>
                </a:lnTo>
                <a:lnTo>
                  <a:pt x="6704" y="6100"/>
                </a:lnTo>
                <a:lnTo>
                  <a:pt x="6738" y="6099"/>
                </a:lnTo>
                <a:lnTo>
                  <a:pt x="6773" y="6099"/>
                </a:lnTo>
                <a:lnTo>
                  <a:pt x="6808" y="6100"/>
                </a:lnTo>
                <a:lnTo>
                  <a:pt x="6842" y="6101"/>
                </a:lnTo>
                <a:lnTo>
                  <a:pt x="6877" y="6105"/>
                </a:lnTo>
                <a:lnTo>
                  <a:pt x="6911" y="6108"/>
                </a:lnTo>
                <a:lnTo>
                  <a:pt x="6947" y="6113"/>
                </a:lnTo>
                <a:lnTo>
                  <a:pt x="6957" y="6143"/>
                </a:lnTo>
                <a:lnTo>
                  <a:pt x="6965" y="6173"/>
                </a:lnTo>
                <a:lnTo>
                  <a:pt x="6973" y="6204"/>
                </a:lnTo>
                <a:lnTo>
                  <a:pt x="6979" y="6233"/>
                </a:lnTo>
                <a:lnTo>
                  <a:pt x="6984" y="6262"/>
                </a:lnTo>
                <a:lnTo>
                  <a:pt x="6987" y="6293"/>
                </a:lnTo>
                <a:lnTo>
                  <a:pt x="6988" y="6322"/>
                </a:lnTo>
                <a:lnTo>
                  <a:pt x="6990" y="6352"/>
                </a:lnTo>
                <a:lnTo>
                  <a:pt x="6990" y="6381"/>
                </a:lnTo>
                <a:lnTo>
                  <a:pt x="6988" y="6410"/>
                </a:lnTo>
                <a:lnTo>
                  <a:pt x="6986" y="6440"/>
                </a:lnTo>
                <a:lnTo>
                  <a:pt x="6984" y="6468"/>
                </a:lnTo>
                <a:lnTo>
                  <a:pt x="6979" y="6497"/>
                </a:lnTo>
                <a:lnTo>
                  <a:pt x="6974" y="6525"/>
                </a:lnTo>
                <a:lnTo>
                  <a:pt x="6966" y="6553"/>
                </a:lnTo>
                <a:lnTo>
                  <a:pt x="6959" y="6581"/>
                </a:lnTo>
                <a:lnTo>
                  <a:pt x="6951" y="6610"/>
                </a:lnTo>
                <a:lnTo>
                  <a:pt x="6942" y="6638"/>
                </a:lnTo>
                <a:lnTo>
                  <a:pt x="6931" y="6665"/>
                </a:lnTo>
                <a:lnTo>
                  <a:pt x="6920" y="6691"/>
                </a:lnTo>
                <a:lnTo>
                  <a:pt x="6908" y="6718"/>
                </a:lnTo>
                <a:lnTo>
                  <a:pt x="6896" y="6745"/>
                </a:lnTo>
                <a:lnTo>
                  <a:pt x="6881" y="6772"/>
                </a:lnTo>
                <a:lnTo>
                  <a:pt x="6867" y="6798"/>
                </a:lnTo>
                <a:lnTo>
                  <a:pt x="6852" y="6825"/>
                </a:lnTo>
                <a:lnTo>
                  <a:pt x="6836" y="6850"/>
                </a:lnTo>
                <a:lnTo>
                  <a:pt x="6819" y="6875"/>
                </a:lnTo>
                <a:lnTo>
                  <a:pt x="6801" y="6900"/>
                </a:lnTo>
                <a:lnTo>
                  <a:pt x="6765" y="6949"/>
                </a:lnTo>
                <a:lnTo>
                  <a:pt x="6726" y="6997"/>
                </a:lnTo>
                <a:lnTo>
                  <a:pt x="6684" y="7043"/>
                </a:lnTo>
                <a:lnTo>
                  <a:pt x="6641" y="7089"/>
                </a:lnTo>
                <a:lnTo>
                  <a:pt x="6596" y="7131"/>
                </a:lnTo>
                <a:lnTo>
                  <a:pt x="6548" y="7173"/>
                </a:lnTo>
                <a:lnTo>
                  <a:pt x="6501" y="7213"/>
                </a:lnTo>
                <a:lnTo>
                  <a:pt x="6451" y="7251"/>
                </a:lnTo>
                <a:lnTo>
                  <a:pt x="6400" y="7288"/>
                </a:lnTo>
                <a:lnTo>
                  <a:pt x="6349" y="7322"/>
                </a:lnTo>
                <a:lnTo>
                  <a:pt x="6298" y="7354"/>
                </a:lnTo>
                <a:lnTo>
                  <a:pt x="6245" y="7385"/>
                </a:lnTo>
                <a:lnTo>
                  <a:pt x="6193" y="7413"/>
                </a:lnTo>
                <a:lnTo>
                  <a:pt x="6140" y="7438"/>
                </a:lnTo>
                <a:lnTo>
                  <a:pt x="6087" y="7463"/>
                </a:lnTo>
                <a:lnTo>
                  <a:pt x="6035" y="7484"/>
                </a:lnTo>
                <a:lnTo>
                  <a:pt x="5984" y="7503"/>
                </a:lnTo>
                <a:lnTo>
                  <a:pt x="5932" y="7519"/>
                </a:lnTo>
                <a:lnTo>
                  <a:pt x="5966" y="7526"/>
                </a:lnTo>
                <a:lnTo>
                  <a:pt x="6001" y="7534"/>
                </a:lnTo>
                <a:lnTo>
                  <a:pt x="6037" y="7541"/>
                </a:lnTo>
                <a:lnTo>
                  <a:pt x="6074" y="7546"/>
                </a:lnTo>
                <a:lnTo>
                  <a:pt x="6112" y="7552"/>
                </a:lnTo>
                <a:lnTo>
                  <a:pt x="6151" y="7556"/>
                </a:lnTo>
                <a:lnTo>
                  <a:pt x="6190" y="7559"/>
                </a:lnTo>
                <a:lnTo>
                  <a:pt x="6231" y="7563"/>
                </a:lnTo>
                <a:lnTo>
                  <a:pt x="6272" y="7565"/>
                </a:lnTo>
                <a:lnTo>
                  <a:pt x="6312" y="7567"/>
                </a:lnTo>
                <a:lnTo>
                  <a:pt x="6354" y="7568"/>
                </a:lnTo>
                <a:lnTo>
                  <a:pt x="6396" y="7568"/>
                </a:lnTo>
                <a:lnTo>
                  <a:pt x="6438" y="7567"/>
                </a:lnTo>
                <a:lnTo>
                  <a:pt x="6480" y="7565"/>
                </a:lnTo>
                <a:lnTo>
                  <a:pt x="6521" y="7563"/>
                </a:lnTo>
                <a:lnTo>
                  <a:pt x="6563" y="7561"/>
                </a:lnTo>
                <a:lnTo>
                  <a:pt x="6605" y="7557"/>
                </a:lnTo>
                <a:lnTo>
                  <a:pt x="6646" y="7552"/>
                </a:lnTo>
                <a:lnTo>
                  <a:pt x="6688" y="7547"/>
                </a:lnTo>
                <a:lnTo>
                  <a:pt x="6728" y="7541"/>
                </a:lnTo>
                <a:lnTo>
                  <a:pt x="6767" y="7534"/>
                </a:lnTo>
                <a:lnTo>
                  <a:pt x="6806" y="7525"/>
                </a:lnTo>
                <a:lnTo>
                  <a:pt x="6844" y="7517"/>
                </a:lnTo>
                <a:lnTo>
                  <a:pt x="6882" y="7508"/>
                </a:lnTo>
                <a:lnTo>
                  <a:pt x="6919" y="7497"/>
                </a:lnTo>
                <a:lnTo>
                  <a:pt x="6953" y="7486"/>
                </a:lnTo>
                <a:lnTo>
                  <a:pt x="6987" y="7474"/>
                </a:lnTo>
                <a:lnTo>
                  <a:pt x="7020" y="7462"/>
                </a:lnTo>
                <a:lnTo>
                  <a:pt x="7052" y="7448"/>
                </a:lnTo>
                <a:lnTo>
                  <a:pt x="7081" y="7433"/>
                </a:lnTo>
                <a:lnTo>
                  <a:pt x="7110" y="7418"/>
                </a:lnTo>
                <a:lnTo>
                  <a:pt x="7136" y="7402"/>
                </a:lnTo>
                <a:lnTo>
                  <a:pt x="7123" y="7347"/>
                </a:lnTo>
                <a:lnTo>
                  <a:pt x="7110" y="7292"/>
                </a:lnTo>
                <a:lnTo>
                  <a:pt x="7099" y="7237"/>
                </a:lnTo>
                <a:lnTo>
                  <a:pt x="7090" y="7183"/>
                </a:lnTo>
                <a:lnTo>
                  <a:pt x="7083" y="7128"/>
                </a:lnTo>
                <a:lnTo>
                  <a:pt x="7077" y="7073"/>
                </a:lnTo>
                <a:lnTo>
                  <a:pt x="7073" y="7019"/>
                </a:lnTo>
                <a:lnTo>
                  <a:pt x="7070" y="6964"/>
                </a:lnTo>
                <a:lnTo>
                  <a:pt x="7069" y="6910"/>
                </a:lnTo>
                <a:lnTo>
                  <a:pt x="7070" y="6855"/>
                </a:lnTo>
                <a:lnTo>
                  <a:pt x="7073" y="6801"/>
                </a:lnTo>
                <a:lnTo>
                  <a:pt x="7078" y="6749"/>
                </a:lnTo>
                <a:lnTo>
                  <a:pt x="7085" y="6695"/>
                </a:lnTo>
                <a:lnTo>
                  <a:pt x="7094" y="6643"/>
                </a:lnTo>
                <a:lnTo>
                  <a:pt x="7103" y="6590"/>
                </a:lnTo>
                <a:lnTo>
                  <a:pt x="7116" y="6537"/>
                </a:lnTo>
                <a:lnTo>
                  <a:pt x="7129" y="6486"/>
                </a:lnTo>
                <a:lnTo>
                  <a:pt x="7145" y="6435"/>
                </a:lnTo>
                <a:lnTo>
                  <a:pt x="7162" y="6383"/>
                </a:lnTo>
                <a:lnTo>
                  <a:pt x="7182" y="6333"/>
                </a:lnTo>
                <a:lnTo>
                  <a:pt x="7204" y="6283"/>
                </a:lnTo>
                <a:lnTo>
                  <a:pt x="7227" y="6234"/>
                </a:lnTo>
                <a:lnTo>
                  <a:pt x="7253" y="6187"/>
                </a:lnTo>
                <a:lnTo>
                  <a:pt x="7279" y="6139"/>
                </a:lnTo>
                <a:lnTo>
                  <a:pt x="7309" y="6091"/>
                </a:lnTo>
                <a:lnTo>
                  <a:pt x="7341" y="6045"/>
                </a:lnTo>
                <a:lnTo>
                  <a:pt x="7374" y="6000"/>
                </a:lnTo>
                <a:lnTo>
                  <a:pt x="7409" y="5956"/>
                </a:lnTo>
                <a:lnTo>
                  <a:pt x="7446" y="5912"/>
                </a:lnTo>
                <a:lnTo>
                  <a:pt x="7485" y="5869"/>
                </a:lnTo>
                <a:lnTo>
                  <a:pt x="7526" y="5826"/>
                </a:lnTo>
                <a:lnTo>
                  <a:pt x="7569" y="5786"/>
                </a:lnTo>
                <a:lnTo>
                  <a:pt x="7644" y="5717"/>
                </a:lnTo>
                <a:lnTo>
                  <a:pt x="7718" y="5654"/>
                </a:lnTo>
                <a:lnTo>
                  <a:pt x="7755" y="5622"/>
                </a:lnTo>
                <a:lnTo>
                  <a:pt x="7793" y="5592"/>
                </a:lnTo>
                <a:lnTo>
                  <a:pt x="7831" y="5563"/>
                </a:lnTo>
                <a:lnTo>
                  <a:pt x="7869" y="5534"/>
                </a:lnTo>
                <a:lnTo>
                  <a:pt x="7908" y="5507"/>
                </a:lnTo>
                <a:lnTo>
                  <a:pt x="7947" y="5480"/>
                </a:lnTo>
                <a:lnTo>
                  <a:pt x="7986" y="5454"/>
                </a:lnTo>
                <a:lnTo>
                  <a:pt x="8028" y="5430"/>
                </a:lnTo>
                <a:lnTo>
                  <a:pt x="8069" y="5405"/>
                </a:lnTo>
                <a:lnTo>
                  <a:pt x="8112" y="5383"/>
                </a:lnTo>
                <a:lnTo>
                  <a:pt x="8156" y="5361"/>
                </a:lnTo>
                <a:lnTo>
                  <a:pt x="8201" y="5341"/>
                </a:lnTo>
                <a:lnTo>
                  <a:pt x="8303" y="5295"/>
                </a:lnTo>
                <a:lnTo>
                  <a:pt x="8403" y="5251"/>
                </a:lnTo>
                <a:lnTo>
                  <a:pt x="8603" y="5165"/>
                </a:lnTo>
                <a:lnTo>
                  <a:pt x="8704" y="5122"/>
                </a:lnTo>
                <a:lnTo>
                  <a:pt x="8803" y="5077"/>
                </a:lnTo>
                <a:lnTo>
                  <a:pt x="8852" y="5053"/>
                </a:lnTo>
                <a:lnTo>
                  <a:pt x="8901" y="5029"/>
                </a:lnTo>
                <a:lnTo>
                  <a:pt x="8948" y="5003"/>
                </a:lnTo>
                <a:lnTo>
                  <a:pt x="8997" y="4978"/>
                </a:lnTo>
                <a:lnTo>
                  <a:pt x="9012" y="4969"/>
                </a:lnTo>
                <a:lnTo>
                  <a:pt x="9029" y="4962"/>
                </a:lnTo>
                <a:lnTo>
                  <a:pt x="9068" y="4946"/>
                </a:lnTo>
                <a:lnTo>
                  <a:pt x="9111" y="4931"/>
                </a:lnTo>
                <a:lnTo>
                  <a:pt x="9158" y="4916"/>
                </a:lnTo>
                <a:lnTo>
                  <a:pt x="9210" y="4903"/>
                </a:lnTo>
                <a:lnTo>
                  <a:pt x="9264" y="4891"/>
                </a:lnTo>
                <a:lnTo>
                  <a:pt x="9320" y="4879"/>
                </a:lnTo>
                <a:lnTo>
                  <a:pt x="9376" y="4868"/>
                </a:lnTo>
                <a:lnTo>
                  <a:pt x="9434" y="4857"/>
                </a:lnTo>
                <a:lnTo>
                  <a:pt x="9490" y="4847"/>
                </a:lnTo>
                <a:lnTo>
                  <a:pt x="9599" y="4830"/>
                </a:lnTo>
                <a:lnTo>
                  <a:pt x="9696" y="4817"/>
                </a:lnTo>
                <a:lnTo>
                  <a:pt x="9777" y="4808"/>
                </a:lnTo>
                <a:lnTo>
                  <a:pt x="9806" y="4804"/>
                </a:lnTo>
                <a:lnTo>
                  <a:pt x="9837" y="4803"/>
                </a:lnTo>
                <a:lnTo>
                  <a:pt x="9897" y="4800"/>
                </a:lnTo>
                <a:lnTo>
                  <a:pt x="9959" y="4800"/>
                </a:lnTo>
                <a:lnTo>
                  <a:pt x="10022" y="4802"/>
                </a:lnTo>
                <a:lnTo>
                  <a:pt x="10085" y="4805"/>
                </a:lnTo>
                <a:lnTo>
                  <a:pt x="10149" y="4810"/>
                </a:lnTo>
                <a:lnTo>
                  <a:pt x="10278" y="4822"/>
                </a:lnTo>
                <a:lnTo>
                  <a:pt x="10407" y="4833"/>
                </a:lnTo>
                <a:lnTo>
                  <a:pt x="10472" y="4837"/>
                </a:lnTo>
                <a:lnTo>
                  <a:pt x="10535" y="4841"/>
                </a:lnTo>
                <a:lnTo>
                  <a:pt x="10599" y="4842"/>
                </a:lnTo>
                <a:lnTo>
                  <a:pt x="10661" y="4841"/>
                </a:lnTo>
                <a:lnTo>
                  <a:pt x="10693" y="4839"/>
                </a:lnTo>
                <a:lnTo>
                  <a:pt x="10723" y="4837"/>
                </a:lnTo>
                <a:lnTo>
                  <a:pt x="10754" y="4833"/>
                </a:lnTo>
                <a:lnTo>
                  <a:pt x="10783" y="4830"/>
                </a:lnTo>
                <a:lnTo>
                  <a:pt x="10799" y="4828"/>
                </a:lnTo>
                <a:lnTo>
                  <a:pt x="10813" y="4826"/>
                </a:lnTo>
                <a:lnTo>
                  <a:pt x="10841" y="4819"/>
                </a:lnTo>
                <a:lnTo>
                  <a:pt x="10868" y="4810"/>
                </a:lnTo>
                <a:lnTo>
                  <a:pt x="10892" y="4800"/>
                </a:lnTo>
                <a:lnTo>
                  <a:pt x="10917" y="4789"/>
                </a:lnTo>
                <a:lnTo>
                  <a:pt x="10941" y="4777"/>
                </a:lnTo>
                <a:lnTo>
                  <a:pt x="10987" y="4754"/>
                </a:lnTo>
                <a:lnTo>
                  <a:pt x="11012" y="4743"/>
                </a:lnTo>
                <a:lnTo>
                  <a:pt x="11035" y="4733"/>
                </a:lnTo>
                <a:lnTo>
                  <a:pt x="11060" y="4726"/>
                </a:lnTo>
                <a:lnTo>
                  <a:pt x="11085" y="4720"/>
                </a:lnTo>
                <a:lnTo>
                  <a:pt x="11099" y="4717"/>
                </a:lnTo>
                <a:lnTo>
                  <a:pt x="11112" y="4716"/>
                </a:lnTo>
                <a:lnTo>
                  <a:pt x="11126" y="4716"/>
                </a:lnTo>
                <a:lnTo>
                  <a:pt x="11140" y="4716"/>
                </a:lnTo>
                <a:lnTo>
                  <a:pt x="11155" y="4717"/>
                </a:lnTo>
                <a:lnTo>
                  <a:pt x="11170" y="4720"/>
                </a:lnTo>
                <a:lnTo>
                  <a:pt x="11185" y="4722"/>
                </a:lnTo>
                <a:lnTo>
                  <a:pt x="11201" y="4727"/>
                </a:lnTo>
                <a:lnTo>
                  <a:pt x="11227" y="4733"/>
                </a:lnTo>
                <a:lnTo>
                  <a:pt x="11253" y="4738"/>
                </a:lnTo>
                <a:lnTo>
                  <a:pt x="11277" y="4742"/>
                </a:lnTo>
                <a:lnTo>
                  <a:pt x="11300" y="4742"/>
                </a:lnTo>
                <a:lnTo>
                  <a:pt x="11322" y="4742"/>
                </a:lnTo>
                <a:lnTo>
                  <a:pt x="11344" y="4739"/>
                </a:lnTo>
                <a:lnTo>
                  <a:pt x="11365" y="4734"/>
                </a:lnTo>
                <a:lnTo>
                  <a:pt x="11386" y="4729"/>
                </a:lnTo>
                <a:lnTo>
                  <a:pt x="11408" y="4723"/>
                </a:lnTo>
                <a:lnTo>
                  <a:pt x="11429" y="4716"/>
                </a:lnTo>
                <a:lnTo>
                  <a:pt x="11470" y="4699"/>
                </a:lnTo>
                <a:lnTo>
                  <a:pt x="11561" y="4657"/>
                </a:lnTo>
                <a:lnTo>
                  <a:pt x="11588" y="4648"/>
                </a:lnTo>
                <a:lnTo>
                  <a:pt x="11615" y="4639"/>
                </a:lnTo>
                <a:lnTo>
                  <a:pt x="11643" y="4633"/>
                </a:lnTo>
                <a:lnTo>
                  <a:pt x="11670" y="4629"/>
                </a:lnTo>
                <a:lnTo>
                  <a:pt x="11696" y="4626"/>
                </a:lnTo>
                <a:lnTo>
                  <a:pt x="11723" y="4624"/>
                </a:lnTo>
                <a:lnTo>
                  <a:pt x="11778" y="4623"/>
                </a:lnTo>
                <a:lnTo>
                  <a:pt x="11833" y="4623"/>
                </a:lnTo>
                <a:lnTo>
                  <a:pt x="11862" y="4623"/>
                </a:lnTo>
                <a:lnTo>
                  <a:pt x="11888" y="4622"/>
                </a:lnTo>
                <a:lnTo>
                  <a:pt x="11917" y="4619"/>
                </a:lnTo>
                <a:lnTo>
                  <a:pt x="11943" y="4616"/>
                </a:lnTo>
                <a:lnTo>
                  <a:pt x="11972" y="4611"/>
                </a:lnTo>
                <a:lnTo>
                  <a:pt x="11998" y="4605"/>
                </a:lnTo>
                <a:lnTo>
                  <a:pt x="12034" y="4591"/>
                </a:lnTo>
                <a:lnTo>
                  <a:pt x="12069" y="4577"/>
                </a:lnTo>
                <a:lnTo>
                  <a:pt x="12140" y="4545"/>
                </a:lnTo>
                <a:lnTo>
                  <a:pt x="12212" y="4513"/>
                </a:lnTo>
                <a:lnTo>
                  <a:pt x="12285" y="4480"/>
                </a:lnTo>
                <a:lnTo>
                  <a:pt x="12321" y="4464"/>
                </a:lnTo>
                <a:lnTo>
                  <a:pt x="12358" y="4450"/>
                </a:lnTo>
                <a:lnTo>
                  <a:pt x="12396" y="4435"/>
                </a:lnTo>
                <a:lnTo>
                  <a:pt x="12432" y="4423"/>
                </a:lnTo>
                <a:lnTo>
                  <a:pt x="12469" y="4412"/>
                </a:lnTo>
                <a:lnTo>
                  <a:pt x="12506" y="4401"/>
                </a:lnTo>
                <a:lnTo>
                  <a:pt x="12544" y="4393"/>
                </a:lnTo>
                <a:lnTo>
                  <a:pt x="12580" y="4387"/>
                </a:lnTo>
                <a:lnTo>
                  <a:pt x="12587" y="4390"/>
                </a:lnTo>
                <a:lnTo>
                  <a:pt x="12590" y="4395"/>
                </a:lnTo>
                <a:lnTo>
                  <a:pt x="12594" y="4399"/>
                </a:lnTo>
                <a:lnTo>
                  <a:pt x="12596" y="4406"/>
                </a:lnTo>
                <a:lnTo>
                  <a:pt x="12599" y="4412"/>
                </a:lnTo>
                <a:lnTo>
                  <a:pt x="12600" y="4419"/>
                </a:lnTo>
                <a:lnTo>
                  <a:pt x="12600" y="4428"/>
                </a:lnTo>
                <a:lnTo>
                  <a:pt x="12600" y="4436"/>
                </a:lnTo>
                <a:lnTo>
                  <a:pt x="12596" y="4456"/>
                </a:lnTo>
                <a:lnTo>
                  <a:pt x="12591" y="4479"/>
                </a:lnTo>
                <a:lnTo>
                  <a:pt x="12583" y="4505"/>
                </a:lnTo>
                <a:lnTo>
                  <a:pt x="12572" y="4534"/>
                </a:lnTo>
                <a:lnTo>
                  <a:pt x="12558" y="4564"/>
                </a:lnTo>
                <a:lnTo>
                  <a:pt x="12542" y="4599"/>
                </a:lnTo>
                <a:lnTo>
                  <a:pt x="12523" y="4635"/>
                </a:lnTo>
                <a:lnTo>
                  <a:pt x="12502" y="4673"/>
                </a:lnTo>
                <a:lnTo>
                  <a:pt x="12480" y="4714"/>
                </a:lnTo>
                <a:lnTo>
                  <a:pt x="12454" y="4756"/>
                </a:lnTo>
                <a:lnTo>
                  <a:pt x="12398" y="4848"/>
                </a:lnTo>
                <a:lnTo>
                  <a:pt x="12336" y="4947"/>
                </a:lnTo>
                <a:lnTo>
                  <a:pt x="12266" y="5052"/>
                </a:lnTo>
                <a:lnTo>
                  <a:pt x="12190" y="5162"/>
                </a:lnTo>
                <a:lnTo>
                  <a:pt x="12110" y="5278"/>
                </a:lnTo>
                <a:lnTo>
                  <a:pt x="12025" y="5397"/>
                </a:lnTo>
                <a:lnTo>
                  <a:pt x="11937" y="5519"/>
                </a:lnTo>
                <a:lnTo>
                  <a:pt x="11847" y="5643"/>
                </a:lnTo>
                <a:lnTo>
                  <a:pt x="11754" y="5769"/>
                </a:lnTo>
                <a:lnTo>
                  <a:pt x="11566" y="6019"/>
                </a:lnTo>
                <a:lnTo>
                  <a:pt x="11379" y="6266"/>
                </a:lnTo>
                <a:lnTo>
                  <a:pt x="11199" y="6501"/>
                </a:lnTo>
                <a:lnTo>
                  <a:pt x="11031" y="6717"/>
                </a:lnTo>
                <a:lnTo>
                  <a:pt x="10885" y="6909"/>
                </a:lnTo>
                <a:lnTo>
                  <a:pt x="10761" y="7068"/>
                </a:lnTo>
                <a:lnTo>
                  <a:pt x="10671" y="7190"/>
                </a:lnTo>
                <a:lnTo>
                  <a:pt x="10639" y="7234"/>
                </a:lnTo>
                <a:lnTo>
                  <a:pt x="10617" y="7266"/>
                </a:lnTo>
                <a:lnTo>
                  <a:pt x="10602" y="7287"/>
                </a:lnTo>
                <a:lnTo>
                  <a:pt x="10588" y="7306"/>
                </a:lnTo>
                <a:lnTo>
                  <a:pt x="10572" y="7325"/>
                </a:lnTo>
                <a:lnTo>
                  <a:pt x="10556" y="7343"/>
                </a:lnTo>
                <a:lnTo>
                  <a:pt x="10539" y="7360"/>
                </a:lnTo>
                <a:lnTo>
                  <a:pt x="10522" y="7377"/>
                </a:lnTo>
                <a:lnTo>
                  <a:pt x="10503" y="7393"/>
                </a:lnTo>
                <a:lnTo>
                  <a:pt x="10484" y="7409"/>
                </a:lnTo>
                <a:lnTo>
                  <a:pt x="10445" y="7440"/>
                </a:lnTo>
                <a:lnTo>
                  <a:pt x="10404" y="7468"/>
                </a:lnTo>
                <a:lnTo>
                  <a:pt x="10361" y="7496"/>
                </a:lnTo>
                <a:lnTo>
                  <a:pt x="10319" y="7523"/>
                </a:lnTo>
                <a:lnTo>
                  <a:pt x="10232" y="7578"/>
                </a:lnTo>
                <a:lnTo>
                  <a:pt x="10188" y="7605"/>
                </a:lnTo>
                <a:lnTo>
                  <a:pt x="10145" y="7634"/>
                </a:lnTo>
                <a:lnTo>
                  <a:pt x="10105" y="7663"/>
                </a:lnTo>
                <a:lnTo>
                  <a:pt x="10064" y="7696"/>
                </a:lnTo>
                <a:lnTo>
                  <a:pt x="10045" y="7712"/>
                </a:lnTo>
                <a:lnTo>
                  <a:pt x="10027" y="7730"/>
                </a:lnTo>
                <a:lnTo>
                  <a:pt x="10008" y="7748"/>
                </a:lnTo>
                <a:lnTo>
                  <a:pt x="9991" y="7767"/>
                </a:lnTo>
                <a:lnTo>
                  <a:pt x="9969" y="7789"/>
                </a:lnTo>
                <a:lnTo>
                  <a:pt x="9947" y="7809"/>
                </a:lnTo>
                <a:lnTo>
                  <a:pt x="9924" y="7825"/>
                </a:lnTo>
                <a:lnTo>
                  <a:pt x="9902" y="7839"/>
                </a:lnTo>
                <a:lnTo>
                  <a:pt x="9877" y="7851"/>
                </a:lnTo>
                <a:lnTo>
                  <a:pt x="9854" y="7862"/>
                </a:lnTo>
                <a:lnTo>
                  <a:pt x="9830" y="7871"/>
                </a:lnTo>
                <a:lnTo>
                  <a:pt x="9805" y="7880"/>
                </a:lnTo>
                <a:lnTo>
                  <a:pt x="9755" y="7893"/>
                </a:lnTo>
                <a:lnTo>
                  <a:pt x="9703" y="7906"/>
                </a:lnTo>
                <a:lnTo>
                  <a:pt x="9676" y="7915"/>
                </a:lnTo>
                <a:lnTo>
                  <a:pt x="9649" y="7924"/>
                </a:lnTo>
                <a:lnTo>
                  <a:pt x="9622" y="7933"/>
                </a:lnTo>
                <a:lnTo>
                  <a:pt x="9595" y="7944"/>
                </a:lnTo>
                <a:lnTo>
                  <a:pt x="9556" y="7964"/>
                </a:lnTo>
                <a:lnTo>
                  <a:pt x="9520" y="7985"/>
                </a:lnTo>
                <a:lnTo>
                  <a:pt x="9485" y="8007"/>
                </a:lnTo>
                <a:lnTo>
                  <a:pt x="9451" y="8029"/>
                </a:lnTo>
                <a:lnTo>
                  <a:pt x="9385" y="8073"/>
                </a:lnTo>
                <a:lnTo>
                  <a:pt x="9352" y="8095"/>
                </a:lnTo>
                <a:lnTo>
                  <a:pt x="9320" y="8114"/>
                </a:lnTo>
                <a:lnTo>
                  <a:pt x="9287" y="8134"/>
                </a:lnTo>
                <a:lnTo>
                  <a:pt x="9253" y="8151"/>
                </a:lnTo>
                <a:lnTo>
                  <a:pt x="9217" y="8166"/>
                </a:lnTo>
                <a:lnTo>
                  <a:pt x="9199" y="8173"/>
                </a:lnTo>
                <a:lnTo>
                  <a:pt x="9181" y="8178"/>
                </a:lnTo>
                <a:lnTo>
                  <a:pt x="9161" y="8184"/>
                </a:lnTo>
                <a:lnTo>
                  <a:pt x="9141" y="8189"/>
                </a:lnTo>
                <a:lnTo>
                  <a:pt x="9122" y="8193"/>
                </a:lnTo>
                <a:lnTo>
                  <a:pt x="9101" y="8195"/>
                </a:lnTo>
                <a:lnTo>
                  <a:pt x="9080" y="8197"/>
                </a:lnTo>
                <a:lnTo>
                  <a:pt x="9058" y="8199"/>
                </a:lnTo>
                <a:lnTo>
                  <a:pt x="9035" y="8199"/>
                </a:lnTo>
                <a:lnTo>
                  <a:pt x="9012" y="8197"/>
                </a:lnTo>
                <a:lnTo>
                  <a:pt x="8995" y="8197"/>
                </a:lnTo>
                <a:lnTo>
                  <a:pt x="8978" y="8197"/>
                </a:lnTo>
                <a:lnTo>
                  <a:pt x="8945" y="8200"/>
                </a:lnTo>
                <a:lnTo>
                  <a:pt x="8913" y="8205"/>
                </a:lnTo>
                <a:lnTo>
                  <a:pt x="8880" y="8211"/>
                </a:lnTo>
                <a:lnTo>
                  <a:pt x="8848" y="8219"/>
                </a:lnTo>
                <a:lnTo>
                  <a:pt x="8817" y="8229"/>
                </a:lnTo>
                <a:lnTo>
                  <a:pt x="8755" y="8251"/>
                </a:lnTo>
                <a:lnTo>
                  <a:pt x="8693" y="8272"/>
                </a:lnTo>
                <a:lnTo>
                  <a:pt x="8662" y="8281"/>
                </a:lnTo>
                <a:lnTo>
                  <a:pt x="8630" y="8289"/>
                </a:lnTo>
                <a:lnTo>
                  <a:pt x="8599" y="8294"/>
                </a:lnTo>
                <a:lnTo>
                  <a:pt x="8566" y="8298"/>
                </a:lnTo>
                <a:lnTo>
                  <a:pt x="8548" y="8299"/>
                </a:lnTo>
                <a:lnTo>
                  <a:pt x="8533" y="8299"/>
                </a:lnTo>
                <a:lnTo>
                  <a:pt x="8515" y="8299"/>
                </a:lnTo>
                <a:lnTo>
                  <a:pt x="8498" y="8296"/>
                </a:lnTo>
                <a:lnTo>
                  <a:pt x="8425" y="8288"/>
                </a:lnTo>
                <a:lnTo>
                  <a:pt x="8348" y="8277"/>
                </a:lnTo>
                <a:lnTo>
                  <a:pt x="8267" y="8263"/>
                </a:lnTo>
                <a:lnTo>
                  <a:pt x="8185" y="8249"/>
                </a:lnTo>
                <a:lnTo>
                  <a:pt x="8103" y="8232"/>
                </a:lnTo>
                <a:lnTo>
                  <a:pt x="8024" y="8215"/>
                </a:lnTo>
                <a:lnTo>
                  <a:pt x="7948" y="8196"/>
                </a:lnTo>
                <a:lnTo>
                  <a:pt x="7877" y="8177"/>
                </a:lnTo>
                <a:lnTo>
                  <a:pt x="7841" y="8164"/>
                </a:lnTo>
                <a:lnTo>
                  <a:pt x="7806" y="8151"/>
                </a:lnTo>
                <a:lnTo>
                  <a:pt x="7776" y="8136"/>
                </a:lnTo>
                <a:lnTo>
                  <a:pt x="7746" y="8120"/>
                </a:lnTo>
                <a:lnTo>
                  <a:pt x="7718" y="8103"/>
                </a:lnTo>
                <a:lnTo>
                  <a:pt x="7693" y="8086"/>
                </a:lnTo>
                <a:lnTo>
                  <a:pt x="7643" y="8051"/>
                </a:lnTo>
                <a:lnTo>
                  <a:pt x="7618" y="8034"/>
                </a:lnTo>
                <a:lnTo>
                  <a:pt x="7592" y="8018"/>
                </a:lnTo>
                <a:lnTo>
                  <a:pt x="7567" y="8002"/>
                </a:lnTo>
                <a:lnTo>
                  <a:pt x="7539" y="7988"/>
                </a:lnTo>
                <a:lnTo>
                  <a:pt x="7509" y="7976"/>
                </a:lnTo>
                <a:lnTo>
                  <a:pt x="7479" y="7965"/>
                </a:lnTo>
                <a:lnTo>
                  <a:pt x="7462" y="7961"/>
                </a:lnTo>
                <a:lnTo>
                  <a:pt x="7444" y="7957"/>
                </a:lnTo>
                <a:lnTo>
                  <a:pt x="7426" y="7954"/>
                </a:lnTo>
                <a:lnTo>
                  <a:pt x="7407" y="7952"/>
                </a:lnTo>
                <a:lnTo>
                  <a:pt x="7391" y="7949"/>
                </a:lnTo>
                <a:lnTo>
                  <a:pt x="7376" y="7947"/>
                </a:lnTo>
                <a:lnTo>
                  <a:pt x="7361" y="7942"/>
                </a:lnTo>
                <a:lnTo>
                  <a:pt x="7347" y="7938"/>
                </a:lnTo>
                <a:lnTo>
                  <a:pt x="7333" y="7932"/>
                </a:lnTo>
                <a:lnTo>
                  <a:pt x="7320" y="7927"/>
                </a:lnTo>
                <a:lnTo>
                  <a:pt x="7308" y="7920"/>
                </a:lnTo>
                <a:lnTo>
                  <a:pt x="7297" y="7913"/>
                </a:lnTo>
                <a:lnTo>
                  <a:pt x="7284" y="7905"/>
                </a:lnTo>
                <a:lnTo>
                  <a:pt x="7275" y="7897"/>
                </a:lnTo>
                <a:lnTo>
                  <a:pt x="7264" y="7887"/>
                </a:lnTo>
                <a:lnTo>
                  <a:pt x="7254" y="7877"/>
                </a:lnTo>
                <a:lnTo>
                  <a:pt x="7235" y="7856"/>
                </a:lnTo>
                <a:lnTo>
                  <a:pt x="7220" y="7834"/>
                </a:lnTo>
                <a:lnTo>
                  <a:pt x="7206" y="7810"/>
                </a:lnTo>
                <a:lnTo>
                  <a:pt x="7194" y="7784"/>
                </a:lnTo>
                <a:lnTo>
                  <a:pt x="7183" y="7759"/>
                </a:lnTo>
                <a:lnTo>
                  <a:pt x="7174" y="7730"/>
                </a:lnTo>
                <a:lnTo>
                  <a:pt x="7167" y="7702"/>
                </a:lnTo>
                <a:lnTo>
                  <a:pt x="7161" y="7674"/>
                </a:lnTo>
                <a:lnTo>
                  <a:pt x="7157" y="7645"/>
                </a:lnTo>
                <a:lnTo>
                  <a:pt x="7155" y="76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2094934" y="1828867"/>
            <a:ext cx="6261394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XXXXXXXXXXXXXXXXXXXXXXXXX</a:t>
            </a:r>
          </a:p>
        </p:txBody>
      </p:sp>
      <p:sp>
        <p:nvSpPr>
          <p:cNvPr id="39" name="TextBox 18"/>
          <p:cNvSpPr txBox="1"/>
          <p:nvPr/>
        </p:nvSpPr>
        <p:spPr>
          <a:xfrm>
            <a:off x="2094934" y="3286189"/>
            <a:ext cx="6261394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XXXXXXXXXXXXXXXXXXXXXXXXX</a:t>
            </a:r>
          </a:p>
        </p:txBody>
      </p:sp>
      <p:sp>
        <p:nvSpPr>
          <p:cNvPr id="40" name="TextBox 18"/>
          <p:cNvSpPr txBox="1"/>
          <p:nvPr/>
        </p:nvSpPr>
        <p:spPr>
          <a:xfrm>
            <a:off x="1953317" y="4659229"/>
            <a:ext cx="6261394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XXXXXXXXXXXXXXXXXXXXXXXXX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1080" y="1874006"/>
            <a:ext cx="7916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谢谢大家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2275586" y="3187201"/>
            <a:ext cx="1260000" cy="1260000"/>
            <a:chOff x="1174779" y="3359349"/>
            <a:chExt cx="1800000" cy="1800001"/>
          </a:xfrm>
        </p:grpSpPr>
        <p:grpSp>
          <p:nvGrpSpPr>
            <p:cNvPr id="3" name="组合 2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椭圆 3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2682965" y="1896643"/>
            <a:ext cx="576000" cy="576000"/>
            <a:chOff x="1174779" y="3359349"/>
            <a:chExt cx="1800000" cy="1800001"/>
          </a:xfrm>
        </p:grpSpPr>
        <p:grpSp>
          <p:nvGrpSpPr>
            <p:cNvPr id="8" name="组合 7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90AFC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45956" y="2044683"/>
            <a:ext cx="1980000" cy="1980000"/>
            <a:chOff x="6250980" y="3660482"/>
            <a:chExt cx="1800000" cy="1800001"/>
          </a:xfrm>
        </p:grpSpPr>
        <p:sp>
          <p:nvSpPr>
            <p:cNvPr id="13" name="椭圆 12"/>
            <p:cNvSpPr/>
            <p:nvPr/>
          </p:nvSpPr>
          <p:spPr>
            <a:xfrm>
              <a:off x="6250980" y="3660482"/>
              <a:ext cx="1800000" cy="1800000"/>
            </a:xfrm>
            <a:prstGeom prst="ellipse">
              <a:avLst/>
            </a:prstGeom>
            <a:gradFill flip="none" rotWithShape="1">
              <a:gsLst>
                <a:gs pos="0">
                  <a:srgbClr val="E8E7E9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19510690">
              <a:off x="6250980" y="3660483"/>
              <a:ext cx="1800000" cy="18000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bg1"/>
                  </a:gs>
                  <a:gs pos="100000">
                    <a:srgbClr val="E7E4E9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椭圆 14"/>
          <p:cNvSpPr/>
          <p:nvPr/>
        </p:nvSpPr>
        <p:spPr>
          <a:xfrm>
            <a:off x="1189956" y="2188683"/>
            <a:ext cx="1692000" cy="1692000"/>
          </a:xfrm>
          <a:prstGeom prst="ellipse">
            <a:avLst/>
          </a:prstGeom>
          <a:solidFill>
            <a:srgbClr val="D54A47"/>
          </a:solidFill>
          <a:ln>
            <a:noFill/>
          </a:ln>
          <a:effectLst>
            <a:innerShdw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777487" y="1361678"/>
            <a:ext cx="1044000" cy="1044000"/>
            <a:chOff x="1174779" y="3359349"/>
            <a:chExt cx="1800000" cy="1800001"/>
          </a:xfrm>
        </p:grpSpPr>
        <p:grpSp>
          <p:nvGrpSpPr>
            <p:cNvPr id="17" name="组合 16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789BB5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>
            <a:grpSpLocks noChangeAspect="1"/>
          </p:cNvGrpSpPr>
          <p:nvPr/>
        </p:nvGrpSpPr>
        <p:grpSpPr>
          <a:xfrm>
            <a:off x="374608" y="3478184"/>
            <a:ext cx="648000" cy="648000"/>
            <a:chOff x="1174779" y="3359349"/>
            <a:chExt cx="1800000" cy="1800001"/>
          </a:xfrm>
        </p:grpSpPr>
        <p:grpSp>
          <p:nvGrpSpPr>
            <p:cNvPr id="22" name="组合 21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椭圆 22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3916045" y="542925"/>
            <a:ext cx="4876800" cy="476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一、基于时域分析技术的语音识别</a:t>
            </a:r>
          </a:p>
          <a:p>
            <a:pPr>
              <a:lnSpc>
                <a:spcPct val="200000"/>
              </a:lnSpc>
            </a:pPr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）信号采集；</a:t>
            </a:r>
          </a:p>
          <a:p>
            <a:pPr>
              <a:lnSpc>
                <a:spcPct val="200000"/>
              </a:lnSpc>
            </a:pPr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）端点检测；</a:t>
            </a:r>
          </a:p>
          <a:p>
            <a:pPr>
              <a:lnSpc>
                <a:spcPct val="200000"/>
              </a:lnSpc>
            </a:pPr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）时域特征提取；</a:t>
            </a:r>
          </a:p>
          <a:p>
            <a:pPr>
              <a:lnSpc>
                <a:spcPct val="200000"/>
              </a:lnSpc>
            </a:pPr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4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）分类器识别语音；</a:t>
            </a:r>
          </a:p>
          <a:p>
            <a:pPr>
              <a:lnSpc>
                <a:spcPct val="200000"/>
              </a:lnSpc>
            </a:pPr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5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）分析、改进与总结</a:t>
            </a:r>
            <a:endParaRPr lang="en-US" altLang="zh-CN" sz="24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二、基于频域分析技术的语音识别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673182" y="146452"/>
            <a:ext cx="1663700" cy="706755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Tahoma" panose="020B0604030504040204" pitchFamily="34" charset="0"/>
                <a:sym typeface="华文隶书" panose="02010800040101010101" pitchFamily="2" charset="-122"/>
              </a:rPr>
              <a:t>目录</a:t>
            </a:r>
          </a:p>
        </p:txBody>
      </p:sp>
      <p:sp>
        <p:nvSpPr>
          <p:cNvPr id="30" name="KSO_Shape"/>
          <p:cNvSpPr/>
          <p:nvPr/>
        </p:nvSpPr>
        <p:spPr bwMode="auto">
          <a:xfrm>
            <a:off x="1528203" y="2663188"/>
            <a:ext cx="1076172" cy="843815"/>
          </a:xfrm>
          <a:custGeom>
            <a:avLst/>
            <a:gdLst>
              <a:gd name="T0" fmla="*/ 1009661 w 2006600"/>
              <a:gd name="T1" fmla="*/ 391160 h 1387475"/>
              <a:gd name="T2" fmla="*/ 1011251 w 2006600"/>
              <a:gd name="T3" fmla="*/ 509270 h 1387475"/>
              <a:gd name="T4" fmla="*/ 1084401 w 2006600"/>
              <a:gd name="T5" fmla="*/ 630555 h 1387475"/>
              <a:gd name="T6" fmla="*/ 1213209 w 2006600"/>
              <a:gd name="T7" fmla="*/ 691833 h 1387475"/>
              <a:gd name="T8" fmla="*/ 1322616 w 2006600"/>
              <a:gd name="T9" fmla="*/ 683895 h 1387475"/>
              <a:gd name="T10" fmla="*/ 1373821 w 2006600"/>
              <a:gd name="T11" fmla="*/ 722948 h 1387475"/>
              <a:gd name="T12" fmla="*/ 1348695 w 2006600"/>
              <a:gd name="T13" fmla="*/ 830580 h 1387475"/>
              <a:gd name="T14" fmla="*/ 1289857 w 2006600"/>
              <a:gd name="T15" fmla="*/ 930276 h 1387475"/>
              <a:gd name="T16" fmla="*/ 1172499 w 2006600"/>
              <a:gd name="T17" fmla="*/ 1024573 h 1387475"/>
              <a:gd name="T18" fmla="*/ 1069135 w 2006600"/>
              <a:gd name="T19" fmla="*/ 1059498 h 1387475"/>
              <a:gd name="T20" fmla="*/ 955912 w 2006600"/>
              <a:gd name="T21" fmla="*/ 1062356 h 1387475"/>
              <a:gd name="T22" fmla="*/ 850321 w 2006600"/>
              <a:gd name="T23" fmla="*/ 1032511 h 1387475"/>
              <a:gd name="T24" fmla="*/ 740914 w 2006600"/>
              <a:gd name="T25" fmla="*/ 956628 h 1387475"/>
              <a:gd name="T26" fmla="*/ 664902 w 2006600"/>
              <a:gd name="T27" fmla="*/ 847408 h 1387475"/>
              <a:gd name="T28" fmla="*/ 634688 w 2006600"/>
              <a:gd name="T29" fmla="*/ 741998 h 1387475"/>
              <a:gd name="T30" fmla="*/ 637550 w 2006600"/>
              <a:gd name="T31" fmla="*/ 628968 h 1387475"/>
              <a:gd name="T32" fmla="*/ 672535 w 2006600"/>
              <a:gd name="T33" fmla="*/ 525780 h 1387475"/>
              <a:gd name="T34" fmla="*/ 767312 w 2006600"/>
              <a:gd name="T35" fmla="*/ 408623 h 1387475"/>
              <a:gd name="T36" fmla="*/ 867178 w 2006600"/>
              <a:gd name="T37" fmla="*/ 349885 h 1387475"/>
              <a:gd name="T38" fmla="*/ 974676 w 2006600"/>
              <a:gd name="T39" fmla="*/ 324803 h 1387475"/>
              <a:gd name="T40" fmla="*/ 889318 w 2006600"/>
              <a:gd name="T41" fmla="*/ 202109 h 1387475"/>
              <a:gd name="T42" fmla="*/ 752158 w 2006600"/>
              <a:gd name="T43" fmla="*/ 256364 h 1387475"/>
              <a:gd name="T44" fmla="*/ 637858 w 2006600"/>
              <a:gd name="T45" fmla="*/ 346155 h 1387475"/>
              <a:gd name="T46" fmla="*/ 553720 w 2006600"/>
              <a:gd name="T47" fmla="*/ 464501 h 1387475"/>
              <a:gd name="T48" fmla="*/ 506412 w 2006600"/>
              <a:gd name="T49" fmla="*/ 604740 h 1387475"/>
              <a:gd name="T50" fmla="*/ 502602 w 2006600"/>
              <a:gd name="T51" fmla="*/ 758304 h 1387475"/>
              <a:gd name="T52" fmla="*/ 543242 w 2006600"/>
              <a:gd name="T53" fmla="*/ 901399 h 1387475"/>
              <a:gd name="T54" fmla="*/ 621665 w 2006600"/>
              <a:gd name="T55" fmla="*/ 1023552 h 1387475"/>
              <a:gd name="T56" fmla="*/ 731203 w 2006600"/>
              <a:gd name="T57" fmla="*/ 1118737 h 1387475"/>
              <a:gd name="T58" fmla="*/ 865188 w 2006600"/>
              <a:gd name="T59" fmla="*/ 1179338 h 1387475"/>
              <a:gd name="T60" fmla="*/ 1016317 w 2006600"/>
              <a:gd name="T61" fmla="*/ 1198058 h 1387475"/>
              <a:gd name="T62" fmla="*/ 1164907 w 2006600"/>
              <a:gd name="T63" fmla="*/ 1171723 h 1387475"/>
              <a:gd name="T64" fmla="*/ 1295400 w 2006600"/>
              <a:gd name="T65" fmla="*/ 1105094 h 1387475"/>
              <a:gd name="T66" fmla="*/ 1400175 w 2006600"/>
              <a:gd name="T67" fmla="*/ 1005150 h 1387475"/>
              <a:gd name="T68" fmla="*/ 1473200 w 2006600"/>
              <a:gd name="T69" fmla="*/ 878554 h 1387475"/>
              <a:gd name="T70" fmla="*/ 1506537 w 2006600"/>
              <a:gd name="T71" fmla="*/ 732605 h 1387475"/>
              <a:gd name="T72" fmla="*/ 1495107 w 2006600"/>
              <a:gd name="T73" fmla="*/ 580309 h 1387475"/>
              <a:gd name="T74" fmla="*/ 1441133 w 2006600"/>
              <a:gd name="T75" fmla="*/ 442926 h 1387475"/>
              <a:gd name="T76" fmla="*/ 1351280 w 2006600"/>
              <a:gd name="T77" fmla="*/ 329022 h 1387475"/>
              <a:gd name="T78" fmla="*/ 1232853 w 2006600"/>
              <a:gd name="T79" fmla="*/ 244625 h 1387475"/>
              <a:gd name="T80" fmla="*/ 1092517 w 2006600"/>
              <a:gd name="T81" fmla="*/ 197349 h 1387475"/>
              <a:gd name="T82" fmla="*/ 1067117 w 2006600"/>
              <a:gd name="T83" fmla="*/ 2221 h 1387475"/>
              <a:gd name="T84" fmla="*/ 1316355 w 2006600"/>
              <a:gd name="T85" fmla="*/ 48227 h 1387475"/>
              <a:gd name="T86" fmla="*/ 1546543 w 2006600"/>
              <a:gd name="T87" fmla="*/ 149440 h 1387475"/>
              <a:gd name="T88" fmla="*/ 1745297 w 2006600"/>
              <a:gd name="T89" fmla="*/ 297611 h 1387475"/>
              <a:gd name="T90" fmla="*/ 1900555 w 2006600"/>
              <a:gd name="T91" fmla="*/ 485442 h 1387475"/>
              <a:gd name="T92" fmla="*/ 2000885 w 2006600"/>
              <a:gd name="T93" fmla="*/ 704684 h 1387475"/>
              <a:gd name="T94" fmla="*/ 1921510 w 2006600"/>
              <a:gd name="T95" fmla="*/ 911552 h 1387475"/>
              <a:gd name="T96" fmla="*/ 1774507 w 2006600"/>
              <a:gd name="T97" fmla="*/ 1088913 h 1387475"/>
              <a:gd name="T98" fmla="*/ 1582103 w 2006600"/>
              <a:gd name="T99" fmla="*/ 1231055 h 1387475"/>
              <a:gd name="T100" fmla="*/ 1356677 w 2006600"/>
              <a:gd name="T101" fmla="*/ 1331316 h 1387475"/>
              <a:gd name="T102" fmla="*/ 1109345 w 2006600"/>
              <a:gd name="T103" fmla="*/ 1382399 h 1387475"/>
              <a:gd name="T104" fmla="*/ 852805 w 2006600"/>
              <a:gd name="T105" fmla="*/ 1377639 h 1387475"/>
              <a:gd name="T106" fmla="*/ 611187 w 2006600"/>
              <a:gd name="T107" fmla="*/ 1317990 h 1387475"/>
              <a:gd name="T108" fmla="*/ 397510 w 2006600"/>
              <a:gd name="T109" fmla="*/ 1210114 h 1387475"/>
              <a:gd name="T110" fmla="*/ 216852 w 2006600"/>
              <a:gd name="T111" fmla="*/ 1061309 h 1387475"/>
              <a:gd name="T112" fmla="*/ 75882 w 2006600"/>
              <a:gd name="T113" fmla="*/ 879189 h 1387475"/>
              <a:gd name="T114" fmla="*/ 22225 w 2006600"/>
              <a:gd name="T115" fmla="*/ 666610 h 1387475"/>
              <a:gd name="T116" fmla="*/ 140970 w 2006600"/>
              <a:gd name="T117" fmla="*/ 451810 h 1387475"/>
              <a:gd name="T118" fmla="*/ 302260 w 2006600"/>
              <a:gd name="T119" fmla="*/ 270324 h 1387475"/>
              <a:gd name="T120" fmla="*/ 500380 w 2006600"/>
              <a:gd name="T121" fmla="*/ 128817 h 1387475"/>
              <a:gd name="T122" fmla="*/ 728980 w 2006600"/>
              <a:gd name="T123" fmla="*/ 36487 h 1387475"/>
              <a:gd name="T124" fmla="*/ 981393 w 2006600"/>
              <a:gd name="T125" fmla="*/ 317 h 1387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06600" h="1387475">
                <a:moveTo>
                  <a:pt x="1003300" y="323850"/>
                </a:moveTo>
                <a:lnTo>
                  <a:pt x="1019520" y="324168"/>
                </a:lnTo>
                <a:lnTo>
                  <a:pt x="1035740" y="325120"/>
                </a:lnTo>
                <a:lnTo>
                  <a:pt x="1031924" y="332423"/>
                </a:lnTo>
                <a:lnTo>
                  <a:pt x="1028425" y="339090"/>
                </a:lnTo>
                <a:lnTo>
                  <a:pt x="1025245" y="346075"/>
                </a:lnTo>
                <a:lnTo>
                  <a:pt x="1022065" y="353378"/>
                </a:lnTo>
                <a:lnTo>
                  <a:pt x="1019202" y="360680"/>
                </a:lnTo>
                <a:lnTo>
                  <a:pt x="1016658" y="367983"/>
                </a:lnTo>
                <a:lnTo>
                  <a:pt x="1014113" y="375285"/>
                </a:lnTo>
                <a:lnTo>
                  <a:pt x="1011887" y="383223"/>
                </a:lnTo>
                <a:lnTo>
                  <a:pt x="1009661" y="391160"/>
                </a:lnTo>
                <a:lnTo>
                  <a:pt x="1008071" y="398780"/>
                </a:lnTo>
                <a:lnTo>
                  <a:pt x="1006480" y="406718"/>
                </a:lnTo>
                <a:lnTo>
                  <a:pt x="1005526" y="414655"/>
                </a:lnTo>
                <a:lnTo>
                  <a:pt x="1004572" y="422910"/>
                </a:lnTo>
                <a:lnTo>
                  <a:pt x="1003618" y="430848"/>
                </a:lnTo>
                <a:lnTo>
                  <a:pt x="1003300" y="439103"/>
                </a:lnTo>
                <a:lnTo>
                  <a:pt x="1003300" y="447358"/>
                </a:lnTo>
                <a:lnTo>
                  <a:pt x="1003618" y="460058"/>
                </a:lnTo>
                <a:lnTo>
                  <a:pt x="1004572" y="472758"/>
                </a:lnTo>
                <a:lnTo>
                  <a:pt x="1006162" y="485140"/>
                </a:lnTo>
                <a:lnTo>
                  <a:pt x="1008389" y="497205"/>
                </a:lnTo>
                <a:lnTo>
                  <a:pt x="1011251" y="509270"/>
                </a:lnTo>
                <a:lnTo>
                  <a:pt x="1014432" y="521018"/>
                </a:lnTo>
                <a:lnTo>
                  <a:pt x="1018248" y="532448"/>
                </a:lnTo>
                <a:lnTo>
                  <a:pt x="1022701" y="543560"/>
                </a:lnTo>
                <a:lnTo>
                  <a:pt x="1027471" y="554673"/>
                </a:lnTo>
                <a:lnTo>
                  <a:pt x="1033196" y="565150"/>
                </a:lnTo>
                <a:lnTo>
                  <a:pt x="1038921" y="575628"/>
                </a:lnTo>
                <a:lnTo>
                  <a:pt x="1045600" y="585470"/>
                </a:lnTo>
                <a:lnTo>
                  <a:pt x="1052597" y="595313"/>
                </a:lnTo>
                <a:lnTo>
                  <a:pt x="1059594" y="604838"/>
                </a:lnTo>
                <a:lnTo>
                  <a:pt x="1067545" y="613728"/>
                </a:lnTo>
                <a:lnTo>
                  <a:pt x="1075814" y="622300"/>
                </a:lnTo>
                <a:lnTo>
                  <a:pt x="1084401" y="630555"/>
                </a:lnTo>
                <a:lnTo>
                  <a:pt x="1093306" y="638175"/>
                </a:lnTo>
                <a:lnTo>
                  <a:pt x="1102848" y="645478"/>
                </a:lnTo>
                <a:lnTo>
                  <a:pt x="1112389" y="652463"/>
                </a:lnTo>
                <a:lnTo>
                  <a:pt x="1122566" y="658813"/>
                </a:lnTo>
                <a:lnTo>
                  <a:pt x="1132744" y="664845"/>
                </a:lnTo>
                <a:lnTo>
                  <a:pt x="1143557" y="670243"/>
                </a:lnTo>
                <a:lnTo>
                  <a:pt x="1154689" y="675323"/>
                </a:lnTo>
                <a:lnTo>
                  <a:pt x="1165820" y="679450"/>
                </a:lnTo>
                <a:lnTo>
                  <a:pt x="1177270" y="683578"/>
                </a:lnTo>
                <a:lnTo>
                  <a:pt x="1189037" y="686753"/>
                </a:lnTo>
                <a:lnTo>
                  <a:pt x="1201123" y="689610"/>
                </a:lnTo>
                <a:lnTo>
                  <a:pt x="1213209" y="691833"/>
                </a:lnTo>
                <a:lnTo>
                  <a:pt x="1225613" y="693420"/>
                </a:lnTo>
                <a:lnTo>
                  <a:pt x="1238016" y="694055"/>
                </a:lnTo>
                <a:lnTo>
                  <a:pt x="1251056" y="694690"/>
                </a:lnTo>
                <a:lnTo>
                  <a:pt x="1259325" y="694690"/>
                </a:lnTo>
                <a:lnTo>
                  <a:pt x="1267276" y="694055"/>
                </a:lnTo>
                <a:lnTo>
                  <a:pt x="1275545" y="693420"/>
                </a:lnTo>
                <a:lnTo>
                  <a:pt x="1283815" y="692468"/>
                </a:lnTo>
                <a:lnTo>
                  <a:pt x="1291766" y="691198"/>
                </a:lnTo>
                <a:lnTo>
                  <a:pt x="1299399" y="689928"/>
                </a:lnTo>
                <a:lnTo>
                  <a:pt x="1307350" y="688023"/>
                </a:lnTo>
                <a:lnTo>
                  <a:pt x="1315301" y="686118"/>
                </a:lnTo>
                <a:lnTo>
                  <a:pt x="1322616" y="683895"/>
                </a:lnTo>
                <a:lnTo>
                  <a:pt x="1330249" y="681355"/>
                </a:lnTo>
                <a:lnTo>
                  <a:pt x="1337564" y="678815"/>
                </a:lnTo>
                <a:lnTo>
                  <a:pt x="1345197" y="675958"/>
                </a:lnTo>
                <a:lnTo>
                  <a:pt x="1352194" y="672783"/>
                </a:lnTo>
                <a:lnTo>
                  <a:pt x="1359509" y="669608"/>
                </a:lnTo>
                <a:lnTo>
                  <a:pt x="1366188" y="666115"/>
                </a:lnTo>
                <a:lnTo>
                  <a:pt x="1372867" y="661988"/>
                </a:lnTo>
                <a:lnTo>
                  <a:pt x="1374139" y="678498"/>
                </a:lnTo>
                <a:lnTo>
                  <a:pt x="1374775" y="694690"/>
                </a:lnTo>
                <a:lnTo>
                  <a:pt x="1374457" y="704215"/>
                </a:lnTo>
                <a:lnTo>
                  <a:pt x="1374139" y="713740"/>
                </a:lnTo>
                <a:lnTo>
                  <a:pt x="1373821" y="722948"/>
                </a:lnTo>
                <a:lnTo>
                  <a:pt x="1372549" y="732790"/>
                </a:lnTo>
                <a:lnTo>
                  <a:pt x="1371595" y="741998"/>
                </a:lnTo>
                <a:lnTo>
                  <a:pt x="1370640" y="751205"/>
                </a:lnTo>
                <a:lnTo>
                  <a:pt x="1368732" y="760413"/>
                </a:lnTo>
                <a:lnTo>
                  <a:pt x="1366824" y="769303"/>
                </a:lnTo>
                <a:lnTo>
                  <a:pt x="1365234" y="778193"/>
                </a:lnTo>
                <a:lnTo>
                  <a:pt x="1363007" y="787083"/>
                </a:lnTo>
                <a:lnTo>
                  <a:pt x="1360463" y="795973"/>
                </a:lnTo>
                <a:lnTo>
                  <a:pt x="1357919" y="804863"/>
                </a:lnTo>
                <a:lnTo>
                  <a:pt x="1355056" y="813435"/>
                </a:lnTo>
                <a:lnTo>
                  <a:pt x="1351876" y="822008"/>
                </a:lnTo>
                <a:lnTo>
                  <a:pt x="1348695" y="830580"/>
                </a:lnTo>
                <a:lnTo>
                  <a:pt x="1345515" y="839153"/>
                </a:lnTo>
                <a:lnTo>
                  <a:pt x="1342017" y="847408"/>
                </a:lnTo>
                <a:lnTo>
                  <a:pt x="1337882" y="855663"/>
                </a:lnTo>
                <a:lnTo>
                  <a:pt x="1334065" y="863283"/>
                </a:lnTo>
                <a:lnTo>
                  <a:pt x="1329931" y="871538"/>
                </a:lnTo>
                <a:lnTo>
                  <a:pt x="1325478" y="879158"/>
                </a:lnTo>
                <a:lnTo>
                  <a:pt x="1321026" y="886778"/>
                </a:lnTo>
                <a:lnTo>
                  <a:pt x="1316255" y="894398"/>
                </a:lnTo>
                <a:lnTo>
                  <a:pt x="1311166" y="901700"/>
                </a:lnTo>
                <a:lnTo>
                  <a:pt x="1306396" y="909320"/>
                </a:lnTo>
                <a:lnTo>
                  <a:pt x="1300989" y="916305"/>
                </a:lnTo>
                <a:lnTo>
                  <a:pt x="1289857" y="930276"/>
                </a:lnTo>
                <a:lnTo>
                  <a:pt x="1278090" y="943928"/>
                </a:lnTo>
                <a:lnTo>
                  <a:pt x="1266004" y="956628"/>
                </a:lnTo>
                <a:lnTo>
                  <a:pt x="1252964" y="969011"/>
                </a:lnTo>
                <a:lnTo>
                  <a:pt x="1239606" y="980758"/>
                </a:lnTo>
                <a:lnTo>
                  <a:pt x="1225295" y="991553"/>
                </a:lnTo>
                <a:lnTo>
                  <a:pt x="1218297" y="996951"/>
                </a:lnTo>
                <a:lnTo>
                  <a:pt x="1210983" y="1002031"/>
                </a:lnTo>
                <a:lnTo>
                  <a:pt x="1203667" y="1006793"/>
                </a:lnTo>
                <a:lnTo>
                  <a:pt x="1195716" y="1011873"/>
                </a:lnTo>
                <a:lnTo>
                  <a:pt x="1188083" y="1016318"/>
                </a:lnTo>
                <a:lnTo>
                  <a:pt x="1180450" y="1020763"/>
                </a:lnTo>
                <a:lnTo>
                  <a:pt x="1172499" y="1024573"/>
                </a:lnTo>
                <a:lnTo>
                  <a:pt x="1164230" y="1029018"/>
                </a:lnTo>
                <a:lnTo>
                  <a:pt x="1155961" y="1032511"/>
                </a:lnTo>
                <a:lnTo>
                  <a:pt x="1148010" y="1036003"/>
                </a:lnTo>
                <a:lnTo>
                  <a:pt x="1139423" y="1039813"/>
                </a:lnTo>
                <a:lnTo>
                  <a:pt x="1131154" y="1042988"/>
                </a:lnTo>
                <a:lnTo>
                  <a:pt x="1122566" y="1046163"/>
                </a:lnTo>
                <a:lnTo>
                  <a:pt x="1113661" y="1048703"/>
                </a:lnTo>
                <a:lnTo>
                  <a:pt x="1105074" y="1051561"/>
                </a:lnTo>
                <a:lnTo>
                  <a:pt x="1096169" y="1053466"/>
                </a:lnTo>
                <a:lnTo>
                  <a:pt x="1087264" y="1056006"/>
                </a:lnTo>
                <a:lnTo>
                  <a:pt x="1078358" y="1057911"/>
                </a:lnTo>
                <a:lnTo>
                  <a:pt x="1069135" y="1059498"/>
                </a:lnTo>
                <a:lnTo>
                  <a:pt x="1059594" y="1061086"/>
                </a:lnTo>
                <a:lnTo>
                  <a:pt x="1050370" y="1062356"/>
                </a:lnTo>
                <a:lnTo>
                  <a:pt x="1041147" y="1063626"/>
                </a:lnTo>
                <a:lnTo>
                  <a:pt x="1031924" y="1064261"/>
                </a:lnTo>
                <a:lnTo>
                  <a:pt x="1022383" y="1064896"/>
                </a:lnTo>
                <a:lnTo>
                  <a:pt x="1012841" y="1065213"/>
                </a:lnTo>
                <a:lnTo>
                  <a:pt x="1003300" y="1065213"/>
                </a:lnTo>
                <a:lnTo>
                  <a:pt x="993759" y="1065213"/>
                </a:lnTo>
                <a:lnTo>
                  <a:pt x="984218" y="1064896"/>
                </a:lnTo>
                <a:lnTo>
                  <a:pt x="974676" y="1064261"/>
                </a:lnTo>
                <a:lnTo>
                  <a:pt x="965135" y="1063626"/>
                </a:lnTo>
                <a:lnTo>
                  <a:pt x="955912" y="1062356"/>
                </a:lnTo>
                <a:lnTo>
                  <a:pt x="946688" y="1061086"/>
                </a:lnTo>
                <a:lnTo>
                  <a:pt x="937783" y="1059498"/>
                </a:lnTo>
                <a:lnTo>
                  <a:pt x="928560" y="1057911"/>
                </a:lnTo>
                <a:lnTo>
                  <a:pt x="919655" y="1056006"/>
                </a:lnTo>
                <a:lnTo>
                  <a:pt x="910750" y="1053466"/>
                </a:lnTo>
                <a:lnTo>
                  <a:pt x="901526" y="1051561"/>
                </a:lnTo>
                <a:lnTo>
                  <a:pt x="892621" y="1048703"/>
                </a:lnTo>
                <a:lnTo>
                  <a:pt x="884034" y="1046163"/>
                </a:lnTo>
                <a:lnTo>
                  <a:pt x="875765" y="1042988"/>
                </a:lnTo>
                <a:lnTo>
                  <a:pt x="867178" y="1039813"/>
                </a:lnTo>
                <a:lnTo>
                  <a:pt x="858908" y="1036003"/>
                </a:lnTo>
                <a:lnTo>
                  <a:pt x="850321" y="1032511"/>
                </a:lnTo>
                <a:lnTo>
                  <a:pt x="842370" y="1029018"/>
                </a:lnTo>
                <a:lnTo>
                  <a:pt x="834101" y="1024573"/>
                </a:lnTo>
                <a:lnTo>
                  <a:pt x="826468" y="1020763"/>
                </a:lnTo>
                <a:lnTo>
                  <a:pt x="818517" y="1016318"/>
                </a:lnTo>
                <a:lnTo>
                  <a:pt x="810566" y="1011873"/>
                </a:lnTo>
                <a:lnTo>
                  <a:pt x="803251" y="1006793"/>
                </a:lnTo>
                <a:lnTo>
                  <a:pt x="795618" y="1002031"/>
                </a:lnTo>
                <a:lnTo>
                  <a:pt x="788303" y="996951"/>
                </a:lnTo>
                <a:lnTo>
                  <a:pt x="780988" y="991553"/>
                </a:lnTo>
                <a:lnTo>
                  <a:pt x="767312" y="980758"/>
                </a:lnTo>
                <a:lnTo>
                  <a:pt x="753636" y="969011"/>
                </a:lnTo>
                <a:lnTo>
                  <a:pt x="740914" y="956628"/>
                </a:lnTo>
                <a:lnTo>
                  <a:pt x="728192" y="943928"/>
                </a:lnTo>
                <a:lnTo>
                  <a:pt x="716743" y="930276"/>
                </a:lnTo>
                <a:lnTo>
                  <a:pt x="705929" y="916305"/>
                </a:lnTo>
                <a:lnTo>
                  <a:pt x="700523" y="909320"/>
                </a:lnTo>
                <a:lnTo>
                  <a:pt x="695434" y="901700"/>
                </a:lnTo>
                <a:lnTo>
                  <a:pt x="690345" y="894398"/>
                </a:lnTo>
                <a:lnTo>
                  <a:pt x="685893" y="886778"/>
                </a:lnTo>
                <a:lnTo>
                  <a:pt x="681122" y="879158"/>
                </a:lnTo>
                <a:lnTo>
                  <a:pt x="676669" y="871538"/>
                </a:lnTo>
                <a:lnTo>
                  <a:pt x="672535" y="863283"/>
                </a:lnTo>
                <a:lnTo>
                  <a:pt x="668718" y="855663"/>
                </a:lnTo>
                <a:lnTo>
                  <a:pt x="664902" y="847408"/>
                </a:lnTo>
                <a:lnTo>
                  <a:pt x="661085" y="839153"/>
                </a:lnTo>
                <a:lnTo>
                  <a:pt x="657587" y="830580"/>
                </a:lnTo>
                <a:lnTo>
                  <a:pt x="654406" y="822008"/>
                </a:lnTo>
                <a:lnTo>
                  <a:pt x="651544" y="813435"/>
                </a:lnTo>
                <a:lnTo>
                  <a:pt x="648682" y="804863"/>
                </a:lnTo>
                <a:lnTo>
                  <a:pt x="645819" y="795973"/>
                </a:lnTo>
                <a:lnTo>
                  <a:pt x="643593" y="787083"/>
                </a:lnTo>
                <a:lnTo>
                  <a:pt x="641367" y="778193"/>
                </a:lnTo>
                <a:lnTo>
                  <a:pt x="639458" y="769303"/>
                </a:lnTo>
                <a:lnTo>
                  <a:pt x="637550" y="760413"/>
                </a:lnTo>
                <a:lnTo>
                  <a:pt x="636278" y="751205"/>
                </a:lnTo>
                <a:lnTo>
                  <a:pt x="634688" y="741998"/>
                </a:lnTo>
                <a:lnTo>
                  <a:pt x="633734" y="732790"/>
                </a:lnTo>
                <a:lnTo>
                  <a:pt x="633097" y="722948"/>
                </a:lnTo>
                <a:lnTo>
                  <a:pt x="632143" y="713740"/>
                </a:lnTo>
                <a:lnTo>
                  <a:pt x="631825" y="704215"/>
                </a:lnTo>
                <a:lnTo>
                  <a:pt x="631825" y="694690"/>
                </a:lnTo>
                <a:lnTo>
                  <a:pt x="631825" y="684848"/>
                </a:lnTo>
                <a:lnTo>
                  <a:pt x="632143" y="675640"/>
                </a:lnTo>
                <a:lnTo>
                  <a:pt x="633097" y="666115"/>
                </a:lnTo>
                <a:lnTo>
                  <a:pt x="633734" y="656908"/>
                </a:lnTo>
                <a:lnTo>
                  <a:pt x="634688" y="647383"/>
                </a:lnTo>
                <a:lnTo>
                  <a:pt x="636278" y="638175"/>
                </a:lnTo>
                <a:lnTo>
                  <a:pt x="637550" y="628968"/>
                </a:lnTo>
                <a:lnTo>
                  <a:pt x="639458" y="620078"/>
                </a:lnTo>
                <a:lnTo>
                  <a:pt x="641367" y="610870"/>
                </a:lnTo>
                <a:lnTo>
                  <a:pt x="643593" y="601980"/>
                </a:lnTo>
                <a:lnTo>
                  <a:pt x="645819" y="593090"/>
                </a:lnTo>
                <a:lnTo>
                  <a:pt x="648682" y="584518"/>
                </a:lnTo>
                <a:lnTo>
                  <a:pt x="651544" y="575628"/>
                </a:lnTo>
                <a:lnTo>
                  <a:pt x="654406" y="567055"/>
                </a:lnTo>
                <a:lnTo>
                  <a:pt x="657587" y="558800"/>
                </a:lnTo>
                <a:lnTo>
                  <a:pt x="661085" y="550228"/>
                </a:lnTo>
                <a:lnTo>
                  <a:pt x="664902" y="541973"/>
                </a:lnTo>
                <a:lnTo>
                  <a:pt x="668718" y="534035"/>
                </a:lnTo>
                <a:lnTo>
                  <a:pt x="672535" y="525780"/>
                </a:lnTo>
                <a:lnTo>
                  <a:pt x="676669" y="517843"/>
                </a:lnTo>
                <a:lnTo>
                  <a:pt x="681122" y="509905"/>
                </a:lnTo>
                <a:lnTo>
                  <a:pt x="685893" y="502603"/>
                </a:lnTo>
                <a:lnTo>
                  <a:pt x="690345" y="494665"/>
                </a:lnTo>
                <a:lnTo>
                  <a:pt x="695434" y="487363"/>
                </a:lnTo>
                <a:lnTo>
                  <a:pt x="700523" y="480060"/>
                </a:lnTo>
                <a:lnTo>
                  <a:pt x="705929" y="472758"/>
                </a:lnTo>
                <a:lnTo>
                  <a:pt x="716743" y="458788"/>
                </a:lnTo>
                <a:lnTo>
                  <a:pt x="728192" y="445135"/>
                </a:lnTo>
                <a:lnTo>
                  <a:pt x="740914" y="432435"/>
                </a:lnTo>
                <a:lnTo>
                  <a:pt x="753636" y="420370"/>
                </a:lnTo>
                <a:lnTo>
                  <a:pt x="767312" y="408623"/>
                </a:lnTo>
                <a:lnTo>
                  <a:pt x="780988" y="397510"/>
                </a:lnTo>
                <a:lnTo>
                  <a:pt x="788303" y="392113"/>
                </a:lnTo>
                <a:lnTo>
                  <a:pt x="795618" y="387033"/>
                </a:lnTo>
                <a:lnTo>
                  <a:pt x="803251" y="382270"/>
                </a:lnTo>
                <a:lnTo>
                  <a:pt x="810566" y="377508"/>
                </a:lnTo>
                <a:lnTo>
                  <a:pt x="818517" y="373063"/>
                </a:lnTo>
                <a:lnTo>
                  <a:pt x="826468" y="368618"/>
                </a:lnTo>
                <a:lnTo>
                  <a:pt x="834101" y="364490"/>
                </a:lnTo>
                <a:lnTo>
                  <a:pt x="842370" y="360363"/>
                </a:lnTo>
                <a:lnTo>
                  <a:pt x="850321" y="356553"/>
                </a:lnTo>
                <a:lnTo>
                  <a:pt x="858908" y="353060"/>
                </a:lnTo>
                <a:lnTo>
                  <a:pt x="867178" y="349885"/>
                </a:lnTo>
                <a:lnTo>
                  <a:pt x="875765" y="346710"/>
                </a:lnTo>
                <a:lnTo>
                  <a:pt x="884034" y="343218"/>
                </a:lnTo>
                <a:lnTo>
                  <a:pt x="892621" y="340360"/>
                </a:lnTo>
                <a:lnTo>
                  <a:pt x="901526" y="338138"/>
                </a:lnTo>
                <a:lnTo>
                  <a:pt x="910750" y="335598"/>
                </a:lnTo>
                <a:lnTo>
                  <a:pt x="919655" y="333375"/>
                </a:lnTo>
                <a:lnTo>
                  <a:pt x="928560" y="331470"/>
                </a:lnTo>
                <a:lnTo>
                  <a:pt x="937783" y="329883"/>
                </a:lnTo>
                <a:lnTo>
                  <a:pt x="946688" y="327978"/>
                </a:lnTo>
                <a:lnTo>
                  <a:pt x="955912" y="327025"/>
                </a:lnTo>
                <a:lnTo>
                  <a:pt x="965135" y="326073"/>
                </a:lnTo>
                <a:lnTo>
                  <a:pt x="974676" y="324803"/>
                </a:lnTo>
                <a:lnTo>
                  <a:pt x="984218" y="324485"/>
                </a:lnTo>
                <a:lnTo>
                  <a:pt x="993759" y="324168"/>
                </a:lnTo>
                <a:lnTo>
                  <a:pt x="1003300" y="323850"/>
                </a:lnTo>
                <a:close/>
                <a:moveTo>
                  <a:pt x="990283" y="189417"/>
                </a:moveTo>
                <a:lnTo>
                  <a:pt x="977265" y="190052"/>
                </a:lnTo>
                <a:lnTo>
                  <a:pt x="964565" y="190687"/>
                </a:lnTo>
                <a:lnTo>
                  <a:pt x="951865" y="191956"/>
                </a:lnTo>
                <a:lnTo>
                  <a:pt x="939165" y="193225"/>
                </a:lnTo>
                <a:lnTo>
                  <a:pt x="926465" y="195129"/>
                </a:lnTo>
                <a:lnTo>
                  <a:pt x="914083" y="197349"/>
                </a:lnTo>
                <a:lnTo>
                  <a:pt x="901383" y="199888"/>
                </a:lnTo>
                <a:lnTo>
                  <a:pt x="889318" y="202109"/>
                </a:lnTo>
                <a:lnTo>
                  <a:pt x="877253" y="205282"/>
                </a:lnTo>
                <a:lnTo>
                  <a:pt x="865188" y="208772"/>
                </a:lnTo>
                <a:lnTo>
                  <a:pt x="853440" y="212262"/>
                </a:lnTo>
                <a:lnTo>
                  <a:pt x="841693" y="216069"/>
                </a:lnTo>
                <a:lnTo>
                  <a:pt x="829945" y="219877"/>
                </a:lnTo>
                <a:lnTo>
                  <a:pt x="818515" y="224319"/>
                </a:lnTo>
                <a:lnTo>
                  <a:pt x="807085" y="228760"/>
                </a:lnTo>
                <a:lnTo>
                  <a:pt x="795655" y="233837"/>
                </a:lnTo>
                <a:lnTo>
                  <a:pt x="784543" y="239231"/>
                </a:lnTo>
                <a:lnTo>
                  <a:pt x="773748" y="244625"/>
                </a:lnTo>
                <a:lnTo>
                  <a:pt x="762953" y="250336"/>
                </a:lnTo>
                <a:lnTo>
                  <a:pt x="752158" y="256364"/>
                </a:lnTo>
                <a:lnTo>
                  <a:pt x="741680" y="262392"/>
                </a:lnTo>
                <a:lnTo>
                  <a:pt x="731203" y="269055"/>
                </a:lnTo>
                <a:lnTo>
                  <a:pt x="721360" y="275401"/>
                </a:lnTo>
                <a:lnTo>
                  <a:pt x="711200" y="282698"/>
                </a:lnTo>
                <a:lnTo>
                  <a:pt x="701358" y="289679"/>
                </a:lnTo>
                <a:lnTo>
                  <a:pt x="691833" y="297293"/>
                </a:lnTo>
                <a:lnTo>
                  <a:pt x="682308" y="304591"/>
                </a:lnTo>
                <a:lnTo>
                  <a:pt x="673100" y="312523"/>
                </a:lnTo>
                <a:lnTo>
                  <a:pt x="663893" y="320772"/>
                </a:lnTo>
                <a:lnTo>
                  <a:pt x="655003" y="329022"/>
                </a:lnTo>
                <a:lnTo>
                  <a:pt x="646430" y="337588"/>
                </a:lnTo>
                <a:lnTo>
                  <a:pt x="637858" y="346155"/>
                </a:lnTo>
                <a:lnTo>
                  <a:pt x="629602" y="355039"/>
                </a:lnTo>
                <a:lnTo>
                  <a:pt x="621665" y="363923"/>
                </a:lnTo>
                <a:lnTo>
                  <a:pt x="613727" y="373124"/>
                </a:lnTo>
                <a:lnTo>
                  <a:pt x="606107" y="382642"/>
                </a:lnTo>
                <a:lnTo>
                  <a:pt x="598805" y="392161"/>
                </a:lnTo>
                <a:lnTo>
                  <a:pt x="591502" y="401997"/>
                </a:lnTo>
                <a:lnTo>
                  <a:pt x="584835" y="411832"/>
                </a:lnTo>
                <a:lnTo>
                  <a:pt x="578167" y="422303"/>
                </a:lnTo>
                <a:lnTo>
                  <a:pt x="571817" y="432456"/>
                </a:lnTo>
                <a:lnTo>
                  <a:pt x="565150" y="442926"/>
                </a:lnTo>
                <a:lnTo>
                  <a:pt x="559435" y="453396"/>
                </a:lnTo>
                <a:lnTo>
                  <a:pt x="553720" y="464501"/>
                </a:lnTo>
                <a:lnTo>
                  <a:pt x="548005" y="475289"/>
                </a:lnTo>
                <a:lnTo>
                  <a:pt x="543242" y="486711"/>
                </a:lnTo>
                <a:lnTo>
                  <a:pt x="538162" y="497499"/>
                </a:lnTo>
                <a:lnTo>
                  <a:pt x="533400" y="508921"/>
                </a:lnTo>
                <a:lnTo>
                  <a:pt x="529272" y="520660"/>
                </a:lnTo>
                <a:lnTo>
                  <a:pt x="525145" y="532082"/>
                </a:lnTo>
                <a:lnTo>
                  <a:pt x="521017" y="543822"/>
                </a:lnTo>
                <a:lnTo>
                  <a:pt x="517525" y="555878"/>
                </a:lnTo>
                <a:lnTo>
                  <a:pt x="514350" y="568252"/>
                </a:lnTo>
                <a:lnTo>
                  <a:pt x="511492" y="580309"/>
                </a:lnTo>
                <a:lnTo>
                  <a:pt x="508635" y="592366"/>
                </a:lnTo>
                <a:lnTo>
                  <a:pt x="506412" y="604740"/>
                </a:lnTo>
                <a:lnTo>
                  <a:pt x="504190" y="617114"/>
                </a:lnTo>
                <a:lnTo>
                  <a:pt x="502602" y="629805"/>
                </a:lnTo>
                <a:lnTo>
                  <a:pt x="501015" y="642496"/>
                </a:lnTo>
                <a:lnTo>
                  <a:pt x="500062" y="654870"/>
                </a:lnTo>
                <a:lnTo>
                  <a:pt x="499110" y="668196"/>
                </a:lnTo>
                <a:lnTo>
                  <a:pt x="498792" y="680888"/>
                </a:lnTo>
                <a:lnTo>
                  <a:pt x="498157" y="693896"/>
                </a:lnTo>
                <a:lnTo>
                  <a:pt x="498792" y="706905"/>
                </a:lnTo>
                <a:lnTo>
                  <a:pt x="499110" y="719596"/>
                </a:lnTo>
                <a:lnTo>
                  <a:pt x="500062" y="732605"/>
                </a:lnTo>
                <a:lnTo>
                  <a:pt x="501015" y="745296"/>
                </a:lnTo>
                <a:lnTo>
                  <a:pt x="502602" y="758304"/>
                </a:lnTo>
                <a:lnTo>
                  <a:pt x="504190" y="770678"/>
                </a:lnTo>
                <a:lnTo>
                  <a:pt x="506412" y="783052"/>
                </a:lnTo>
                <a:lnTo>
                  <a:pt x="508635" y="795426"/>
                </a:lnTo>
                <a:lnTo>
                  <a:pt x="511492" y="807800"/>
                </a:lnTo>
                <a:lnTo>
                  <a:pt x="514350" y="819857"/>
                </a:lnTo>
                <a:lnTo>
                  <a:pt x="517525" y="831914"/>
                </a:lnTo>
                <a:lnTo>
                  <a:pt x="521017" y="843653"/>
                </a:lnTo>
                <a:lnTo>
                  <a:pt x="525145" y="855393"/>
                </a:lnTo>
                <a:lnTo>
                  <a:pt x="529272" y="867132"/>
                </a:lnTo>
                <a:lnTo>
                  <a:pt x="533400" y="878554"/>
                </a:lnTo>
                <a:lnTo>
                  <a:pt x="538162" y="889977"/>
                </a:lnTo>
                <a:lnTo>
                  <a:pt x="543242" y="901399"/>
                </a:lnTo>
                <a:lnTo>
                  <a:pt x="548005" y="912186"/>
                </a:lnTo>
                <a:lnTo>
                  <a:pt x="553720" y="923291"/>
                </a:lnTo>
                <a:lnTo>
                  <a:pt x="559435" y="934079"/>
                </a:lnTo>
                <a:lnTo>
                  <a:pt x="565150" y="944549"/>
                </a:lnTo>
                <a:lnTo>
                  <a:pt x="571817" y="955337"/>
                </a:lnTo>
                <a:lnTo>
                  <a:pt x="578167" y="965807"/>
                </a:lnTo>
                <a:lnTo>
                  <a:pt x="584835" y="975643"/>
                </a:lnTo>
                <a:lnTo>
                  <a:pt x="591502" y="985479"/>
                </a:lnTo>
                <a:lnTo>
                  <a:pt x="598805" y="995632"/>
                </a:lnTo>
                <a:lnTo>
                  <a:pt x="606107" y="1005150"/>
                </a:lnTo>
                <a:lnTo>
                  <a:pt x="613727" y="1014351"/>
                </a:lnTo>
                <a:lnTo>
                  <a:pt x="621665" y="1023552"/>
                </a:lnTo>
                <a:lnTo>
                  <a:pt x="629602" y="1033071"/>
                </a:lnTo>
                <a:lnTo>
                  <a:pt x="637858" y="1041955"/>
                </a:lnTo>
                <a:lnTo>
                  <a:pt x="646430" y="1050521"/>
                </a:lnTo>
                <a:lnTo>
                  <a:pt x="655003" y="1059088"/>
                </a:lnTo>
                <a:lnTo>
                  <a:pt x="663893" y="1067020"/>
                </a:lnTo>
                <a:lnTo>
                  <a:pt x="673100" y="1074952"/>
                </a:lnTo>
                <a:lnTo>
                  <a:pt x="682308" y="1082884"/>
                </a:lnTo>
                <a:lnTo>
                  <a:pt x="691833" y="1090499"/>
                </a:lnTo>
                <a:lnTo>
                  <a:pt x="701358" y="1098114"/>
                </a:lnTo>
                <a:lnTo>
                  <a:pt x="711200" y="1105094"/>
                </a:lnTo>
                <a:lnTo>
                  <a:pt x="721360" y="1112074"/>
                </a:lnTo>
                <a:lnTo>
                  <a:pt x="731203" y="1118737"/>
                </a:lnTo>
                <a:lnTo>
                  <a:pt x="741680" y="1125083"/>
                </a:lnTo>
                <a:lnTo>
                  <a:pt x="752158" y="1131111"/>
                </a:lnTo>
                <a:lnTo>
                  <a:pt x="762953" y="1137139"/>
                </a:lnTo>
                <a:lnTo>
                  <a:pt x="773748" y="1142850"/>
                </a:lnTo>
                <a:lnTo>
                  <a:pt x="784543" y="1148562"/>
                </a:lnTo>
                <a:lnTo>
                  <a:pt x="795655" y="1153638"/>
                </a:lnTo>
                <a:lnTo>
                  <a:pt x="807085" y="1158715"/>
                </a:lnTo>
                <a:lnTo>
                  <a:pt x="818515" y="1163157"/>
                </a:lnTo>
                <a:lnTo>
                  <a:pt x="829945" y="1167599"/>
                </a:lnTo>
                <a:lnTo>
                  <a:pt x="841693" y="1171723"/>
                </a:lnTo>
                <a:lnTo>
                  <a:pt x="853440" y="1175531"/>
                </a:lnTo>
                <a:lnTo>
                  <a:pt x="865188" y="1179338"/>
                </a:lnTo>
                <a:lnTo>
                  <a:pt x="877253" y="1182511"/>
                </a:lnTo>
                <a:lnTo>
                  <a:pt x="889318" y="1185366"/>
                </a:lnTo>
                <a:lnTo>
                  <a:pt x="901383" y="1188222"/>
                </a:lnTo>
                <a:lnTo>
                  <a:pt x="914083" y="1190126"/>
                </a:lnTo>
                <a:lnTo>
                  <a:pt x="926465" y="1192347"/>
                </a:lnTo>
                <a:lnTo>
                  <a:pt x="939165" y="1194250"/>
                </a:lnTo>
                <a:lnTo>
                  <a:pt x="951865" y="1195519"/>
                </a:lnTo>
                <a:lnTo>
                  <a:pt x="964565" y="1196788"/>
                </a:lnTo>
                <a:lnTo>
                  <a:pt x="977265" y="1197740"/>
                </a:lnTo>
                <a:lnTo>
                  <a:pt x="990283" y="1198058"/>
                </a:lnTo>
                <a:lnTo>
                  <a:pt x="1003300" y="1198375"/>
                </a:lnTo>
                <a:lnTo>
                  <a:pt x="1016317" y="1198058"/>
                </a:lnTo>
                <a:lnTo>
                  <a:pt x="1029335" y="1197740"/>
                </a:lnTo>
                <a:lnTo>
                  <a:pt x="1042035" y="1196788"/>
                </a:lnTo>
                <a:lnTo>
                  <a:pt x="1055053" y="1195519"/>
                </a:lnTo>
                <a:lnTo>
                  <a:pt x="1067435" y="1194250"/>
                </a:lnTo>
                <a:lnTo>
                  <a:pt x="1079817" y="1192347"/>
                </a:lnTo>
                <a:lnTo>
                  <a:pt x="1092517" y="1190126"/>
                </a:lnTo>
                <a:lnTo>
                  <a:pt x="1104900" y="1188222"/>
                </a:lnTo>
                <a:lnTo>
                  <a:pt x="1116965" y="1185366"/>
                </a:lnTo>
                <a:lnTo>
                  <a:pt x="1129347" y="1182511"/>
                </a:lnTo>
                <a:lnTo>
                  <a:pt x="1141095" y="1179338"/>
                </a:lnTo>
                <a:lnTo>
                  <a:pt x="1153160" y="1175531"/>
                </a:lnTo>
                <a:lnTo>
                  <a:pt x="1164907" y="1171723"/>
                </a:lnTo>
                <a:lnTo>
                  <a:pt x="1176973" y="1167599"/>
                </a:lnTo>
                <a:lnTo>
                  <a:pt x="1188085" y="1163157"/>
                </a:lnTo>
                <a:lnTo>
                  <a:pt x="1199515" y="1158715"/>
                </a:lnTo>
                <a:lnTo>
                  <a:pt x="1210945" y="1153638"/>
                </a:lnTo>
                <a:lnTo>
                  <a:pt x="1222057" y="1148562"/>
                </a:lnTo>
                <a:lnTo>
                  <a:pt x="1232853" y="1142850"/>
                </a:lnTo>
                <a:lnTo>
                  <a:pt x="1243647" y="1137139"/>
                </a:lnTo>
                <a:lnTo>
                  <a:pt x="1254443" y="1131111"/>
                </a:lnTo>
                <a:lnTo>
                  <a:pt x="1264920" y="1125083"/>
                </a:lnTo>
                <a:lnTo>
                  <a:pt x="1275080" y="1118737"/>
                </a:lnTo>
                <a:lnTo>
                  <a:pt x="1285557" y="1112074"/>
                </a:lnTo>
                <a:lnTo>
                  <a:pt x="1295400" y="1105094"/>
                </a:lnTo>
                <a:lnTo>
                  <a:pt x="1304925" y="1098114"/>
                </a:lnTo>
                <a:lnTo>
                  <a:pt x="1314767" y="1090499"/>
                </a:lnTo>
                <a:lnTo>
                  <a:pt x="1324293" y="1082884"/>
                </a:lnTo>
                <a:lnTo>
                  <a:pt x="1333500" y="1074952"/>
                </a:lnTo>
                <a:lnTo>
                  <a:pt x="1342390" y="1067020"/>
                </a:lnTo>
                <a:lnTo>
                  <a:pt x="1351280" y="1059088"/>
                </a:lnTo>
                <a:lnTo>
                  <a:pt x="1359853" y="1050521"/>
                </a:lnTo>
                <a:lnTo>
                  <a:pt x="1368425" y="1041955"/>
                </a:lnTo>
                <a:lnTo>
                  <a:pt x="1376680" y="1033071"/>
                </a:lnTo>
                <a:lnTo>
                  <a:pt x="1384935" y="1023552"/>
                </a:lnTo>
                <a:lnTo>
                  <a:pt x="1392555" y="1014351"/>
                </a:lnTo>
                <a:lnTo>
                  <a:pt x="1400175" y="1005150"/>
                </a:lnTo>
                <a:lnTo>
                  <a:pt x="1407477" y="995632"/>
                </a:lnTo>
                <a:lnTo>
                  <a:pt x="1414780" y="985479"/>
                </a:lnTo>
                <a:lnTo>
                  <a:pt x="1421765" y="975643"/>
                </a:lnTo>
                <a:lnTo>
                  <a:pt x="1428433" y="965807"/>
                </a:lnTo>
                <a:lnTo>
                  <a:pt x="1435100" y="955337"/>
                </a:lnTo>
                <a:lnTo>
                  <a:pt x="1441133" y="944549"/>
                </a:lnTo>
                <a:lnTo>
                  <a:pt x="1447165" y="934079"/>
                </a:lnTo>
                <a:lnTo>
                  <a:pt x="1452880" y="923291"/>
                </a:lnTo>
                <a:lnTo>
                  <a:pt x="1458277" y="912186"/>
                </a:lnTo>
                <a:lnTo>
                  <a:pt x="1463675" y="901399"/>
                </a:lnTo>
                <a:lnTo>
                  <a:pt x="1468437" y="889977"/>
                </a:lnTo>
                <a:lnTo>
                  <a:pt x="1473200" y="878554"/>
                </a:lnTo>
                <a:lnTo>
                  <a:pt x="1477327" y="867132"/>
                </a:lnTo>
                <a:lnTo>
                  <a:pt x="1481455" y="855393"/>
                </a:lnTo>
                <a:lnTo>
                  <a:pt x="1485265" y="843653"/>
                </a:lnTo>
                <a:lnTo>
                  <a:pt x="1488757" y="831914"/>
                </a:lnTo>
                <a:lnTo>
                  <a:pt x="1491933" y="819857"/>
                </a:lnTo>
                <a:lnTo>
                  <a:pt x="1495107" y="807800"/>
                </a:lnTo>
                <a:lnTo>
                  <a:pt x="1497647" y="795426"/>
                </a:lnTo>
                <a:lnTo>
                  <a:pt x="1500187" y="783052"/>
                </a:lnTo>
                <a:lnTo>
                  <a:pt x="1502410" y="770678"/>
                </a:lnTo>
                <a:lnTo>
                  <a:pt x="1503997" y="758304"/>
                </a:lnTo>
                <a:lnTo>
                  <a:pt x="1505585" y="745296"/>
                </a:lnTo>
                <a:lnTo>
                  <a:pt x="1506537" y="732605"/>
                </a:lnTo>
                <a:lnTo>
                  <a:pt x="1507490" y="719596"/>
                </a:lnTo>
                <a:lnTo>
                  <a:pt x="1508125" y="706905"/>
                </a:lnTo>
                <a:lnTo>
                  <a:pt x="1508125" y="693896"/>
                </a:lnTo>
                <a:lnTo>
                  <a:pt x="1508125" y="680888"/>
                </a:lnTo>
                <a:lnTo>
                  <a:pt x="1507490" y="668196"/>
                </a:lnTo>
                <a:lnTo>
                  <a:pt x="1506537" y="654870"/>
                </a:lnTo>
                <a:lnTo>
                  <a:pt x="1505585" y="642496"/>
                </a:lnTo>
                <a:lnTo>
                  <a:pt x="1503997" y="629805"/>
                </a:lnTo>
                <a:lnTo>
                  <a:pt x="1502410" y="617114"/>
                </a:lnTo>
                <a:lnTo>
                  <a:pt x="1500187" y="604740"/>
                </a:lnTo>
                <a:lnTo>
                  <a:pt x="1497647" y="592366"/>
                </a:lnTo>
                <a:lnTo>
                  <a:pt x="1495107" y="580309"/>
                </a:lnTo>
                <a:lnTo>
                  <a:pt x="1491933" y="568252"/>
                </a:lnTo>
                <a:lnTo>
                  <a:pt x="1488757" y="555878"/>
                </a:lnTo>
                <a:lnTo>
                  <a:pt x="1485265" y="543822"/>
                </a:lnTo>
                <a:lnTo>
                  <a:pt x="1481455" y="532082"/>
                </a:lnTo>
                <a:lnTo>
                  <a:pt x="1477327" y="520660"/>
                </a:lnTo>
                <a:lnTo>
                  <a:pt x="1473200" y="508921"/>
                </a:lnTo>
                <a:lnTo>
                  <a:pt x="1468437" y="497499"/>
                </a:lnTo>
                <a:lnTo>
                  <a:pt x="1463675" y="486711"/>
                </a:lnTo>
                <a:lnTo>
                  <a:pt x="1458277" y="475289"/>
                </a:lnTo>
                <a:lnTo>
                  <a:pt x="1452880" y="464501"/>
                </a:lnTo>
                <a:lnTo>
                  <a:pt x="1447165" y="453396"/>
                </a:lnTo>
                <a:lnTo>
                  <a:pt x="1441133" y="442926"/>
                </a:lnTo>
                <a:lnTo>
                  <a:pt x="1435100" y="432456"/>
                </a:lnTo>
                <a:lnTo>
                  <a:pt x="1428433" y="422303"/>
                </a:lnTo>
                <a:lnTo>
                  <a:pt x="1421765" y="411832"/>
                </a:lnTo>
                <a:lnTo>
                  <a:pt x="1414780" y="401997"/>
                </a:lnTo>
                <a:lnTo>
                  <a:pt x="1407477" y="392161"/>
                </a:lnTo>
                <a:lnTo>
                  <a:pt x="1400175" y="382642"/>
                </a:lnTo>
                <a:lnTo>
                  <a:pt x="1392555" y="373124"/>
                </a:lnTo>
                <a:lnTo>
                  <a:pt x="1384935" y="363923"/>
                </a:lnTo>
                <a:lnTo>
                  <a:pt x="1376680" y="355039"/>
                </a:lnTo>
                <a:lnTo>
                  <a:pt x="1368425" y="346155"/>
                </a:lnTo>
                <a:lnTo>
                  <a:pt x="1359853" y="337588"/>
                </a:lnTo>
                <a:lnTo>
                  <a:pt x="1351280" y="329022"/>
                </a:lnTo>
                <a:lnTo>
                  <a:pt x="1342390" y="320772"/>
                </a:lnTo>
                <a:lnTo>
                  <a:pt x="1333500" y="312523"/>
                </a:lnTo>
                <a:lnTo>
                  <a:pt x="1324293" y="304591"/>
                </a:lnTo>
                <a:lnTo>
                  <a:pt x="1314767" y="297293"/>
                </a:lnTo>
                <a:lnTo>
                  <a:pt x="1304925" y="289679"/>
                </a:lnTo>
                <a:lnTo>
                  <a:pt x="1295400" y="282698"/>
                </a:lnTo>
                <a:lnTo>
                  <a:pt x="1285557" y="275401"/>
                </a:lnTo>
                <a:lnTo>
                  <a:pt x="1275080" y="269055"/>
                </a:lnTo>
                <a:lnTo>
                  <a:pt x="1264920" y="262392"/>
                </a:lnTo>
                <a:lnTo>
                  <a:pt x="1254443" y="256364"/>
                </a:lnTo>
                <a:lnTo>
                  <a:pt x="1243647" y="250336"/>
                </a:lnTo>
                <a:lnTo>
                  <a:pt x="1232853" y="244625"/>
                </a:lnTo>
                <a:lnTo>
                  <a:pt x="1222057" y="239231"/>
                </a:lnTo>
                <a:lnTo>
                  <a:pt x="1210945" y="233837"/>
                </a:lnTo>
                <a:lnTo>
                  <a:pt x="1199515" y="228760"/>
                </a:lnTo>
                <a:lnTo>
                  <a:pt x="1188085" y="224319"/>
                </a:lnTo>
                <a:lnTo>
                  <a:pt x="1176973" y="219877"/>
                </a:lnTo>
                <a:lnTo>
                  <a:pt x="1164907" y="216069"/>
                </a:lnTo>
                <a:lnTo>
                  <a:pt x="1153160" y="212262"/>
                </a:lnTo>
                <a:lnTo>
                  <a:pt x="1141095" y="208772"/>
                </a:lnTo>
                <a:lnTo>
                  <a:pt x="1129347" y="205282"/>
                </a:lnTo>
                <a:lnTo>
                  <a:pt x="1116965" y="202109"/>
                </a:lnTo>
                <a:lnTo>
                  <a:pt x="1104900" y="199888"/>
                </a:lnTo>
                <a:lnTo>
                  <a:pt x="1092517" y="197349"/>
                </a:lnTo>
                <a:lnTo>
                  <a:pt x="1079817" y="195129"/>
                </a:lnTo>
                <a:lnTo>
                  <a:pt x="1067435" y="193225"/>
                </a:lnTo>
                <a:lnTo>
                  <a:pt x="1055053" y="191956"/>
                </a:lnTo>
                <a:lnTo>
                  <a:pt x="1042035" y="190687"/>
                </a:lnTo>
                <a:lnTo>
                  <a:pt x="1029335" y="190052"/>
                </a:lnTo>
                <a:lnTo>
                  <a:pt x="1016317" y="189417"/>
                </a:lnTo>
                <a:lnTo>
                  <a:pt x="1003300" y="189417"/>
                </a:lnTo>
                <a:lnTo>
                  <a:pt x="990283" y="189417"/>
                </a:lnTo>
                <a:close/>
                <a:moveTo>
                  <a:pt x="1003300" y="0"/>
                </a:moveTo>
                <a:lnTo>
                  <a:pt x="1024573" y="317"/>
                </a:lnTo>
                <a:lnTo>
                  <a:pt x="1046163" y="1269"/>
                </a:lnTo>
                <a:lnTo>
                  <a:pt x="1067117" y="2221"/>
                </a:lnTo>
                <a:lnTo>
                  <a:pt x="1088390" y="3490"/>
                </a:lnTo>
                <a:lnTo>
                  <a:pt x="1109345" y="5711"/>
                </a:lnTo>
                <a:lnTo>
                  <a:pt x="1130935" y="8249"/>
                </a:lnTo>
                <a:lnTo>
                  <a:pt x="1151890" y="11105"/>
                </a:lnTo>
                <a:lnTo>
                  <a:pt x="1172845" y="14278"/>
                </a:lnTo>
                <a:lnTo>
                  <a:pt x="1193483" y="17768"/>
                </a:lnTo>
                <a:lnTo>
                  <a:pt x="1214120" y="21892"/>
                </a:lnTo>
                <a:lnTo>
                  <a:pt x="1234757" y="26334"/>
                </a:lnTo>
                <a:lnTo>
                  <a:pt x="1255395" y="31411"/>
                </a:lnTo>
                <a:lnTo>
                  <a:pt x="1276033" y="36487"/>
                </a:lnTo>
                <a:lnTo>
                  <a:pt x="1296353" y="42199"/>
                </a:lnTo>
                <a:lnTo>
                  <a:pt x="1316355" y="48227"/>
                </a:lnTo>
                <a:lnTo>
                  <a:pt x="1336675" y="54573"/>
                </a:lnTo>
                <a:lnTo>
                  <a:pt x="1356677" y="61553"/>
                </a:lnTo>
                <a:lnTo>
                  <a:pt x="1376363" y="68850"/>
                </a:lnTo>
                <a:lnTo>
                  <a:pt x="1395730" y="76148"/>
                </a:lnTo>
                <a:lnTo>
                  <a:pt x="1415415" y="84080"/>
                </a:lnTo>
                <a:lnTo>
                  <a:pt x="1434783" y="92329"/>
                </a:lnTo>
                <a:lnTo>
                  <a:pt x="1453833" y="101213"/>
                </a:lnTo>
                <a:lnTo>
                  <a:pt x="1472883" y="110097"/>
                </a:lnTo>
                <a:lnTo>
                  <a:pt x="1491297" y="119298"/>
                </a:lnTo>
                <a:lnTo>
                  <a:pt x="1509713" y="128817"/>
                </a:lnTo>
                <a:lnTo>
                  <a:pt x="1528445" y="138970"/>
                </a:lnTo>
                <a:lnTo>
                  <a:pt x="1546543" y="149440"/>
                </a:lnTo>
                <a:lnTo>
                  <a:pt x="1564323" y="160228"/>
                </a:lnTo>
                <a:lnTo>
                  <a:pt x="1582103" y="171015"/>
                </a:lnTo>
                <a:lnTo>
                  <a:pt x="1599565" y="182437"/>
                </a:lnTo>
                <a:lnTo>
                  <a:pt x="1616710" y="194177"/>
                </a:lnTo>
                <a:lnTo>
                  <a:pt x="1633855" y="205916"/>
                </a:lnTo>
                <a:lnTo>
                  <a:pt x="1650683" y="218290"/>
                </a:lnTo>
                <a:lnTo>
                  <a:pt x="1666875" y="230664"/>
                </a:lnTo>
                <a:lnTo>
                  <a:pt x="1683067" y="243355"/>
                </a:lnTo>
                <a:lnTo>
                  <a:pt x="1698943" y="256681"/>
                </a:lnTo>
                <a:lnTo>
                  <a:pt x="1714500" y="270324"/>
                </a:lnTo>
                <a:lnTo>
                  <a:pt x="1730057" y="283650"/>
                </a:lnTo>
                <a:lnTo>
                  <a:pt x="1745297" y="297611"/>
                </a:lnTo>
                <a:lnTo>
                  <a:pt x="1759903" y="311888"/>
                </a:lnTo>
                <a:lnTo>
                  <a:pt x="1774507" y="326483"/>
                </a:lnTo>
                <a:lnTo>
                  <a:pt x="1788477" y="341396"/>
                </a:lnTo>
                <a:lnTo>
                  <a:pt x="1802130" y="356308"/>
                </a:lnTo>
                <a:lnTo>
                  <a:pt x="1815783" y="371537"/>
                </a:lnTo>
                <a:lnTo>
                  <a:pt x="1829117" y="387402"/>
                </a:lnTo>
                <a:lnTo>
                  <a:pt x="1841817" y="402948"/>
                </a:lnTo>
                <a:lnTo>
                  <a:pt x="1854200" y="419130"/>
                </a:lnTo>
                <a:lnTo>
                  <a:pt x="1866265" y="435311"/>
                </a:lnTo>
                <a:lnTo>
                  <a:pt x="1878013" y="451810"/>
                </a:lnTo>
                <a:lnTo>
                  <a:pt x="1889443" y="468309"/>
                </a:lnTo>
                <a:lnTo>
                  <a:pt x="1900555" y="485442"/>
                </a:lnTo>
                <a:lnTo>
                  <a:pt x="1911350" y="502575"/>
                </a:lnTo>
                <a:lnTo>
                  <a:pt x="1921510" y="520026"/>
                </a:lnTo>
                <a:lnTo>
                  <a:pt x="1931670" y="537793"/>
                </a:lnTo>
                <a:lnTo>
                  <a:pt x="1940877" y="555561"/>
                </a:lnTo>
                <a:lnTo>
                  <a:pt x="1950085" y="573329"/>
                </a:lnTo>
                <a:lnTo>
                  <a:pt x="1958657" y="592049"/>
                </a:lnTo>
                <a:lnTo>
                  <a:pt x="1966913" y="610134"/>
                </a:lnTo>
                <a:lnTo>
                  <a:pt x="1974533" y="628536"/>
                </a:lnTo>
                <a:lnTo>
                  <a:pt x="1981835" y="647573"/>
                </a:lnTo>
                <a:lnTo>
                  <a:pt x="1988820" y="666610"/>
                </a:lnTo>
                <a:lnTo>
                  <a:pt x="1995170" y="685647"/>
                </a:lnTo>
                <a:lnTo>
                  <a:pt x="2000885" y="704684"/>
                </a:lnTo>
                <a:lnTo>
                  <a:pt x="2006600" y="724355"/>
                </a:lnTo>
                <a:lnTo>
                  <a:pt x="2000885" y="742123"/>
                </a:lnTo>
                <a:lnTo>
                  <a:pt x="1995170" y="759891"/>
                </a:lnTo>
                <a:lnTo>
                  <a:pt x="1988820" y="777341"/>
                </a:lnTo>
                <a:lnTo>
                  <a:pt x="1981835" y="794792"/>
                </a:lnTo>
                <a:lnTo>
                  <a:pt x="1974533" y="811925"/>
                </a:lnTo>
                <a:lnTo>
                  <a:pt x="1966913" y="829058"/>
                </a:lnTo>
                <a:lnTo>
                  <a:pt x="1958657" y="845874"/>
                </a:lnTo>
                <a:lnTo>
                  <a:pt x="1950085" y="862373"/>
                </a:lnTo>
                <a:lnTo>
                  <a:pt x="1940877" y="879189"/>
                </a:lnTo>
                <a:lnTo>
                  <a:pt x="1931670" y="895053"/>
                </a:lnTo>
                <a:lnTo>
                  <a:pt x="1921510" y="911552"/>
                </a:lnTo>
                <a:lnTo>
                  <a:pt x="1911350" y="927099"/>
                </a:lnTo>
                <a:lnTo>
                  <a:pt x="1900555" y="943280"/>
                </a:lnTo>
                <a:lnTo>
                  <a:pt x="1889443" y="958510"/>
                </a:lnTo>
                <a:lnTo>
                  <a:pt x="1878013" y="973739"/>
                </a:lnTo>
                <a:lnTo>
                  <a:pt x="1866265" y="989286"/>
                </a:lnTo>
                <a:lnTo>
                  <a:pt x="1854200" y="1004198"/>
                </a:lnTo>
                <a:lnTo>
                  <a:pt x="1841817" y="1018793"/>
                </a:lnTo>
                <a:lnTo>
                  <a:pt x="1829117" y="1033388"/>
                </a:lnTo>
                <a:lnTo>
                  <a:pt x="1815783" y="1047666"/>
                </a:lnTo>
                <a:lnTo>
                  <a:pt x="1802130" y="1061309"/>
                </a:lnTo>
                <a:lnTo>
                  <a:pt x="1788477" y="1075269"/>
                </a:lnTo>
                <a:lnTo>
                  <a:pt x="1774507" y="1088913"/>
                </a:lnTo>
                <a:lnTo>
                  <a:pt x="1759903" y="1101921"/>
                </a:lnTo>
                <a:lnTo>
                  <a:pt x="1745297" y="1115247"/>
                </a:lnTo>
                <a:lnTo>
                  <a:pt x="1730057" y="1127938"/>
                </a:lnTo>
                <a:lnTo>
                  <a:pt x="1714500" y="1140312"/>
                </a:lnTo>
                <a:lnTo>
                  <a:pt x="1698943" y="1152686"/>
                </a:lnTo>
                <a:lnTo>
                  <a:pt x="1683067" y="1164743"/>
                </a:lnTo>
                <a:lnTo>
                  <a:pt x="1666875" y="1176482"/>
                </a:lnTo>
                <a:lnTo>
                  <a:pt x="1650683" y="1187905"/>
                </a:lnTo>
                <a:lnTo>
                  <a:pt x="1633855" y="1199009"/>
                </a:lnTo>
                <a:lnTo>
                  <a:pt x="1616710" y="1210114"/>
                </a:lnTo>
                <a:lnTo>
                  <a:pt x="1599565" y="1220902"/>
                </a:lnTo>
                <a:lnTo>
                  <a:pt x="1582103" y="1231055"/>
                </a:lnTo>
                <a:lnTo>
                  <a:pt x="1564323" y="1241208"/>
                </a:lnTo>
                <a:lnTo>
                  <a:pt x="1546543" y="1250726"/>
                </a:lnTo>
                <a:lnTo>
                  <a:pt x="1528445" y="1260245"/>
                </a:lnTo>
                <a:lnTo>
                  <a:pt x="1509713" y="1269763"/>
                </a:lnTo>
                <a:lnTo>
                  <a:pt x="1491297" y="1278647"/>
                </a:lnTo>
                <a:lnTo>
                  <a:pt x="1472883" y="1287214"/>
                </a:lnTo>
                <a:lnTo>
                  <a:pt x="1453833" y="1295146"/>
                </a:lnTo>
                <a:lnTo>
                  <a:pt x="1434783" y="1303078"/>
                </a:lnTo>
                <a:lnTo>
                  <a:pt x="1415415" y="1310693"/>
                </a:lnTo>
                <a:lnTo>
                  <a:pt x="1395730" y="1317990"/>
                </a:lnTo>
                <a:lnTo>
                  <a:pt x="1376363" y="1324653"/>
                </a:lnTo>
                <a:lnTo>
                  <a:pt x="1356677" y="1331316"/>
                </a:lnTo>
                <a:lnTo>
                  <a:pt x="1336675" y="1337662"/>
                </a:lnTo>
                <a:lnTo>
                  <a:pt x="1316355" y="1343373"/>
                </a:lnTo>
                <a:lnTo>
                  <a:pt x="1296353" y="1349084"/>
                </a:lnTo>
                <a:lnTo>
                  <a:pt x="1276033" y="1354478"/>
                </a:lnTo>
                <a:lnTo>
                  <a:pt x="1255395" y="1358920"/>
                </a:lnTo>
                <a:lnTo>
                  <a:pt x="1234757" y="1363679"/>
                </a:lnTo>
                <a:lnTo>
                  <a:pt x="1214120" y="1367486"/>
                </a:lnTo>
                <a:lnTo>
                  <a:pt x="1193483" y="1371294"/>
                </a:lnTo>
                <a:lnTo>
                  <a:pt x="1172845" y="1374784"/>
                </a:lnTo>
                <a:lnTo>
                  <a:pt x="1151890" y="1377639"/>
                </a:lnTo>
                <a:lnTo>
                  <a:pt x="1130935" y="1380178"/>
                </a:lnTo>
                <a:lnTo>
                  <a:pt x="1109345" y="1382399"/>
                </a:lnTo>
                <a:lnTo>
                  <a:pt x="1088390" y="1384302"/>
                </a:lnTo>
                <a:lnTo>
                  <a:pt x="1067117" y="1385571"/>
                </a:lnTo>
                <a:lnTo>
                  <a:pt x="1046163" y="1386840"/>
                </a:lnTo>
                <a:lnTo>
                  <a:pt x="1024573" y="1387475"/>
                </a:lnTo>
                <a:lnTo>
                  <a:pt x="1003300" y="1387475"/>
                </a:lnTo>
                <a:lnTo>
                  <a:pt x="981393" y="1387475"/>
                </a:lnTo>
                <a:lnTo>
                  <a:pt x="959485" y="1386840"/>
                </a:lnTo>
                <a:lnTo>
                  <a:pt x="937895" y="1385571"/>
                </a:lnTo>
                <a:lnTo>
                  <a:pt x="916305" y="1384302"/>
                </a:lnTo>
                <a:lnTo>
                  <a:pt x="895033" y="1382399"/>
                </a:lnTo>
                <a:lnTo>
                  <a:pt x="873760" y="1380178"/>
                </a:lnTo>
                <a:lnTo>
                  <a:pt x="852805" y="1377639"/>
                </a:lnTo>
                <a:lnTo>
                  <a:pt x="831533" y="1374784"/>
                </a:lnTo>
                <a:lnTo>
                  <a:pt x="810578" y="1371294"/>
                </a:lnTo>
                <a:lnTo>
                  <a:pt x="789940" y="1367486"/>
                </a:lnTo>
                <a:lnTo>
                  <a:pt x="769303" y="1363679"/>
                </a:lnTo>
                <a:lnTo>
                  <a:pt x="748983" y="1358920"/>
                </a:lnTo>
                <a:lnTo>
                  <a:pt x="728980" y="1354478"/>
                </a:lnTo>
                <a:lnTo>
                  <a:pt x="708660" y="1349084"/>
                </a:lnTo>
                <a:lnTo>
                  <a:pt x="689293" y="1343373"/>
                </a:lnTo>
                <a:lnTo>
                  <a:pt x="669290" y="1337662"/>
                </a:lnTo>
                <a:lnTo>
                  <a:pt x="649605" y="1331316"/>
                </a:lnTo>
                <a:lnTo>
                  <a:pt x="630555" y="1324653"/>
                </a:lnTo>
                <a:lnTo>
                  <a:pt x="611187" y="1317990"/>
                </a:lnTo>
                <a:lnTo>
                  <a:pt x="592455" y="1310693"/>
                </a:lnTo>
                <a:lnTo>
                  <a:pt x="573722" y="1303078"/>
                </a:lnTo>
                <a:lnTo>
                  <a:pt x="554990" y="1295146"/>
                </a:lnTo>
                <a:lnTo>
                  <a:pt x="536892" y="1287214"/>
                </a:lnTo>
                <a:lnTo>
                  <a:pt x="518477" y="1278647"/>
                </a:lnTo>
                <a:lnTo>
                  <a:pt x="500380" y="1269763"/>
                </a:lnTo>
                <a:lnTo>
                  <a:pt x="482917" y="1260245"/>
                </a:lnTo>
                <a:lnTo>
                  <a:pt x="465137" y="1250726"/>
                </a:lnTo>
                <a:lnTo>
                  <a:pt x="447992" y="1241208"/>
                </a:lnTo>
                <a:lnTo>
                  <a:pt x="430847" y="1231055"/>
                </a:lnTo>
                <a:lnTo>
                  <a:pt x="414020" y="1220902"/>
                </a:lnTo>
                <a:lnTo>
                  <a:pt x="397510" y="1210114"/>
                </a:lnTo>
                <a:lnTo>
                  <a:pt x="381000" y="1199009"/>
                </a:lnTo>
                <a:lnTo>
                  <a:pt x="364807" y="1187905"/>
                </a:lnTo>
                <a:lnTo>
                  <a:pt x="348615" y="1176482"/>
                </a:lnTo>
                <a:lnTo>
                  <a:pt x="333057" y="1164743"/>
                </a:lnTo>
                <a:lnTo>
                  <a:pt x="317817" y="1152686"/>
                </a:lnTo>
                <a:lnTo>
                  <a:pt x="302260" y="1140312"/>
                </a:lnTo>
                <a:lnTo>
                  <a:pt x="287337" y="1127938"/>
                </a:lnTo>
                <a:lnTo>
                  <a:pt x="272732" y="1115247"/>
                </a:lnTo>
                <a:lnTo>
                  <a:pt x="258445" y="1101921"/>
                </a:lnTo>
                <a:lnTo>
                  <a:pt x="244475" y="1088913"/>
                </a:lnTo>
                <a:lnTo>
                  <a:pt x="230505" y="1075269"/>
                </a:lnTo>
                <a:lnTo>
                  <a:pt x="216852" y="1061309"/>
                </a:lnTo>
                <a:lnTo>
                  <a:pt x="203517" y="1047666"/>
                </a:lnTo>
                <a:lnTo>
                  <a:pt x="190182" y="1033388"/>
                </a:lnTo>
                <a:lnTo>
                  <a:pt x="177800" y="1018793"/>
                </a:lnTo>
                <a:lnTo>
                  <a:pt x="164782" y="1004198"/>
                </a:lnTo>
                <a:lnTo>
                  <a:pt x="152717" y="989286"/>
                </a:lnTo>
                <a:lnTo>
                  <a:pt x="140970" y="973739"/>
                </a:lnTo>
                <a:lnTo>
                  <a:pt x="129222" y="958510"/>
                </a:lnTo>
                <a:lnTo>
                  <a:pt x="117792" y="943280"/>
                </a:lnTo>
                <a:lnTo>
                  <a:pt x="106997" y="927099"/>
                </a:lnTo>
                <a:lnTo>
                  <a:pt x="96202" y="911552"/>
                </a:lnTo>
                <a:lnTo>
                  <a:pt x="85725" y="895053"/>
                </a:lnTo>
                <a:lnTo>
                  <a:pt x="75882" y="879189"/>
                </a:lnTo>
                <a:lnTo>
                  <a:pt x="66040" y="862373"/>
                </a:lnTo>
                <a:lnTo>
                  <a:pt x="56515" y="845874"/>
                </a:lnTo>
                <a:lnTo>
                  <a:pt x="47307" y="829058"/>
                </a:lnTo>
                <a:lnTo>
                  <a:pt x="38735" y="811925"/>
                </a:lnTo>
                <a:lnTo>
                  <a:pt x="30162" y="794792"/>
                </a:lnTo>
                <a:lnTo>
                  <a:pt x="22225" y="777341"/>
                </a:lnTo>
                <a:lnTo>
                  <a:pt x="14287" y="759891"/>
                </a:lnTo>
                <a:lnTo>
                  <a:pt x="6667" y="742123"/>
                </a:lnTo>
                <a:lnTo>
                  <a:pt x="0" y="724355"/>
                </a:lnTo>
                <a:lnTo>
                  <a:pt x="6667" y="704684"/>
                </a:lnTo>
                <a:lnTo>
                  <a:pt x="14287" y="685647"/>
                </a:lnTo>
                <a:lnTo>
                  <a:pt x="22225" y="666610"/>
                </a:lnTo>
                <a:lnTo>
                  <a:pt x="30162" y="647573"/>
                </a:lnTo>
                <a:lnTo>
                  <a:pt x="38735" y="628536"/>
                </a:lnTo>
                <a:lnTo>
                  <a:pt x="47307" y="610134"/>
                </a:lnTo>
                <a:lnTo>
                  <a:pt x="56515" y="592049"/>
                </a:lnTo>
                <a:lnTo>
                  <a:pt x="66040" y="573329"/>
                </a:lnTo>
                <a:lnTo>
                  <a:pt x="75882" y="555561"/>
                </a:lnTo>
                <a:lnTo>
                  <a:pt x="85725" y="537793"/>
                </a:lnTo>
                <a:lnTo>
                  <a:pt x="96202" y="520026"/>
                </a:lnTo>
                <a:lnTo>
                  <a:pt x="106997" y="502575"/>
                </a:lnTo>
                <a:lnTo>
                  <a:pt x="117792" y="485442"/>
                </a:lnTo>
                <a:lnTo>
                  <a:pt x="129222" y="468309"/>
                </a:lnTo>
                <a:lnTo>
                  <a:pt x="140970" y="451810"/>
                </a:lnTo>
                <a:lnTo>
                  <a:pt x="152717" y="435311"/>
                </a:lnTo>
                <a:lnTo>
                  <a:pt x="164782" y="419130"/>
                </a:lnTo>
                <a:lnTo>
                  <a:pt x="177800" y="402948"/>
                </a:lnTo>
                <a:lnTo>
                  <a:pt x="190182" y="387402"/>
                </a:lnTo>
                <a:lnTo>
                  <a:pt x="203517" y="371537"/>
                </a:lnTo>
                <a:lnTo>
                  <a:pt x="216852" y="356308"/>
                </a:lnTo>
                <a:lnTo>
                  <a:pt x="230505" y="341396"/>
                </a:lnTo>
                <a:lnTo>
                  <a:pt x="244475" y="326483"/>
                </a:lnTo>
                <a:lnTo>
                  <a:pt x="258445" y="311888"/>
                </a:lnTo>
                <a:lnTo>
                  <a:pt x="272732" y="297611"/>
                </a:lnTo>
                <a:lnTo>
                  <a:pt x="287337" y="283650"/>
                </a:lnTo>
                <a:lnTo>
                  <a:pt x="302260" y="270324"/>
                </a:lnTo>
                <a:lnTo>
                  <a:pt x="317817" y="256681"/>
                </a:lnTo>
                <a:lnTo>
                  <a:pt x="333057" y="243355"/>
                </a:lnTo>
                <a:lnTo>
                  <a:pt x="348615" y="230664"/>
                </a:lnTo>
                <a:lnTo>
                  <a:pt x="364807" y="218290"/>
                </a:lnTo>
                <a:lnTo>
                  <a:pt x="381000" y="205916"/>
                </a:lnTo>
                <a:lnTo>
                  <a:pt x="397510" y="194177"/>
                </a:lnTo>
                <a:lnTo>
                  <a:pt x="414020" y="182437"/>
                </a:lnTo>
                <a:lnTo>
                  <a:pt x="430847" y="171015"/>
                </a:lnTo>
                <a:lnTo>
                  <a:pt x="447992" y="160228"/>
                </a:lnTo>
                <a:lnTo>
                  <a:pt x="465137" y="149440"/>
                </a:lnTo>
                <a:lnTo>
                  <a:pt x="482917" y="138970"/>
                </a:lnTo>
                <a:lnTo>
                  <a:pt x="500380" y="128817"/>
                </a:lnTo>
                <a:lnTo>
                  <a:pt x="518477" y="119298"/>
                </a:lnTo>
                <a:lnTo>
                  <a:pt x="536892" y="110097"/>
                </a:lnTo>
                <a:lnTo>
                  <a:pt x="554990" y="101213"/>
                </a:lnTo>
                <a:lnTo>
                  <a:pt x="573722" y="92329"/>
                </a:lnTo>
                <a:lnTo>
                  <a:pt x="592455" y="84080"/>
                </a:lnTo>
                <a:lnTo>
                  <a:pt x="611187" y="76148"/>
                </a:lnTo>
                <a:lnTo>
                  <a:pt x="630555" y="68850"/>
                </a:lnTo>
                <a:lnTo>
                  <a:pt x="649605" y="61553"/>
                </a:lnTo>
                <a:lnTo>
                  <a:pt x="669290" y="54573"/>
                </a:lnTo>
                <a:lnTo>
                  <a:pt x="689293" y="48227"/>
                </a:lnTo>
                <a:lnTo>
                  <a:pt x="708660" y="42199"/>
                </a:lnTo>
                <a:lnTo>
                  <a:pt x="728980" y="36487"/>
                </a:lnTo>
                <a:lnTo>
                  <a:pt x="748983" y="31411"/>
                </a:lnTo>
                <a:lnTo>
                  <a:pt x="769303" y="26334"/>
                </a:lnTo>
                <a:lnTo>
                  <a:pt x="789940" y="21892"/>
                </a:lnTo>
                <a:lnTo>
                  <a:pt x="810578" y="17768"/>
                </a:lnTo>
                <a:lnTo>
                  <a:pt x="831533" y="14278"/>
                </a:lnTo>
                <a:lnTo>
                  <a:pt x="852805" y="11105"/>
                </a:lnTo>
                <a:lnTo>
                  <a:pt x="873760" y="8249"/>
                </a:lnTo>
                <a:lnTo>
                  <a:pt x="895033" y="5711"/>
                </a:lnTo>
                <a:lnTo>
                  <a:pt x="916305" y="3490"/>
                </a:lnTo>
                <a:lnTo>
                  <a:pt x="937895" y="2221"/>
                </a:lnTo>
                <a:lnTo>
                  <a:pt x="959485" y="1269"/>
                </a:lnTo>
                <a:lnTo>
                  <a:pt x="981393" y="317"/>
                </a:lnTo>
                <a:lnTo>
                  <a:pt x="10033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/>
          <p:nvPr/>
        </p:nvSpPr>
        <p:spPr>
          <a:xfrm>
            <a:off x="0" y="2"/>
            <a:ext cx="9144000" cy="4941277"/>
          </a:xfrm>
          <a:custGeom>
            <a:avLst/>
            <a:gdLst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0 w 9144000"/>
              <a:gd name="connsiteY3" fmla="*/ 4026877 h 4026877"/>
              <a:gd name="connsiteX4" fmla="*/ 0 w 9144000"/>
              <a:gd name="connsiteY4" fmla="*/ 0 h 4026877"/>
              <a:gd name="connsiteX0-1" fmla="*/ 0 w 9144000"/>
              <a:gd name="connsiteY0-2" fmla="*/ 0 h 4026877"/>
              <a:gd name="connsiteX1-3" fmla="*/ 9144000 w 9144000"/>
              <a:gd name="connsiteY1-4" fmla="*/ 0 h 4026877"/>
              <a:gd name="connsiteX2-5" fmla="*/ 9144000 w 9144000"/>
              <a:gd name="connsiteY2-6" fmla="*/ 4026877 h 4026877"/>
              <a:gd name="connsiteX3-7" fmla="*/ 4466492 w 9144000"/>
              <a:gd name="connsiteY3-8" fmla="*/ 4009292 h 4026877"/>
              <a:gd name="connsiteX4-9" fmla="*/ 0 w 9144000"/>
              <a:gd name="connsiteY4-10" fmla="*/ 4026877 h 4026877"/>
              <a:gd name="connsiteX5" fmla="*/ 0 w 9144000"/>
              <a:gd name="connsiteY5" fmla="*/ 0 h 4026877"/>
              <a:gd name="connsiteX0-11" fmla="*/ 0 w 9144000"/>
              <a:gd name="connsiteY0-12" fmla="*/ 0 h 4501661"/>
              <a:gd name="connsiteX1-13" fmla="*/ 9144000 w 9144000"/>
              <a:gd name="connsiteY1-14" fmla="*/ 0 h 4501661"/>
              <a:gd name="connsiteX2-15" fmla="*/ 9144000 w 9144000"/>
              <a:gd name="connsiteY2-16" fmla="*/ 4026877 h 4501661"/>
              <a:gd name="connsiteX3-17" fmla="*/ 4677508 w 9144000"/>
              <a:gd name="connsiteY3-18" fmla="*/ 4501661 h 4501661"/>
              <a:gd name="connsiteX4-19" fmla="*/ 0 w 9144000"/>
              <a:gd name="connsiteY4-20" fmla="*/ 4026877 h 4501661"/>
              <a:gd name="connsiteX5-21" fmla="*/ 0 w 9144000"/>
              <a:gd name="connsiteY5-22" fmla="*/ 0 h 4501661"/>
              <a:gd name="connsiteX0-23" fmla="*/ 0 w 9144000"/>
              <a:gd name="connsiteY0-24" fmla="*/ 0 h 5045818"/>
              <a:gd name="connsiteX1-25" fmla="*/ 9144000 w 9144000"/>
              <a:gd name="connsiteY1-26" fmla="*/ 0 h 5045818"/>
              <a:gd name="connsiteX2-27" fmla="*/ 9144000 w 9144000"/>
              <a:gd name="connsiteY2-28" fmla="*/ 4026877 h 5045818"/>
              <a:gd name="connsiteX3-29" fmla="*/ 4677508 w 9144000"/>
              <a:gd name="connsiteY3-30" fmla="*/ 5045818 h 5045818"/>
              <a:gd name="connsiteX4-31" fmla="*/ 0 w 9144000"/>
              <a:gd name="connsiteY4-32" fmla="*/ 4026877 h 5045818"/>
              <a:gd name="connsiteX5-33" fmla="*/ 0 w 9144000"/>
              <a:gd name="connsiteY5-34" fmla="*/ 0 h 5045818"/>
              <a:gd name="connsiteX0-35" fmla="*/ 0 w 9144000"/>
              <a:gd name="connsiteY0-36" fmla="*/ 0 h 5045818"/>
              <a:gd name="connsiteX1-37" fmla="*/ 9144000 w 9144000"/>
              <a:gd name="connsiteY1-38" fmla="*/ 0 h 5045818"/>
              <a:gd name="connsiteX2-39" fmla="*/ 9144000 w 9144000"/>
              <a:gd name="connsiteY2-40" fmla="*/ 4026877 h 5045818"/>
              <a:gd name="connsiteX3-41" fmla="*/ 4585145 w 9144000"/>
              <a:gd name="connsiteY3-42" fmla="*/ 5045818 h 5045818"/>
              <a:gd name="connsiteX4-43" fmla="*/ 0 w 9144000"/>
              <a:gd name="connsiteY4-44" fmla="*/ 4026877 h 5045818"/>
              <a:gd name="connsiteX5-45" fmla="*/ 0 w 9144000"/>
              <a:gd name="connsiteY5-46" fmla="*/ 0 h 50458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144000" h="5045818">
                <a:moveTo>
                  <a:pt x="0" y="0"/>
                </a:moveTo>
                <a:lnTo>
                  <a:pt x="9144000" y="0"/>
                </a:lnTo>
                <a:lnTo>
                  <a:pt x="9144000" y="4026877"/>
                </a:lnTo>
                <a:lnTo>
                  <a:pt x="4585145" y="5045818"/>
                </a:lnTo>
                <a:lnTo>
                  <a:pt x="0" y="4026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5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5"/>
          <p:cNvSpPr/>
          <p:nvPr/>
        </p:nvSpPr>
        <p:spPr>
          <a:xfrm>
            <a:off x="0" y="2"/>
            <a:ext cx="9144000" cy="4941277"/>
          </a:xfrm>
          <a:custGeom>
            <a:avLst/>
            <a:gdLst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0 w 9144000"/>
              <a:gd name="connsiteY3" fmla="*/ 4026877 h 4026877"/>
              <a:gd name="connsiteX4" fmla="*/ 0 w 9144000"/>
              <a:gd name="connsiteY4" fmla="*/ 0 h 4026877"/>
              <a:gd name="connsiteX0-1" fmla="*/ 0 w 9144000"/>
              <a:gd name="connsiteY0-2" fmla="*/ 0 h 4026877"/>
              <a:gd name="connsiteX1-3" fmla="*/ 9144000 w 9144000"/>
              <a:gd name="connsiteY1-4" fmla="*/ 0 h 4026877"/>
              <a:gd name="connsiteX2-5" fmla="*/ 9144000 w 9144000"/>
              <a:gd name="connsiteY2-6" fmla="*/ 4026877 h 4026877"/>
              <a:gd name="connsiteX3-7" fmla="*/ 4466492 w 9144000"/>
              <a:gd name="connsiteY3-8" fmla="*/ 4009292 h 4026877"/>
              <a:gd name="connsiteX4-9" fmla="*/ 0 w 9144000"/>
              <a:gd name="connsiteY4-10" fmla="*/ 4026877 h 4026877"/>
              <a:gd name="connsiteX5" fmla="*/ 0 w 9144000"/>
              <a:gd name="connsiteY5" fmla="*/ 0 h 4026877"/>
              <a:gd name="connsiteX0-11" fmla="*/ 0 w 9144000"/>
              <a:gd name="connsiteY0-12" fmla="*/ 0 h 4501661"/>
              <a:gd name="connsiteX1-13" fmla="*/ 9144000 w 9144000"/>
              <a:gd name="connsiteY1-14" fmla="*/ 0 h 4501661"/>
              <a:gd name="connsiteX2-15" fmla="*/ 9144000 w 9144000"/>
              <a:gd name="connsiteY2-16" fmla="*/ 4026877 h 4501661"/>
              <a:gd name="connsiteX3-17" fmla="*/ 4677508 w 9144000"/>
              <a:gd name="connsiteY3-18" fmla="*/ 4501661 h 4501661"/>
              <a:gd name="connsiteX4-19" fmla="*/ 0 w 9144000"/>
              <a:gd name="connsiteY4-20" fmla="*/ 4026877 h 4501661"/>
              <a:gd name="connsiteX5-21" fmla="*/ 0 w 9144000"/>
              <a:gd name="connsiteY5-22" fmla="*/ 0 h 4501661"/>
              <a:gd name="connsiteX0-23" fmla="*/ 0 w 9144000"/>
              <a:gd name="connsiteY0-24" fmla="*/ 0 h 5045818"/>
              <a:gd name="connsiteX1-25" fmla="*/ 9144000 w 9144000"/>
              <a:gd name="connsiteY1-26" fmla="*/ 0 h 5045818"/>
              <a:gd name="connsiteX2-27" fmla="*/ 9144000 w 9144000"/>
              <a:gd name="connsiteY2-28" fmla="*/ 4026877 h 5045818"/>
              <a:gd name="connsiteX3-29" fmla="*/ 4677508 w 9144000"/>
              <a:gd name="connsiteY3-30" fmla="*/ 5045818 h 5045818"/>
              <a:gd name="connsiteX4-31" fmla="*/ 0 w 9144000"/>
              <a:gd name="connsiteY4-32" fmla="*/ 4026877 h 5045818"/>
              <a:gd name="connsiteX5-33" fmla="*/ 0 w 9144000"/>
              <a:gd name="connsiteY5-34" fmla="*/ 0 h 5045818"/>
              <a:gd name="connsiteX0-35" fmla="*/ 0 w 9144000"/>
              <a:gd name="connsiteY0-36" fmla="*/ 0 h 5026954"/>
              <a:gd name="connsiteX1-37" fmla="*/ 9144000 w 9144000"/>
              <a:gd name="connsiteY1-38" fmla="*/ 0 h 5026954"/>
              <a:gd name="connsiteX2-39" fmla="*/ 9144000 w 9144000"/>
              <a:gd name="connsiteY2-40" fmla="*/ 4026877 h 5026954"/>
              <a:gd name="connsiteX3-41" fmla="*/ 4603617 w 9144000"/>
              <a:gd name="connsiteY3-42" fmla="*/ 5026954 h 5026954"/>
              <a:gd name="connsiteX4-43" fmla="*/ 0 w 9144000"/>
              <a:gd name="connsiteY4-44" fmla="*/ 4026877 h 5026954"/>
              <a:gd name="connsiteX5-45" fmla="*/ 0 w 9144000"/>
              <a:gd name="connsiteY5-46" fmla="*/ 0 h 502695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144000" h="5026954">
                <a:moveTo>
                  <a:pt x="0" y="0"/>
                </a:moveTo>
                <a:lnTo>
                  <a:pt x="9144000" y="0"/>
                </a:lnTo>
                <a:lnTo>
                  <a:pt x="9144000" y="4026877"/>
                </a:lnTo>
                <a:lnTo>
                  <a:pt x="4603617" y="5026954"/>
                </a:lnTo>
                <a:lnTo>
                  <a:pt x="0" y="4026877"/>
                </a:lnTo>
                <a:lnTo>
                  <a:pt x="0" y="0"/>
                </a:lnTo>
                <a:close/>
              </a:path>
            </a:pathLst>
          </a:custGeom>
          <a:solidFill>
            <a:srgbClr val="5482A3">
              <a:alpha val="80000"/>
            </a:srgbClr>
          </a:solidFill>
          <a:ln>
            <a:noFill/>
          </a:ln>
          <a:effectLst>
            <a:outerShdw blurRad="50800" dist="762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71851" y="2109618"/>
            <a:ext cx="8723871" cy="1014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一、基于时域分析技术的语音识别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55" y="209796"/>
            <a:ext cx="3288870" cy="8809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一、（</a:t>
            </a:r>
            <a:r>
              <a:rPr lang="en-US" altLang="zh-CN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1</a:t>
            </a:r>
            <a:r>
              <a:rPr lang="zh-CN" altLang="en-US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）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sym typeface="+mn-ea"/>
              </a:rPr>
              <a:t>信号采集</a:t>
            </a:r>
            <a:endParaRPr lang="zh-CN" altLang="en-US" sz="3200" dirty="0">
              <a:solidFill>
                <a:schemeClr val="bg1"/>
              </a:solidFill>
              <a:latin typeface="+mn-ea"/>
              <a:ea typeface="隶书" pitchFamily="49" charset="-122"/>
              <a:cs typeface="+mn-cs"/>
              <a:sym typeface="+mn-ea"/>
            </a:endParaRP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6390" y="900430"/>
            <a:ext cx="981075" cy="3495675"/>
          </a:xfrm>
          <a:prstGeom prst="rect">
            <a:avLst/>
          </a:prstGeom>
        </p:spPr>
      </p:pic>
      <p:sp>
        <p:nvSpPr>
          <p:cNvPr id="4" name="右大括号 3"/>
          <p:cNvSpPr/>
          <p:nvPr/>
        </p:nvSpPr>
        <p:spPr>
          <a:xfrm>
            <a:off x="1212215" y="2933700"/>
            <a:ext cx="201295" cy="913765"/>
          </a:xfrm>
          <a:prstGeom prst="rightBrac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85440" y="770255"/>
            <a:ext cx="66795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共采集</a:t>
            </a:r>
            <a:r>
              <a:rPr lang="en-US" altLang="zh-CN"/>
              <a:t>17</a:t>
            </a:r>
            <a:r>
              <a:rPr lang="zh-CN" altLang="en-US"/>
              <a:t>组</a:t>
            </a:r>
            <a:r>
              <a:rPr lang="en-US" altLang="zh-CN"/>
              <a:t>wav</a:t>
            </a:r>
            <a:r>
              <a:rPr lang="zh-CN" altLang="en-US"/>
              <a:t>语音文件，每个</a:t>
            </a:r>
            <a:r>
              <a:rPr lang="en-US" altLang="zh-CN"/>
              <a:t>wav</a:t>
            </a:r>
            <a:r>
              <a:rPr lang="zh-CN" altLang="en-US"/>
              <a:t>文件包含</a:t>
            </a:r>
            <a:r>
              <a:rPr lang="en-US" altLang="zh-CN"/>
              <a:t>“0”“1”...“9”10</a:t>
            </a:r>
            <a:r>
              <a:rPr lang="zh-CN" altLang="en-US"/>
              <a:t>个语音。</a:t>
            </a:r>
          </a:p>
          <a:p>
            <a:r>
              <a:rPr lang="zh-CN" altLang="en-US"/>
              <a:t>数据集特征：</a:t>
            </a:r>
          </a:p>
          <a:p>
            <a:pPr indent="457200"/>
            <a:r>
              <a:rPr lang="zh-CN" altLang="en-US"/>
              <a:t>包含</a:t>
            </a:r>
            <a:r>
              <a:rPr lang="en-US" altLang="zh-CN"/>
              <a:t>12</a:t>
            </a:r>
            <a:r>
              <a:rPr lang="zh-CN" altLang="en-US"/>
              <a:t>组男声，</a:t>
            </a:r>
            <a:r>
              <a:rPr lang="en-US" altLang="zh-CN"/>
              <a:t>5</a:t>
            </a:r>
            <a:r>
              <a:rPr lang="zh-CN" altLang="en-US"/>
              <a:t>组女声；</a:t>
            </a:r>
          </a:p>
          <a:p>
            <a:pPr indent="457200"/>
            <a:r>
              <a:rPr lang="zh-CN" altLang="en-US"/>
              <a:t>音调、语速等特征各不相同；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84450" y="2783840"/>
            <a:ext cx="5960745" cy="38150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13510" y="3206115"/>
            <a:ext cx="281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♀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4"/>
          <p:cNvSpPr>
            <a:spLocks noChangeArrowheads="1"/>
          </p:cNvSpPr>
          <p:nvPr/>
        </p:nvSpPr>
        <p:spPr bwMode="gray">
          <a:xfrm>
            <a:off x="536575" y="2133600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8116" y="691133"/>
            <a:ext cx="8341758" cy="501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Calibri" panose="020F0502020204030204" pitchFamily="34" charset="0"/>
              </a:rPr>
              <a:t>采用</a:t>
            </a:r>
            <a:r>
              <a:rPr lang="en-US" altLang="zh-CN" sz="2400" dirty="0">
                <a:latin typeface="Calibri" panose="020F0502020204030204" pitchFamily="34" charset="0"/>
              </a:rPr>
              <a:t>“</a:t>
            </a:r>
            <a:r>
              <a:rPr lang="zh-CN" altLang="en-US" sz="2400" dirty="0">
                <a:latin typeface="Calibri" panose="020F0502020204030204" pitchFamily="34" charset="0"/>
              </a:rPr>
              <a:t>双门限法</a:t>
            </a:r>
            <a:r>
              <a:rPr lang="en-US" altLang="zh-CN" sz="2400" dirty="0">
                <a:latin typeface="Calibri" panose="020F0502020204030204" pitchFamily="34" charset="0"/>
              </a:rPr>
              <a:t>”——“</a:t>
            </a:r>
            <a:r>
              <a:rPr lang="zh-CN" altLang="en-US" sz="2400" dirty="0">
                <a:latin typeface="Calibri" panose="020F0502020204030204" pitchFamily="34" charset="0"/>
              </a:rPr>
              <a:t>迟滞比较器</a:t>
            </a:r>
            <a:r>
              <a:rPr lang="en-US" altLang="zh-CN" sz="2400" dirty="0">
                <a:latin typeface="Calibri" panose="020F0502020204030204" pitchFamily="34" charset="0"/>
              </a:rPr>
              <a:t>”</a:t>
            </a:r>
          </a:p>
        </p:txBody>
      </p:sp>
      <p:sp>
        <p:nvSpPr>
          <p:cNvPr id="39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一、（</a:t>
            </a:r>
            <a:r>
              <a:rPr lang="en-US" altLang="zh-CN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2</a:t>
            </a:r>
            <a:r>
              <a:rPr lang="zh-CN" altLang="en-US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）端点检测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79730" y="1132205"/>
                <a:ext cx="8113395" cy="5782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0" fontAlgn="auto">
                  <a:lnSpc>
                    <a:spcPct val="150000"/>
                  </a:lnSpc>
                </a:pPr>
                <a:r>
                  <a:rPr lang="zh-CN" altLang="en-US"/>
                  <a:t>检测步骤：</a:t>
                </a:r>
                <a:endParaRPr lang="en-US" altLang="zh-CN"/>
              </a:p>
              <a:p>
                <a:pPr indent="0" fontAlgn="auto">
                  <a:lnSpc>
                    <a:spcPct val="150000"/>
                  </a:lnSpc>
                </a:pPr>
                <a:r>
                  <a:rPr lang="en-US" altLang="zh-CN"/>
                  <a:t>1.</a:t>
                </a:r>
                <a:r>
                  <a:rPr lang="zh-CN" altLang="en-US"/>
                  <a:t>读取</a:t>
                </a:r>
                <a:r>
                  <a:rPr lang="en-US" altLang="zh-CN"/>
                  <a:t>wav</a:t>
                </a:r>
                <a:r>
                  <a:rPr lang="zh-CN" altLang="en-US"/>
                  <a:t>文件；</a:t>
                </a:r>
              </a:p>
              <a:p>
                <a:pPr indent="0" fontAlgn="auto">
                  <a:lnSpc>
                    <a:spcPct val="150000"/>
                  </a:lnSpc>
                </a:pPr>
                <a:r>
                  <a:rPr lang="en-US" altLang="zh-CN"/>
                  <a:t>2.</a:t>
                </a:r>
                <a:r>
                  <a:rPr lang="zh-CN" altLang="en-US"/>
                  <a:t>转换为浮点序列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),0≤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𝑙𝑒𝑛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))−1;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=1,2,...,17</m:t>
                    </m:r>
                  </m:oMath>
                </a14:m>
                <a:r>
                  <a:rPr lang="zh-CN" altLang="en-US"/>
                  <a:t>；</a:t>
                </a:r>
              </a:p>
              <a:p>
                <a:pPr indent="0" fontAlgn="auto">
                  <a:lnSpc>
                    <a:spcPct val="150000"/>
                  </a:lnSpc>
                </a:pPr>
                <a:r>
                  <a:rPr lang="en-US" altLang="zh-CN"/>
                  <a:t>3.</a:t>
                </a:r>
                <a:r>
                  <a:rPr lang="zh-CN" altLang="en-US"/>
                  <a:t>计算各点能量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𝑝𝑟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)，0≤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𝑙𝑒𝑛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))−1;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=1,2,...,17</m:t>
                    </m:r>
                    <m:r>
                      <a:rPr lang="zh-CN" altLang="en-US">
                        <a:latin typeface="Cambria Math" panose="02040503050406030204" charset="0"/>
                        <a:sym typeface="+mn-ea"/>
                      </a:rPr>
                      <m:t>；</m:t>
                    </m:r>
                  </m:oMath>
                </a14:m>
                <a:r>
                  <a:rPr lang="zh-CN" altLang="en-US"/>
                  <a:t>；</a:t>
                </a:r>
              </a:p>
              <a:p>
                <a:pPr indent="0" fontAlgn="auto">
                  <a:lnSpc>
                    <a:spcPct val="150000"/>
                  </a:lnSpc>
                </a:pPr>
                <a:r>
                  <a:rPr lang="en-US" altLang="zh-CN"/>
                  <a:t>4.</a:t>
                </a:r>
                <a:r>
                  <a:rPr lang="zh-CN" altLang="en-US"/>
                  <a:t>能量归一化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𝑝𝑟𝑛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𝑝𝑟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0≤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𝑙𝑒𝑛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𝑝𝑟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))−1</m:t>
                                </m:r>
                              </m:lim>
                            </m:limLow>
                          </m:fName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𝑝𝑟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</m:func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,0≤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𝑙𝑒𝑛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))−1;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=1,2,...,17</m:t>
                    </m:r>
                  </m:oMath>
                </a14:m>
                <a:endParaRPr lang="zh-CN" altLang="en-US"/>
              </a:p>
              <a:p>
                <a:pPr indent="0" fontAlgn="auto">
                  <a:lnSpc>
                    <a:spcPct val="150000"/>
                  </a:lnSpc>
                </a:pPr>
                <a:r>
                  <a:rPr lang="en-US" altLang="zh-CN"/>
                  <a:t>5.</a:t>
                </a:r>
                <a:r>
                  <a:rPr lang="zh-CN" altLang="en-US"/>
                  <a:t>设置阈值</a:t>
                </a:r>
              </a:p>
              <a:p>
                <a:pPr indent="0" algn="ctr" fontAlgn="auto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∗</m:t>
                      </m:r>
                      <m:acc>
                        <m:accPr>
                          <m:chr m:val="̅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𝑝𝑟𝑛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0" algn="ctr" fontAlgn="auto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𝐻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𝐻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∗</m:t>
                      </m:r>
                      <m:acc>
                        <m:accPr>
                          <m:chr m:val="̅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𝑝𝑟𝑛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0" algn="l" fontAlgn="auto">
                  <a:lnSpc>
                    <a:spcPct val="150000"/>
                  </a:lnSpc>
                </a:pPr>
                <a:r>
                  <a:rPr lang="zh-CN" altLang="en-US"/>
                  <a:t>式中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𝑝𝑟𝑛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是归一化后的信号能量均值，</a:t>
                </a:r>
              </a:p>
              <a:p>
                <a:pPr indent="0" algn="l" fontAlgn="auto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是阈值常系数，由实验测定</a:t>
                </a:r>
              </a:p>
              <a:p>
                <a:pPr indent="0" algn="l" fontAlgn="auto">
                  <a:lnSpc>
                    <a:spcPct val="150000"/>
                  </a:lnSpc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6.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端点检测、端点提取、信号提取；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30" y="1132205"/>
                <a:ext cx="8113395" cy="57829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76750" y="3832860"/>
            <a:ext cx="4509770" cy="30251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373245" y="5264150"/>
                <a:ext cx="39814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245" y="5264150"/>
                <a:ext cx="398145" cy="3683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235450" y="4963160"/>
                <a:ext cx="67437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450" y="4963160"/>
                <a:ext cx="674370" cy="3683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445125" y="6136005"/>
                <a:ext cx="3290570" cy="661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实验测得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CN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−57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=2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时检测效果较好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125" y="6136005"/>
                <a:ext cx="3290570" cy="66167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一、（</a:t>
            </a:r>
            <a:r>
              <a:rPr lang="en-US" altLang="zh-CN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2</a:t>
            </a:r>
            <a:r>
              <a:rPr lang="zh-CN" altLang="en-US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）端点检测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116580" y="3170555"/>
            <a:ext cx="6027420" cy="3675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2385" y="805180"/>
            <a:ext cx="1781810" cy="1116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814195" y="805180"/>
            <a:ext cx="1804670" cy="1116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3618865" y="805180"/>
            <a:ext cx="1829435" cy="1116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252970" y="805180"/>
            <a:ext cx="1891030" cy="1116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32385" y="1922145"/>
            <a:ext cx="1978660" cy="1203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图片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1938655" y="1922780"/>
            <a:ext cx="1972310" cy="120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3910965" y="1921510"/>
            <a:ext cx="1796415" cy="115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图片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608320" y="1922780"/>
            <a:ext cx="1847215" cy="1116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图片 1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7406005" y="1922780"/>
            <a:ext cx="1737360" cy="1093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图片 1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91440" y="3323590"/>
            <a:ext cx="148653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图片 1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1562100" y="3318510"/>
            <a:ext cx="1554480" cy="938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图片 13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91440" y="4340860"/>
            <a:ext cx="1581150" cy="99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图片 14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1672590" y="4389120"/>
            <a:ext cx="1486535" cy="9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图片 15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91440" y="5415915"/>
            <a:ext cx="1550670" cy="958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图片 16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1672590" y="5415915"/>
            <a:ext cx="1473200" cy="922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图片 17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5448300" y="817880"/>
            <a:ext cx="179133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973580" y="197485"/>
            <a:ext cx="5064760" cy="493395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一、（</a:t>
            </a:r>
            <a:r>
              <a:rPr lang="en-US" altLang="zh-CN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3</a:t>
            </a:r>
            <a:r>
              <a:rPr lang="zh-CN" altLang="en-US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）时域特征提取</a:t>
            </a:r>
          </a:p>
        </p:txBody>
      </p:sp>
      <p:cxnSp>
        <p:nvCxnSpPr>
          <p:cNvPr id="9" name="直接连接符 8"/>
          <p:cNvCxnSpPr>
            <a:endCxn id="8" idx="1"/>
          </p:cNvCxnSpPr>
          <p:nvPr/>
        </p:nvCxnSpPr>
        <p:spPr>
          <a:xfrm>
            <a:off x="-2540" y="435882"/>
            <a:ext cx="1976120" cy="889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8" idx="3"/>
          </p:cNvCxnSpPr>
          <p:nvPr/>
        </p:nvCxnSpPr>
        <p:spPr>
          <a:xfrm>
            <a:off x="7038522" y="444772"/>
            <a:ext cx="2096770" cy="762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65760" y="871220"/>
                <a:ext cx="8549640" cy="4164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0" fontAlgn="auto">
                  <a:lnSpc>
                    <a:spcPct val="150000"/>
                  </a:lnSpc>
                </a:pPr>
                <a:r>
                  <a:rPr lang="zh-CN" altLang="en-US"/>
                  <a:t>经端点检测后，记第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</m:oMath>
                </a14:m>
                <a:r>
                  <a:rPr lang="zh-CN" altLang="en-US"/>
                  <a:t>个人的数字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的原始时域语音信号为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𝑝𝑞𝑟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),0≤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𝑙𝑒𝑛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𝑝𝑞𝑟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))−1;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=1,2,...,17;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=0,1,...,9;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考虑到每个人离麦克风的远近以及录音设备的不同，对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𝑝𝑞𝑟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进行幅度归一化处理得到第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个人的数字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的时域语音信号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𝑝𝑞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𝑝𝑞𝑟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0≤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𝑙𝑒𝑛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𝑝𝑞𝑟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))−1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𝑝𝑞𝑟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,0≤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𝑙𝑒𝑛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𝑝𝑞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))−1;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=1,2,...,17;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=0,1,...,9;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0" fontAlgn="auto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𝑝𝑞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的平均短时能量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𝑝𝑞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𝑙𝑒𝑛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𝑝𝑞𝑟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𝑙𝑒𝑛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𝑝𝑞𝑟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))−1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𝑝𝑞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=1,2,...,17;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=0,1,...,9;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𝑝𝑞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的平均短时能量即序列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𝑝𝑞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的方均根的平方）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个人的数字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的去直流化时域语音信号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871220"/>
                <a:ext cx="8549640" cy="41649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单击此处添加内容</a:t>
            </a:r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68000" y="1440000"/>
            <a:ext cx="5618475" cy="545206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33424" y="1455863"/>
            <a:ext cx="3981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XXXXXXXXXXXXXXX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96174" y="2198045"/>
            <a:ext cx="6194739" cy="540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>
                <a:solidFill>
                  <a:srgbClr val="C00000"/>
                </a:solidFill>
              </a:rPr>
              <a:t>XXXXXXXXXXXXXXXXXXXXXXX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68000" y="3448050"/>
            <a:ext cx="7920000" cy="0"/>
          </a:xfrm>
          <a:prstGeom prst="line">
            <a:avLst/>
          </a:prstGeom>
          <a:ln w="22225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468000" y="4981575"/>
            <a:ext cx="7920000" cy="0"/>
          </a:xfrm>
          <a:prstGeom prst="line">
            <a:avLst/>
          </a:prstGeom>
          <a:ln w="22225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353542" y="3953668"/>
            <a:ext cx="6199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</a:rPr>
              <a:t>XXXXXXXXXXXXXXXXXXXXXXXXXXXX</a:t>
            </a:r>
          </a:p>
        </p:txBody>
      </p:sp>
      <p:sp>
        <p:nvSpPr>
          <p:cNvPr id="16" name="矩形 15"/>
          <p:cNvSpPr/>
          <p:nvPr/>
        </p:nvSpPr>
        <p:spPr>
          <a:xfrm>
            <a:off x="486413" y="2261932"/>
            <a:ext cx="1808475" cy="8959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86413" y="3757167"/>
            <a:ext cx="1808475" cy="8959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86413" y="5334509"/>
            <a:ext cx="1808475" cy="8959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KSO_Shape"/>
          <p:cNvSpPr/>
          <p:nvPr/>
        </p:nvSpPr>
        <p:spPr bwMode="auto">
          <a:xfrm>
            <a:off x="685162" y="2428249"/>
            <a:ext cx="1396050" cy="561320"/>
          </a:xfrm>
          <a:custGeom>
            <a:avLst/>
            <a:gdLst>
              <a:gd name="T0" fmla="*/ 1064190 w 4529137"/>
              <a:gd name="T1" fmla="*/ 757398 h 2211388"/>
              <a:gd name="T2" fmla="*/ 1187209 w 4529137"/>
              <a:gd name="T3" fmla="*/ 776390 h 2211388"/>
              <a:gd name="T4" fmla="*/ 765205 w 4529137"/>
              <a:gd name="T5" fmla="*/ 645019 h 2211388"/>
              <a:gd name="T6" fmla="*/ 846226 w 4529137"/>
              <a:gd name="T7" fmla="*/ 630930 h 2211388"/>
              <a:gd name="T8" fmla="*/ 387846 w 4529137"/>
              <a:gd name="T9" fmla="*/ 603839 h 2211388"/>
              <a:gd name="T10" fmla="*/ 382406 w 4529137"/>
              <a:gd name="T11" fmla="*/ 667180 h 2211388"/>
              <a:gd name="T12" fmla="*/ 881438 w 4529137"/>
              <a:gd name="T13" fmla="*/ 621868 h 2211388"/>
              <a:gd name="T14" fmla="*/ 1532434 w 4529137"/>
              <a:gd name="T15" fmla="*/ 564369 h 2211388"/>
              <a:gd name="T16" fmla="*/ 1644899 w 4529137"/>
              <a:gd name="T17" fmla="*/ 617514 h 2211388"/>
              <a:gd name="T18" fmla="*/ 325527 w 4529137"/>
              <a:gd name="T19" fmla="*/ 469049 h 2211388"/>
              <a:gd name="T20" fmla="*/ 1244776 w 4529137"/>
              <a:gd name="T21" fmla="*/ 814170 h 2211388"/>
              <a:gd name="T22" fmla="*/ 1365484 w 4529137"/>
              <a:gd name="T23" fmla="*/ 855916 h 2211388"/>
              <a:gd name="T24" fmla="*/ 1388802 w 4529137"/>
              <a:gd name="T25" fmla="*/ 514277 h 2211388"/>
              <a:gd name="T26" fmla="*/ 1151764 w 4529137"/>
              <a:gd name="T27" fmla="*/ 319165 h 2211388"/>
              <a:gd name="T28" fmla="*/ 230379 w 4529137"/>
              <a:gd name="T29" fmla="*/ 121531 h 2211388"/>
              <a:gd name="T30" fmla="*/ 367041 w 4529137"/>
              <a:gd name="T31" fmla="*/ 120005 h 2211388"/>
              <a:gd name="T32" fmla="*/ 307681 w 4529137"/>
              <a:gd name="T33" fmla="*/ 196224 h 2211388"/>
              <a:gd name="T34" fmla="*/ 590835 w 4529137"/>
              <a:gd name="T35" fmla="*/ 219119 h 2211388"/>
              <a:gd name="T36" fmla="*/ 744597 w 4529137"/>
              <a:gd name="T37" fmla="*/ 110468 h 2211388"/>
              <a:gd name="T38" fmla="*/ 854718 w 4529137"/>
              <a:gd name="T39" fmla="*/ 45410 h 2211388"/>
              <a:gd name="T40" fmla="*/ 864547 w 4529137"/>
              <a:gd name="T41" fmla="*/ 162743 h 2211388"/>
              <a:gd name="T42" fmla="*/ 819506 w 4529137"/>
              <a:gd name="T43" fmla="*/ 296293 h 2211388"/>
              <a:gd name="T44" fmla="*/ 957126 w 4529137"/>
              <a:gd name="T45" fmla="*/ 262494 h 2211388"/>
              <a:gd name="T46" fmla="*/ 1072739 w 4529137"/>
              <a:gd name="T47" fmla="*/ 45506 h 2211388"/>
              <a:gd name="T48" fmla="*/ 1121920 w 4529137"/>
              <a:gd name="T49" fmla="*/ 183711 h 2211388"/>
              <a:gd name="T50" fmla="*/ 1461047 w 4529137"/>
              <a:gd name="T51" fmla="*/ 304654 h 2211388"/>
              <a:gd name="T52" fmla="*/ 1490593 w 4529137"/>
              <a:gd name="T53" fmla="*/ 143215 h 2211388"/>
              <a:gd name="T54" fmla="*/ 1494024 w 4529137"/>
              <a:gd name="T55" fmla="*/ 29482 h 2211388"/>
              <a:gd name="T56" fmla="*/ 1684644 w 4529137"/>
              <a:gd name="T57" fmla="*/ 141879 h 2211388"/>
              <a:gd name="T58" fmla="*/ 1883841 w 4529137"/>
              <a:gd name="T59" fmla="*/ 298643 h 2211388"/>
              <a:gd name="T60" fmla="*/ 1760510 w 4529137"/>
              <a:gd name="T61" fmla="*/ 582497 h 2211388"/>
              <a:gd name="T62" fmla="*/ 1856868 w 4529137"/>
              <a:gd name="T63" fmla="*/ 814543 h 2211388"/>
              <a:gd name="T64" fmla="*/ 1823605 w 4529137"/>
              <a:gd name="T65" fmla="*/ 844025 h 2211388"/>
              <a:gd name="T66" fmla="*/ 1767468 w 4529137"/>
              <a:gd name="T67" fmla="*/ 853662 h 2211388"/>
              <a:gd name="T68" fmla="*/ 1718860 w 4529137"/>
              <a:gd name="T69" fmla="*/ 807196 h 2211388"/>
              <a:gd name="T70" fmla="*/ 1653763 w 4529137"/>
              <a:gd name="T71" fmla="*/ 769030 h 2211388"/>
              <a:gd name="T72" fmla="*/ 1523379 w 4529137"/>
              <a:gd name="T73" fmla="*/ 884671 h 2211388"/>
              <a:gd name="T74" fmla="*/ 1341340 w 4529137"/>
              <a:gd name="T75" fmla="*/ 900420 h 2211388"/>
              <a:gd name="T76" fmla="*/ 1225396 w 4529137"/>
              <a:gd name="T77" fmla="*/ 877803 h 2211388"/>
              <a:gd name="T78" fmla="*/ 1165636 w 4529137"/>
              <a:gd name="T79" fmla="*/ 824440 h 2211388"/>
              <a:gd name="T80" fmla="*/ 1119000 w 4529137"/>
              <a:gd name="T81" fmla="*/ 868727 h 2211388"/>
              <a:gd name="T82" fmla="*/ 1053055 w 4529137"/>
              <a:gd name="T83" fmla="*/ 778539 h 2211388"/>
              <a:gd name="T84" fmla="*/ 971434 w 4529137"/>
              <a:gd name="T85" fmla="*/ 798599 h 2211388"/>
              <a:gd name="T86" fmla="*/ 942891 w 4529137"/>
              <a:gd name="T87" fmla="*/ 822182 h 2211388"/>
              <a:gd name="T88" fmla="*/ 934399 w 4529137"/>
              <a:gd name="T89" fmla="*/ 893355 h 2211388"/>
              <a:gd name="T90" fmla="*/ 863020 w 4529137"/>
              <a:gd name="T91" fmla="*/ 879714 h 2211388"/>
              <a:gd name="T92" fmla="*/ 821987 w 4529137"/>
              <a:gd name="T93" fmla="*/ 833830 h 2211388"/>
              <a:gd name="T94" fmla="*/ 649743 w 4529137"/>
              <a:gd name="T95" fmla="*/ 865214 h 2211388"/>
              <a:gd name="T96" fmla="*/ 658618 w 4529137"/>
              <a:gd name="T97" fmla="*/ 834212 h 2211388"/>
              <a:gd name="T98" fmla="*/ 610428 w 4529137"/>
              <a:gd name="T99" fmla="*/ 861589 h 2211388"/>
              <a:gd name="T100" fmla="*/ 608329 w 4529137"/>
              <a:gd name="T101" fmla="*/ 585046 h 2211388"/>
              <a:gd name="T102" fmla="*/ 514143 w 4529137"/>
              <a:gd name="T103" fmla="*/ 436138 h 2211388"/>
              <a:gd name="T104" fmla="*/ 393668 w 4529137"/>
              <a:gd name="T105" fmla="*/ 501005 h 2211388"/>
              <a:gd name="T106" fmla="*/ 431937 w 4529137"/>
              <a:gd name="T107" fmla="*/ 829635 h 2211388"/>
              <a:gd name="T108" fmla="*/ 369141 w 4529137"/>
              <a:gd name="T109" fmla="*/ 921594 h 2211388"/>
              <a:gd name="T110" fmla="*/ 304150 w 4529137"/>
              <a:gd name="T111" fmla="*/ 839652 h 2211388"/>
              <a:gd name="T112" fmla="*/ 147351 w 4529137"/>
              <a:gd name="T113" fmla="*/ 897841 h 2211388"/>
              <a:gd name="T114" fmla="*/ 205280 w 4529137"/>
              <a:gd name="T115" fmla="*/ 817043 h 2211388"/>
              <a:gd name="T116" fmla="*/ 98870 w 4529137"/>
              <a:gd name="T117" fmla="*/ 887253 h 2211388"/>
              <a:gd name="T118" fmla="*/ 88850 w 4529137"/>
              <a:gd name="T119" fmla="*/ 567876 h 2211388"/>
              <a:gd name="T120" fmla="*/ 157849 w 4529137"/>
              <a:gd name="T121" fmla="*/ 320140 h 2211388"/>
              <a:gd name="T122" fmla="*/ 161475 w 4529137"/>
              <a:gd name="T123" fmla="*/ 264621 h 2211388"/>
              <a:gd name="T124" fmla="*/ 218736 w 4529137"/>
              <a:gd name="T125" fmla="*/ 98541 h 221138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529137" h="2211388">
                <a:moveTo>
                  <a:pt x="738772" y="1925441"/>
                </a:moveTo>
                <a:lnTo>
                  <a:pt x="736503" y="1925667"/>
                </a:lnTo>
                <a:lnTo>
                  <a:pt x="734688" y="1926121"/>
                </a:lnTo>
                <a:lnTo>
                  <a:pt x="733100" y="1926801"/>
                </a:lnTo>
                <a:lnTo>
                  <a:pt x="732192" y="1927482"/>
                </a:lnTo>
                <a:lnTo>
                  <a:pt x="731512" y="1928162"/>
                </a:lnTo>
                <a:lnTo>
                  <a:pt x="731285" y="1928842"/>
                </a:lnTo>
                <a:lnTo>
                  <a:pt x="731285" y="1929749"/>
                </a:lnTo>
                <a:lnTo>
                  <a:pt x="731512" y="1930656"/>
                </a:lnTo>
                <a:lnTo>
                  <a:pt x="731965" y="1932017"/>
                </a:lnTo>
                <a:lnTo>
                  <a:pt x="732873" y="1932924"/>
                </a:lnTo>
                <a:lnTo>
                  <a:pt x="734234" y="1934058"/>
                </a:lnTo>
                <a:lnTo>
                  <a:pt x="739226" y="1937686"/>
                </a:lnTo>
                <a:lnTo>
                  <a:pt x="736276" y="1938139"/>
                </a:lnTo>
                <a:lnTo>
                  <a:pt x="734008" y="1938593"/>
                </a:lnTo>
                <a:lnTo>
                  <a:pt x="732192" y="1939500"/>
                </a:lnTo>
                <a:lnTo>
                  <a:pt x="731739" y="1940180"/>
                </a:lnTo>
                <a:lnTo>
                  <a:pt x="731512" y="1940634"/>
                </a:lnTo>
                <a:lnTo>
                  <a:pt x="731285" y="1941087"/>
                </a:lnTo>
                <a:lnTo>
                  <a:pt x="731285" y="1941768"/>
                </a:lnTo>
                <a:lnTo>
                  <a:pt x="731512" y="1943355"/>
                </a:lnTo>
                <a:lnTo>
                  <a:pt x="732419" y="1944715"/>
                </a:lnTo>
                <a:lnTo>
                  <a:pt x="734234" y="1946303"/>
                </a:lnTo>
                <a:lnTo>
                  <a:pt x="746260" y="1955147"/>
                </a:lnTo>
                <a:lnTo>
                  <a:pt x="767588" y="1971020"/>
                </a:lnTo>
                <a:lnTo>
                  <a:pt x="779840" y="1980544"/>
                </a:lnTo>
                <a:lnTo>
                  <a:pt x="792547" y="1990748"/>
                </a:lnTo>
                <a:lnTo>
                  <a:pt x="804572" y="2000953"/>
                </a:lnTo>
                <a:lnTo>
                  <a:pt x="810698" y="2006168"/>
                </a:lnTo>
                <a:lnTo>
                  <a:pt x="815917" y="2010930"/>
                </a:lnTo>
                <a:lnTo>
                  <a:pt x="821135" y="2015919"/>
                </a:lnTo>
                <a:lnTo>
                  <a:pt x="825446" y="2020908"/>
                </a:lnTo>
                <a:lnTo>
                  <a:pt x="829984" y="2025670"/>
                </a:lnTo>
                <a:lnTo>
                  <a:pt x="833842" y="2030658"/>
                </a:lnTo>
                <a:lnTo>
                  <a:pt x="837472" y="2035420"/>
                </a:lnTo>
                <a:lnTo>
                  <a:pt x="840875" y="2039956"/>
                </a:lnTo>
                <a:lnTo>
                  <a:pt x="846321" y="2048573"/>
                </a:lnTo>
                <a:lnTo>
                  <a:pt x="850632" y="2055602"/>
                </a:lnTo>
                <a:lnTo>
                  <a:pt x="853582" y="2061271"/>
                </a:lnTo>
                <a:lnTo>
                  <a:pt x="856077" y="2066260"/>
                </a:lnTo>
                <a:lnTo>
                  <a:pt x="856758" y="2054922"/>
                </a:lnTo>
                <a:lnTo>
                  <a:pt x="857212" y="2045398"/>
                </a:lnTo>
                <a:lnTo>
                  <a:pt x="857439" y="2038595"/>
                </a:lnTo>
                <a:lnTo>
                  <a:pt x="857439" y="2035874"/>
                </a:lnTo>
                <a:lnTo>
                  <a:pt x="857212" y="2032019"/>
                </a:lnTo>
                <a:lnTo>
                  <a:pt x="857439" y="2026350"/>
                </a:lnTo>
                <a:lnTo>
                  <a:pt x="857439" y="2020227"/>
                </a:lnTo>
                <a:lnTo>
                  <a:pt x="856985" y="2016372"/>
                </a:lnTo>
                <a:lnTo>
                  <a:pt x="856304" y="2012291"/>
                </a:lnTo>
                <a:lnTo>
                  <a:pt x="855170" y="2007755"/>
                </a:lnTo>
                <a:lnTo>
                  <a:pt x="854489" y="2005488"/>
                </a:lnTo>
                <a:lnTo>
                  <a:pt x="853582" y="2003674"/>
                </a:lnTo>
                <a:lnTo>
                  <a:pt x="852447" y="2001406"/>
                </a:lnTo>
                <a:lnTo>
                  <a:pt x="851313" y="1999365"/>
                </a:lnTo>
                <a:lnTo>
                  <a:pt x="849724" y="1997324"/>
                </a:lnTo>
                <a:lnTo>
                  <a:pt x="848363" y="1995737"/>
                </a:lnTo>
                <a:lnTo>
                  <a:pt x="846548" y="1993696"/>
                </a:lnTo>
                <a:lnTo>
                  <a:pt x="845186" y="1991429"/>
                </a:lnTo>
                <a:lnTo>
                  <a:pt x="843598" y="1988934"/>
                </a:lnTo>
                <a:lnTo>
                  <a:pt x="842010" y="1986213"/>
                </a:lnTo>
                <a:lnTo>
                  <a:pt x="840875" y="1983265"/>
                </a:lnTo>
                <a:lnTo>
                  <a:pt x="839741" y="1980317"/>
                </a:lnTo>
                <a:lnTo>
                  <a:pt x="837699" y="1973741"/>
                </a:lnTo>
                <a:lnTo>
                  <a:pt x="835884" y="1967392"/>
                </a:lnTo>
                <a:lnTo>
                  <a:pt x="834749" y="1961269"/>
                </a:lnTo>
                <a:lnTo>
                  <a:pt x="833615" y="1955373"/>
                </a:lnTo>
                <a:lnTo>
                  <a:pt x="832934" y="1951065"/>
                </a:lnTo>
                <a:lnTo>
                  <a:pt x="832253" y="1947210"/>
                </a:lnTo>
                <a:lnTo>
                  <a:pt x="831800" y="1944715"/>
                </a:lnTo>
                <a:lnTo>
                  <a:pt x="830665" y="1942675"/>
                </a:lnTo>
                <a:lnTo>
                  <a:pt x="829531" y="1941087"/>
                </a:lnTo>
                <a:lnTo>
                  <a:pt x="827942" y="1940180"/>
                </a:lnTo>
                <a:lnTo>
                  <a:pt x="826354" y="1939046"/>
                </a:lnTo>
                <a:lnTo>
                  <a:pt x="820455" y="1937232"/>
                </a:lnTo>
                <a:lnTo>
                  <a:pt x="815917" y="1935872"/>
                </a:lnTo>
                <a:lnTo>
                  <a:pt x="809337" y="1934738"/>
                </a:lnTo>
                <a:lnTo>
                  <a:pt x="792093" y="1931563"/>
                </a:lnTo>
                <a:lnTo>
                  <a:pt x="772353" y="1928842"/>
                </a:lnTo>
                <a:lnTo>
                  <a:pt x="754201" y="1926121"/>
                </a:lnTo>
                <a:lnTo>
                  <a:pt x="746941" y="1925441"/>
                </a:lnTo>
                <a:lnTo>
                  <a:pt x="740814" y="1925441"/>
                </a:lnTo>
                <a:lnTo>
                  <a:pt x="738772" y="1925441"/>
                </a:lnTo>
                <a:close/>
                <a:moveTo>
                  <a:pt x="2528301" y="1786853"/>
                </a:moveTo>
                <a:lnTo>
                  <a:pt x="2526491" y="1787306"/>
                </a:lnTo>
                <a:lnTo>
                  <a:pt x="2524907" y="1787532"/>
                </a:lnTo>
                <a:lnTo>
                  <a:pt x="2523776" y="1787985"/>
                </a:lnTo>
                <a:lnTo>
                  <a:pt x="2522871" y="1788890"/>
                </a:lnTo>
                <a:lnTo>
                  <a:pt x="2522192" y="1789570"/>
                </a:lnTo>
                <a:lnTo>
                  <a:pt x="2521966" y="1790022"/>
                </a:lnTo>
                <a:lnTo>
                  <a:pt x="2521966" y="1790701"/>
                </a:lnTo>
                <a:lnTo>
                  <a:pt x="2521966" y="1792060"/>
                </a:lnTo>
                <a:lnTo>
                  <a:pt x="2522418" y="1792965"/>
                </a:lnTo>
                <a:lnTo>
                  <a:pt x="2522645" y="1793418"/>
                </a:lnTo>
                <a:lnTo>
                  <a:pt x="2530111" y="1800436"/>
                </a:lnTo>
                <a:lnTo>
                  <a:pt x="2542329" y="1811528"/>
                </a:lnTo>
                <a:lnTo>
                  <a:pt x="2562239" y="1829864"/>
                </a:lnTo>
                <a:lnTo>
                  <a:pt x="2565181" y="1832581"/>
                </a:lnTo>
                <a:lnTo>
                  <a:pt x="2568122" y="1835524"/>
                </a:lnTo>
                <a:lnTo>
                  <a:pt x="2573778" y="1842089"/>
                </a:lnTo>
                <a:lnTo>
                  <a:pt x="2579661" y="1848653"/>
                </a:lnTo>
                <a:lnTo>
                  <a:pt x="2584865" y="1855897"/>
                </a:lnTo>
                <a:lnTo>
                  <a:pt x="2589616" y="1863368"/>
                </a:lnTo>
                <a:lnTo>
                  <a:pt x="2594368" y="1870838"/>
                </a:lnTo>
                <a:lnTo>
                  <a:pt x="2598893" y="1878082"/>
                </a:lnTo>
                <a:lnTo>
                  <a:pt x="2602739" y="1885553"/>
                </a:lnTo>
                <a:lnTo>
                  <a:pt x="2606585" y="1892797"/>
                </a:lnTo>
                <a:lnTo>
                  <a:pt x="2609850" y="1899547"/>
                </a:lnTo>
                <a:lnTo>
                  <a:pt x="2610304" y="1897617"/>
                </a:lnTo>
                <a:lnTo>
                  <a:pt x="2613025" y="1888313"/>
                </a:lnTo>
                <a:lnTo>
                  <a:pt x="2616427" y="1877648"/>
                </a:lnTo>
                <a:lnTo>
                  <a:pt x="2620282" y="1866757"/>
                </a:lnTo>
                <a:lnTo>
                  <a:pt x="2623457" y="1856092"/>
                </a:lnTo>
                <a:lnTo>
                  <a:pt x="2624818" y="1851100"/>
                </a:lnTo>
                <a:lnTo>
                  <a:pt x="2626179" y="1846334"/>
                </a:lnTo>
                <a:lnTo>
                  <a:pt x="2627086" y="1842023"/>
                </a:lnTo>
                <a:lnTo>
                  <a:pt x="2627539" y="1837939"/>
                </a:lnTo>
                <a:lnTo>
                  <a:pt x="2627993" y="1833854"/>
                </a:lnTo>
                <a:lnTo>
                  <a:pt x="2627993" y="1828635"/>
                </a:lnTo>
                <a:lnTo>
                  <a:pt x="2627539" y="1822282"/>
                </a:lnTo>
                <a:lnTo>
                  <a:pt x="2627086" y="1815474"/>
                </a:lnTo>
                <a:lnTo>
                  <a:pt x="2626449" y="1806813"/>
                </a:lnTo>
                <a:lnTo>
                  <a:pt x="2619482" y="1804737"/>
                </a:lnTo>
                <a:lnTo>
                  <a:pt x="2608848" y="1802020"/>
                </a:lnTo>
                <a:lnTo>
                  <a:pt x="2598440" y="1799304"/>
                </a:lnTo>
                <a:lnTo>
                  <a:pt x="2588485" y="1796814"/>
                </a:lnTo>
                <a:lnTo>
                  <a:pt x="2578756" y="1794550"/>
                </a:lnTo>
                <a:lnTo>
                  <a:pt x="2561334" y="1791154"/>
                </a:lnTo>
                <a:lnTo>
                  <a:pt x="2547080" y="1788664"/>
                </a:lnTo>
                <a:lnTo>
                  <a:pt x="2537351" y="1787079"/>
                </a:lnTo>
                <a:lnTo>
                  <a:pt x="2533505" y="1786853"/>
                </a:lnTo>
                <a:lnTo>
                  <a:pt x="2530790" y="1786853"/>
                </a:lnTo>
                <a:lnTo>
                  <a:pt x="2528301" y="1786853"/>
                </a:lnTo>
                <a:close/>
                <a:moveTo>
                  <a:pt x="3577420" y="1765942"/>
                </a:moveTo>
                <a:lnTo>
                  <a:pt x="3577420" y="1850996"/>
                </a:lnTo>
                <a:lnTo>
                  <a:pt x="3622513" y="1808583"/>
                </a:lnTo>
                <a:lnTo>
                  <a:pt x="3622513" y="1765942"/>
                </a:lnTo>
                <a:lnTo>
                  <a:pt x="3577420" y="1765942"/>
                </a:lnTo>
                <a:close/>
                <a:moveTo>
                  <a:pt x="2758391" y="1666549"/>
                </a:moveTo>
                <a:lnTo>
                  <a:pt x="2757714" y="1671384"/>
                </a:lnTo>
                <a:lnTo>
                  <a:pt x="2756807" y="1681595"/>
                </a:lnTo>
                <a:lnTo>
                  <a:pt x="2756127" y="1689764"/>
                </a:lnTo>
                <a:lnTo>
                  <a:pt x="2755673" y="1700883"/>
                </a:lnTo>
                <a:lnTo>
                  <a:pt x="2755446" y="1705421"/>
                </a:lnTo>
                <a:lnTo>
                  <a:pt x="2754766" y="1709505"/>
                </a:lnTo>
                <a:lnTo>
                  <a:pt x="2754312" y="1712682"/>
                </a:lnTo>
                <a:lnTo>
                  <a:pt x="2753632" y="1715178"/>
                </a:lnTo>
                <a:lnTo>
                  <a:pt x="2752725" y="1717447"/>
                </a:lnTo>
                <a:lnTo>
                  <a:pt x="2751364" y="1719036"/>
                </a:lnTo>
                <a:lnTo>
                  <a:pt x="2749777" y="1720170"/>
                </a:lnTo>
                <a:lnTo>
                  <a:pt x="2747962" y="1721078"/>
                </a:lnTo>
                <a:lnTo>
                  <a:pt x="2745695" y="1721532"/>
                </a:lnTo>
                <a:lnTo>
                  <a:pt x="2743200" y="1721532"/>
                </a:lnTo>
                <a:lnTo>
                  <a:pt x="2740025" y="1721532"/>
                </a:lnTo>
                <a:lnTo>
                  <a:pt x="2736170" y="1721305"/>
                </a:lnTo>
                <a:lnTo>
                  <a:pt x="2727325" y="1720397"/>
                </a:lnTo>
                <a:lnTo>
                  <a:pt x="2723016" y="1720170"/>
                </a:lnTo>
                <a:lnTo>
                  <a:pt x="2721429" y="1720397"/>
                </a:lnTo>
                <a:lnTo>
                  <a:pt x="2719614" y="1720624"/>
                </a:lnTo>
                <a:lnTo>
                  <a:pt x="2718480" y="1721078"/>
                </a:lnTo>
                <a:lnTo>
                  <a:pt x="2716893" y="1721759"/>
                </a:lnTo>
                <a:lnTo>
                  <a:pt x="2715986" y="1722893"/>
                </a:lnTo>
                <a:lnTo>
                  <a:pt x="2714852" y="1724028"/>
                </a:lnTo>
                <a:lnTo>
                  <a:pt x="2714171" y="1725616"/>
                </a:lnTo>
                <a:lnTo>
                  <a:pt x="2713718" y="1727432"/>
                </a:lnTo>
                <a:lnTo>
                  <a:pt x="2713264" y="1729474"/>
                </a:lnTo>
                <a:lnTo>
                  <a:pt x="2712584" y="1732197"/>
                </a:lnTo>
                <a:lnTo>
                  <a:pt x="2712584" y="1735147"/>
                </a:lnTo>
                <a:lnTo>
                  <a:pt x="2712357" y="1738550"/>
                </a:lnTo>
                <a:lnTo>
                  <a:pt x="2713038" y="1746719"/>
                </a:lnTo>
                <a:lnTo>
                  <a:pt x="2713491" y="1752619"/>
                </a:lnTo>
                <a:lnTo>
                  <a:pt x="2714398" y="1761242"/>
                </a:lnTo>
                <a:lnTo>
                  <a:pt x="2717800" y="1785522"/>
                </a:lnTo>
                <a:lnTo>
                  <a:pt x="2721847" y="1810371"/>
                </a:lnTo>
                <a:lnTo>
                  <a:pt x="2724239" y="1811528"/>
                </a:lnTo>
                <a:lnTo>
                  <a:pt x="2737361" y="1818319"/>
                </a:lnTo>
                <a:lnTo>
                  <a:pt x="2750032" y="1825110"/>
                </a:lnTo>
                <a:lnTo>
                  <a:pt x="2761797" y="1832128"/>
                </a:lnTo>
                <a:lnTo>
                  <a:pt x="2773110" y="1838919"/>
                </a:lnTo>
                <a:lnTo>
                  <a:pt x="2783518" y="1845258"/>
                </a:lnTo>
                <a:lnTo>
                  <a:pt x="2801166" y="1856803"/>
                </a:lnTo>
                <a:lnTo>
                  <a:pt x="2822434" y="1871291"/>
                </a:lnTo>
                <a:lnTo>
                  <a:pt x="2823191" y="1871781"/>
                </a:lnTo>
                <a:lnTo>
                  <a:pt x="2823497" y="1868261"/>
                </a:lnTo>
                <a:lnTo>
                  <a:pt x="2823724" y="1863499"/>
                </a:lnTo>
                <a:lnTo>
                  <a:pt x="2823951" y="1858963"/>
                </a:lnTo>
                <a:lnTo>
                  <a:pt x="2823951" y="1854881"/>
                </a:lnTo>
                <a:lnTo>
                  <a:pt x="2823497" y="1850799"/>
                </a:lnTo>
                <a:lnTo>
                  <a:pt x="2822589" y="1845583"/>
                </a:lnTo>
                <a:lnTo>
                  <a:pt x="2821000" y="1839686"/>
                </a:lnTo>
                <a:lnTo>
                  <a:pt x="2819638" y="1832883"/>
                </a:lnTo>
                <a:lnTo>
                  <a:pt x="2815553" y="1817915"/>
                </a:lnTo>
                <a:lnTo>
                  <a:pt x="2811240" y="1802493"/>
                </a:lnTo>
                <a:lnTo>
                  <a:pt x="2802388" y="1773918"/>
                </a:lnTo>
                <a:lnTo>
                  <a:pt x="2799438" y="1763486"/>
                </a:lnTo>
                <a:lnTo>
                  <a:pt x="2798076" y="1757817"/>
                </a:lnTo>
                <a:lnTo>
                  <a:pt x="2796941" y="1752147"/>
                </a:lnTo>
                <a:lnTo>
                  <a:pt x="2796487" y="1749426"/>
                </a:lnTo>
                <a:lnTo>
                  <a:pt x="2796033" y="1747158"/>
                </a:lnTo>
                <a:lnTo>
                  <a:pt x="2795125" y="1745343"/>
                </a:lnTo>
                <a:lnTo>
                  <a:pt x="2794444" y="1744436"/>
                </a:lnTo>
                <a:lnTo>
                  <a:pt x="2793763" y="1743756"/>
                </a:lnTo>
                <a:lnTo>
                  <a:pt x="2793082" y="1743076"/>
                </a:lnTo>
                <a:lnTo>
                  <a:pt x="2791948" y="1742622"/>
                </a:lnTo>
                <a:lnTo>
                  <a:pt x="2790813" y="1742168"/>
                </a:lnTo>
                <a:lnTo>
                  <a:pt x="2789678" y="1741942"/>
                </a:lnTo>
                <a:lnTo>
                  <a:pt x="2788770" y="1741715"/>
                </a:lnTo>
                <a:lnTo>
                  <a:pt x="2787862" y="1740808"/>
                </a:lnTo>
                <a:lnTo>
                  <a:pt x="2786727" y="1739674"/>
                </a:lnTo>
                <a:lnTo>
                  <a:pt x="2785819" y="1738086"/>
                </a:lnTo>
                <a:lnTo>
                  <a:pt x="2783549" y="1734231"/>
                </a:lnTo>
                <a:lnTo>
                  <a:pt x="2781053" y="1729015"/>
                </a:lnTo>
                <a:lnTo>
                  <a:pt x="2778329" y="1723118"/>
                </a:lnTo>
                <a:lnTo>
                  <a:pt x="2775378" y="1716315"/>
                </a:lnTo>
                <a:lnTo>
                  <a:pt x="2769704" y="1700893"/>
                </a:lnTo>
                <a:lnTo>
                  <a:pt x="2764257" y="1685018"/>
                </a:lnTo>
                <a:lnTo>
                  <a:pt x="2759263" y="1669597"/>
                </a:lnTo>
                <a:lnTo>
                  <a:pt x="2758391" y="1666549"/>
                </a:lnTo>
                <a:close/>
                <a:moveTo>
                  <a:pt x="1839474" y="1648604"/>
                </a:moveTo>
                <a:lnTo>
                  <a:pt x="1837888" y="1850604"/>
                </a:lnTo>
                <a:lnTo>
                  <a:pt x="1871011" y="1853779"/>
                </a:lnTo>
                <a:lnTo>
                  <a:pt x="1899144" y="1856273"/>
                </a:lnTo>
                <a:lnTo>
                  <a:pt x="1922966" y="1858314"/>
                </a:lnTo>
                <a:lnTo>
                  <a:pt x="1931814" y="1859221"/>
                </a:lnTo>
                <a:lnTo>
                  <a:pt x="1942250" y="1860809"/>
                </a:lnTo>
                <a:lnTo>
                  <a:pt x="1955311" y="1862576"/>
                </a:lnTo>
                <a:lnTo>
                  <a:pt x="1941771" y="1860557"/>
                </a:lnTo>
                <a:lnTo>
                  <a:pt x="1931827" y="1859199"/>
                </a:lnTo>
                <a:lnTo>
                  <a:pt x="1923239" y="1858294"/>
                </a:lnTo>
                <a:lnTo>
                  <a:pt x="1899508" y="1856257"/>
                </a:lnTo>
                <a:lnTo>
                  <a:pt x="1871483" y="1853767"/>
                </a:lnTo>
                <a:lnTo>
                  <a:pt x="1838486" y="1850599"/>
                </a:lnTo>
                <a:lnTo>
                  <a:pt x="1840068" y="1648721"/>
                </a:lnTo>
                <a:lnTo>
                  <a:pt x="1839474" y="1648604"/>
                </a:lnTo>
                <a:close/>
                <a:moveTo>
                  <a:pt x="2063841" y="1455563"/>
                </a:moveTo>
                <a:lnTo>
                  <a:pt x="2062721" y="1458761"/>
                </a:lnTo>
                <a:lnTo>
                  <a:pt x="2057276" y="1473501"/>
                </a:lnTo>
                <a:lnTo>
                  <a:pt x="2054100" y="1480984"/>
                </a:lnTo>
                <a:lnTo>
                  <a:pt x="2051150" y="1487787"/>
                </a:lnTo>
                <a:lnTo>
                  <a:pt x="2047974" y="1494590"/>
                </a:lnTo>
                <a:lnTo>
                  <a:pt x="2044571" y="1500485"/>
                </a:lnTo>
                <a:lnTo>
                  <a:pt x="2041395" y="1505701"/>
                </a:lnTo>
                <a:lnTo>
                  <a:pt x="2038218" y="1510236"/>
                </a:lnTo>
                <a:lnTo>
                  <a:pt x="2035269" y="1514091"/>
                </a:lnTo>
                <a:lnTo>
                  <a:pt x="2032093" y="1518399"/>
                </a:lnTo>
                <a:lnTo>
                  <a:pt x="2025967" y="1526563"/>
                </a:lnTo>
                <a:lnTo>
                  <a:pt x="2022791" y="1530418"/>
                </a:lnTo>
                <a:lnTo>
                  <a:pt x="2019388" y="1534500"/>
                </a:lnTo>
                <a:lnTo>
                  <a:pt x="2015531" y="1537901"/>
                </a:lnTo>
                <a:lnTo>
                  <a:pt x="2011674" y="1541302"/>
                </a:lnTo>
                <a:lnTo>
                  <a:pt x="2007136" y="1544477"/>
                </a:lnTo>
                <a:lnTo>
                  <a:pt x="2004868" y="1545611"/>
                </a:lnTo>
                <a:lnTo>
                  <a:pt x="2002599" y="1546745"/>
                </a:lnTo>
                <a:lnTo>
                  <a:pt x="1999650" y="1548105"/>
                </a:lnTo>
                <a:lnTo>
                  <a:pt x="1996927" y="1549012"/>
                </a:lnTo>
                <a:lnTo>
                  <a:pt x="1994204" y="1549919"/>
                </a:lnTo>
                <a:lnTo>
                  <a:pt x="1991255" y="1550600"/>
                </a:lnTo>
                <a:lnTo>
                  <a:pt x="1988079" y="1551053"/>
                </a:lnTo>
                <a:lnTo>
                  <a:pt x="1984676" y="1551280"/>
                </a:lnTo>
                <a:lnTo>
                  <a:pt x="1981046" y="1551507"/>
                </a:lnTo>
                <a:lnTo>
                  <a:pt x="1977416" y="1551507"/>
                </a:lnTo>
                <a:lnTo>
                  <a:pt x="1973786" y="1551507"/>
                </a:lnTo>
                <a:lnTo>
                  <a:pt x="1969475" y="1551053"/>
                </a:lnTo>
                <a:lnTo>
                  <a:pt x="1965391" y="1550600"/>
                </a:lnTo>
                <a:lnTo>
                  <a:pt x="1960854" y="1549919"/>
                </a:lnTo>
                <a:lnTo>
                  <a:pt x="1924100" y="1543116"/>
                </a:lnTo>
                <a:lnTo>
                  <a:pt x="1891203" y="1537447"/>
                </a:lnTo>
                <a:lnTo>
                  <a:pt x="1858533" y="1532232"/>
                </a:lnTo>
                <a:lnTo>
                  <a:pt x="1857399" y="1533139"/>
                </a:lnTo>
                <a:lnTo>
                  <a:pt x="1855811" y="1534046"/>
                </a:lnTo>
                <a:lnTo>
                  <a:pt x="1853996" y="1535180"/>
                </a:lnTo>
                <a:lnTo>
                  <a:pt x="1850819" y="1535860"/>
                </a:lnTo>
                <a:lnTo>
                  <a:pt x="1847189" y="1536767"/>
                </a:lnTo>
                <a:lnTo>
                  <a:pt x="1842879" y="1536994"/>
                </a:lnTo>
                <a:lnTo>
                  <a:pt x="1840610" y="1536994"/>
                </a:lnTo>
                <a:lnTo>
                  <a:pt x="1837888" y="1536767"/>
                </a:lnTo>
                <a:lnTo>
                  <a:pt x="1828359" y="1535180"/>
                </a:lnTo>
                <a:lnTo>
                  <a:pt x="1822687" y="1534046"/>
                </a:lnTo>
                <a:lnTo>
                  <a:pt x="1819737" y="1533139"/>
                </a:lnTo>
                <a:lnTo>
                  <a:pt x="1818603" y="1532685"/>
                </a:lnTo>
                <a:lnTo>
                  <a:pt x="1818603" y="1644252"/>
                </a:lnTo>
                <a:lnTo>
                  <a:pt x="1819275" y="1644383"/>
                </a:lnTo>
                <a:lnTo>
                  <a:pt x="1819275" y="1533297"/>
                </a:lnTo>
                <a:lnTo>
                  <a:pt x="1820405" y="1533750"/>
                </a:lnTo>
                <a:lnTo>
                  <a:pt x="1823343" y="1534655"/>
                </a:lnTo>
                <a:lnTo>
                  <a:pt x="1828993" y="1535787"/>
                </a:lnTo>
                <a:lnTo>
                  <a:pt x="1838486" y="1537371"/>
                </a:lnTo>
                <a:lnTo>
                  <a:pt x="1841198" y="1537597"/>
                </a:lnTo>
                <a:lnTo>
                  <a:pt x="1843458" y="1537597"/>
                </a:lnTo>
                <a:lnTo>
                  <a:pt x="1847752" y="1537371"/>
                </a:lnTo>
                <a:lnTo>
                  <a:pt x="1851368" y="1536466"/>
                </a:lnTo>
                <a:lnTo>
                  <a:pt x="1854532" y="1535787"/>
                </a:lnTo>
                <a:lnTo>
                  <a:pt x="1856340" y="1534655"/>
                </a:lnTo>
                <a:lnTo>
                  <a:pt x="1857922" y="1533750"/>
                </a:lnTo>
                <a:lnTo>
                  <a:pt x="1859052" y="1532845"/>
                </a:lnTo>
                <a:lnTo>
                  <a:pt x="1891597" y="1538050"/>
                </a:lnTo>
                <a:lnTo>
                  <a:pt x="1924369" y="1543708"/>
                </a:lnTo>
                <a:lnTo>
                  <a:pt x="1960982" y="1550498"/>
                </a:lnTo>
                <a:lnTo>
                  <a:pt x="1965502" y="1551177"/>
                </a:lnTo>
                <a:lnTo>
                  <a:pt x="1969570" y="1551629"/>
                </a:lnTo>
                <a:lnTo>
                  <a:pt x="1973864" y="1552082"/>
                </a:lnTo>
                <a:lnTo>
                  <a:pt x="1977480" y="1552082"/>
                </a:lnTo>
                <a:lnTo>
                  <a:pt x="1981097" y="1552082"/>
                </a:lnTo>
                <a:lnTo>
                  <a:pt x="1984713" y="1551856"/>
                </a:lnTo>
                <a:lnTo>
                  <a:pt x="1988103" y="1551629"/>
                </a:lnTo>
                <a:lnTo>
                  <a:pt x="1991267" y="1551177"/>
                </a:lnTo>
                <a:lnTo>
                  <a:pt x="1994205" y="1550498"/>
                </a:lnTo>
                <a:lnTo>
                  <a:pt x="1996917" y="1549592"/>
                </a:lnTo>
                <a:lnTo>
                  <a:pt x="1999629" y="1548687"/>
                </a:lnTo>
                <a:lnTo>
                  <a:pt x="2002567" y="1547329"/>
                </a:lnTo>
                <a:lnTo>
                  <a:pt x="2004827" y="1546198"/>
                </a:lnTo>
                <a:lnTo>
                  <a:pt x="2007087" y="1545066"/>
                </a:lnTo>
                <a:lnTo>
                  <a:pt x="2011608" y="1541897"/>
                </a:lnTo>
                <a:lnTo>
                  <a:pt x="2015450" y="1538503"/>
                </a:lnTo>
                <a:lnTo>
                  <a:pt x="2019292" y="1535108"/>
                </a:lnTo>
                <a:lnTo>
                  <a:pt x="2022682" y="1531034"/>
                </a:lnTo>
                <a:lnTo>
                  <a:pt x="2025846" y="1527187"/>
                </a:lnTo>
                <a:lnTo>
                  <a:pt x="2031948" y="1519039"/>
                </a:lnTo>
                <a:lnTo>
                  <a:pt x="2035112" y="1514739"/>
                </a:lnTo>
                <a:lnTo>
                  <a:pt x="2038050" y="1510892"/>
                </a:lnTo>
                <a:lnTo>
                  <a:pt x="2041215" y="1506365"/>
                </a:lnTo>
                <a:lnTo>
                  <a:pt x="2044379" y="1501160"/>
                </a:lnTo>
                <a:lnTo>
                  <a:pt x="2047769" y="1495275"/>
                </a:lnTo>
                <a:lnTo>
                  <a:pt x="2050933" y="1488486"/>
                </a:lnTo>
                <a:lnTo>
                  <a:pt x="2053871" y="1481696"/>
                </a:lnTo>
                <a:lnTo>
                  <a:pt x="2057035" y="1474228"/>
                </a:lnTo>
                <a:lnTo>
                  <a:pt x="2062459" y="1459517"/>
                </a:lnTo>
                <a:lnTo>
                  <a:pt x="2063841" y="1455563"/>
                </a:lnTo>
                <a:close/>
                <a:moveTo>
                  <a:pt x="886028" y="1447652"/>
                </a:moveTo>
                <a:lnTo>
                  <a:pt x="662308" y="1505476"/>
                </a:lnTo>
                <a:lnTo>
                  <a:pt x="716537" y="1515227"/>
                </a:lnTo>
                <a:lnTo>
                  <a:pt x="760100" y="1523164"/>
                </a:lnTo>
                <a:lnTo>
                  <a:pt x="778706" y="1527019"/>
                </a:lnTo>
                <a:lnTo>
                  <a:pt x="792093" y="1529740"/>
                </a:lnTo>
                <a:lnTo>
                  <a:pt x="797311" y="1530647"/>
                </a:lnTo>
                <a:lnTo>
                  <a:pt x="802530" y="1531327"/>
                </a:lnTo>
                <a:lnTo>
                  <a:pt x="807749" y="1532008"/>
                </a:lnTo>
                <a:lnTo>
                  <a:pt x="812740" y="1532234"/>
                </a:lnTo>
                <a:lnTo>
                  <a:pt x="817732" y="1532234"/>
                </a:lnTo>
                <a:lnTo>
                  <a:pt x="822497" y="1532008"/>
                </a:lnTo>
                <a:lnTo>
                  <a:pt x="827262" y="1531327"/>
                </a:lnTo>
                <a:lnTo>
                  <a:pt x="831800" y="1530420"/>
                </a:lnTo>
                <a:lnTo>
                  <a:pt x="836111" y="1529513"/>
                </a:lnTo>
                <a:lnTo>
                  <a:pt x="840195" y="1527926"/>
                </a:lnTo>
                <a:lnTo>
                  <a:pt x="843825" y="1526565"/>
                </a:lnTo>
                <a:lnTo>
                  <a:pt x="847682" y="1524525"/>
                </a:lnTo>
                <a:lnTo>
                  <a:pt x="850632" y="1522030"/>
                </a:lnTo>
                <a:lnTo>
                  <a:pt x="853582" y="1519536"/>
                </a:lnTo>
                <a:lnTo>
                  <a:pt x="856077" y="1516588"/>
                </a:lnTo>
                <a:lnTo>
                  <a:pt x="857893" y="1513640"/>
                </a:lnTo>
                <a:lnTo>
                  <a:pt x="862204" y="1505476"/>
                </a:lnTo>
                <a:lnTo>
                  <a:pt x="866741" y="1495499"/>
                </a:lnTo>
                <a:lnTo>
                  <a:pt x="871279" y="1484841"/>
                </a:lnTo>
                <a:lnTo>
                  <a:pt x="875817" y="1473730"/>
                </a:lnTo>
                <a:lnTo>
                  <a:pt x="883078" y="1455362"/>
                </a:lnTo>
                <a:lnTo>
                  <a:pt x="886028" y="1447652"/>
                </a:lnTo>
                <a:close/>
                <a:moveTo>
                  <a:pt x="2040260" y="1434271"/>
                </a:moveTo>
                <a:lnTo>
                  <a:pt x="1828359" y="1489374"/>
                </a:lnTo>
                <a:lnTo>
                  <a:pt x="1879859" y="1498445"/>
                </a:lnTo>
                <a:lnTo>
                  <a:pt x="1920924" y="1506154"/>
                </a:lnTo>
                <a:lnTo>
                  <a:pt x="1938393" y="1509329"/>
                </a:lnTo>
                <a:lnTo>
                  <a:pt x="1951325" y="1512050"/>
                </a:lnTo>
                <a:lnTo>
                  <a:pt x="1956316" y="1513184"/>
                </a:lnTo>
                <a:lnTo>
                  <a:pt x="1961081" y="1513638"/>
                </a:lnTo>
                <a:lnTo>
                  <a:pt x="1966072" y="1514091"/>
                </a:lnTo>
                <a:lnTo>
                  <a:pt x="1971063" y="1514318"/>
                </a:lnTo>
                <a:lnTo>
                  <a:pt x="1975601" y="1514318"/>
                </a:lnTo>
                <a:lnTo>
                  <a:pt x="1980138" y="1514091"/>
                </a:lnTo>
                <a:lnTo>
                  <a:pt x="1984676" y="1513638"/>
                </a:lnTo>
                <a:lnTo>
                  <a:pt x="1988760" y="1512957"/>
                </a:lnTo>
                <a:lnTo>
                  <a:pt x="1993070" y="1511823"/>
                </a:lnTo>
                <a:lnTo>
                  <a:pt x="1996700" y="1510690"/>
                </a:lnTo>
                <a:lnTo>
                  <a:pt x="2000557" y="1508876"/>
                </a:lnTo>
                <a:lnTo>
                  <a:pt x="2003733" y="1507061"/>
                </a:lnTo>
                <a:lnTo>
                  <a:pt x="2006683" y="1505021"/>
                </a:lnTo>
                <a:lnTo>
                  <a:pt x="2009405" y="1502526"/>
                </a:lnTo>
                <a:lnTo>
                  <a:pt x="2011901" y="1499805"/>
                </a:lnTo>
                <a:lnTo>
                  <a:pt x="2013943" y="1496857"/>
                </a:lnTo>
                <a:lnTo>
                  <a:pt x="2017573" y="1489374"/>
                </a:lnTo>
                <a:lnTo>
                  <a:pt x="2021883" y="1479850"/>
                </a:lnTo>
                <a:lnTo>
                  <a:pt x="2026194" y="1469419"/>
                </a:lnTo>
                <a:lnTo>
                  <a:pt x="2030505" y="1458988"/>
                </a:lnTo>
                <a:lnTo>
                  <a:pt x="2037538" y="1441754"/>
                </a:lnTo>
                <a:lnTo>
                  <a:pt x="2040260" y="1434271"/>
                </a:lnTo>
                <a:close/>
                <a:moveTo>
                  <a:pt x="2534153" y="1431724"/>
                </a:moveTo>
                <a:lnTo>
                  <a:pt x="2534029" y="1431900"/>
                </a:lnTo>
                <a:lnTo>
                  <a:pt x="2532660" y="1434172"/>
                </a:lnTo>
                <a:lnTo>
                  <a:pt x="2530834" y="1435990"/>
                </a:lnTo>
                <a:lnTo>
                  <a:pt x="2528781" y="1437808"/>
                </a:lnTo>
                <a:lnTo>
                  <a:pt x="2526955" y="1439626"/>
                </a:lnTo>
                <a:lnTo>
                  <a:pt x="2524674" y="1440989"/>
                </a:lnTo>
                <a:lnTo>
                  <a:pt x="2522164" y="1442126"/>
                </a:lnTo>
                <a:lnTo>
                  <a:pt x="2519654" y="1443035"/>
                </a:lnTo>
                <a:lnTo>
                  <a:pt x="2517144" y="1443716"/>
                </a:lnTo>
                <a:lnTo>
                  <a:pt x="2514406" y="1444398"/>
                </a:lnTo>
                <a:lnTo>
                  <a:pt x="2511668" y="1444625"/>
                </a:lnTo>
                <a:lnTo>
                  <a:pt x="2508930" y="1444625"/>
                </a:lnTo>
                <a:lnTo>
                  <a:pt x="2506192" y="1443944"/>
                </a:lnTo>
                <a:lnTo>
                  <a:pt x="2473956" y="1438409"/>
                </a:lnTo>
                <a:lnTo>
                  <a:pt x="2472416" y="1565911"/>
                </a:lnTo>
                <a:lnTo>
                  <a:pt x="2483955" y="1565911"/>
                </a:lnTo>
                <a:lnTo>
                  <a:pt x="2482824" y="1738861"/>
                </a:lnTo>
                <a:lnTo>
                  <a:pt x="2483050" y="1742483"/>
                </a:lnTo>
                <a:lnTo>
                  <a:pt x="2483276" y="1745426"/>
                </a:lnTo>
                <a:lnTo>
                  <a:pt x="2483502" y="1747690"/>
                </a:lnTo>
                <a:lnTo>
                  <a:pt x="2483955" y="1749275"/>
                </a:lnTo>
                <a:lnTo>
                  <a:pt x="2484634" y="1750633"/>
                </a:lnTo>
                <a:lnTo>
                  <a:pt x="2484860" y="1750859"/>
                </a:lnTo>
                <a:lnTo>
                  <a:pt x="2491421" y="1751765"/>
                </a:lnTo>
                <a:lnTo>
                  <a:pt x="2509295" y="1753802"/>
                </a:lnTo>
                <a:lnTo>
                  <a:pt x="2516988" y="1754934"/>
                </a:lnTo>
                <a:lnTo>
                  <a:pt x="2527848" y="1756292"/>
                </a:lnTo>
                <a:lnTo>
                  <a:pt x="2541876" y="1758782"/>
                </a:lnTo>
                <a:lnTo>
                  <a:pt x="2559072" y="1761725"/>
                </a:lnTo>
                <a:lnTo>
                  <a:pt x="2578982" y="1765800"/>
                </a:lnTo>
                <a:lnTo>
                  <a:pt x="2601834" y="1770780"/>
                </a:lnTo>
                <a:lnTo>
                  <a:pt x="2623204" y="1775834"/>
                </a:lnTo>
                <a:lnTo>
                  <a:pt x="2620736" y="1754434"/>
                </a:lnTo>
                <a:lnTo>
                  <a:pt x="2619375" y="1743769"/>
                </a:lnTo>
                <a:lnTo>
                  <a:pt x="2618921" y="1737643"/>
                </a:lnTo>
                <a:lnTo>
                  <a:pt x="2618921" y="1731743"/>
                </a:lnTo>
                <a:lnTo>
                  <a:pt x="2618921" y="1729247"/>
                </a:lnTo>
                <a:lnTo>
                  <a:pt x="2618921" y="1726751"/>
                </a:lnTo>
                <a:lnTo>
                  <a:pt x="2618468" y="1724709"/>
                </a:lnTo>
                <a:lnTo>
                  <a:pt x="2618014" y="1724028"/>
                </a:lnTo>
                <a:lnTo>
                  <a:pt x="2617561" y="1723120"/>
                </a:lnTo>
                <a:lnTo>
                  <a:pt x="2616654" y="1722440"/>
                </a:lnTo>
                <a:lnTo>
                  <a:pt x="2615746" y="1721532"/>
                </a:lnTo>
                <a:lnTo>
                  <a:pt x="2614839" y="1721078"/>
                </a:lnTo>
                <a:lnTo>
                  <a:pt x="2613479" y="1720624"/>
                </a:lnTo>
                <a:lnTo>
                  <a:pt x="2612798" y="1720170"/>
                </a:lnTo>
                <a:lnTo>
                  <a:pt x="2612118" y="1719036"/>
                </a:lnTo>
                <a:lnTo>
                  <a:pt x="2611211" y="1717901"/>
                </a:lnTo>
                <a:lnTo>
                  <a:pt x="2610530" y="1716086"/>
                </a:lnTo>
                <a:lnTo>
                  <a:pt x="2608716" y="1712002"/>
                </a:lnTo>
                <a:lnTo>
                  <a:pt x="2607355" y="1706556"/>
                </a:lnTo>
                <a:lnTo>
                  <a:pt x="2605541" y="1699975"/>
                </a:lnTo>
                <a:lnTo>
                  <a:pt x="2604180" y="1692714"/>
                </a:lnTo>
                <a:lnTo>
                  <a:pt x="2601005" y="1676830"/>
                </a:lnTo>
                <a:lnTo>
                  <a:pt x="2598284" y="1660038"/>
                </a:lnTo>
                <a:lnTo>
                  <a:pt x="2596243" y="1644154"/>
                </a:lnTo>
                <a:lnTo>
                  <a:pt x="2594655" y="1630766"/>
                </a:lnTo>
                <a:lnTo>
                  <a:pt x="2594429" y="1625547"/>
                </a:lnTo>
                <a:lnTo>
                  <a:pt x="2594202" y="1621236"/>
                </a:lnTo>
                <a:lnTo>
                  <a:pt x="2593975" y="1608756"/>
                </a:lnTo>
                <a:lnTo>
                  <a:pt x="2593748" y="1603310"/>
                </a:lnTo>
                <a:lnTo>
                  <a:pt x="2593068" y="1598545"/>
                </a:lnTo>
                <a:lnTo>
                  <a:pt x="2592614" y="1594233"/>
                </a:lnTo>
                <a:lnTo>
                  <a:pt x="2591707" y="1590830"/>
                </a:lnTo>
                <a:lnTo>
                  <a:pt x="2590120" y="1587880"/>
                </a:lnTo>
                <a:lnTo>
                  <a:pt x="2589439" y="1586745"/>
                </a:lnTo>
                <a:lnTo>
                  <a:pt x="2588759" y="1585611"/>
                </a:lnTo>
                <a:lnTo>
                  <a:pt x="2588305" y="1584930"/>
                </a:lnTo>
                <a:lnTo>
                  <a:pt x="2587398" y="1583115"/>
                </a:lnTo>
                <a:lnTo>
                  <a:pt x="2585584" y="1577896"/>
                </a:lnTo>
                <a:lnTo>
                  <a:pt x="2583089" y="1570407"/>
                </a:lnTo>
                <a:lnTo>
                  <a:pt x="2580141" y="1560877"/>
                </a:lnTo>
                <a:lnTo>
                  <a:pt x="2573338" y="1537505"/>
                </a:lnTo>
                <a:lnTo>
                  <a:pt x="2565400" y="1510956"/>
                </a:lnTo>
                <a:lnTo>
                  <a:pt x="2557689" y="1484180"/>
                </a:lnTo>
                <a:lnTo>
                  <a:pt x="2550432" y="1460354"/>
                </a:lnTo>
                <a:lnTo>
                  <a:pt x="2547257" y="1450370"/>
                </a:lnTo>
                <a:lnTo>
                  <a:pt x="2544536" y="1442428"/>
                </a:lnTo>
                <a:lnTo>
                  <a:pt x="2542268" y="1436982"/>
                </a:lnTo>
                <a:lnTo>
                  <a:pt x="2541361" y="1435167"/>
                </a:lnTo>
                <a:lnTo>
                  <a:pt x="2540680" y="1434032"/>
                </a:lnTo>
                <a:lnTo>
                  <a:pt x="2539093" y="1433352"/>
                </a:lnTo>
                <a:lnTo>
                  <a:pt x="2536371" y="1432217"/>
                </a:lnTo>
                <a:lnTo>
                  <a:pt x="2534153" y="1431724"/>
                </a:lnTo>
                <a:close/>
                <a:moveTo>
                  <a:pt x="975878" y="1425656"/>
                </a:moveTo>
                <a:lnTo>
                  <a:pt x="922104" y="1435407"/>
                </a:lnTo>
                <a:lnTo>
                  <a:pt x="918474" y="1446972"/>
                </a:lnTo>
                <a:lnTo>
                  <a:pt x="914843" y="1458990"/>
                </a:lnTo>
                <a:lnTo>
                  <a:pt x="909625" y="1473503"/>
                </a:lnTo>
                <a:lnTo>
                  <a:pt x="903952" y="1488696"/>
                </a:lnTo>
                <a:lnTo>
                  <a:pt x="900776" y="1496406"/>
                </a:lnTo>
                <a:lnTo>
                  <a:pt x="897372" y="1503889"/>
                </a:lnTo>
                <a:lnTo>
                  <a:pt x="894196" y="1511146"/>
                </a:lnTo>
                <a:lnTo>
                  <a:pt x="890792" y="1517268"/>
                </a:lnTo>
                <a:lnTo>
                  <a:pt x="887162" y="1522937"/>
                </a:lnTo>
                <a:lnTo>
                  <a:pt x="885574" y="1525432"/>
                </a:lnTo>
                <a:lnTo>
                  <a:pt x="883986" y="1527699"/>
                </a:lnTo>
                <a:lnTo>
                  <a:pt x="880582" y="1532008"/>
                </a:lnTo>
                <a:lnTo>
                  <a:pt x="877406" y="1536089"/>
                </a:lnTo>
                <a:lnTo>
                  <a:pt x="870826" y="1544933"/>
                </a:lnTo>
                <a:lnTo>
                  <a:pt x="867422" y="1549015"/>
                </a:lnTo>
                <a:lnTo>
                  <a:pt x="864019" y="1553097"/>
                </a:lnTo>
                <a:lnTo>
                  <a:pt x="859935" y="1556952"/>
                </a:lnTo>
                <a:lnTo>
                  <a:pt x="855850" y="1560353"/>
                </a:lnTo>
                <a:lnTo>
                  <a:pt x="853582" y="1562167"/>
                </a:lnTo>
                <a:lnTo>
                  <a:pt x="851313" y="1563754"/>
                </a:lnTo>
                <a:lnTo>
                  <a:pt x="848817" y="1565115"/>
                </a:lnTo>
                <a:lnTo>
                  <a:pt x="846094" y="1566476"/>
                </a:lnTo>
                <a:lnTo>
                  <a:pt x="843371" y="1567609"/>
                </a:lnTo>
                <a:lnTo>
                  <a:pt x="840422" y="1568743"/>
                </a:lnTo>
                <a:lnTo>
                  <a:pt x="837472" y="1569424"/>
                </a:lnTo>
                <a:lnTo>
                  <a:pt x="834068" y="1570104"/>
                </a:lnTo>
                <a:lnTo>
                  <a:pt x="830892" y="1570784"/>
                </a:lnTo>
                <a:lnTo>
                  <a:pt x="827488" y="1571011"/>
                </a:lnTo>
                <a:lnTo>
                  <a:pt x="823858" y="1571464"/>
                </a:lnTo>
                <a:lnTo>
                  <a:pt x="819774" y="1571464"/>
                </a:lnTo>
                <a:lnTo>
                  <a:pt x="815463" y="1571011"/>
                </a:lnTo>
                <a:lnTo>
                  <a:pt x="811379" y="1570784"/>
                </a:lnTo>
                <a:lnTo>
                  <a:pt x="806841" y="1570331"/>
                </a:lnTo>
                <a:lnTo>
                  <a:pt x="802076" y="1569424"/>
                </a:lnTo>
                <a:lnTo>
                  <a:pt x="782563" y="1565795"/>
                </a:lnTo>
                <a:lnTo>
                  <a:pt x="763277" y="1562394"/>
                </a:lnTo>
                <a:lnTo>
                  <a:pt x="728789" y="1556498"/>
                </a:lnTo>
                <a:lnTo>
                  <a:pt x="694301" y="1550829"/>
                </a:lnTo>
                <a:lnTo>
                  <a:pt x="692939" y="1551736"/>
                </a:lnTo>
                <a:lnTo>
                  <a:pt x="691578" y="1552870"/>
                </a:lnTo>
                <a:lnTo>
                  <a:pt x="689309" y="1554004"/>
                </a:lnTo>
                <a:lnTo>
                  <a:pt x="686132" y="1554911"/>
                </a:lnTo>
                <a:lnTo>
                  <a:pt x="682275" y="1555818"/>
                </a:lnTo>
                <a:lnTo>
                  <a:pt x="680233" y="1555818"/>
                </a:lnTo>
                <a:lnTo>
                  <a:pt x="677737" y="1556045"/>
                </a:lnTo>
                <a:lnTo>
                  <a:pt x="675015" y="1555818"/>
                </a:lnTo>
                <a:lnTo>
                  <a:pt x="672292" y="1555591"/>
                </a:lnTo>
                <a:lnTo>
                  <a:pt x="662308" y="1554004"/>
                </a:lnTo>
                <a:lnTo>
                  <a:pt x="656409" y="1552870"/>
                </a:lnTo>
                <a:lnTo>
                  <a:pt x="653006" y="1551736"/>
                </a:lnTo>
                <a:lnTo>
                  <a:pt x="652325" y="1551509"/>
                </a:lnTo>
                <a:lnTo>
                  <a:pt x="652325" y="1669199"/>
                </a:lnTo>
                <a:lnTo>
                  <a:pt x="674107" y="1673508"/>
                </a:lnTo>
                <a:lnTo>
                  <a:pt x="672292" y="1887118"/>
                </a:lnTo>
                <a:lnTo>
                  <a:pt x="707234" y="1890292"/>
                </a:lnTo>
                <a:lnTo>
                  <a:pt x="736957" y="1893014"/>
                </a:lnTo>
                <a:lnTo>
                  <a:pt x="761916" y="1895281"/>
                </a:lnTo>
                <a:lnTo>
                  <a:pt x="772580" y="1896188"/>
                </a:lnTo>
                <a:lnTo>
                  <a:pt x="784832" y="1897549"/>
                </a:lnTo>
                <a:lnTo>
                  <a:pt x="809791" y="1900950"/>
                </a:lnTo>
                <a:lnTo>
                  <a:pt x="829758" y="1903898"/>
                </a:lnTo>
                <a:lnTo>
                  <a:pt x="837926" y="1905032"/>
                </a:lnTo>
                <a:lnTo>
                  <a:pt x="842690" y="1900497"/>
                </a:lnTo>
                <a:lnTo>
                  <a:pt x="847682" y="1895054"/>
                </a:lnTo>
                <a:lnTo>
                  <a:pt x="853808" y="1888252"/>
                </a:lnTo>
                <a:lnTo>
                  <a:pt x="860388" y="1880542"/>
                </a:lnTo>
                <a:lnTo>
                  <a:pt x="867422" y="1872151"/>
                </a:lnTo>
                <a:lnTo>
                  <a:pt x="874229" y="1863534"/>
                </a:lnTo>
                <a:lnTo>
                  <a:pt x="877179" y="1859226"/>
                </a:lnTo>
                <a:lnTo>
                  <a:pt x="880128" y="1855144"/>
                </a:lnTo>
                <a:lnTo>
                  <a:pt x="882624" y="1850609"/>
                </a:lnTo>
                <a:lnTo>
                  <a:pt x="885347" y="1845393"/>
                </a:lnTo>
                <a:lnTo>
                  <a:pt x="888070" y="1839724"/>
                </a:lnTo>
                <a:lnTo>
                  <a:pt x="890566" y="1833375"/>
                </a:lnTo>
                <a:lnTo>
                  <a:pt x="893061" y="1827026"/>
                </a:lnTo>
                <a:lnTo>
                  <a:pt x="895557" y="1819769"/>
                </a:lnTo>
                <a:lnTo>
                  <a:pt x="897826" y="1812740"/>
                </a:lnTo>
                <a:lnTo>
                  <a:pt x="900095" y="1805257"/>
                </a:lnTo>
                <a:lnTo>
                  <a:pt x="902137" y="1797773"/>
                </a:lnTo>
                <a:lnTo>
                  <a:pt x="904179" y="1790290"/>
                </a:lnTo>
                <a:lnTo>
                  <a:pt x="905541" y="1782807"/>
                </a:lnTo>
                <a:lnTo>
                  <a:pt x="907129" y="1775551"/>
                </a:lnTo>
                <a:lnTo>
                  <a:pt x="908263" y="1768294"/>
                </a:lnTo>
                <a:lnTo>
                  <a:pt x="909171" y="1761491"/>
                </a:lnTo>
                <a:lnTo>
                  <a:pt x="909625" y="1755142"/>
                </a:lnTo>
                <a:lnTo>
                  <a:pt x="909852" y="1749473"/>
                </a:lnTo>
                <a:lnTo>
                  <a:pt x="909625" y="1734507"/>
                </a:lnTo>
                <a:lnTo>
                  <a:pt x="909398" y="1714098"/>
                </a:lnTo>
                <a:lnTo>
                  <a:pt x="908263" y="1664437"/>
                </a:lnTo>
                <a:lnTo>
                  <a:pt x="908036" y="1638359"/>
                </a:lnTo>
                <a:lnTo>
                  <a:pt x="908036" y="1614322"/>
                </a:lnTo>
                <a:lnTo>
                  <a:pt x="908263" y="1603665"/>
                </a:lnTo>
                <a:lnTo>
                  <a:pt x="908490" y="1593914"/>
                </a:lnTo>
                <a:lnTo>
                  <a:pt x="909171" y="1585977"/>
                </a:lnTo>
                <a:lnTo>
                  <a:pt x="909852" y="1579401"/>
                </a:lnTo>
                <a:lnTo>
                  <a:pt x="911894" y="1566702"/>
                </a:lnTo>
                <a:lnTo>
                  <a:pt x="914616" y="1551736"/>
                </a:lnTo>
                <a:lnTo>
                  <a:pt x="917793" y="1535409"/>
                </a:lnTo>
                <a:lnTo>
                  <a:pt x="919835" y="1527019"/>
                </a:lnTo>
                <a:lnTo>
                  <a:pt x="922104" y="1518629"/>
                </a:lnTo>
                <a:lnTo>
                  <a:pt x="924146" y="1510465"/>
                </a:lnTo>
                <a:lnTo>
                  <a:pt x="926869" y="1502075"/>
                </a:lnTo>
                <a:lnTo>
                  <a:pt x="929592" y="1494138"/>
                </a:lnTo>
                <a:lnTo>
                  <a:pt x="932314" y="1486882"/>
                </a:lnTo>
                <a:lnTo>
                  <a:pt x="935718" y="1480079"/>
                </a:lnTo>
                <a:lnTo>
                  <a:pt x="938894" y="1473957"/>
                </a:lnTo>
                <a:lnTo>
                  <a:pt x="940709" y="1471009"/>
                </a:lnTo>
                <a:lnTo>
                  <a:pt x="942298" y="1468287"/>
                </a:lnTo>
                <a:lnTo>
                  <a:pt x="944113" y="1466020"/>
                </a:lnTo>
                <a:lnTo>
                  <a:pt x="945701" y="1463752"/>
                </a:lnTo>
                <a:lnTo>
                  <a:pt x="952962" y="1455816"/>
                </a:lnTo>
                <a:lnTo>
                  <a:pt x="958861" y="1448332"/>
                </a:lnTo>
                <a:lnTo>
                  <a:pt x="964080" y="1441983"/>
                </a:lnTo>
                <a:lnTo>
                  <a:pt x="968391" y="1436541"/>
                </a:lnTo>
                <a:lnTo>
                  <a:pt x="973836" y="1428604"/>
                </a:lnTo>
                <a:lnTo>
                  <a:pt x="975878" y="1425656"/>
                </a:lnTo>
                <a:close/>
                <a:moveTo>
                  <a:pt x="2083140" y="1421573"/>
                </a:moveTo>
                <a:lnTo>
                  <a:pt x="2074518" y="1423160"/>
                </a:lnTo>
                <a:lnTo>
                  <a:pt x="2074258" y="1423976"/>
                </a:lnTo>
                <a:lnTo>
                  <a:pt x="2082800" y="1422400"/>
                </a:lnTo>
                <a:lnTo>
                  <a:pt x="1963044" y="1863623"/>
                </a:lnTo>
                <a:lnTo>
                  <a:pt x="1964030" y="1863756"/>
                </a:lnTo>
                <a:lnTo>
                  <a:pt x="1964257" y="1861035"/>
                </a:lnTo>
                <a:lnTo>
                  <a:pt x="1964484" y="1859901"/>
                </a:lnTo>
                <a:lnTo>
                  <a:pt x="1964938" y="1858541"/>
                </a:lnTo>
                <a:lnTo>
                  <a:pt x="1966526" y="1856047"/>
                </a:lnTo>
                <a:lnTo>
                  <a:pt x="1968794" y="1853099"/>
                </a:lnTo>
                <a:lnTo>
                  <a:pt x="1971290" y="1850151"/>
                </a:lnTo>
                <a:lnTo>
                  <a:pt x="1974466" y="1847203"/>
                </a:lnTo>
                <a:lnTo>
                  <a:pt x="1977870" y="1844255"/>
                </a:lnTo>
                <a:lnTo>
                  <a:pt x="1982180" y="1840854"/>
                </a:lnTo>
                <a:lnTo>
                  <a:pt x="1986264" y="1837679"/>
                </a:lnTo>
                <a:lnTo>
                  <a:pt x="1995793" y="1831556"/>
                </a:lnTo>
                <a:lnTo>
                  <a:pt x="2005775" y="1825434"/>
                </a:lnTo>
                <a:lnTo>
                  <a:pt x="2015984" y="1819538"/>
                </a:lnTo>
                <a:lnTo>
                  <a:pt x="2025740" y="1814323"/>
                </a:lnTo>
                <a:lnTo>
                  <a:pt x="2028236" y="1813189"/>
                </a:lnTo>
                <a:lnTo>
                  <a:pt x="2030505" y="1811601"/>
                </a:lnTo>
                <a:lnTo>
                  <a:pt x="2032773" y="1810241"/>
                </a:lnTo>
                <a:lnTo>
                  <a:pt x="2034815" y="1808427"/>
                </a:lnTo>
                <a:lnTo>
                  <a:pt x="2038672" y="1804799"/>
                </a:lnTo>
                <a:lnTo>
                  <a:pt x="2042529" y="1800490"/>
                </a:lnTo>
                <a:lnTo>
                  <a:pt x="2045705" y="1795955"/>
                </a:lnTo>
                <a:lnTo>
                  <a:pt x="2048655" y="1791420"/>
                </a:lnTo>
                <a:lnTo>
                  <a:pt x="2051604" y="1786431"/>
                </a:lnTo>
                <a:lnTo>
                  <a:pt x="2054100" y="1781442"/>
                </a:lnTo>
                <a:lnTo>
                  <a:pt x="2056368" y="1776453"/>
                </a:lnTo>
                <a:lnTo>
                  <a:pt x="2058410" y="1771691"/>
                </a:lnTo>
                <a:lnTo>
                  <a:pt x="2061813" y="1762621"/>
                </a:lnTo>
                <a:lnTo>
                  <a:pt x="2064309" y="1754684"/>
                </a:lnTo>
                <a:lnTo>
                  <a:pt x="2066124" y="1748789"/>
                </a:lnTo>
                <a:lnTo>
                  <a:pt x="2067031" y="1746067"/>
                </a:lnTo>
                <a:lnTo>
                  <a:pt x="2067485" y="1743346"/>
                </a:lnTo>
                <a:lnTo>
                  <a:pt x="2068393" y="1736544"/>
                </a:lnTo>
                <a:lnTo>
                  <a:pt x="2069300" y="1729287"/>
                </a:lnTo>
                <a:lnTo>
                  <a:pt x="2070208" y="1722258"/>
                </a:lnTo>
                <a:lnTo>
                  <a:pt x="2071342" y="1715228"/>
                </a:lnTo>
                <a:lnTo>
                  <a:pt x="2072250" y="1712053"/>
                </a:lnTo>
                <a:lnTo>
                  <a:pt x="2072930" y="1709332"/>
                </a:lnTo>
                <a:lnTo>
                  <a:pt x="2074065" y="1706838"/>
                </a:lnTo>
                <a:lnTo>
                  <a:pt x="2075426" y="1704570"/>
                </a:lnTo>
                <a:lnTo>
                  <a:pt x="2077241" y="1702983"/>
                </a:lnTo>
                <a:lnTo>
                  <a:pt x="2077921" y="1702303"/>
                </a:lnTo>
                <a:lnTo>
                  <a:pt x="2078829" y="1702076"/>
                </a:lnTo>
                <a:lnTo>
                  <a:pt x="2079963" y="1701396"/>
                </a:lnTo>
                <a:lnTo>
                  <a:pt x="2080871" y="1699808"/>
                </a:lnTo>
                <a:lnTo>
                  <a:pt x="2081778" y="1697767"/>
                </a:lnTo>
                <a:lnTo>
                  <a:pt x="2082686" y="1695500"/>
                </a:lnTo>
                <a:lnTo>
                  <a:pt x="2083593" y="1692325"/>
                </a:lnTo>
                <a:lnTo>
                  <a:pt x="2084274" y="1689150"/>
                </a:lnTo>
                <a:lnTo>
                  <a:pt x="2086089" y="1680987"/>
                </a:lnTo>
                <a:lnTo>
                  <a:pt x="2087677" y="1671236"/>
                </a:lnTo>
                <a:lnTo>
                  <a:pt x="2088812" y="1660579"/>
                </a:lnTo>
                <a:lnTo>
                  <a:pt x="2089946" y="1649014"/>
                </a:lnTo>
                <a:lnTo>
                  <a:pt x="2091080" y="1636769"/>
                </a:lnTo>
                <a:lnTo>
                  <a:pt x="2091988" y="1624750"/>
                </a:lnTo>
                <a:lnTo>
                  <a:pt x="2092668" y="1612505"/>
                </a:lnTo>
                <a:lnTo>
                  <a:pt x="2093803" y="1589602"/>
                </a:lnTo>
                <a:lnTo>
                  <a:pt x="2094030" y="1579398"/>
                </a:lnTo>
                <a:lnTo>
                  <a:pt x="2094256" y="1570328"/>
                </a:lnTo>
                <a:lnTo>
                  <a:pt x="2094030" y="1563298"/>
                </a:lnTo>
                <a:lnTo>
                  <a:pt x="2093803" y="1557856"/>
                </a:lnTo>
                <a:lnTo>
                  <a:pt x="2093576" y="1552867"/>
                </a:lnTo>
                <a:lnTo>
                  <a:pt x="2093576" y="1547198"/>
                </a:lnTo>
                <a:lnTo>
                  <a:pt x="2093803" y="1533366"/>
                </a:lnTo>
                <a:lnTo>
                  <a:pt x="2094937" y="1501392"/>
                </a:lnTo>
                <a:lnTo>
                  <a:pt x="2095618" y="1485519"/>
                </a:lnTo>
                <a:lnTo>
                  <a:pt x="2095618" y="1478263"/>
                </a:lnTo>
                <a:lnTo>
                  <a:pt x="2095164" y="1471233"/>
                </a:lnTo>
                <a:lnTo>
                  <a:pt x="2094710" y="1465111"/>
                </a:lnTo>
                <a:lnTo>
                  <a:pt x="2094030" y="1459668"/>
                </a:lnTo>
                <a:lnTo>
                  <a:pt x="2093122" y="1455133"/>
                </a:lnTo>
                <a:lnTo>
                  <a:pt x="2092442" y="1453092"/>
                </a:lnTo>
                <a:lnTo>
                  <a:pt x="2091761" y="1451732"/>
                </a:lnTo>
                <a:lnTo>
                  <a:pt x="2089719" y="1447877"/>
                </a:lnTo>
                <a:lnTo>
                  <a:pt x="2088131" y="1444249"/>
                </a:lnTo>
                <a:lnTo>
                  <a:pt x="2086543" y="1440167"/>
                </a:lnTo>
                <a:lnTo>
                  <a:pt x="2085408" y="1436539"/>
                </a:lnTo>
                <a:lnTo>
                  <a:pt x="2084501" y="1432457"/>
                </a:lnTo>
                <a:lnTo>
                  <a:pt x="2083820" y="1428829"/>
                </a:lnTo>
                <a:lnTo>
                  <a:pt x="2083366" y="1425201"/>
                </a:lnTo>
                <a:lnTo>
                  <a:pt x="2083140" y="1421573"/>
                </a:lnTo>
                <a:close/>
                <a:moveTo>
                  <a:pt x="2323009" y="1398465"/>
                </a:moveTo>
                <a:lnTo>
                  <a:pt x="2324989" y="1469192"/>
                </a:lnTo>
                <a:lnTo>
                  <a:pt x="2327030" y="1550146"/>
                </a:lnTo>
                <a:lnTo>
                  <a:pt x="2328619" y="1623617"/>
                </a:lnTo>
                <a:lnTo>
                  <a:pt x="2329072" y="1655817"/>
                </a:lnTo>
                <a:lnTo>
                  <a:pt x="2329526" y="1683255"/>
                </a:lnTo>
                <a:lnTo>
                  <a:pt x="2329753" y="1705251"/>
                </a:lnTo>
                <a:lnTo>
                  <a:pt x="2329526" y="1721124"/>
                </a:lnTo>
                <a:lnTo>
                  <a:pt x="2328619" y="1744027"/>
                </a:lnTo>
                <a:lnTo>
                  <a:pt x="2328573" y="1748038"/>
                </a:lnTo>
                <a:lnTo>
                  <a:pt x="2331006" y="1747690"/>
                </a:lnTo>
                <a:lnTo>
                  <a:pt x="2343676" y="1746332"/>
                </a:lnTo>
                <a:lnTo>
                  <a:pt x="2355668" y="1744974"/>
                </a:lnTo>
                <a:lnTo>
                  <a:pt x="2361324" y="1744747"/>
                </a:lnTo>
                <a:lnTo>
                  <a:pt x="2366754" y="1744521"/>
                </a:lnTo>
                <a:lnTo>
                  <a:pt x="2371732" y="1744521"/>
                </a:lnTo>
                <a:lnTo>
                  <a:pt x="2376257" y="1744974"/>
                </a:lnTo>
                <a:lnTo>
                  <a:pt x="2384402" y="1745426"/>
                </a:lnTo>
                <a:lnTo>
                  <a:pt x="2392321" y="1745879"/>
                </a:lnTo>
                <a:lnTo>
                  <a:pt x="2405897" y="1746785"/>
                </a:lnTo>
                <a:lnTo>
                  <a:pt x="2415399" y="1747011"/>
                </a:lnTo>
                <a:lnTo>
                  <a:pt x="2418793" y="1747011"/>
                </a:lnTo>
                <a:lnTo>
                  <a:pt x="2418793" y="1562289"/>
                </a:lnTo>
                <a:lnTo>
                  <a:pt x="2439156" y="1562289"/>
                </a:lnTo>
                <a:lnTo>
                  <a:pt x="2440560" y="1432674"/>
                </a:lnTo>
                <a:lnTo>
                  <a:pt x="2420170" y="1429173"/>
                </a:lnTo>
                <a:lnTo>
                  <a:pt x="2417432" y="1428491"/>
                </a:lnTo>
                <a:lnTo>
                  <a:pt x="2414694" y="1427355"/>
                </a:lnTo>
                <a:lnTo>
                  <a:pt x="2412184" y="1426446"/>
                </a:lnTo>
                <a:lnTo>
                  <a:pt x="2409903" y="1424856"/>
                </a:lnTo>
                <a:lnTo>
                  <a:pt x="2407621" y="1423492"/>
                </a:lnTo>
                <a:lnTo>
                  <a:pt x="2405567" y="1421674"/>
                </a:lnTo>
                <a:lnTo>
                  <a:pt x="2403970" y="1419629"/>
                </a:lnTo>
                <a:lnTo>
                  <a:pt x="2402145" y="1417811"/>
                </a:lnTo>
                <a:lnTo>
                  <a:pt x="2401004" y="1415539"/>
                </a:lnTo>
                <a:lnTo>
                  <a:pt x="2399635" y="1413039"/>
                </a:lnTo>
                <a:lnTo>
                  <a:pt x="2398722" y="1410540"/>
                </a:lnTo>
                <a:lnTo>
                  <a:pt x="2398206" y="1409126"/>
                </a:lnTo>
                <a:lnTo>
                  <a:pt x="2353582" y="1402718"/>
                </a:lnTo>
                <a:lnTo>
                  <a:pt x="2323009" y="1398465"/>
                </a:lnTo>
                <a:close/>
                <a:moveTo>
                  <a:pt x="3879477" y="1361086"/>
                </a:moveTo>
                <a:lnTo>
                  <a:pt x="3879704" y="1361313"/>
                </a:lnTo>
                <a:lnTo>
                  <a:pt x="3880157" y="1361993"/>
                </a:lnTo>
                <a:lnTo>
                  <a:pt x="3881516" y="1363127"/>
                </a:lnTo>
                <a:lnTo>
                  <a:pt x="3882876" y="1365396"/>
                </a:lnTo>
                <a:lnTo>
                  <a:pt x="3885142" y="1369251"/>
                </a:lnTo>
                <a:lnTo>
                  <a:pt x="3887635" y="1375375"/>
                </a:lnTo>
                <a:lnTo>
                  <a:pt x="3890580" y="1383314"/>
                </a:lnTo>
                <a:lnTo>
                  <a:pt x="3894432" y="1393974"/>
                </a:lnTo>
                <a:lnTo>
                  <a:pt x="3898058" y="1404861"/>
                </a:lnTo>
                <a:lnTo>
                  <a:pt x="3899644" y="1409624"/>
                </a:lnTo>
                <a:lnTo>
                  <a:pt x="3901230" y="1413479"/>
                </a:lnTo>
                <a:lnTo>
                  <a:pt x="3903043" y="1416881"/>
                </a:lnTo>
                <a:lnTo>
                  <a:pt x="3904403" y="1419830"/>
                </a:lnTo>
                <a:lnTo>
                  <a:pt x="3906216" y="1422098"/>
                </a:lnTo>
                <a:lnTo>
                  <a:pt x="3908028" y="1424139"/>
                </a:lnTo>
                <a:lnTo>
                  <a:pt x="3909615" y="1425500"/>
                </a:lnTo>
                <a:lnTo>
                  <a:pt x="3911654" y="1425954"/>
                </a:lnTo>
                <a:lnTo>
                  <a:pt x="3913693" y="1426181"/>
                </a:lnTo>
                <a:lnTo>
                  <a:pt x="3915959" y="1425727"/>
                </a:lnTo>
                <a:lnTo>
                  <a:pt x="3918452" y="1424820"/>
                </a:lnTo>
                <a:lnTo>
                  <a:pt x="3920945" y="1423459"/>
                </a:lnTo>
                <a:lnTo>
                  <a:pt x="3923890" y="1421418"/>
                </a:lnTo>
                <a:lnTo>
                  <a:pt x="3926836" y="1418696"/>
                </a:lnTo>
                <a:lnTo>
                  <a:pt x="3933408" y="1412799"/>
                </a:lnTo>
                <a:lnTo>
                  <a:pt x="3940206" y="1406221"/>
                </a:lnTo>
                <a:lnTo>
                  <a:pt x="3946324" y="1399644"/>
                </a:lnTo>
                <a:lnTo>
                  <a:pt x="3951989" y="1393293"/>
                </a:lnTo>
                <a:lnTo>
                  <a:pt x="3960826" y="1383314"/>
                </a:lnTo>
                <a:lnTo>
                  <a:pt x="3964225" y="1379004"/>
                </a:lnTo>
                <a:lnTo>
                  <a:pt x="3879477" y="1361086"/>
                </a:lnTo>
                <a:close/>
                <a:moveTo>
                  <a:pt x="3657636" y="1336364"/>
                </a:moveTo>
                <a:lnTo>
                  <a:pt x="3653558" y="1336591"/>
                </a:lnTo>
                <a:lnTo>
                  <a:pt x="3649705" y="1337044"/>
                </a:lnTo>
                <a:lnTo>
                  <a:pt x="3648346" y="1337498"/>
                </a:lnTo>
                <a:lnTo>
                  <a:pt x="3646986" y="1338178"/>
                </a:lnTo>
                <a:lnTo>
                  <a:pt x="3645853" y="1338859"/>
                </a:lnTo>
                <a:lnTo>
                  <a:pt x="3644947" y="1339539"/>
                </a:lnTo>
                <a:lnTo>
                  <a:pt x="3644040" y="1340673"/>
                </a:lnTo>
                <a:lnTo>
                  <a:pt x="3643361" y="1341581"/>
                </a:lnTo>
                <a:lnTo>
                  <a:pt x="3642907" y="1342715"/>
                </a:lnTo>
                <a:lnTo>
                  <a:pt x="3642454" y="1344075"/>
                </a:lnTo>
                <a:lnTo>
                  <a:pt x="3642228" y="1345436"/>
                </a:lnTo>
                <a:lnTo>
                  <a:pt x="3642228" y="1347251"/>
                </a:lnTo>
                <a:lnTo>
                  <a:pt x="3642228" y="1351333"/>
                </a:lnTo>
                <a:lnTo>
                  <a:pt x="3642907" y="1355870"/>
                </a:lnTo>
                <a:lnTo>
                  <a:pt x="3644040" y="1361540"/>
                </a:lnTo>
                <a:lnTo>
                  <a:pt x="3645627" y="1368117"/>
                </a:lnTo>
                <a:lnTo>
                  <a:pt x="3646986" y="1375602"/>
                </a:lnTo>
                <a:lnTo>
                  <a:pt x="3648572" y="1383314"/>
                </a:lnTo>
                <a:lnTo>
                  <a:pt x="3649705" y="1391706"/>
                </a:lnTo>
                <a:lnTo>
                  <a:pt x="3650838" y="1400324"/>
                </a:lnTo>
                <a:lnTo>
                  <a:pt x="3652878" y="1418469"/>
                </a:lnTo>
                <a:lnTo>
                  <a:pt x="3654691" y="1437294"/>
                </a:lnTo>
                <a:lnTo>
                  <a:pt x="3656050" y="1447047"/>
                </a:lnTo>
                <a:lnTo>
                  <a:pt x="3657183" y="1456346"/>
                </a:lnTo>
                <a:lnTo>
                  <a:pt x="3658769" y="1465872"/>
                </a:lnTo>
                <a:lnTo>
                  <a:pt x="3660582" y="1474945"/>
                </a:lnTo>
                <a:lnTo>
                  <a:pt x="3662622" y="1484017"/>
                </a:lnTo>
                <a:lnTo>
                  <a:pt x="3665114" y="1492636"/>
                </a:lnTo>
                <a:lnTo>
                  <a:pt x="3667833" y="1500801"/>
                </a:lnTo>
                <a:lnTo>
                  <a:pt x="3669419" y="1504430"/>
                </a:lnTo>
                <a:lnTo>
                  <a:pt x="3671232" y="1508513"/>
                </a:lnTo>
                <a:lnTo>
                  <a:pt x="3674631" y="1516451"/>
                </a:lnTo>
                <a:lnTo>
                  <a:pt x="3678257" y="1525070"/>
                </a:lnTo>
                <a:lnTo>
                  <a:pt x="3681882" y="1534823"/>
                </a:lnTo>
                <a:lnTo>
                  <a:pt x="3685055" y="1545256"/>
                </a:lnTo>
                <a:lnTo>
                  <a:pt x="3688454" y="1555916"/>
                </a:lnTo>
                <a:lnTo>
                  <a:pt x="3691626" y="1567030"/>
                </a:lnTo>
                <a:lnTo>
                  <a:pt x="3698198" y="1590164"/>
                </a:lnTo>
                <a:lnTo>
                  <a:pt x="3704089" y="1613072"/>
                </a:lnTo>
                <a:lnTo>
                  <a:pt x="3709301" y="1635300"/>
                </a:lnTo>
                <a:lnTo>
                  <a:pt x="3717912" y="1672043"/>
                </a:lnTo>
                <a:lnTo>
                  <a:pt x="3721084" y="1687012"/>
                </a:lnTo>
                <a:lnTo>
                  <a:pt x="3724256" y="1702662"/>
                </a:lnTo>
                <a:lnTo>
                  <a:pt x="3727202" y="1718312"/>
                </a:lnTo>
                <a:lnTo>
                  <a:pt x="3730148" y="1733282"/>
                </a:lnTo>
                <a:lnTo>
                  <a:pt x="3731508" y="1740313"/>
                </a:lnTo>
                <a:lnTo>
                  <a:pt x="3733320" y="1747117"/>
                </a:lnTo>
                <a:lnTo>
                  <a:pt x="3735133" y="1753241"/>
                </a:lnTo>
                <a:lnTo>
                  <a:pt x="3736719" y="1759138"/>
                </a:lnTo>
                <a:lnTo>
                  <a:pt x="3738759" y="1764808"/>
                </a:lnTo>
                <a:lnTo>
                  <a:pt x="3741025" y="1769344"/>
                </a:lnTo>
                <a:lnTo>
                  <a:pt x="3743291" y="1773654"/>
                </a:lnTo>
                <a:lnTo>
                  <a:pt x="3744424" y="1775468"/>
                </a:lnTo>
                <a:lnTo>
                  <a:pt x="3746010" y="1777056"/>
                </a:lnTo>
                <a:lnTo>
                  <a:pt x="3750542" y="1782499"/>
                </a:lnTo>
                <a:lnTo>
                  <a:pt x="3754847" y="1786809"/>
                </a:lnTo>
                <a:lnTo>
                  <a:pt x="3756660" y="1788397"/>
                </a:lnTo>
                <a:lnTo>
                  <a:pt x="3758473" y="1789757"/>
                </a:lnTo>
                <a:lnTo>
                  <a:pt x="3760286" y="1790891"/>
                </a:lnTo>
                <a:lnTo>
                  <a:pt x="3762325" y="1791799"/>
                </a:lnTo>
                <a:lnTo>
                  <a:pt x="3764365" y="1792479"/>
                </a:lnTo>
                <a:lnTo>
                  <a:pt x="3766404" y="1792933"/>
                </a:lnTo>
                <a:lnTo>
                  <a:pt x="3768897" y="1792933"/>
                </a:lnTo>
                <a:lnTo>
                  <a:pt x="3771389" y="1792933"/>
                </a:lnTo>
                <a:lnTo>
                  <a:pt x="3774335" y="1792706"/>
                </a:lnTo>
                <a:lnTo>
                  <a:pt x="3777960" y="1792479"/>
                </a:lnTo>
                <a:lnTo>
                  <a:pt x="3785665" y="1790891"/>
                </a:lnTo>
                <a:lnTo>
                  <a:pt x="3795635" y="1789077"/>
                </a:lnTo>
                <a:lnTo>
                  <a:pt x="3807872" y="1786809"/>
                </a:lnTo>
                <a:lnTo>
                  <a:pt x="3821468" y="1784541"/>
                </a:lnTo>
                <a:lnTo>
                  <a:pt x="3835970" y="1782499"/>
                </a:lnTo>
                <a:lnTo>
                  <a:pt x="3850472" y="1780912"/>
                </a:lnTo>
                <a:lnTo>
                  <a:pt x="3864521" y="1779551"/>
                </a:lnTo>
                <a:lnTo>
                  <a:pt x="3871319" y="1779097"/>
                </a:lnTo>
                <a:lnTo>
                  <a:pt x="3877438" y="1779097"/>
                </a:lnTo>
                <a:lnTo>
                  <a:pt x="3883103" y="1779097"/>
                </a:lnTo>
                <a:lnTo>
                  <a:pt x="3888088" y="1779324"/>
                </a:lnTo>
                <a:lnTo>
                  <a:pt x="3897832" y="1780005"/>
                </a:lnTo>
                <a:lnTo>
                  <a:pt x="3906669" y="1780458"/>
                </a:lnTo>
                <a:lnTo>
                  <a:pt x="3922304" y="1781365"/>
                </a:lnTo>
                <a:lnTo>
                  <a:pt x="3933181" y="1781592"/>
                </a:lnTo>
                <a:lnTo>
                  <a:pt x="3937260" y="1781592"/>
                </a:lnTo>
                <a:lnTo>
                  <a:pt x="3937260" y="1569071"/>
                </a:lnTo>
                <a:lnTo>
                  <a:pt x="3960600" y="1569071"/>
                </a:lnTo>
                <a:lnTo>
                  <a:pt x="3962866" y="1447728"/>
                </a:lnTo>
                <a:lnTo>
                  <a:pt x="3962412" y="1447274"/>
                </a:lnTo>
                <a:lnTo>
                  <a:pt x="3961279" y="1446140"/>
                </a:lnTo>
                <a:lnTo>
                  <a:pt x="3959013" y="1445233"/>
                </a:lnTo>
                <a:lnTo>
                  <a:pt x="3957880" y="1444779"/>
                </a:lnTo>
                <a:lnTo>
                  <a:pt x="3956294" y="1444552"/>
                </a:lnTo>
                <a:lnTo>
                  <a:pt x="3954481" y="1444326"/>
                </a:lnTo>
                <a:lnTo>
                  <a:pt x="3952668" y="1444099"/>
                </a:lnTo>
                <a:lnTo>
                  <a:pt x="3950629" y="1444326"/>
                </a:lnTo>
                <a:lnTo>
                  <a:pt x="3948137" y="1444779"/>
                </a:lnTo>
                <a:lnTo>
                  <a:pt x="3945644" y="1445460"/>
                </a:lnTo>
                <a:lnTo>
                  <a:pt x="3943151" y="1446367"/>
                </a:lnTo>
                <a:lnTo>
                  <a:pt x="3940206" y="1447954"/>
                </a:lnTo>
                <a:lnTo>
                  <a:pt x="3937260" y="1449996"/>
                </a:lnTo>
                <a:lnTo>
                  <a:pt x="3924344" y="1459295"/>
                </a:lnTo>
                <a:lnTo>
                  <a:pt x="3917546" y="1463831"/>
                </a:lnTo>
                <a:lnTo>
                  <a:pt x="3914147" y="1466099"/>
                </a:lnTo>
                <a:lnTo>
                  <a:pt x="3910748" y="1467914"/>
                </a:lnTo>
                <a:lnTo>
                  <a:pt x="3907122" y="1469275"/>
                </a:lnTo>
                <a:lnTo>
                  <a:pt x="3903950" y="1470182"/>
                </a:lnTo>
                <a:lnTo>
                  <a:pt x="3900777" y="1471089"/>
                </a:lnTo>
                <a:lnTo>
                  <a:pt x="3897605" y="1471316"/>
                </a:lnTo>
                <a:lnTo>
                  <a:pt x="3894432" y="1471089"/>
                </a:lnTo>
                <a:lnTo>
                  <a:pt x="3892846" y="1470635"/>
                </a:lnTo>
                <a:lnTo>
                  <a:pt x="3891487" y="1469955"/>
                </a:lnTo>
                <a:lnTo>
                  <a:pt x="3890127" y="1469275"/>
                </a:lnTo>
                <a:lnTo>
                  <a:pt x="3888541" y="1468594"/>
                </a:lnTo>
                <a:lnTo>
                  <a:pt x="3887181" y="1467460"/>
                </a:lnTo>
                <a:lnTo>
                  <a:pt x="3885822" y="1466326"/>
                </a:lnTo>
                <a:lnTo>
                  <a:pt x="3884462" y="1464512"/>
                </a:lnTo>
                <a:lnTo>
                  <a:pt x="3882876" y="1462697"/>
                </a:lnTo>
                <a:lnTo>
                  <a:pt x="3879704" y="1457481"/>
                </a:lnTo>
                <a:lnTo>
                  <a:pt x="3876305" y="1450449"/>
                </a:lnTo>
                <a:lnTo>
                  <a:pt x="3872226" y="1442511"/>
                </a:lnTo>
                <a:lnTo>
                  <a:pt x="3868374" y="1433665"/>
                </a:lnTo>
                <a:lnTo>
                  <a:pt x="3864295" y="1423913"/>
                </a:lnTo>
                <a:lnTo>
                  <a:pt x="3856137" y="1403726"/>
                </a:lnTo>
                <a:lnTo>
                  <a:pt x="3848660" y="1384221"/>
                </a:lnTo>
                <a:lnTo>
                  <a:pt x="3842541" y="1367664"/>
                </a:lnTo>
                <a:lnTo>
                  <a:pt x="3837103" y="1351787"/>
                </a:lnTo>
                <a:lnTo>
                  <a:pt x="3821241" y="1349746"/>
                </a:lnTo>
                <a:lnTo>
                  <a:pt x="3783172" y="1345436"/>
                </a:lnTo>
                <a:lnTo>
                  <a:pt x="3759606" y="1343395"/>
                </a:lnTo>
                <a:lnTo>
                  <a:pt x="3735586" y="1340900"/>
                </a:lnTo>
                <a:lnTo>
                  <a:pt x="3712473" y="1339086"/>
                </a:lnTo>
                <a:lnTo>
                  <a:pt x="3692079" y="1337952"/>
                </a:lnTo>
                <a:lnTo>
                  <a:pt x="3675764" y="1336818"/>
                </a:lnTo>
                <a:lnTo>
                  <a:pt x="3662848" y="1336364"/>
                </a:lnTo>
                <a:lnTo>
                  <a:pt x="3657636" y="1336364"/>
                </a:lnTo>
                <a:close/>
                <a:moveTo>
                  <a:pt x="740134" y="1112044"/>
                </a:moveTo>
                <a:lnTo>
                  <a:pt x="736957" y="1112270"/>
                </a:lnTo>
                <a:lnTo>
                  <a:pt x="734234" y="1112497"/>
                </a:lnTo>
                <a:lnTo>
                  <a:pt x="731965" y="1113177"/>
                </a:lnTo>
                <a:lnTo>
                  <a:pt x="729923" y="1114084"/>
                </a:lnTo>
                <a:lnTo>
                  <a:pt x="728562" y="1114991"/>
                </a:lnTo>
                <a:lnTo>
                  <a:pt x="727201" y="1116579"/>
                </a:lnTo>
                <a:lnTo>
                  <a:pt x="726293" y="1118166"/>
                </a:lnTo>
                <a:lnTo>
                  <a:pt x="725612" y="1119980"/>
                </a:lnTo>
                <a:lnTo>
                  <a:pt x="724705" y="1122248"/>
                </a:lnTo>
                <a:lnTo>
                  <a:pt x="724478" y="1124742"/>
                </a:lnTo>
                <a:lnTo>
                  <a:pt x="724024" y="1130638"/>
                </a:lnTo>
                <a:lnTo>
                  <a:pt x="724024" y="1137668"/>
                </a:lnTo>
                <a:lnTo>
                  <a:pt x="724251" y="1146058"/>
                </a:lnTo>
                <a:lnTo>
                  <a:pt x="724251" y="1155355"/>
                </a:lnTo>
                <a:lnTo>
                  <a:pt x="724251" y="1165106"/>
                </a:lnTo>
                <a:lnTo>
                  <a:pt x="724705" y="1175084"/>
                </a:lnTo>
                <a:lnTo>
                  <a:pt x="725839" y="1184608"/>
                </a:lnTo>
                <a:lnTo>
                  <a:pt x="726293" y="1188689"/>
                </a:lnTo>
                <a:lnTo>
                  <a:pt x="726974" y="1192998"/>
                </a:lnTo>
                <a:lnTo>
                  <a:pt x="728108" y="1196626"/>
                </a:lnTo>
                <a:lnTo>
                  <a:pt x="729243" y="1199801"/>
                </a:lnTo>
                <a:lnTo>
                  <a:pt x="730377" y="1202975"/>
                </a:lnTo>
                <a:lnTo>
                  <a:pt x="732192" y="1205016"/>
                </a:lnTo>
                <a:lnTo>
                  <a:pt x="732873" y="1206150"/>
                </a:lnTo>
                <a:lnTo>
                  <a:pt x="734008" y="1206830"/>
                </a:lnTo>
                <a:lnTo>
                  <a:pt x="734915" y="1207511"/>
                </a:lnTo>
                <a:lnTo>
                  <a:pt x="736276" y="1207737"/>
                </a:lnTo>
                <a:lnTo>
                  <a:pt x="737638" y="1208418"/>
                </a:lnTo>
                <a:lnTo>
                  <a:pt x="739907" y="1208644"/>
                </a:lnTo>
                <a:lnTo>
                  <a:pt x="746714" y="1209325"/>
                </a:lnTo>
                <a:lnTo>
                  <a:pt x="755563" y="1209778"/>
                </a:lnTo>
                <a:lnTo>
                  <a:pt x="766680" y="1210232"/>
                </a:lnTo>
                <a:lnTo>
                  <a:pt x="793227" y="1211139"/>
                </a:lnTo>
                <a:lnTo>
                  <a:pt x="822497" y="1211366"/>
                </a:lnTo>
                <a:lnTo>
                  <a:pt x="876044" y="1211819"/>
                </a:lnTo>
                <a:lnTo>
                  <a:pt x="899868" y="1211819"/>
                </a:lnTo>
                <a:lnTo>
                  <a:pt x="899414" y="1210005"/>
                </a:lnTo>
                <a:lnTo>
                  <a:pt x="897826" y="1205016"/>
                </a:lnTo>
                <a:lnTo>
                  <a:pt x="896692" y="1201615"/>
                </a:lnTo>
                <a:lnTo>
                  <a:pt x="894876" y="1197760"/>
                </a:lnTo>
                <a:lnTo>
                  <a:pt x="893061" y="1192998"/>
                </a:lnTo>
                <a:lnTo>
                  <a:pt x="890566" y="1188009"/>
                </a:lnTo>
                <a:lnTo>
                  <a:pt x="887162" y="1182567"/>
                </a:lnTo>
                <a:lnTo>
                  <a:pt x="883759" y="1176898"/>
                </a:lnTo>
                <a:lnTo>
                  <a:pt x="879674" y="1170775"/>
                </a:lnTo>
                <a:lnTo>
                  <a:pt x="874683" y="1164652"/>
                </a:lnTo>
                <a:lnTo>
                  <a:pt x="869237" y="1158530"/>
                </a:lnTo>
                <a:lnTo>
                  <a:pt x="862884" y="1152181"/>
                </a:lnTo>
                <a:lnTo>
                  <a:pt x="856077" y="1146058"/>
                </a:lnTo>
                <a:lnTo>
                  <a:pt x="851993" y="1143110"/>
                </a:lnTo>
                <a:lnTo>
                  <a:pt x="848136" y="1139935"/>
                </a:lnTo>
                <a:lnTo>
                  <a:pt x="845186" y="1137894"/>
                </a:lnTo>
                <a:lnTo>
                  <a:pt x="841783" y="1135854"/>
                </a:lnTo>
                <a:lnTo>
                  <a:pt x="835430" y="1132225"/>
                </a:lnTo>
                <a:lnTo>
                  <a:pt x="828169" y="1129051"/>
                </a:lnTo>
                <a:lnTo>
                  <a:pt x="820682" y="1126103"/>
                </a:lnTo>
                <a:lnTo>
                  <a:pt x="812740" y="1123608"/>
                </a:lnTo>
                <a:lnTo>
                  <a:pt x="805253" y="1121341"/>
                </a:lnTo>
                <a:lnTo>
                  <a:pt x="797311" y="1119300"/>
                </a:lnTo>
                <a:lnTo>
                  <a:pt x="789370" y="1117486"/>
                </a:lnTo>
                <a:lnTo>
                  <a:pt x="781656" y="1116125"/>
                </a:lnTo>
                <a:lnTo>
                  <a:pt x="773941" y="1114991"/>
                </a:lnTo>
                <a:lnTo>
                  <a:pt x="766907" y="1114084"/>
                </a:lnTo>
                <a:lnTo>
                  <a:pt x="760327" y="1113404"/>
                </a:lnTo>
                <a:lnTo>
                  <a:pt x="748529" y="1112270"/>
                </a:lnTo>
                <a:lnTo>
                  <a:pt x="740134" y="1112044"/>
                </a:lnTo>
                <a:close/>
                <a:moveTo>
                  <a:pt x="1305638" y="1054673"/>
                </a:moveTo>
                <a:lnTo>
                  <a:pt x="1304925" y="1054679"/>
                </a:lnTo>
                <a:lnTo>
                  <a:pt x="1304925" y="1962890"/>
                </a:lnTo>
                <a:lnTo>
                  <a:pt x="1355725" y="1947343"/>
                </a:lnTo>
                <a:lnTo>
                  <a:pt x="1355725" y="1201521"/>
                </a:lnTo>
                <a:lnTo>
                  <a:pt x="1345341" y="1171682"/>
                </a:lnTo>
                <a:lnTo>
                  <a:pt x="1317663" y="1090048"/>
                </a:lnTo>
                <a:lnTo>
                  <a:pt x="1305638" y="1054673"/>
                </a:lnTo>
                <a:close/>
                <a:moveTo>
                  <a:pt x="3135313" y="1001713"/>
                </a:moveTo>
                <a:lnTo>
                  <a:pt x="3135313" y="1963376"/>
                </a:lnTo>
                <a:lnTo>
                  <a:pt x="3187700" y="1947343"/>
                </a:lnTo>
                <a:lnTo>
                  <a:pt x="3187700" y="1001713"/>
                </a:lnTo>
                <a:lnTo>
                  <a:pt x="3135313" y="1001713"/>
                </a:lnTo>
                <a:close/>
                <a:moveTo>
                  <a:pt x="2678432" y="1001713"/>
                </a:moveTo>
                <a:lnTo>
                  <a:pt x="2677719" y="1004936"/>
                </a:lnTo>
                <a:lnTo>
                  <a:pt x="2678112" y="1008569"/>
                </a:lnTo>
                <a:lnTo>
                  <a:pt x="2679473" y="1019688"/>
                </a:lnTo>
                <a:lnTo>
                  <a:pt x="2681061" y="1032849"/>
                </a:lnTo>
                <a:lnTo>
                  <a:pt x="2684545" y="1057432"/>
                </a:lnTo>
                <a:lnTo>
                  <a:pt x="2709329" y="1072923"/>
                </a:lnTo>
                <a:lnTo>
                  <a:pt x="2773790" y="1120775"/>
                </a:lnTo>
                <a:lnTo>
                  <a:pt x="2800346" y="1140732"/>
                </a:lnTo>
                <a:lnTo>
                  <a:pt x="2823270" y="1158422"/>
                </a:lnTo>
                <a:lnTo>
                  <a:pt x="2843017" y="1173390"/>
                </a:lnTo>
                <a:lnTo>
                  <a:pt x="2859813" y="1186543"/>
                </a:lnTo>
                <a:lnTo>
                  <a:pt x="2873885" y="1198336"/>
                </a:lnTo>
                <a:lnTo>
                  <a:pt x="2885688" y="1208088"/>
                </a:lnTo>
                <a:lnTo>
                  <a:pt x="2894994" y="1216932"/>
                </a:lnTo>
                <a:lnTo>
                  <a:pt x="2899079" y="1220561"/>
                </a:lnTo>
                <a:lnTo>
                  <a:pt x="2902484" y="1224190"/>
                </a:lnTo>
                <a:lnTo>
                  <a:pt x="2905435" y="1227818"/>
                </a:lnTo>
                <a:lnTo>
                  <a:pt x="2908158" y="1231220"/>
                </a:lnTo>
                <a:lnTo>
                  <a:pt x="2910428" y="1234168"/>
                </a:lnTo>
                <a:lnTo>
                  <a:pt x="2912471" y="1237116"/>
                </a:lnTo>
                <a:lnTo>
                  <a:pt x="2914060" y="1240065"/>
                </a:lnTo>
                <a:lnTo>
                  <a:pt x="2915648" y="1243240"/>
                </a:lnTo>
                <a:lnTo>
                  <a:pt x="2916556" y="1245961"/>
                </a:lnTo>
                <a:lnTo>
                  <a:pt x="2917691" y="1248682"/>
                </a:lnTo>
                <a:lnTo>
                  <a:pt x="2918372" y="1251631"/>
                </a:lnTo>
                <a:lnTo>
                  <a:pt x="2919053" y="1254352"/>
                </a:lnTo>
                <a:lnTo>
                  <a:pt x="2919961" y="1260249"/>
                </a:lnTo>
                <a:lnTo>
                  <a:pt x="2920415" y="1264558"/>
                </a:lnTo>
                <a:lnTo>
                  <a:pt x="2920642" y="1270681"/>
                </a:lnTo>
                <a:lnTo>
                  <a:pt x="2921096" y="1287690"/>
                </a:lnTo>
                <a:lnTo>
                  <a:pt x="2921550" y="1310822"/>
                </a:lnTo>
                <a:lnTo>
                  <a:pt x="2922004" y="1338943"/>
                </a:lnTo>
                <a:lnTo>
                  <a:pt x="2922685" y="1405618"/>
                </a:lnTo>
                <a:lnTo>
                  <a:pt x="2922912" y="1479550"/>
                </a:lnTo>
                <a:lnTo>
                  <a:pt x="2923593" y="1617209"/>
                </a:lnTo>
                <a:lnTo>
                  <a:pt x="2924046" y="1664608"/>
                </a:lnTo>
                <a:lnTo>
                  <a:pt x="2924273" y="1679349"/>
                </a:lnTo>
                <a:lnTo>
                  <a:pt x="2924727" y="1686833"/>
                </a:lnTo>
                <a:lnTo>
                  <a:pt x="2926316" y="1697945"/>
                </a:lnTo>
                <a:lnTo>
                  <a:pt x="2926770" y="1702481"/>
                </a:lnTo>
                <a:lnTo>
                  <a:pt x="2926997" y="1706336"/>
                </a:lnTo>
                <a:lnTo>
                  <a:pt x="2926997" y="1709738"/>
                </a:lnTo>
                <a:lnTo>
                  <a:pt x="2926770" y="1712459"/>
                </a:lnTo>
                <a:lnTo>
                  <a:pt x="2926089" y="1714501"/>
                </a:lnTo>
                <a:lnTo>
                  <a:pt x="2925408" y="1716315"/>
                </a:lnTo>
                <a:lnTo>
                  <a:pt x="2924046" y="1717902"/>
                </a:lnTo>
                <a:lnTo>
                  <a:pt x="2922231" y="1719036"/>
                </a:lnTo>
                <a:lnTo>
                  <a:pt x="2920188" y="1719717"/>
                </a:lnTo>
                <a:lnTo>
                  <a:pt x="2917691" y="1720624"/>
                </a:lnTo>
                <a:lnTo>
                  <a:pt x="2914287" y="1721077"/>
                </a:lnTo>
                <a:lnTo>
                  <a:pt x="2910882" y="1721304"/>
                </a:lnTo>
                <a:lnTo>
                  <a:pt x="2901803" y="1721984"/>
                </a:lnTo>
                <a:lnTo>
                  <a:pt x="2897718" y="1722438"/>
                </a:lnTo>
                <a:lnTo>
                  <a:pt x="2895675" y="1723118"/>
                </a:lnTo>
                <a:lnTo>
                  <a:pt x="2894313" y="1723572"/>
                </a:lnTo>
                <a:lnTo>
                  <a:pt x="2892951" y="1724252"/>
                </a:lnTo>
                <a:lnTo>
                  <a:pt x="2891816" y="1725159"/>
                </a:lnTo>
                <a:lnTo>
                  <a:pt x="2891135" y="1726293"/>
                </a:lnTo>
                <a:lnTo>
                  <a:pt x="2890227" y="1727654"/>
                </a:lnTo>
                <a:lnTo>
                  <a:pt x="2889773" y="1729242"/>
                </a:lnTo>
                <a:lnTo>
                  <a:pt x="2889546" y="1731283"/>
                </a:lnTo>
                <a:lnTo>
                  <a:pt x="2889319" y="1733551"/>
                </a:lnTo>
                <a:lnTo>
                  <a:pt x="2889546" y="1736272"/>
                </a:lnTo>
                <a:lnTo>
                  <a:pt x="2889773" y="1739220"/>
                </a:lnTo>
                <a:lnTo>
                  <a:pt x="2890227" y="1742395"/>
                </a:lnTo>
                <a:lnTo>
                  <a:pt x="2892043" y="1750333"/>
                </a:lnTo>
                <a:lnTo>
                  <a:pt x="2893632" y="1756002"/>
                </a:lnTo>
                <a:lnTo>
                  <a:pt x="2896356" y="1764393"/>
                </a:lnTo>
                <a:lnTo>
                  <a:pt x="2903619" y="1787752"/>
                </a:lnTo>
                <a:lnTo>
                  <a:pt x="2913833" y="1816781"/>
                </a:lnTo>
                <a:lnTo>
                  <a:pt x="2925635" y="1849211"/>
                </a:lnTo>
                <a:lnTo>
                  <a:pt x="2937665" y="1881415"/>
                </a:lnTo>
                <a:lnTo>
                  <a:pt x="2943566" y="1896836"/>
                </a:lnTo>
                <a:lnTo>
                  <a:pt x="2949468" y="1911351"/>
                </a:lnTo>
                <a:lnTo>
                  <a:pt x="2954688" y="1924051"/>
                </a:lnTo>
                <a:lnTo>
                  <a:pt x="2959454" y="1935390"/>
                </a:lnTo>
                <a:lnTo>
                  <a:pt x="2963540" y="1944235"/>
                </a:lnTo>
                <a:lnTo>
                  <a:pt x="2966945" y="1950585"/>
                </a:lnTo>
                <a:lnTo>
                  <a:pt x="2970122" y="1955574"/>
                </a:lnTo>
                <a:lnTo>
                  <a:pt x="2973754" y="1960790"/>
                </a:lnTo>
                <a:lnTo>
                  <a:pt x="2977612" y="1966006"/>
                </a:lnTo>
                <a:lnTo>
                  <a:pt x="2981698" y="1970995"/>
                </a:lnTo>
                <a:lnTo>
                  <a:pt x="2989642" y="1980974"/>
                </a:lnTo>
                <a:lnTo>
                  <a:pt x="2997586" y="1989819"/>
                </a:lnTo>
                <a:lnTo>
                  <a:pt x="3004622" y="1997529"/>
                </a:lnTo>
                <a:lnTo>
                  <a:pt x="3010751" y="2003426"/>
                </a:lnTo>
                <a:lnTo>
                  <a:pt x="3016198" y="2008869"/>
                </a:lnTo>
                <a:lnTo>
                  <a:pt x="3026866" y="2020435"/>
                </a:lnTo>
                <a:lnTo>
                  <a:pt x="3047747" y="2044927"/>
                </a:lnTo>
                <a:lnTo>
                  <a:pt x="3063863" y="2063297"/>
                </a:lnTo>
                <a:lnTo>
                  <a:pt x="3070218" y="2070554"/>
                </a:lnTo>
                <a:lnTo>
                  <a:pt x="3074757" y="2075090"/>
                </a:lnTo>
                <a:lnTo>
                  <a:pt x="3076119" y="2076677"/>
                </a:lnTo>
                <a:lnTo>
                  <a:pt x="3076575" y="2077406"/>
                </a:lnTo>
                <a:lnTo>
                  <a:pt x="3076575" y="1001713"/>
                </a:lnTo>
                <a:lnTo>
                  <a:pt x="2678432" y="1001713"/>
                </a:lnTo>
                <a:close/>
                <a:moveTo>
                  <a:pt x="1853446" y="1001713"/>
                </a:moveTo>
                <a:lnTo>
                  <a:pt x="1853996" y="1005013"/>
                </a:lnTo>
                <a:lnTo>
                  <a:pt x="1855357" y="1013403"/>
                </a:lnTo>
                <a:lnTo>
                  <a:pt x="1858533" y="1027916"/>
                </a:lnTo>
                <a:lnTo>
                  <a:pt x="1860121" y="1034038"/>
                </a:lnTo>
                <a:lnTo>
                  <a:pt x="1875776" y="1038347"/>
                </a:lnTo>
                <a:lnTo>
                  <a:pt x="1892791" y="1042655"/>
                </a:lnTo>
                <a:lnTo>
                  <a:pt x="1914571" y="1047871"/>
                </a:lnTo>
                <a:lnTo>
                  <a:pt x="1926596" y="1050592"/>
                </a:lnTo>
                <a:lnTo>
                  <a:pt x="1939074" y="1053086"/>
                </a:lnTo>
                <a:lnTo>
                  <a:pt x="1951779" y="1055580"/>
                </a:lnTo>
                <a:lnTo>
                  <a:pt x="1964938" y="1057848"/>
                </a:lnTo>
                <a:lnTo>
                  <a:pt x="1978096" y="1059889"/>
                </a:lnTo>
                <a:lnTo>
                  <a:pt x="1990801" y="1061476"/>
                </a:lnTo>
                <a:lnTo>
                  <a:pt x="2003506" y="1062837"/>
                </a:lnTo>
                <a:lnTo>
                  <a:pt x="2015077" y="1063517"/>
                </a:lnTo>
                <a:lnTo>
                  <a:pt x="2027328" y="1063971"/>
                </a:lnTo>
                <a:lnTo>
                  <a:pt x="2040033" y="1065104"/>
                </a:lnTo>
                <a:lnTo>
                  <a:pt x="2053192" y="1066238"/>
                </a:lnTo>
                <a:lnTo>
                  <a:pt x="2067031" y="1067826"/>
                </a:lnTo>
                <a:lnTo>
                  <a:pt x="2081098" y="1069640"/>
                </a:lnTo>
                <a:lnTo>
                  <a:pt x="2095618" y="1071680"/>
                </a:lnTo>
                <a:lnTo>
                  <a:pt x="2124885" y="1076216"/>
                </a:lnTo>
                <a:lnTo>
                  <a:pt x="2153698" y="1081204"/>
                </a:lnTo>
                <a:lnTo>
                  <a:pt x="2181603" y="1086193"/>
                </a:lnTo>
                <a:lnTo>
                  <a:pt x="2229701" y="1095264"/>
                </a:lnTo>
                <a:lnTo>
                  <a:pt x="2234692" y="1096171"/>
                </a:lnTo>
                <a:lnTo>
                  <a:pt x="2239684" y="1097758"/>
                </a:lnTo>
                <a:lnTo>
                  <a:pt x="2244675" y="1099345"/>
                </a:lnTo>
                <a:lnTo>
                  <a:pt x="2249212" y="1101159"/>
                </a:lnTo>
                <a:lnTo>
                  <a:pt x="2253750" y="1103200"/>
                </a:lnTo>
                <a:lnTo>
                  <a:pt x="2258287" y="1105468"/>
                </a:lnTo>
                <a:lnTo>
                  <a:pt x="2262598" y="1107962"/>
                </a:lnTo>
                <a:lnTo>
                  <a:pt x="2263570" y="1108576"/>
                </a:lnTo>
                <a:lnTo>
                  <a:pt x="2261707" y="1094105"/>
                </a:lnTo>
                <a:lnTo>
                  <a:pt x="2257857" y="1065515"/>
                </a:lnTo>
                <a:lnTo>
                  <a:pt x="2254687" y="1037379"/>
                </a:lnTo>
                <a:lnTo>
                  <a:pt x="2253978" y="1030395"/>
                </a:lnTo>
                <a:lnTo>
                  <a:pt x="2208022" y="1030395"/>
                </a:lnTo>
                <a:lnTo>
                  <a:pt x="2203726" y="1029941"/>
                </a:lnTo>
                <a:lnTo>
                  <a:pt x="2199657" y="1029487"/>
                </a:lnTo>
                <a:lnTo>
                  <a:pt x="2196039" y="1028807"/>
                </a:lnTo>
                <a:lnTo>
                  <a:pt x="2192422" y="1027899"/>
                </a:lnTo>
                <a:lnTo>
                  <a:pt x="2188804" y="1026311"/>
                </a:lnTo>
                <a:lnTo>
                  <a:pt x="2185639" y="1024496"/>
                </a:lnTo>
                <a:lnTo>
                  <a:pt x="2182474" y="1022681"/>
                </a:lnTo>
                <a:lnTo>
                  <a:pt x="2179309" y="1020413"/>
                </a:lnTo>
                <a:lnTo>
                  <a:pt x="2176370" y="1017691"/>
                </a:lnTo>
                <a:lnTo>
                  <a:pt x="2172978" y="1014968"/>
                </a:lnTo>
                <a:lnTo>
                  <a:pt x="2170039" y="1011565"/>
                </a:lnTo>
                <a:lnTo>
                  <a:pt x="2167100" y="1008162"/>
                </a:lnTo>
                <a:lnTo>
                  <a:pt x="2164161" y="1004533"/>
                </a:lnTo>
                <a:lnTo>
                  <a:pt x="2162132" y="1001713"/>
                </a:lnTo>
                <a:lnTo>
                  <a:pt x="1853446" y="1001713"/>
                </a:lnTo>
                <a:close/>
                <a:moveTo>
                  <a:pt x="4275346" y="983674"/>
                </a:moveTo>
                <a:lnTo>
                  <a:pt x="4311602" y="1044686"/>
                </a:lnTo>
                <a:lnTo>
                  <a:pt x="4336981" y="983674"/>
                </a:lnTo>
                <a:lnTo>
                  <a:pt x="4275346" y="983674"/>
                </a:lnTo>
                <a:close/>
                <a:moveTo>
                  <a:pt x="3664434" y="861650"/>
                </a:moveTo>
                <a:lnTo>
                  <a:pt x="3663301" y="861877"/>
                </a:lnTo>
                <a:lnTo>
                  <a:pt x="3662168" y="862331"/>
                </a:lnTo>
                <a:lnTo>
                  <a:pt x="3659676" y="863465"/>
                </a:lnTo>
                <a:lnTo>
                  <a:pt x="3657410" y="865052"/>
                </a:lnTo>
                <a:lnTo>
                  <a:pt x="3655597" y="867094"/>
                </a:lnTo>
                <a:lnTo>
                  <a:pt x="3653558" y="869362"/>
                </a:lnTo>
                <a:lnTo>
                  <a:pt x="3651745" y="871630"/>
                </a:lnTo>
                <a:lnTo>
                  <a:pt x="3650385" y="873671"/>
                </a:lnTo>
                <a:lnTo>
                  <a:pt x="3648346" y="877300"/>
                </a:lnTo>
                <a:lnTo>
                  <a:pt x="3647666" y="878434"/>
                </a:lnTo>
                <a:lnTo>
                  <a:pt x="3649269" y="901700"/>
                </a:lnTo>
                <a:lnTo>
                  <a:pt x="3660775" y="901700"/>
                </a:lnTo>
                <a:lnTo>
                  <a:pt x="3660775" y="1001713"/>
                </a:lnTo>
                <a:lnTo>
                  <a:pt x="3246438" y="1001713"/>
                </a:lnTo>
                <a:lnTo>
                  <a:pt x="3246438" y="2034626"/>
                </a:lnTo>
                <a:lnTo>
                  <a:pt x="3247945" y="2034259"/>
                </a:lnTo>
                <a:lnTo>
                  <a:pt x="3256556" y="2031991"/>
                </a:lnTo>
                <a:lnTo>
                  <a:pt x="3265620" y="2029496"/>
                </a:lnTo>
                <a:lnTo>
                  <a:pt x="3274910" y="2026547"/>
                </a:lnTo>
                <a:lnTo>
                  <a:pt x="3284427" y="2023145"/>
                </a:lnTo>
                <a:lnTo>
                  <a:pt x="3293718" y="2019743"/>
                </a:lnTo>
                <a:lnTo>
                  <a:pt x="3303008" y="2015887"/>
                </a:lnTo>
                <a:lnTo>
                  <a:pt x="3311846" y="2012258"/>
                </a:lnTo>
                <a:lnTo>
                  <a:pt x="3320457" y="2008402"/>
                </a:lnTo>
                <a:lnTo>
                  <a:pt x="3328841" y="2004773"/>
                </a:lnTo>
                <a:lnTo>
                  <a:pt x="3336092" y="2001144"/>
                </a:lnTo>
                <a:lnTo>
                  <a:pt x="3343117" y="1997515"/>
                </a:lnTo>
                <a:lnTo>
                  <a:pt x="3349008" y="1994340"/>
                </a:lnTo>
                <a:lnTo>
                  <a:pt x="3354220" y="1991392"/>
                </a:lnTo>
                <a:lnTo>
                  <a:pt x="3358299" y="1988670"/>
                </a:lnTo>
                <a:lnTo>
                  <a:pt x="3365550" y="1983453"/>
                </a:lnTo>
                <a:lnTo>
                  <a:pt x="3374161" y="1978010"/>
                </a:lnTo>
                <a:lnTo>
                  <a:pt x="3383225" y="1972113"/>
                </a:lnTo>
                <a:lnTo>
                  <a:pt x="3392515" y="1965762"/>
                </a:lnTo>
                <a:lnTo>
                  <a:pt x="3401353" y="1959411"/>
                </a:lnTo>
                <a:lnTo>
                  <a:pt x="3405431" y="1956236"/>
                </a:lnTo>
                <a:lnTo>
                  <a:pt x="3409510" y="1953061"/>
                </a:lnTo>
                <a:lnTo>
                  <a:pt x="3413362" y="1949659"/>
                </a:lnTo>
                <a:lnTo>
                  <a:pt x="3416988" y="1946483"/>
                </a:lnTo>
                <a:lnTo>
                  <a:pt x="3419934" y="1943308"/>
                </a:lnTo>
                <a:lnTo>
                  <a:pt x="3422653" y="1940132"/>
                </a:lnTo>
                <a:lnTo>
                  <a:pt x="3424919" y="1936504"/>
                </a:lnTo>
                <a:lnTo>
                  <a:pt x="3427185" y="1932648"/>
                </a:lnTo>
                <a:lnTo>
                  <a:pt x="3428771" y="1928338"/>
                </a:lnTo>
                <a:lnTo>
                  <a:pt x="3430357" y="1924256"/>
                </a:lnTo>
                <a:lnTo>
                  <a:pt x="3431490" y="1919493"/>
                </a:lnTo>
                <a:lnTo>
                  <a:pt x="3432623" y="1914957"/>
                </a:lnTo>
                <a:lnTo>
                  <a:pt x="3433530" y="1910194"/>
                </a:lnTo>
                <a:lnTo>
                  <a:pt x="3433983" y="1905884"/>
                </a:lnTo>
                <a:lnTo>
                  <a:pt x="3435116" y="1897719"/>
                </a:lnTo>
                <a:lnTo>
                  <a:pt x="3435569" y="1890915"/>
                </a:lnTo>
                <a:lnTo>
                  <a:pt x="3435796" y="1884791"/>
                </a:lnTo>
                <a:lnTo>
                  <a:pt x="3394555" y="1883430"/>
                </a:lnTo>
                <a:lnTo>
                  <a:pt x="3362378" y="1882523"/>
                </a:lnTo>
                <a:lnTo>
                  <a:pt x="3339944" y="1882069"/>
                </a:lnTo>
                <a:lnTo>
                  <a:pt x="3336319" y="1882069"/>
                </a:lnTo>
                <a:lnTo>
                  <a:pt x="3333373" y="1881842"/>
                </a:lnTo>
                <a:lnTo>
                  <a:pt x="3330880" y="1881615"/>
                </a:lnTo>
                <a:lnTo>
                  <a:pt x="3328388" y="1880708"/>
                </a:lnTo>
                <a:lnTo>
                  <a:pt x="3326575" y="1879801"/>
                </a:lnTo>
                <a:lnTo>
                  <a:pt x="3324535" y="1878894"/>
                </a:lnTo>
                <a:lnTo>
                  <a:pt x="3322949" y="1877306"/>
                </a:lnTo>
                <a:lnTo>
                  <a:pt x="3321816" y="1875265"/>
                </a:lnTo>
                <a:lnTo>
                  <a:pt x="3320457" y="1872997"/>
                </a:lnTo>
                <a:lnTo>
                  <a:pt x="3319550" y="1870275"/>
                </a:lnTo>
                <a:lnTo>
                  <a:pt x="3318870" y="1867326"/>
                </a:lnTo>
                <a:lnTo>
                  <a:pt x="3318417" y="1863697"/>
                </a:lnTo>
                <a:lnTo>
                  <a:pt x="3317737" y="1859615"/>
                </a:lnTo>
                <a:lnTo>
                  <a:pt x="3317511" y="1855079"/>
                </a:lnTo>
                <a:lnTo>
                  <a:pt x="3317284" y="1843738"/>
                </a:lnTo>
                <a:lnTo>
                  <a:pt x="3317284" y="1837614"/>
                </a:lnTo>
                <a:lnTo>
                  <a:pt x="3317058" y="1831264"/>
                </a:lnTo>
                <a:lnTo>
                  <a:pt x="3316604" y="1824686"/>
                </a:lnTo>
                <a:lnTo>
                  <a:pt x="3316151" y="1818109"/>
                </a:lnTo>
                <a:lnTo>
                  <a:pt x="3314338" y="1803593"/>
                </a:lnTo>
                <a:lnTo>
                  <a:pt x="3312072" y="1788170"/>
                </a:lnTo>
                <a:lnTo>
                  <a:pt x="3309353" y="1771159"/>
                </a:lnTo>
                <a:lnTo>
                  <a:pt x="3306181" y="1752107"/>
                </a:lnTo>
                <a:lnTo>
                  <a:pt x="3298930" y="1706972"/>
                </a:lnTo>
                <a:lnTo>
                  <a:pt x="3296664" y="1691549"/>
                </a:lnTo>
                <a:lnTo>
                  <a:pt x="3294624" y="1670909"/>
                </a:lnTo>
                <a:lnTo>
                  <a:pt x="3291905" y="1646187"/>
                </a:lnTo>
                <a:lnTo>
                  <a:pt x="3289186" y="1617608"/>
                </a:lnTo>
                <a:lnTo>
                  <a:pt x="3283068" y="1553194"/>
                </a:lnTo>
                <a:lnTo>
                  <a:pt x="3276950" y="1483790"/>
                </a:lnTo>
                <a:lnTo>
                  <a:pt x="3271058" y="1415521"/>
                </a:lnTo>
                <a:lnTo>
                  <a:pt x="3265393" y="1354736"/>
                </a:lnTo>
                <a:lnTo>
                  <a:pt x="3262900" y="1328879"/>
                </a:lnTo>
                <a:lnTo>
                  <a:pt x="3260634" y="1307559"/>
                </a:lnTo>
                <a:lnTo>
                  <a:pt x="3258595" y="1291002"/>
                </a:lnTo>
                <a:lnTo>
                  <a:pt x="3257689" y="1284651"/>
                </a:lnTo>
                <a:lnTo>
                  <a:pt x="3256782" y="1280342"/>
                </a:lnTo>
                <a:lnTo>
                  <a:pt x="3256556" y="1278300"/>
                </a:lnTo>
                <a:lnTo>
                  <a:pt x="3256556" y="1276259"/>
                </a:lnTo>
                <a:lnTo>
                  <a:pt x="3256556" y="1274445"/>
                </a:lnTo>
                <a:lnTo>
                  <a:pt x="3256782" y="1272403"/>
                </a:lnTo>
                <a:lnTo>
                  <a:pt x="3257235" y="1270362"/>
                </a:lnTo>
                <a:lnTo>
                  <a:pt x="3257689" y="1268321"/>
                </a:lnTo>
                <a:lnTo>
                  <a:pt x="3259275" y="1264465"/>
                </a:lnTo>
                <a:lnTo>
                  <a:pt x="3261314" y="1260156"/>
                </a:lnTo>
                <a:lnTo>
                  <a:pt x="3264033" y="1256300"/>
                </a:lnTo>
                <a:lnTo>
                  <a:pt x="3267206" y="1251991"/>
                </a:lnTo>
                <a:lnTo>
                  <a:pt x="3271058" y="1247908"/>
                </a:lnTo>
                <a:lnTo>
                  <a:pt x="3275137" y="1243599"/>
                </a:lnTo>
                <a:lnTo>
                  <a:pt x="3279669" y="1239289"/>
                </a:lnTo>
                <a:lnTo>
                  <a:pt x="3284654" y="1235207"/>
                </a:lnTo>
                <a:lnTo>
                  <a:pt x="3290092" y="1230897"/>
                </a:lnTo>
                <a:lnTo>
                  <a:pt x="3295757" y="1226815"/>
                </a:lnTo>
                <a:lnTo>
                  <a:pt x="3301876" y="1222505"/>
                </a:lnTo>
                <a:lnTo>
                  <a:pt x="3308447" y="1218196"/>
                </a:lnTo>
                <a:lnTo>
                  <a:pt x="3314792" y="1214113"/>
                </a:lnTo>
                <a:lnTo>
                  <a:pt x="3329067" y="1205948"/>
                </a:lnTo>
                <a:lnTo>
                  <a:pt x="3343570" y="1197783"/>
                </a:lnTo>
                <a:lnTo>
                  <a:pt x="3358752" y="1190071"/>
                </a:lnTo>
                <a:lnTo>
                  <a:pt x="3374161" y="1182360"/>
                </a:lnTo>
                <a:lnTo>
                  <a:pt x="3389343" y="1174875"/>
                </a:lnTo>
                <a:lnTo>
                  <a:pt x="3404525" y="1167844"/>
                </a:lnTo>
                <a:lnTo>
                  <a:pt x="3433303" y="1155143"/>
                </a:lnTo>
                <a:lnTo>
                  <a:pt x="3440328" y="1151967"/>
                </a:lnTo>
                <a:lnTo>
                  <a:pt x="3448259" y="1149019"/>
                </a:lnTo>
                <a:lnTo>
                  <a:pt x="3456643" y="1145843"/>
                </a:lnTo>
                <a:lnTo>
                  <a:pt x="3465480" y="1142895"/>
                </a:lnTo>
                <a:lnTo>
                  <a:pt x="3484741" y="1136544"/>
                </a:lnTo>
                <a:lnTo>
                  <a:pt x="3505588" y="1129967"/>
                </a:lnTo>
                <a:lnTo>
                  <a:pt x="3528022" y="1123616"/>
                </a:lnTo>
                <a:lnTo>
                  <a:pt x="3550908" y="1117265"/>
                </a:lnTo>
                <a:lnTo>
                  <a:pt x="3574248" y="1111141"/>
                </a:lnTo>
                <a:lnTo>
                  <a:pt x="3597588" y="1105244"/>
                </a:lnTo>
                <a:lnTo>
                  <a:pt x="3620247" y="1099574"/>
                </a:lnTo>
                <a:lnTo>
                  <a:pt x="3642228" y="1094357"/>
                </a:lnTo>
                <a:lnTo>
                  <a:pt x="3682109" y="1085058"/>
                </a:lnTo>
                <a:lnTo>
                  <a:pt x="3713153" y="1078481"/>
                </a:lnTo>
                <a:lnTo>
                  <a:pt x="3724936" y="1076213"/>
                </a:lnTo>
                <a:lnTo>
                  <a:pt x="3733094" y="1074852"/>
                </a:lnTo>
                <a:lnTo>
                  <a:pt x="3744877" y="1072810"/>
                </a:lnTo>
                <a:lnTo>
                  <a:pt x="3749862" y="1071676"/>
                </a:lnTo>
                <a:lnTo>
                  <a:pt x="3754621" y="1070542"/>
                </a:lnTo>
                <a:lnTo>
                  <a:pt x="3758926" y="1069182"/>
                </a:lnTo>
                <a:lnTo>
                  <a:pt x="3762552" y="1068047"/>
                </a:lnTo>
                <a:lnTo>
                  <a:pt x="3765724" y="1066460"/>
                </a:lnTo>
                <a:lnTo>
                  <a:pt x="3768443" y="1065099"/>
                </a:lnTo>
                <a:lnTo>
                  <a:pt x="3770936" y="1063284"/>
                </a:lnTo>
                <a:lnTo>
                  <a:pt x="3772975" y="1061470"/>
                </a:lnTo>
                <a:lnTo>
                  <a:pt x="3774335" y="1059656"/>
                </a:lnTo>
                <a:lnTo>
                  <a:pt x="3775694" y="1057387"/>
                </a:lnTo>
                <a:lnTo>
                  <a:pt x="3776374" y="1055119"/>
                </a:lnTo>
                <a:lnTo>
                  <a:pt x="3776828" y="1052624"/>
                </a:lnTo>
                <a:lnTo>
                  <a:pt x="3776828" y="1049903"/>
                </a:lnTo>
                <a:lnTo>
                  <a:pt x="3776374" y="1047181"/>
                </a:lnTo>
                <a:lnTo>
                  <a:pt x="3774788" y="1034706"/>
                </a:lnTo>
                <a:lnTo>
                  <a:pt x="3773428" y="1028129"/>
                </a:lnTo>
                <a:lnTo>
                  <a:pt x="3772069" y="1021325"/>
                </a:lnTo>
                <a:lnTo>
                  <a:pt x="3770709" y="1017696"/>
                </a:lnTo>
                <a:lnTo>
                  <a:pt x="3769576" y="1014067"/>
                </a:lnTo>
                <a:lnTo>
                  <a:pt x="3767990" y="1010438"/>
                </a:lnTo>
                <a:lnTo>
                  <a:pt x="3766177" y="1006582"/>
                </a:lnTo>
                <a:lnTo>
                  <a:pt x="3764138" y="1002726"/>
                </a:lnTo>
                <a:lnTo>
                  <a:pt x="3761645" y="998870"/>
                </a:lnTo>
                <a:lnTo>
                  <a:pt x="3758926" y="994561"/>
                </a:lnTo>
                <a:lnTo>
                  <a:pt x="3755527" y="990252"/>
                </a:lnTo>
                <a:lnTo>
                  <a:pt x="3747143" y="980272"/>
                </a:lnTo>
                <a:lnTo>
                  <a:pt x="3736946" y="966890"/>
                </a:lnTo>
                <a:lnTo>
                  <a:pt x="3725616" y="951240"/>
                </a:lnTo>
                <a:lnTo>
                  <a:pt x="3713380" y="934230"/>
                </a:lnTo>
                <a:lnTo>
                  <a:pt x="3701823" y="917219"/>
                </a:lnTo>
                <a:lnTo>
                  <a:pt x="3696385" y="908827"/>
                </a:lnTo>
                <a:lnTo>
                  <a:pt x="3691173" y="900662"/>
                </a:lnTo>
                <a:lnTo>
                  <a:pt x="3686641" y="892950"/>
                </a:lnTo>
                <a:lnTo>
                  <a:pt x="3682562" y="885692"/>
                </a:lnTo>
                <a:lnTo>
                  <a:pt x="3679163" y="879341"/>
                </a:lnTo>
                <a:lnTo>
                  <a:pt x="3676671" y="873218"/>
                </a:lnTo>
                <a:lnTo>
                  <a:pt x="3675311" y="870723"/>
                </a:lnTo>
                <a:lnTo>
                  <a:pt x="3674178" y="868681"/>
                </a:lnTo>
                <a:lnTo>
                  <a:pt x="3673045" y="866867"/>
                </a:lnTo>
                <a:lnTo>
                  <a:pt x="3671912" y="865052"/>
                </a:lnTo>
                <a:lnTo>
                  <a:pt x="3670552" y="864145"/>
                </a:lnTo>
                <a:lnTo>
                  <a:pt x="3669419" y="863011"/>
                </a:lnTo>
                <a:lnTo>
                  <a:pt x="3668060" y="862331"/>
                </a:lnTo>
                <a:lnTo>
                  <a:pt x="3666927" y="861877"/>
                </a:lnTo>
                <a:lnTo>
                  <a:pt x="3665567" y="861650"/>
                </a:lnTo>
                <a:lnTo>
                  <a:pt x="3664434" y="861650"/>
                </a:lnTo>
                <a:close/>
                <a:moveTo>
                  <a:pt x="2220472" y="826676"/>
                </a:moveTo>
                <a:lnTo>
                  <a:pt x="2208828" y="831767"/>
                </a:lnTo>
                <a:lnTo>
                  <a:pt x="2195216" y="837663"/>
                </a:lnTo>
                <a:lnTo>
                  <a:pt x="2181830" y="843559"/>
                </a:lnTo>
                <a:lnTo>
                  <a:pt x="2166630" y="850815"/>
                </a:lnTo>
                <a:lnTo>
                  <a:pt x="2150522" y="858979"/>
                </a:lnTo>
                <a:lnTo>
                  <a:pt x="2133506" y="867822"/>
                </a:lnTo>
                <a:lnTo>
                  <a:pt x="2122843" y="873945"/>
                </a:lnTo>
                <a:lnTo>
                  <a:pt x="2109684" y="881428"/>
                </a:lnTo>
                <a:lnTo>
                  <a:pt x="2078602" y="900703"/>
                </a:lnTo>
                <a:lnTo>
                  <a:pt x="2077000" y="901700"/>
                </a:lnTo>
                <a:lnTo>
                  <a:pt x="2239166" y="901700"/>
                </a:lnTo>
                <a:lnTo>
                  <a:pt x="2235378" y="885430"/>
                </a:lnTo>
                <a:lnTo>
                  <a:pt x="2228822" y="858660"/>
                </a:lnTo>
                <a:lnTo>
                  <a:pt x="2221587" y="830530"/>
                </a:lnTo>
                <a:lnTo>
                  <a:pt x="2220472" y="826676"/>
                </a:lnTo>
                <a:close/>
                <a:moveTo>
                  <a:pt x="2743080" y="753710"/>
                </a:moveTo>
                <a:lnTo>
                  <a:pt x="2741946" y="753937"/>
                </a:lnTo>
                <a:lnTo>
                  <a:pt x="2741040" y="754844"/>
                </a:lnTo>
                <a:lnTo>
                  <a:pt x="2739906" y="755750"/>
                </a:lnTo>
                <a:lnTo>
                  <a:pt x="2738999" y="757110"/>
                </a:lnTo>
                <a:lnTo>
                  <a:pt x="2738319" y="758697"/>
                </a:lnTo>
                <a:lnTo>
                  <a:pt x="2737412" y="760737"/>
                </a:lnTo>
                <a:lnTo>
                  <a:pt x="2736052" y="765724"/>
                </a:lnTo>
                <a:lnTo>
                  <a:pt x="2734692" y="771618"/>
                </a:lnTo>
                <a:lnTo>
                  <a:pt x="2733332" y="778872"/>
                </a:lnTo>
                <a:lnTo>
                  <a:pt x="2731518" y="787032"/>
                </a:lnTo>
                <a:lnTo>
                  <a:pt x="2729251" y="795646"/>
                </a:lnTo>
                <a:lnTo>
                  <a:pt x="2726758" y="805394"/>
                </a:lnTo>
                <a:lnTo>
                  <a:pt x="2723584" y="815821"/>
                </a:lnTo>
                <a:lnTo>
                  <a:pt x="2721770" y="821035"/>
                </a:lnTo>
                <a:lnTo>
                  <a:pt x="2719730" y="826475"/>
                </a:lnTo>
                <a:lnTo>
                  <a:pt x="2717463" y="831915"/>
                </a:lnTo>
                <a:lnTo>
                  <a:pt x="2714969" y="837583"/>
                </a:lnTo>
                <a:lnTo>
                  <a:pt x="2714856" y="837822"/>
                </a:lnTo>
                <a:lnTo>
                  <a:pt x="2706804" y="873933"/>
                </a:lnTo>
                <a:lnTo>
                  <a:pt x="2715680" y="872288"/>
                </a:lnTo>
                <a:lnTo>
                  <a:pt x="2736799" y="867591"/>
                </a:lnTo>
                <a:lnTo>
                  <a:pt x="2756101" y="863117"/>
                </a:lnTo>
                <a:lnTo>
                  <a:pt x="2773813" y="859090"/>
                </a:lnTo>
                <a:lnTo>
                  <a:pt x="2790390" y="855064"/>
                </a:lnTo>
                <a:lnTo>
                  <a:pt x="2805378" y="851708"/>
                </a:lnTo>
                <a:lnTo>
                  <a:pt x="2819230" y="848800"/>
                </a:lnTo>
                <a:lnTo>
                  <a:pt x="2820115" y="848642"/>
                </a:lnTo>
                <a:lnTo>
                  <a:pt x="2815623" y="842570"/>
                </a:lnTo>
                <a:lnTo>
                  <a:pt x="2792727" y="811061"/>
                </a:lnTo>
                <a:lnTo>
                  <a:pt x="2773457" y="784766"/>
                </a:lnTo>
                <a:lnTo>
                  <a:pt x="2765296" y="774338"/>
                </a:lnTo>
                <a:lnTo>
                  <a:pt x="2758722" y="766404"/>
                </a:lnTo>
                <a:lnTo>
                  <a:pt x="2753508" y="760511"/>
                </a:lnTo>
                <a:lnTo>
                  <a:pt x="2751468" y="758244"/>
                </a:lnTo>
                <a:lnTo>
                  <a:pt x="2749427" y="756430"/>
                </a:lnTo>
                <a:lnTo>
                  <a:pt x="2747614" y="755297"/>
                </a:lnTo>
                <a:lnTo>
                  <a:pt x="2745800" y="754164"/>
                </a:lnTo>
                <a:lnTo>
                  <a:pt x="2744440" y="753710"/>
                </a:lnTo>
                <a:lnTo>
                  <a:pt x="2743080" y="753710"/>
                </a:lnTo>
                <a:close/>
                <a:moveTo>
                  <a:pt x="547726" y="288896"/>
                </a:moveTo>
                <a:lnTo>
                  <a:pt x="546138" y="292070"/>
                </a:lnTo>
                <a:lnTo>
                  <a:pt x="545003" y="295472"/>
                </a:lnTo>
                <a:lnTo>
                  <a:pt x="543415" y="300234"/>
                </a:lnTo>
                <a:lnTo>
                  <a:pt x="541600" y="305449"/>
                </a:lnTo>
                <a:lnTo>
                  <a:pt x="540466" y="311345"/>
                </a:lnTo>
                <a:lnTo>
                  <a:pt x="539558" y="317241"/>
                </a:lnTo>
                <a:lnTo>
                  <a:pt x="539331" y="320642"/>
                </a:lnTo>
                <a:lnTo>
                  <a:pt x="538877" y="323590"/>
                </a:lnTo>
                <a:lnTo>
                  <a:pt x="538877" y="330393"/>
                </a:lnTo>
                <a:lnTo>
                  <a:pt x="538877" y="338557"/>
                </a:lnTo>
                <a:lnTo>
                  <a:pt x="538877" y="342865"/>
                </a:lnTo>
                <a:lnTo>
                  <a:pt x="539331" y="347400"/>
                </a:lnTo>
                <a:lnTo>
                  <a:pt x="539785" y="351709"/>
                </a:lnTo>
                <a:lnTo>
                  <a:pt x="540692" y="356244"/>
                </a:lnTo>
                <a:lnTo>
                  <a:pt x="541600" y="360553"/>
                </a:lnTo>
                <a:lnTo>
                  <a:pt x="543415" y="364408"/>
                </a:lnTo>
                <a:lnTo>
                  <a:pt x="545457" y="368489"/>
                </a:lnTo>
                <a:lnTo>
                  <a:pt x="546365" y="370077"/>
                </a:lnTo>
                <a:lnTo>
                  <a:pt x="547953" y="371891"/>
                </a:lnTo>
                <a:lnTo>
                  <a:pt x="549314" y="373478"/>
                </a:lnTo>
                <a:lnTo>
                  <a:pt x="550903" y="374839"/>
                </a:lnTo>
                <a:lnTo>
                  <a:pt x="552718" y="376426"/>
                </a:lnTo>
                <a:lnTo>
                  <a:pt x="554533" y="377560"/>
                </a:lnTo>
                <a:lnTo>
                  <a:pt x="556575" y="378920"/>
                </a:lnTo>
                <a:lnTo>
                  <a:pt x="558844" y="379601"/>
                </a:lnTo>
                <a:lnTo>
                  <a:pt x="561340" y="380508"/>
                </a:lnTo>
                <a:lnTo>
                  <a:pt x="564063" y="380961"/>
                </a:lnTo>
                <a:lnTo>
                  <a:pt x="569054" y="382095"/>
                </a:lnTo>
                <a:lnTo>
                  <a:pt x="573365" y="382322"/>
                </a:lnTo>
                <a:lnTo>
                  <a:pt x="577223" y="382095"/>
                </a:lnTo>
                <a:lnTo>
                  <a:pt x="578811" y="381642"/>
                </a:lnTo>
                <a:lnTo>
                  <a:pt x="580399" y="381415"/>
                </a:lnTo>
                <a:lnTo>
                  <a:pt x="581987" y="380508"/>
                </a:lnTo>
                <a:lnTo>
                  <a:pt x="583122" y="380054"/>
                </a:lnTo>
                <a:lnTo>
                  <a:pt x="584029" y="379374"/>
                </a:lnTo>
                <a:lnTo>
                  <a:pt x="585164" y="378240"/>
                </a:lnTo>
                <a:lnTo>
                  <a:pt x="585845" y="377333"/>
                </a:lnTo>
                <a:lnTo>
                  <a:pt x="586525" y="376426"/>
                </a:lnTo>
                <a:lnTo>
                  <a:pt x="587660" y="373932"/>
                </a:lnTo>
                <a:lnTo>
                  <a:pt x="588114" y="371437"/>
                </a:lnTo>
                <a:lnTo>
                  <a:pt x="588114" y="368489"/>
                </a:lnTo>
                <a:lnTo>
                  <a:pt x="587887" y="365541"/>
                </a:lnTo>
                <a:lnTo>
                  <a:pt x="587206" y="361913"/>
                </a:lnTo>
                <a:lnTo>
                  <a:pt x="585845" y="358739"/>
                </a:lnTo>
                <a:lnTo>
                  <a:pt x="584256" y="355337"/>
                </a:lnTo>
                <a:lnTo>
                  <a:pt x="582441" y="351482"/>
                </a:lnTo>
                <a:lnTo>
                  <a:pt x="580399" y="348081"/>
                </a:lnTo>
                <a:lnTo>
                  <a:pt x="575407" y="340824"/>
                </a:lnTo>
                <a:lnTo>
                  <a:pt x="569962" y="333568"/>
                </a:lnTo>
                <a:lnTo>
                  <a:pt x="564516" y="326085"/>
                </a:lnTo>
                <a:lnTo>
                  <a:pt x="559298" y="318375"/>
                </a:lnTo>
                <a:lnTo>
                  <a:pt x="556802" y="314520"/>
                </a:lnTo>
                <a:lnTo>
                  <a:pt x="554533" y="310892"/>
                </a:lnTo>
                <a:lnTo>
                  <a:pt x="552718" y="307037"/>
                </a:lnTo>
                <a:lnTo>
                  <a:pt x="550903" y="303182"/>
                </a:lnTo>
                <a:lnTo>
                  <a:pt x="549541" y="299554"/>
                </a:lnTo>
                <a:lnTo>
                  <a:pt x="548407" y="295925"/>
                </a:lnTo>
                <a:lnTo>
                  <a:pt x="547953" y="292297"/>
                </a:lnTo>
                <a:lnTo>
                  <a:pt x="547726" y="288896"/>
                </a:lnTo>
                <a:close/>
                <a:moveTo>
                  <a:pt x="680233" y="0"/>
                </a:moveTo>
                <a:lnTo>
                  <a:pt x="686132" y="0"/>
                </a:lnTo>
                <a:lnTo>
                  <a:pt x="692032" y="453"/>
                </a:lnTo>
                <a:lnTo>
                  <a:pt x="697931" y="1134"/>
                </a:lnTo>
                <a:lnTo>
                  <a:pt x="703830" y="2494"/>
                </a:lnTo>
                <a:lnTo>
                  <a:pt x="709957" y="3855"/>
                </a:lnTo>
                <a:lnTo>
                  <a:pt x="715856" y="5669"/>
                </a:lnTo>
                <a:lnTo>
                  <a:pt x="721528" y="7937"/>
                </a:lnTo>
                <a:lnTo>
                  <a:pt x="727201" y="10431"/>
                </a:lnTo>
                <a:lnTo>
                  <a:pt x="732873" y="12926"/>
                </a:lnTo>
                <a:lnTo>
                  <a:pt x="738318" y="15874"/>
                </a:lnTo>
                <a:lnTo>
                  <a:pt x="743537" y="19048"/>
                </a:lnTo>
                <a:lnTo>
                  <a:pt x="748529" y="22223"/>
                </a:lnTo>
                <a:lnTo>
                  <a:pt x="753294" y="25624"/>
                </a:lnTo>
                <a:lnTo>
                  <a:pt x="757832" y="29479"/>
                </a:lnTo>
                <a:lnTo>
                  <a:pt x="762596" y="33107"/>
                </a:lnTo>
                <a:lnTo>
                  <a:pt x="767361" y="37189"/>
                </a:lnTo>
                <a:lnTo>
                  <a:pt x="778025" y="45126"/>
                </a:lnTo>
                <a:lnTo>
                  <a:pt x="789824" y="53063"/>
                </a:lnTo>
                <a:lnTo>
                  <a:pt x="801396" y="60772"/>
                </a:lnTo>
                <a:lnTo>
                  <a:pt x="812513" y="67575"/>
                </a:lnTo>
                <a:lnTo>
                  <a:pt x="822951" y="73925"/>
                </a:lnTo>
                <a:lnTo>
                  <a:pt x="831346" y="78687"/>
                </a:lnTo>
                <a:lnTo>
                  <a:pt x="837699" y="82315"/>
                </a:lnTo>
                <a:lnTo>
                  <a:pt x="840195" y="83675"/>
                </a:lnTo>
                <a:lnTo>
                  <a:pt x="842464" y="85490"/>
                </a:lnTo>
                <a:lnTo>
                  <a:pt x="844279" y="87304"/>
                </a:lnTo>
                <a:lnTo>
                  <a:pt x="846094" y="88891"/>
                </a:lnTo>
                <a:lnTo>
                  <a:pt x="847682" y="90932"/>
                </a:lnTo>
                <a:lnTo>
                  <a:pt x="848817" y="92973"/>
                </a:lnTo>
                <a:lnTo>
                  <a:pt x="849951" y="95014"/>
                </a:lnTo>
                <a:lnTo>
                  <a:pt x="850859" y="97054"/>
                </a:lnTo>
                <a:lnTo>
                  <a:pt x="851313" y="99095"/>
                </a:lnTo>
                <a:lnTo>
                  <a:pt x="851539" y="101136"/>
                </a:lnTo>
                <a:lnTo>
                  <a:pt x="851539" y="103177"/>
                </a:lnTo>
                <a:lnTo>
                  <a:pt x="851313" y="104764"/>
                </a:lnTo>
                <a:lnTo>
                  <a:pt x="850859" y="106579"/>
                </a:lnTo>
                <a:lnTo>
                  <a:pt x="849951" y="108393"/>
                </a:lnTo>
                <a:lnTo>
                  <a:pt x="848817" y="109753"/>
                </a:lnTo>
                <a:lnTo>
                  <a:pt x="847228" y="110887"/>
                </a:lnTo>
                <a:lnTo>
                  <a:pt x="844506" y="112928"/>
                </a:lnTo>
                <a:lnTo>
                  <a:pt x="841783" y="115195"/>
                </a:lnTo>
                <a:lnTo>
                  <a:pt x="839968" y="117463"/>
                </a:lnTo>
                <a:lnTo>
                  <a:pt x="838380" y="119957"/>
                </a:lnTo>
                <a:lnTo>
                  <a:pt x="837926" y="121091"/>
                </a:lnTo>
                <a:lnTo>
                  <a:pt x="837472" y="122452"/>
                </a:lnTo>
                <a:lnTo>
                  <a:pt x="837245" y="123812"/>
                </a:lnTo>
                <a:lnTo>
                  <a:pt x="837018" y="125400"/>
                </a:lnTo>
                <a:lnTo>
                  <a:pt x="837245" y="128574"/>
                </a:lnTo>
                <a:lnTo>
                  <a:pt x="837699" y="132656"/>
                </a:lnTo>
                <a:lnTo>
                  <a:pt x="840195" y="141500"/>
                </a:lnTo>
                <a:lnTo>
                  <a:pt x="841329" y="146942"/>
                </a:lnTo>
                <a:lnTo>
                  <a:pt x="842464" y="152611"/>
                </a:lnTo>
                <a:lnTo>
                  <a:pt x="843144" y="159187"/>
                </a:lnTo>
                <a:lnTo>
                  <a:pt x="843371" y="162589"/>
                </a:lnTo>
                <a:lnTo>
                  <a:pt x="843371" y="165990"/>
                </a:lnTo>
                <a:lnTo>
                  <a:pt x="843144" y="169618"/>
                </a:lnTo>
                <a:lnTo>
                  <a:pt x="842917" y="173247"/>
                </a:lnTo>
                <a:lnTo>
                  <a:pt x="842464" y="177328"/>
                </a:lnTo>
                <a:lnTo>
                  <a:pt x="841556" y="181183"/>
                </a:lnTo>
                <a:lnTo>
                  <a:pt x="839968" y="189120"/>
                </a:lnTo>
                <a:lnTo>
                  <a:pt x="838606" y="196830"/>
                </a:lnTo>
                <a:lnTo>
                  <a:pt x="838153" y="200231"/>
                </a:lnTo>
                <a:lnTo>
                  <a:pt x="837926" y="203860"/>
                </a:lnTo>
                <a:lnTo>
                  <a:pt x="837926" y="207261"/>
                </a:lnTo>
                <a:lnTo>
                  <a:pt x="838153" y="210663"/>
                </a:lnTo>
                <a:lnTo>
                  <a:pt x="838380" y="213837"/>
                </a:lnTo>
                <a:lnTo>
                  <a:pt x="838833" y="217239"/>
                </a:lnTo>
                <a:lnTo>
                  <a:pt x="839741" y="220187"/>
                </a:lnTo>
                <a:lnTo>
                  <a:pt x="840648" y="223134"/>
                </a:lnTo>
                <a:lnTo>
                  <a:pt x="841783" y="225856"/>
                </a:lnTo>
                <a:lnTo>
                  <a:pt x="843598" y="228577"/>
                </a:lnTo>
                <a:lnTo>
                  <a:pt x="845413" y="231298"/>
                </a:lnTo>
                <a:lnTo>
                  <a:pt x="847228" y="233792"/>
                </a:lnTo>
                <a:lnTo>
                  <a:pt x="850632" y="237420"/>
                </a:lnTo>
                <a:lnTo>
                  <a:pt x="854035" y="241956"/>
                </a:lnTo>
                <a:lnTo>
                  <a:pt x="861296" y="251933"/>
                </a:lnTo>
                <a:lnTo>
                  <a:pt x="868103" y="261004"/>
                </a:lnTo>
                <a:lnTo>
                  <a:pt x="871052" y="264632"/>
                </a:lnTo>
                <a:lnTo>
                  <a:pt x="873548" y="266900"/>
                </a:lnTo>
                <a:lnTo>
                  <a:pt x="874683" y="268034"/>
                </a:lnTo>
                <a:lnTo>
                  <a:pt x="875590" y="269167"/>
                </a:lnTo>
                <a:lnTo>
                  <a:pt x="876271" y="270528"/>
                </a:lnTo>
                <a:lnTo>
                  <a:pt x="877179" y="271888"/>
                </a:lnTo>
                <a:lnTo>
                  <a:pt x="877632" y="273476"/>
                </a:lnTo>
                <a:lnTo>
                  <a:pt x="877859" y="274836"/>
                </a:lnTo>
                <a:lnTo>
                  <a:pt x="878086" y="276424"/>
                </a:lnTo>
                <a:lnTo>
                  <a:pt x="877859" y="278011"/>
                </a:lnTo>
                <a:lnTo>
                  <a:pt x="877632" y="279372"/>
                </a:lnTo>
                <a:lnTo>
                  <a:pt x="877179" y="280959"/>
                </a:lnTo>
                <a:lnTo>
                  <a:pt x="876271" y="282093"/>
                </a:lnTo>
                <a:lnTo>
                  <a:pt x="875364" y="283453"/>
                </a:lnTo>
                <a:lnTo>
                  <a:pt x="874229" y="284360"/>
                </a:lnTo>
                <a:lnTo>
                  <a:pt x="872641" y="285267"/>
                </a:lnTo>
                <a:lnTo>
                  <a:pt x="870826" y="285948"/>
                </a:lnTo>
                <a:lnTo>
                  <a:pt x="869010" y="286401"/>
                </a:lnTo>
                <a:lnTo>
                  <a:pt x="864472" y="286855"/>
                </a:lnTo>
                <a:lnTo>
                  <a:pt x="860162" y="287535"/>
                </a:lnTo>
                <a:lnTo>
                  <a:pt x="856077" y="288896"/>
                </a:lnTo>
                <a:lnTo>
                  <a:pt x="852447" y="290029"/>
                </a:lnTo>
                <a:lnTo>
                  <a:pt x="850859" y="290710"/>
                </a:lnTo>
                <a:lnTo>
                  <a:pt x="849497" y="291844"/>
                </a:lnTo>
                <a:lnTo>
                  <a:pt x="848363" y="292751"/>
                </a:lnTo>
                <a:lnTo>
                  <a:pt x="847002" y="294111"/>
                </a:lnTo>
                <a:lnTo>
                  <a:pt x="846321" y="295018"/>
                </a:lnTo>
                <a:lnTo>
                  <a:pt x="845640" y="296606"/>
                </a:lnTo>
                <a:lnTo>
                  <a:pt x="845186" y="297739"/>
                </a:lnTo>
                <a:lnTo>
                  <a:pt x="845186" y="299327"/>
                </a:lnTo>
                <a:lnTo>
                  <a:pt x="845413" y="302501"/>
                </a:lnTo>
                <a:lnTo>
                  <a:pt x="845867" y="305676"/>
                </a:lnTo>
                <a:lnTo>
                  <a:pt x="846321" y="308624"/>
                </a:lnTo>
                <a:lnTo>
                  <a:pt x="846548" y="311572"/>
                </a:lnTo>
                <a:lnTo>
                  <a:pt x="846548" y="314293"/>
                </a:lnTo>
                <a:lnTo>
                  <a:pt x="846548" y="315427"/>
                </a:lnTo>
                <a:lnTo>
                  <a:pt x="846094" y="316561"/>
                </a:lnTo>
                <a:lnTo>
                  <a:pt x="845640" y="317695"/>
                </a:lnTo>
                <a:lnTo>
                  <a:pt x="844960" y="318375"/>
                </a:lnTo>
                <a:lnTo>
                  <a:pt x="843825" y="319055"/>
                </a:lnTo>
                <a:lnTo>
                  <a:pt x="842690" y="319509"/>
                </a:lnTo>
                <a:lnTo>
                  <a:pt x="840195" y="320642"/>
                </a:lnTo>
                <a:lnTo>
                  <a:pt x="837699" y="322003"/>
                </a:lnTo>
                <a:lnTo>
                  <a:pt x="835884" y="323817"/>
                </a:lnTo>
                <a:lnTo>
                  <a:pt x="834522" y="325858"/>
                </a:lnTo>
                <a:lnTo>
                  <a:pt x="833842" y="326765"/>
                </a:lnTo>
                <a:lnTo>
                  <a:pt x="833615" y="327672"/>
                </a:lnTo>
                <a:lnTo>
                  <a:pt x="833388" y="328806"/>
                </a:lnTo>
                <a:lnTo>
                  <a:pt x="833388" y="329940"/>
                </a:lnTo>
                <a:lnTo>
                  <a:pt x="833615" y="331073"/>
                </a:lnTo>
                <a:lnTo>
                  <a:pt x="833842" y="331981"/>
                </a:lnTo>
                <a:lnTo>
                  <a:pt x="834522" y="332888"/>
                </a:lnTo>
                <a:lnTo>
                  <a:pt x="835430" y="333795"/>
                </a:lnTo>
                <a:lnTo>
                  <a:pt x="837472" y="335382"/>
                </a:lnTo>
                <a:lnTo>
                  <a:pt x="839741" y="336969"/>
                </a:lnTo>
                <a:lnTo>
                  <a:pt x="844279" y="339237"/>
                </a:lnTo>
                <a:lnTo>
                  <a:pt x="846548" y="340371"/>
                </a:lnTo>
                <a:lnTo>
                  <a:pt x="848363" y="341731"/>
                </a:lnTo>
                <a:lnTo>
                  <a:pt x="848817" y="342412"/>
                </a:lnTo>
                <a:lnTo>
                  <a:pt x="849270" y="343092"/>
                </a:lnTo>
                <a:lnTo>
                  <a:pt x="849724" y="343772"/>
                </a:lnTo>
                <a:lnTo>
                  <a:pt x="849724" y="344679"/>
                </a:lnTo>
                <a:lnTo>
                  <a:pt x="849497" y="346267"/>
                </a:lnTo>
                <a:lnTo>
                  <a:pt x="848817" y="347854"/>
                </a:lnTo>
                <a:lnTo>
                  <a:pt x="847682" y="349441"/>
                </a:lnTo>
                <a:lnTo>
                  <a:pt x="846094" y="350575"/>
                </a:lnTo>
                <a:lnTo>
                  <a:pt x="842010" y="353296"/>
                </a:lnTo>
                <a:lnTo>
                  <a:pt x="837699" y="356471"/>
                </a:lnTo>
                <a:lnTo>
                  <a:pt x="833615" y="359646"/>
                </a:lnTo>
                <a:lnTo>
                  <a:pt x="832253" y="361233"/>
                </a:lnTo>
                <a:lnTo>
                  <a:pt x="830892" y="363047"/>
                </a:lnTo>
                <a:lnTo>
                  <a:pt x="830211" y="364634"/>
                </a:lnTo>
                <a:lnTo>
                  <a:pt x="829984" y="366675"/>
                </a:lnTo>
                <a:lnTo>
                  <a:pt x="829984" y="369170"/>
                </a:lnTo>
                <a:lnTo>
                  <a:pt x="830665" y="371891"/>
                </a:lnTo>
                <a:lnTo>
                  <a:pt x="831346" y="375065"/>
                </a:lnTo>
                <a:lnTo>
                  <a:pt x="832026" y="378013"/>
                </a:lnTo>
                <a:lnTo>
                  <a:pt x="832026" y="380961"/>
                </a:lnTo>
                <a:lnTo>
                  <a:pt x="832026" y="383909"/>
                </a:lnTo>
                <a:lnTo>
                  <a:pt x="831119" y="386857"/>
                </a:lnTo>
                <a:lnTo>
                  <a:pt x="829758" y="389805"/>
                </a:lnTo>
                <a:lnTo>
                  <a:pt x="827942" y="392753"/>
                </a:lnTo>
                <a:lnTo>
                  <a:pt x="825446" y="395701"/>
                </a:lnTo>
                <a:lnTo>
                  <a:pt x="823858" y="397288"/>
                </a:lnTo>
                <a:lnTo>
                  <a:pt x="821816" y="398422"/>
                </a:lnTo>
                <a:lnTo>
                  <a:pt x="819774" y="399329"/>
                </a:lnTo>
                <a:lnTo>
                  <a:pt x="817278" y="400236"/>
                </a:lnTo>
                <a:lnTo>
                  <a:pt x="814782" y="400690"/>
                </a:lnTo>
                <a:lnTo>
                  <a:pt x="811833" y="401143"/>
                </a:lnTo>
                <a:lnTo>
                  <a:pt x="805933" y="401597"/>
                </a:lnTo>
                <a:lnTo>
                  <a:pt x="799127" y="401823"/>
                </a:lnTo>
                <a:lnTo>
                  <a:pt x="792093" y="401823"/>
                </a:lnTo>
                <a:lnTo>
                  <a:pt x="784605" y="401823"/>
                </a:lnTo>
                <a:lnTo>
                  <a:pt x="777118" y="402504"/>
                </a:lnTo>
                <a:lnTo>
                  <a:pt x="773487" y="402957"/>
                </a:lnTo>
                <a:lnTo>
                  <a:pt x="770084" y="403864"/>
                </a:lnTo>
                <a:lnTo>
                  <a:pt x="766907" y="405452"/>
                </a:lnTo>
                <a:lnTo>
                  <a:pt x="763958" y="407266"/>
                </a:lnTo>
                <a:lnTo>
                  <a:pt x="761235" y="409533"/>
                </a:lnTo>
                <a:lnTo>
                  <a:pt x="758512" y="412028"/>
                </a:lnTo>
                <a:lnTo>
                  <a:pt x="756016" y="414976"/>
                </a:lnTo>
                <a:lnTo>
                  <a:pt x="753520" y="418377"/>
                </a:lnTo>
                <a:lnTo>
                  <a:pt x="751252" y="422005"/>
                </a:lnTo>
                <a:lnTo>
                  <a:pt x="748983" y="425633"/>
                </a:lnTo>
                <a:lnTo>
                  <a:pt x="744898" y="434250"/>
                </a:lnTo>
                <a:lnTo>
                  <a:pt x="740588" y="443321"/>
                </a:lnTo>
                <a:lnTo>
                  <a:pt x="736503" y="453072"/>
                </a:lnTo>
                <a:lnTo>
                  <a:pt x="734461" y="457834"/>
                </a:lnTo>
                <a:lnTo>
                  <a:pt x="732873" y="462142"/>
                </a:lnTo>
                <a:lnTo>
                  <a:pt x="731512" y="466451"/>
                </a:lnTo>
                <a:lnTo>
                  <a:pt x="730831" y="470079"/>
                </a:lnTo>
                <a:lnTo>
                  <a:pt x="729923" y="473480"/>
                </a:lnTo>
                <a:lnTo>
                  <a:pt x="729696" y="476655"/>
                </a:lnTo>
                <a:lnTo>
                  <a:pt x="729696" y="479376"/>
                </a:lnTo>
                <a:lnTo>
                  <a:pt x="729696" y="481644"/>
                </a:lnTo>
                <a:lnTo>
                  <a:pt x="730150" y="483685"/>
                </a:lnTo>
                <a:lnTo>
                  <a:pt x="731058" y="485499"/>
                </a:lnTo>
                <a:lnTo>
                  <a:pt x="731739" y="486859"/>
                </a:lnTo>
                <a:lnTo>
                  <a:pt x="732646" y="488220"/>
                </a:lnTo>
                <a:lnTo>
                  <a:pt x="734008" y="489127"/>
                </a:lnTo>
                <a:lnTo>
                  <a:pt x="735142" y="490034"/>
                </a:lnTo>
                <a:lnTo>
                  <a:pt x="736730" y="490261"/>
                </a:lnTo>
                <a:lnTo>
                  <a:pt x="738092" y="490488"/>
                </a:lnTo>
                <a:lnTo>
                  <a:pt x="741495" y="490714"/>
                </a:lnTo>
                <a:lnTo>
                  <a:pt x="745125" y="491395"/>
                </a:lnTo>
                <a:lnTo>
                  <a:pt x="748983" y="492982"/>
                </a:lnTo>
                <a:lnTo>
                  <a:pt x="753294" y="494796"/>
                </a:lnTo>
                <a:lnTo>
                  <a:pt x="758285" y="497290"/>
                </a:lnTo>
                <a:lnTo>
                  <a:pt x="763504" y="500012"/>
                </a:lnTo>
                <a:lnTo>
                  <a:pt x="775302" y="507041"/>
                </a:lnTo>
                <a:lnTo>
                  <a:pt x="778933" y="509309"/>
                </a:lnTo>
                <a:lnTo>
                  <a:pt x="782336" y="512257"/>
                </a:lnTo>
                <a:lnTo>
                  <a:pt x="785967" y="515885"/>
                </a:lnTo>
                <a:lnTo>
                  <a:pt x="790051" y="520193"/>
                </a:lnTo>
                <a:lnTo>
                  <a:pt x="793908" y="525182"/>
                </a:lnTo>
                <a:lnTo>
                  <a:pt x="798219" y="530398"/>
                </a:lnTo>
                <a:lnTo>
                  <a:pt x="802530" y="536067"/>
                </a:lnTo>
                <a:lnTo>
                  <a:pt x="806614" y="542189"/>
                </a:lnTo>
                <a:lnTo>
                  <a:pt x="815009" y="554888"/>
                </a:lnTo>
                <a:lnTo>
                  <a:pt x="823404" y="568267"/>
                </a:lnTo>
                <a:lnTo>
                  <a:pt x="831346" y="581646"/>
                </a:lnTo>
                <a:lnTo>
                  <a:pt x="838606" y="594118"/>
                </a:lnTo>
                <a:lnTo>
                  <a:pt x="840648" y="597519"/>
                </a:lnTo>
                <a:lnTo>
                  <a:pt x="843144" y="601374"/>
                </a:lnTo>
                <a:lnTo>
                  <a:pt x="849497" y="610218"/>
                </a:lnTo>
                <a:lnTo>
                  <a:pt x="857666" y="620876"/>
                </a:lnTo>
                <a:lnTo>
                  <a:pt x="866968" y="632668"/>
                </a:lnTo>
                <a:lnTo>
                  <a:pt x="877406" y="645593"/>
                </a:lnTo>
                <a:lnTo>
                  <a:pt x="888523" y="659199"/>
                </a:lnTo>
                <a:lnTo>
                  <a:pt x="912121" y="687091"/>
                </a:lnTo>
                <a:lnTo>
                  <a:pt x="934810" y="713622"/>
                </a:lnTo>
                <a:lnTo>
                  <a:pt x="954777" y="736752"/>
                </a:lnTo>
                <a:lnTo>
                  <a:pt x="969298" y="753759"/>
                </a:lnTo>
                <a:lnTo>
                  <a:pt x="976559" y="761922"/>
                </a:lnTo>
                <a:lnTo>
                  <a:pt x="979282" y="764870"/>
                </a:lnTo>
                <a:lnTo>
                  <a:pt x="982004" y="767365"/>
                </a:lnTo>
                <a:lnTo>
                  <a:pt x="984954" y="769405"/>
                </a:lnTo>
                <a:lnTo>
                  <a:pt x="987904" y="770993"/>
                </a:lnTo>
                <a:lnTo>
                  <a:pt x="989265" y="771446"/>
                </a:lnTo>
                <a:lnTo>
                  <a:pt x="990400" y="771673"/>
                </a:lnTo>
                <a:lnTo>
                  <a:pt x="991761" y="771673"/>
                </a:lnTo>
                <a:lnTo>
                  <a:pt x="992669" y="771673"/>
                </a:lnTo>
                <a:lnTo>
                  <a:pt x="993803" y="771220"/>
                </a:lnTo>
                <a:lnTo>
                  <a:pt x="994484" y="770539"/>
                </a:lnTo>
                <a:lnTo>
                  <a:pt x="995164" y="769632"/>
                </a:lnTo>
                <a:lnTo>
                  <a:pt x="995618" y="768725"/>
                </a:lnTo>
                <a:lnTo>
                  <a:pt x="1003106" y="731536"/>
                </a:lnTo>
                <a:lnTo>
                  <a:pt x="1018308" y="654664"/>
                </a:lnTo>
                <a:lnTo>
                  <a:pt x="1033737" y="575750"/>
                </a:lnTo>
                <a:lnTo>
                  <a:pt x="1042132" y="531758"/>
                </a:lnTo>
                <a:lnTo>
                  <a:pt x="1042812" y="528584"/>
                </a:lnTo>
                <a:lnTo>
                  <a:pt x="1043720" y="525862"/>
                </a:lnTo>
                <a:lnTo>
                  <a:pt x="1045081" y="523141"/>
                </a:lnTo>
                <a:lnTo>
                  <a:pt x="1046443" y="521100"/>
                </a:lnTo>
                <a:lnTo>
                  <a:pt x="1048031" y="519286"/>
                </a:lnTo>
                <a:lnTo>
                  <a:pt x="1049846" y="517472"/>
                </a:lnTo>
                <a:lnTo>
                  <a:pt x="1051662" y="516112"/>
                </a:lnTo>
                <a:lnTo>
                  <a:pt x="1053930" y="514978"/>
                </a:lnTo>
                <a:lnTo>
                  <a:pt x="1056199" y="514298"/>
                </a:lnTo>
                <a:lnTo>
                  <a:pt x="1058695" y="513391"/>
                </a:lnTo>
                <a:lnTo>
                  <a:pt x="1061191" y="512937"/>
                </a:lnTo>
                <a:lnTo>
                  <a:pt x="1063914" y="512484"/>
                </a:lnTo>
                <a:lnTo>
                  <a:pt x="1069813" y="512030"/>
                </a:lnTo>
                <a:lnTo>
                  <a:pt x="1075939" y="512030"/>
                </a:lnTo>
                <a:lnTo>
                  <a:pt x="1093183" y="511350"/>
                </a:lnTo>
                <a:lnTo>
                  <a:pt x="1127672" y="509536"/>
                </a:lnTo>
                <a:lnTo>
                  <a:pt x="1225464" y="504547"/>
                </a:lnTo>
                <a:lnTo>
                  <a:pt x="1324390" y="499331"/>
                </a:lnTo>
                <a:lnTo>
                  <a:pt x="1359786" y="497517"/>
                </a:lnTo>
                <a:lnTo>
                  <a:pt x="1378391" y="496837"/>
                </a:lnTo>
                <a:lnTo>
                  <a:pt x="1382475" y="497064"/>
                </a:lnTo>
                <a:lnTo>
                  <a:pt x="1386106" y="497290"/>
                </a:lnTo>
                <a:lnTo>
                  <a:pt x="1389509" y="498197"/>
                </a:lnTo>
                <a:lnTo>
                  <a:pt x="1392686" y="498878"/>
                </a:lnTo>
                <a:lnTo>
                  <a:pt x="1395182" y="499785"/>
                </a:lnTo>
                <a:lnTo>
                  <a:pt x="1397450" y="501372"/>
                </a:lnTo>
                <a:lnTo>
                  <a:pt x="1399492" y="502733"/>
                </a:lnTo>
                <a:lnTo>
                  <a:pt x="1401308" y="504547"/>
                </a:lnTo>
                <a:lnTo>
                  <a:pt x="1402442" y="506814"/>
                </a:lnTo>
                <a:lnTo>
                  <a:pt x="1403804" y="509082"/>
                </a:lnTo>
                <a:lnTo>
                  <a:pt x="1404257" y="511803"/>
                </a:lnTo>
                <a:lnTo>
                  <a:pt x="1404711" y="514524"/>
                </a:lnTo>
                <a:lnTo>
                  <a:pt x="1404938" y="517699"/>
                </a:lnTo>
                <a:lnTo>
                  <a:pt x="1404711" y="520874"/>
                </a:lnTo>
                <a:lnTo>
                  <a:pt x="1404257" y="524729"/>
                </a:lnTo>
                <a:lnTo>
                  <a:pt x="1403577" y="528584"/>
                </a:lnTo>
                <a:lnTo>
                  <a:pt x="1397904" y="555568"/>
                </a:lnTo>
                <a:lnTo>
                  <a:pt x="1386332" y="613393"/>
                </a:lnTo>
                <a:lnTo>
                  <a:pt x="1353886" y="778929"/>
                </a:lnTo>
                <a:lnTo>
                  <a:pt x="1351865" y="789240"/>
                </a:lnTo>
                <a:lnTo>
                  <a:pt x="1356912" y="789590"/>
                </a:lnTo>
                <a:lnTo>
                  <a:pt x="1382549" y="790497"/>
                </a:lnTo>
                <a:lnTo>
                  <a:pt x="1409547" y="791631"/>
                </a:lnTo>
                <a:lnTo>
                  <a:pt x="1437226" y="792084"/>
                </a:lnTo>
                <a:lnTo>
                  <a:pt x="1463770" y="792311"/>
                </a:lnTo>
                <a:lnTo>
                  <a:pt x="1487819" y="792084"/>
                </a:lnTo>
                <a:lnTo>
                  <a:pt x="1488008" y="791357"/>
                </a:lnTo>
                <a:lnTo>
                  <a:pt x="1487487" y="791299"/>
                </a:lnTo>
                <a:lnTo>
                  <a:pt x="1488025" y="791291"/>
                </a:lnTo>
                <a:lnTo>
                  <a:pt x="1490995" y="779839"/>
                </a:lnTo>
                <a:lnTo>
                  <a:pt x="1493945" y="766914"/>
                </a:lnTo>
                <a:lnTo>
                  <a:pt x="1500524" y="740609"/>
                </a:lnTo>
                <a:lnTo>
                  <a:pt x="1503700" y="727457"/>
                </a:lnTo>
                <a:lnTo>
                  <a:pt x="1507103" y="714985"/>
                </a:lnTo>
                <a:lnTo>
                  <a:pt x="1510960" y="703194"/>
                </a:lnTo>
                <a:lnTo>
                  <a:pt x="1514590" y="692083"/>
                </a:lnTo>
                <a:lnTo>
                  <a:pt x="1517993" y="683466"/>
                </a:lnTo>
                <a:lnTo>
                  <a:pt x="1522758" y="672808"/>
                </a:lnTo>
                <a:lnTo>
                  <a:pt x="1528883" y="660109"/>
                </a:lnTo>
                <a:lnTo>
                  <a:pt x="1535917" y="646277"/>
                </a:lnTo>
                <a:lnTo>
                  <a:pt x="1543857" y="631084"/>
                </a:lnTo>
                <a:lnTo>
                  <a:pt x="1552478" y="615211"/>
                </a:lnTo>
                <a:lnTo>
                  <a:pt x="1561553" y="598884"/>
                </a:lnTo>
                <a:lnTo>
                  <a:pt x="1570628" y="582784"/>
                </a:lnTo>
                <a:lnTo>
                  <a:pt x="1580157" y="566684"/>
                </a:lnTo>
                <a:lnTo>
                  <a:pt x="1589459" y="551264"/>
                </a:lnTo>
                <a:lnTo>
                  <a:pt x="1598307" y="536751"/>
                </a:lnTo>
                <a:lnTo>
                  <a:pt x="1607155" y="523599"/>
                </a:lnTo>
                <a:lnTo>
                  <a:pt x="1615096" y="512034"/>
                </a:lnTo>
                <a:lnTo>
                  <a:pt x="1622129" y="502737"/>
                </a:lnTo>
                <a:lnTo>
                  <a:pt x="1625532" y="498656"/>
                </a:lnTo>
                <a:lnTo>
                  <a:pt x="1628482" y="495254"/>
                </a:lnTo>
                <a:lnTo>
                  <a:pt x="1630977" y="492760"/>
                </a:lnTo>
                <a:lnTo>
                  <a:pt x="1633473" y="490719"/>
                </a:lnTo>
                <a:lnTo>
                  <a:pt x="1692234" y="447634"/>
                </a:lnTo>
                <a:lnTo>
                  <a:pt x="1723316" y="424731"/>
                </a:lnTo>
                <a:lnTo>
                  <a:pt x="1734886" y="416568"/>
                </a:lnTo>
                <a:lnTo>
                  <a:pt x="1741466" y="412033"/>
                </a:lnTo>
                <a:lnTo>
                  <a:pt x="1745322" y="409539"/>
                </a:lnTo>
                <a:lnTo>
                  <a:pt x="1748952" y="407271"/>
                </a:lnTo>
                <a:lnTo>
                  <a:pt x="1754851" y="402509"/>
                </a:lnTo>
                <a:lnTo>
                  <a:pt x="1759162" y="398654"/>
                </a:lnTo>
                <a:lnTo>
                  <a:pt x="1760750" y="397293"/>
                </a:lnTo>
                <a:lnTo>
                  <a:pt x="1777539" y="388903"/>
                </a:lnTo>
                <a:lnTo>
                  <a:pt x="1780488" y="386636"/>
                </a:lnTo>
                <a:lnTo>
                  <a:pt x="1783664" y="384368"/>
                </a:lnTo>
                <a:lnTo>
                  <a:pt x="1787067" y="381193"/>
                </a:lnTo>
                <a:lnTo>
                  <a:pt x="1790697" y="377565"/>
                </a:lnTo>
                <a:lnTo>
                  <a:pt x="1792286" y="375751"/>
                </a:lnTo>
                <a:lnTo>
                  <a:pt x="1793647" y="373710"/>
                </a:lnTo>
                <a:lnTo>
                  <a:pt x="1794781" y="371669"/>
                </a:lnTo>
                <a:lnTo>
                  <a:pt x="1795916" y="369402"/>
                </a:lnTo>
                <a:lnTo>
                  <a:pt x="1796369" y="367588"/>
                </a:lnTo>
                <a:lnTo>
                  <a:pt x="1796596" y="365547"/>
                </a:lnTo>
                <a:lnTo>
                  <a:pt x="1796596" y="363733"/>
                </a:lnTo>
                <a:lnTo>
                  <a:pt x="1796369" y="362372"/>
                </a:lnTo>
                <a:lnTo>
                  <a:pt x="1795916" y="361012"/>
                </a:lnTo>
                <a:lnTo>
                  <a:pt x="1795462" y="360331"/>
                </a:lnTo>
                <a:lnTo>
                  <a:pt x="1794554" y="359651"/>
                </a:lnTo>
                <a:lnTo>
                  <a:pt x="1793647" y="358971"/>
                </a:lnTo>
                <a:lnTo>
                  <a:pt x="1791832" y="358517"/>
                </a:lnTo>
                <a:lnTo>
                  <a:pt x="1789563" y="358064"/>
                </a:lnTo>
                <a:lnTo>
                  <a:pt x="1787521" y="357610"/>
                </a:lnTo>
                <a:lnTo>
                  <a:pt x="1786387" y="357157"/>
                </a:lnTo>
                <a:lnTo>
                  <a:pt x="1785252" y="356250"/>
                </a:lnTo>
                <a:lnTo>
                  <a:pt x="1784118" y="355569"/>
                </a:lnTo>
                <a:lnTo>
                  <a:pt x="1783211" y="354662"/>
                </a:lnTo>
                <a:lnTo>
                  <a:pt x="1782530" y="353075"/>
                </a:lnTo>
                <a:lnTo>
                  <a:pt x="1782076" y="351034"/>
                </a:lnTo>
                <a:lnTo>
                  <a:pt x="1781622" y="348540"/>
                </a:lnTo>
                <a:lnTo>
                  <a:pt x="1781396" y="345592"/>
                </a:lnTo>
                <a:lnTo>
                  <a:pt x="1781396" y="339016"/>
                </a:lnTo>
                <a:lnTo>
                  <a:pt x="1781622" y="331533"/>
                </a:lnTo>
                <a:lnTo>
                  <a:pt x="1782757" y="316793"/>
                </a:lnTo>
                <a:lnTo>
                  <a:pt x="1782984" y="311124"/>
                </a:lnTo>
                <a:lnTo>
                  <a:pt x="1782757" y="308630"/>
                </a:lnTo>
                <a:lnTo>
                  <a:pt x="1782530" y="307043"/>
                </a:lnTo>
                <a:lnTo>
                  <a:pt x="1781622" y="304321"/>
                </a:lnTo>
                <a:lnTo>
                  <a:pt x="1780715" y="302054"/>
                </a:lnTo>
                <a:lnTo>
                  <a:pt x="1778900" y="297519"/>
                </a:lnTo>
                <a:lnTo>
                  <a:pt x="1776177" y="291396"/>
                </a:lnTo>
                <a:lnTo>
                  <a:pt x="1774362" y="287088"/>
                </a:lnTo>
                <a:lnTo>
                  <a:pt x="1772094" y="281192"/>
                </a:lnTo>
                <a:lnTo>
                  <a:pt x="1770959" y="278017"/>
                </a:lnTo>
                <a:lnTo>
                  <a:pt x="1770506" y="274162"/>
                </a:lnTo>
                <a:lnTo>
                  <a:pt x="1770052" y="270534"/>
                </a:lnTo>
                <a:lnTo>
                  <a:pt x="1770052" y="266452"/>
                </a:lnTo>
                <a:lnTo>
                  <a:pt x="1770279" y="262597"/>
                </a:lnTo>
                <a:lnTo>
                  <a:pt x="1770732" y="258289"/>
                </a:lnTo>
                <a:lnTo>
                  <a:pt x="1771413" y="254434"/>
                </a:lnTo>
                <a:lnTo>
                  <a:pt x="1772321" y="250126"/>
                </a:lnTo>
                <a:lnTo>
                  <a:pt x="1774362" y="241962"/>
                </a:lnTo>
                <a:lnTo>
                  <a:pt x="1776404" y="234479"/>
                </a:lnTo>
                <a:lnTo>
                  <a:pt x="1778900" y="227676"/>
                </a:lnTo>
                <a:lnTo>
                  <a:pt x="1781169" y="222007"/>
                </a:lnTo>
                <a:lnTo>
                  <a:pt x="1782303" y="219286"/>
                </a:lnTo>
                <a:lnTo>
                  <a:pt x="1783211" y="215885"/>
                </a:lnTo>
                <a:lnTo>
                  <a:pt x="1785026" y="208855"/>
                </a:lnTo>
                <a:lnTo>
                  <a:pt x="1786387" y="200692"/>
                </a:lnTo>
                <a:lnTo>
                  <a:pt x="1787521" y="192075"/>
                </a:lnTo>
                <a:lnTo>
                  <a:pt x="1788202" y="183458"/>
                </a:lnTo>
                <a:lnTo>
                  <a:pt x="1788429" y="175294"/>
                </a:lnTo>
                <a:lnTo>
                  <a:pt x="1788429" y="167811"/>
                </a:lnTo>
                <a:lnTo>
                  <a:pt x="1787975" y="161462"/>
                </a:lnTo>
                <a:lnTo>
                  <a:pt x="1787748" y="158741"/>
                </a:lnTo>
                <a:lnTo>
                  <a:pt x="1788202" y="155566"/>
                </a:lnTo>
                <a:lnTo>
                  <a:pt x="1788656" y="152165"/>
                </a:lnTo>
                <a:lnTo>
                  <a:pt x="1790017" y="148763"/>
                </a:lnTo>
                <a:lnTo>
                  <a:pt x="1791151" y="145362"/>
                </a:lnTo>
                <a:lnTo>
                  <a:pt x="1792966" y="141507"/>
                </a:lnTo>
                <a:lnTo>
                  <a:pt x="1794781" y="138106"/>
                </a:lnTo>
                <a:lnTo>
                  <a:pt x="1796823" y="134704"/>
                </a:lnTo>
                <a:lnTo>
                  <a:pt x="1799092" y="131076"/>
                </a:lnTo>
                <a:lnTo>
                  <a:pt x="1801587" y="127675"/>
                </a:lnTo>
                <a:lnTo>
                  <a:pt x="1804083" y="124727"/>
                </a:lnTo>
                <a:lnTo>
                  <a:pt x="1806806" y="121779"/>
                </a:lnTo>
                <a:lnTo>
                  <a:pt x="1809301" y="119058"/>
                </a:lnTo>
                <a:lnTo>
                  <a:pt x="1812024" y="116790"/>
                </a:lnTo>
                <a:lnTo>
                  <a:pt x="1814519" y="114522"/>
                </a:lnTo>
                <a:lnTo>
                  <a:pt x="1817015" y="113162"/>
                </a:lnTo>
                <a:lnTo>
                  <a:pt x="1822460" y="109987"/>
                </a:lnTo>
                <a:lnTo>
                  <a:pt x="1828586" y="106813"/>
                </a:lnTo>
                <a:lnTo>
                  <a:pt x="1842198" y="100690"/>
                </a:lnTo>
                <a:lnTo>
                  <a:pt x="1855130" y="95021"/>
                </a:lnTo>
                <a:lnTo>
                  <a:pt x="1864659" y="90939"/>
                </a:lnTo>
                <a:lnTo>
                  <a:pt x="1871692" y="88218"/>
                </a:lnTo>
                <a:lnTo>
                  <a:pt x="1879406" y="85497"/>
                </a:lnTo>
                <a:lnTo>
                  <a:pt x="1883262" y="84590"/>
                </a:lnTo>
                <a:lnTo>
                  <a:pt x="1886439" y="83910"/>
                </a:lnTo>
                <a:lnTo>
                  <a:pt x="1889615" y="83456"/>
                </a:lnTo>
                <a:lnTo>
                  <a:pt x="1892111" y="83456"/>
                </a:lnTo>
                <a:lnTo>
                  <a:pt x="1898690" y="84590"/>
                </a:lnTo>
                <a:lnTo>
                  <a:pt x="1903228" y="85043"/>
                </a:lnTo>
                <a:lnTo>
                  <a:pt x="1907992" y="85270"/>
                </a:lnTo>
                <a:lnTo>
                  <a:pt x="1912983" y="85270"/>
                </a:lnTo>
                <a:lnTo>
                  <a:pt x="1917294" y="85043"/>
                </a:lnTo>
                <a:lnTo>
                  <a:pt x="1919563" y="84590"/>
                </a:lnTo>
                <a:lnTo>
                  <a:pt x="1921604" y="84136"/>
                </a:lnTo>
                <a:lnTo>
                  <a:pt x="1923646" y="83456"/>
                </a:lnTo>
                <a:lnTo>
                  <a:pt x="1925008" y="82776"/>
                </a:lnTo>
                <a:lnTo>
                  <a:pt x="1928638" y="80962"/>
                </a:lnTo>
                <a:lnTo>
                  <a:pt x="1932494" y="79828"/>
                </a:lnTo>
                <a:lnTo>
                  <a:pt x="1937032" y="78921"/>
                </a:lnTo>
                <a:lnTo>
                  <a:pt x="1941796" y="78014"/>
                </a:lnTo>
                <a:lnTo>
                  <a:pt x="1946334" y="77787"/>
                </a:lnTo>
                <a:lnTo>
                  <a:pt x="1951098" y="77787"/>
                </a:lnTo>
                <a:lnTo>
                  <a:pt x="1955636" y="78241"/>
                </a:lnTo>
                <a:lnTo>
                  <a:pt x="1959720" y="79148"/>
                </a:lnTo>
                <a:lnTo>
                  <a:pt x="1964030" y="80281"/>
                </a:lnTo>
                <a:lnTo>
                  <a:pt x="1968568" y="82096"/>
                </a:lnTo>
                <a:lnTo>
                  <a:pt x="1977643" y="85497"/>
                </a:lnTo>
                <a:lnTo>
                  <a:pt x="1982407" y="87311"/>
                </a:lnTo>
                <a:lnTo>
                  <a:pt x="1986264" y="88672"/>
                </a:lnTo>
                <a:lnTo>
                  <a:pt x="1990121" y="89805"/>
                </a:lnTo>
                <a:lnTo>
                  <a:pt x="1991482" y="90032"/>
                </a:lnTo>
                <a:lnTo>
                  <a:pt x="1992843" y="90032"/>
                </a:lnTo>
                <a:lnTo>
                  <a:pt x="1995112" y="90032"/>
                </a:lnTo>
                <a:lnTo>
                  <a:pt x="1997381" y="89805"/>
                </a:lnTo>
                <a:lnTo>
                  <a:pt x="2001464" y="89352"/>
                </a:lnTo>
                <a:lnTo>
                  <a:pt x="2006229" y="88445"/>
                </a:lnTo>
                <a:lnTo>
                  <a:pt x="2009405" y="88218"/>
                </a:lnTo>
                <a:lnTo>
                  <a:pt x="2012808" y="88218"/>
                </a:lnTo>
                <a:lnTo>
                  <a:pt x="2014623" y="88218"/>
                </a:lnTo>
                <a:lnTo>
                  <a:pt x="2015984" y="88672"/>
                </a:lnTo>
                <a:lnTo>
                  <a:pt x="2016892" y="89352"/>
                </a:lnTo>
                <a:lnTo>
                  <a:pt x="2017573" y="90032"/>
                </a:lnTo>
                <a:lnTo>
                  <a:pt x="2018026" y="90939"/>
                </a:lnTo>
                <a:lnTo>
                  <a:pt x="2018707" y="92300"/>
                </a:lnTo>
                <a:lnTo>
                  <a:pt x="2019161" y="94567"/>
                </a:lnTo>
                <a:lnTo>
                  <a:pt x="2019388" y="96835"/>
                </a:lnTo>
                <a:lnTo>
                  <a:pt x="2019841" y="98196"/>
                </a:lnTo>
                <a:lnTo>
                  <a:pt x="2020295" y="99329"/>
                </a:lnTo>
                <a:lnTo>
                  <a:pt x="2021203" y="100463"/>
                </a:lnTo>
                <a:lnTo>
                  <a:pt x="2022110" y="101370"/>
                </a:lnTo>
                <a:lnTo>
                  <a:pt x="2023245" y="102051"/>
                </a:lnTo>
                <a:lnTo>
                  <a:pt x="2025060" y="102958"/>
                </a:lnTo>
                <a:lnTo>
                  <a:pt x="2026875" y="103411"/>
                </a:lnTo>
                <a:lnTo>
                  <a:pt x="2028236" y="104091"/>
                </a:lnTo>
                <a:lnTo>
                  <a:pt x="2029597" y="104772"/>
                </a:lnTo>
                <a:lnTo>
                  <a:pt x="2030505" y="105905"/>
                </a:lnTo>
                <a:lnTo>
                  <a:pt x="2031185" y="106813"/>
                </a:lnTo>
                <a:lnTo>
                  <a:pt x="2032093" y="107946"/>
                </a:lnTo>
                <a:lnTo>
                  <a:pt x="2033000" y="109987"/>
                </a:lnTo>
                <a:lnTo>
                  <a:pt x="2033454" y="112708"/>
                </a:lnTo>
                <a:lnTo>
                  <a:pt x="2033681" y="115203"/>
                </a:lnTo>
                <a:lnTo>
                  <a:pt x="2033681" y="117697"/>
                </a:lnTo>
                <a:lnTo>
                  <a:pt x="2033908" y="120191"/>
                </a:lnTo>
                <a:lnTo>
                  <a:pt x="2034588" y="122686"/>
                </a:lnTo>
                <a:lnTo>
                  <a:pt x="2035042" y="124727"/>
                </a:lnTo>
                <a:lnTo>
                  <a:pt x="2036176" y="129035"/>
                </a:lnTo>
                <a:lnTo>
                  <a:pt x="2036403" y="130849"/>
                </a:lnTo>
                <a:lnTo>
                  <a:pt x="2036403" y="133117"/>
                </a:lnTo>
                <a:lnTo>
                  <a:pt x="2035950" y="135384"/>
                </a:lnTo>
                <a:lnTo>
                  <a:pt x="2035042" y="137652"/>
                </a:lnTo>
                <a:lnTo>
                  <a:pt x="2032320" y="142868"/>
                </a:lnTo>
                <a:lnTo>
                  <a:pt x="2030958" y="145589"/>
                </a:lnTo>
                <a:lnTo>
                  <a:pt x="2030051" y="148537"/>
                </a:lnTo>
                <a:lnTo>
                  <a:pt x="2029370" y="151258"/>
                </a:lnTo>
                <a:lnTo>
                  <a:pt x="2028916" y="153752"/>
                </a:lnTo>
                <a:lnTo>
                  <a:pt x="2029370" y="156246"/>
                </a:lnTo>
                <a:lnTo>
                  <a:pt x="2029597" y="157153"/>
                </a:lnTo>
                <a:lnTo>
                  <a:pt x="2029824" y="158287"/>
                </a:lnTo>
                <a:lnTo>
                  <a:pt x="2035723" y="169172"/>
                </a:lnTo>
                <a:lnTo>
                  <a:pt x="2046613" y="188220"/>
                </a:lnTo>
                <a:lnTo>
                  <a:pt x="2057503" y="207721"/>
                </a:lnTo>
                <a:lnTo>
                  <a:pt x="2061586" y="215204"/>
                </a:lnTo>
                <a:lnTo>
                  <a:pt x="2063855" y="219739"/>
                </a:lnTo>
                <a:lnTo>
                  <a:pt x="2064536" y="222234"/>
                </a:lnTo>
                <a:lnTo>
                  <a:pt x="2064763" y="224728"/>
                </a:lnTo>
                <a:lnTo>
                  <a:pt x="2064763" y="227223"/>
                </a:lnTo>
                <a:lnTo>
                  <a:pt x="2064309" y="229944"/>
                </a:lnTo>
                <a:lnTo>
                  <a:pt x="2062721" y="235386"/>
                </a:lnTo>
                <a:lnTo>
                  <a:pt x="2061133" y="241282"/>
                </a:lnTo>
                <a:lnTo>
                  <a:pt x="2060452" y="244230"/>
                </a:lnTo>
                <a:lnTo>
                  <a:pt x="2060225" y="247178"/>
                </a:lnTo>
                <a:lnTo>
                  <a:pt x="2060225" y="249899"/>
                </a:lnTo>
                <a:lnTo>
                  <a:pt x="2060679" y="252620"/>
                </a:lnTo>
                <a:lnTo>
                  <a:pt x="2061360" y="255114"/>
                </a:lnTo>
                <a:lnTo>
                  <a:pt x="2062267" y="257382"/>
                </a:lnTo>
                <a:lnTo>
                  <a:pt x="2063175" y="259650"/>
                </a:lnTo>
                <a:lnTo>
                  <a:pt x="2064763" y="261690"/>
                </a:lnTo>
                <a:lnTo>
                  <a:pt x="2074972" y="275296"/>
                </a:lnTo>
                <a:lnTo>
                  <a:pt x="2081551" y="283913"/>
                </a:lnTo>
                <a:lnTo>
                  <a:pt x="2087223" y="291850"/>
                </a:lnTo>
                <a:lnTo>
                  <a:pt x="2089265" y="295251"/>
                </a:lnTo>
                <a:lnTo>
                  <a:pt x="2091080" y="298652"/>
                </a:lnTo>
                <a:lnTo>
                  <a:pt x="2092215" y="301827"/>
                </a:lnTo>
                <a:lnTo>
                  <a:pt x="2092442" y="303188"/>
                </a:lnTo>
                <a:lnTo>
                  <a:pt x="2092668" y="304548"/>
                </a:lnTo>
                <a:lnTo>
                  <a:pt x="2092668" y="305909"/>
                </a:lnTo>
                <a:lnTo>
                  <a:pt x="2092442" y="307043"/>
                </a:lnTo>
                <a:lnTo>
                  <a:pt x="2091988" y="308176"/>
                </a:lnTo>
                <a:lnTo>
                  <a:pt x="2091534" y="309310"/>
                </a:lnTo>
                <a:lnTo>
                  <a:pt x="2090853" y="310217"/>
                </a:lnTo>
                <a:lnTo>
                  <a:pt x="2089492" y="310897"/>
                </a:lnTo>
                <a:lnTo>
                  <a:pt x="2088358" y="311578"/>
                </a:lnTo>
                <a:lnTo>
                  <a:pt x="2086770" y="312258"/>
                </a:lnTo>
                <a:lnTo>
                  <a:pt x="2079963" y="313845"/>
                </a:lnTo>
                <a:lnTo>
                  <a:pt x="2073611" y="315886"/>
                </a:lnTo>
                <a:lnTo>
                  <a:pt x="2068620" y="317927"/>
                </a:lnTo>
                <a:lnTo>
                  <a:pt x="2066805" y="318834"/>
                </a:lnTo>
                <a:lnTo>
                  <a:pt x="2065670" y="319968"/>
                </a:lnTo>
                <a:lnTo>
                  <a:pt x="2063175" y="322462"/>
                </a:lnTo>
                <a:lnTo>
                  <a:pt x="2060452" y="326317"/>
                </a:lnTo>
                <a:lnTo>
                  <a:pt x="2059091" y="328585"/>
                </a:lnTo>
                <a:lnTo>
                  <a:pt x="2057730" y="330852"/>
                </a:lnTo>
                <a:lnTo>
                  <a:pt x="2057049" y="332667"/>
                </a:lnTo>
                <a:lnTo>
                  <a:pt x="2056368" y="334707"/>
                </a:lnTo>
                <a:lnTo>
                  <a:pt x="2055915" y="338789"/>
                </a:lnTo>
                <a:lnTo>
                  <a:pt x="2055007" y="342871"/>
                </a:lnTo>
                <a:lnTo>
                  <a:pt x="2054326" y="344912"/>
                </a:lnTo>
                <a:lnTo>
                  <a:pt x="2053646" y="346726"/>
                </a:lnTo>
                <a:lnTo>
                  <a:pt x="2052511" y="348086"/>
                </a:lnTo>
                <a:lnTo>
                  <a:pt x="2051150" y="349220"/>
                </a:lnTo>
                <a:lnTo>
                  <a:pt x="2048201" y="351034"/>
                </a:lnTo>
                <a:lnTo>
                  <a:pt x="2047066" y="352168"/>
                </a:lnTo>
                <a:lnTo>
                  <a:pt x="2046159" y="353075"/>
                </a:lnTo>
                <a:lnTo>
                  <a:pt x="2045705" y="353982"/>
                </a:lnTo>
                <a:lnTo>
                  <a:pt x="2045705" y="355116"/>
                </a:lnTo>
                <a:lnTo>
                  <a:pt x="2045932" y="356023"/>
                </a:lnTo>
                <a:lnTo>
                  <a:pt x="2046840" y="356930"/>
                </a:lnTo>
                <a:lnTo>
                  <a:pt x="2049108" y="358971"/>
                </a:lnTo>
                <a:lnTo>
                  <a:pt x="2050696" y="360331"/>
                </a:lnTo>
                <a:lnTo>
                  <a:pt x="2051831" y="361465"/>
                </a:lnTo>
                <a:lnTo>
                  <a:pt x="2052738" y="363053"/>
                </a:lnTo>
                <a:lnTo>
                  <a:pt x="2053419" y="364413"/>
                </a:lnTo>
                <a:lnTo>
                  <a:pt x="2053873" y="366000"/>
                </a:lnTo>
                <a:lnTo>
                  <a:pt x="2053646" y="367588"/>
                </a:lnTo>
                <a:lnTo>
                  <a:pt x="2052511" y="370762"/>
                </a:lnTo>
                <a:lnTo>
                  <a:pt x="2052058" y="372576"/>
                </a:lnTo>
                <a:lnTo>
                  <a:pt x="2052058" y="374844"/>
                </a:lnTo>
                <a:lnTo>
                  <a:pt x="2052058" y="377112"/>
                </a:lnTo>
                <a:lnTo>
                  <a:pt x="2052511" y="379606"/>
                </a:lnTo>
                <a:lnTo>
                  <a:pt x="2053646" y="382327"/>
                </a:lnTo>
                <a:lnTo>
                  <a:pt x="2054780" y="385048"/>
                </a:lnTo>
                <a:lnTo>
                  <a:pt x="2055461" y="386862"/>
                </a:lnTo>
                <a:lnTo>
                  <a:pt x="2056141" y="388450"/>
                </a:lnTo>
                <a:lnTo>
                  <a:pt x="2056368" y="390717"/>
                </a:lnTo>
                <a:lnTo>
                  <a:pt x="2056368" y="392985"/>
                </a:lnTo>
                <a:lnTo>
                  <a:pt x="2055915" y="395479"/>
                </a:lnTo>
                <a:lnTo>
                  <a:pt x="2055234" y="397747"/>
                </a:lnTo>
                <a:lnTo>
                  <a:pt x="2054780" y="400241"/>
                </a:lnTo>
                <a:lnTo>
                  <a:pt x="2053873" y="402736"/>
                </a:lnTo>
                <a:lnTo>
                  <a:pt x="2052511" y="405230"/>
                </a:lnTo>
                <a:lnTo>
                  <a:pt x="2051377" y="407498"/>
                </a:lnTo>
                <a:lnTo>
                  <a:pt x="2049789" y="409312"/>
                </a:lnTo>
                <a:lnTo>
                  <a:pt x="2048428" y="411353"/>
                </a:lnTo>
                <a:lnTo>
                  <a:pt x="2046386" y="412940"/>
                </a:lnTo>
                <a:lnTo>
                  <a:pt x="2044344" y="414074"/>
                </a:lnTo>
                <a:lnTo>
                  <a:pt x="2042529" y="414981"/>
                </a:lnTo>
                <a:lnTo>
                  <a:pt x="2040033" y="415661"/>
                </a:lnTo>
                <a:lnTo>
                  <a:pt x="2034815" y="416115"/>
                </a:lnTo>
                <a:lnTo>
                  <a:pt x="2028690" y="416115"/>
                </a:lnTo>
                <a:lnTo>
                  <a:pt x="2022337" y="416115"/>
                </a:lnTo>
                <a:lnTo>
                  <a:pt x="2015531" y="416115"/>
                </a:lnTo>
                <a:lnTo>
                  <a:pt x="2009178" y="415661"/>
                </a:lnTo>
                <a:lnTo>
                  <a:pt x="2003280" y="414981"/>
                </a:lnTo>
                <a:lnTo>
                  <a:pt x="1998061" y="414300"/>
                </a:lnTo>
                <a:lnTo>
                  <a:pt x="1994204" y="413620"/>
                </a:lnTo>
                <a:lnTo>
                  <a:pt x="1991255" y="412940"/>
                </a:lnTo>
                <a:lnTo>
                  <a:pt x="1988079" y="412033"/>
                </a:lnTo>
                <a:lnTo>
                  <a:pt x="1985130" y="411806"/>
                </a:lnTo>
                <a:lnTo>
                  <a:pt x="1981953" y="412033"/>
                </a:lnTo>
                <a:lnTo>
                  <a:pt x="1980592" y="412260"/>
                </a:lnTo>
                <a:lnTo>
                  <a:pt x="1979231" y="412940"/>
                </a:lnTo>
                <a:lnTo>
                  <a:pt x="1977643" y="413620"/>
                </a:lnTo>
                <a:lnTo>
                  <a:pt x="1976508" y="414300"/>
                </a:lnTo>
                <a:lnTo>
                  <a:pt x="1975147" y="415434"/>
                </a:lnTo>
                <a:lnTo>
                  <a:pt x="1974013" y="416341"/>
                </a:lnTo>
                <a:lnTo>
                  <a:pt x="1972651" y="417929"/>
                </a:lnTo>
                <a:lnTo>
                  <a:pt x="1971744" y="419289"/>
                </a:lnTo>
                <a:lnTo>
                  <a:pt x="1969702" y="422917"/>
                </a:lnTo>
                <a:lnTo>
                  <a:pt x="1968341" y="426999"/>
                </a:lnTo>
                <a:lnTo>
                  <a:pt x="1965391" y="434936"/>
                </a:lnTo>
                <a:lnTo>
                  <a:pt x="1963803" y="438564"/>
                </a:lnTo>
                <a:lnTo>
                  <a:pt x="1962215" y="442192"/>
                </a:lnTo>
                <a:lnTo>
                  <a:pt x="1960627" y="444686"/>
                </a:lnTo>
                <a:lnTo>
                  <a:pt x="1959493" y="445593"/>
                </a:lnTo>
                <a:lnTo>
                  <a:pt x="1958585" y="446274"/>
                </a:lnTo>
                <a:lnTo>
                  <a:pt x="1948603" y="452850"/>
                </a:lnTo>
                <a:lnTo>
                  <a:pt x="1944292" y="456024"/>
                </a:lnTo>
                <a:lnTo>
                  <a:pt x="1942704" y="457158"/>
                </a:lnTo>
                <a:lnTo>
                  <a:pt x="1942023" y="458519"/>
                </a:lnTo>
                <a:lnTo>
                  <a:pt x="1941796" y="459653"/>
                </a:lnTo>
                <a:lnTo>
                  <a:pt x="1942023" y="462147"/>
                </a:lnTo>
                <a:lnTo>
                  <a:pt x="1942477" y="464868"/>
                </a:lnTo>
                <a:lnTo>
                  <a:pt x="1943384" y="468496"/>
                </a:lnTo>
                <a:lnTo>
                  <a:pt x="1944519" y="472125"/>
                </a:lnTo>
                <a:lnTo>
                  <a:pt x="1945653" y="475526"/>
                </a:lnTo>
                <a:lnTo>
                  <a:pt x="1947241" y="479154"/>
                </a:lnTo>
                <a:lnTo>
                  <a:pt x="1948603" y="481875"/>
                </a:lnTo>
                <a:lnTo>
                  <a:pt x="1952913" y="488678"/>
                </a:lnTo>
                <a:lnTo>
                  <a:pt x="1953140" y="489585"/>
                </a:lnTo>
                <a:lnTo>
                  <a:pt x="1953367" y="490492"/>
                </a:lnTo>
                <a:lnTo>
                  <a:pt x="1953367" y="491626"/>
                </a:lnTo>
                <a:lnTo>
                  <a:pt x="1953140" y="493440"/>
                </a:lnTo>
                <a:lnTo>
                  <a:pt x="1952459" y="495254"/>
                </a:lnTo>
                <a:lnTo>
                  <a:pt x="1950871" y="497522"/>
                </a:lnTo>
                <a:lnTo>
                  <a:pt x="1948603" y="499789"/>
                </a:lnTo>
                <a:lnTo>
                  <a:pt x="1946334" y="502057"/>
                </a:lnTo>
                <a:lnTo>
                  <a:pt x="1944519" y="503418"/>
                </a:lnTo>
                <a:lnTo>
                  <a:pt x="1943158" y="504098"/>
                </a:lnTo>
                <a:lnTo>
                  <a:pt x="1942250" y="504778"/>
                </a:lnTo>
                <a:lnTo>
                  <a:pt x="1942023" y="505458"/>
                </a:lnTo>
                <a:lnTo>
                  <a:pt x="1942023" y="505912"/>
                </a:lnTo>
                <a:lnTo>
                  <a:pt x="1942023" y="507272"/>
                </a:lnTo>
                <a:lnTo>
                  <a:pt x="1942250" y="509994"/>
                </a:lnTo>
                <a:lnTo>
                  <a:pt x="1943158" y="513849"/>
                </a:lnTo>
                <a:lnTo>
                  <a:pt x="1943611" y="517023"/>
                </a:lnTo>
                <a:lnTo>
                  <a:pt x="1943838" y="521332"/>
                </a:lnTo>
                <a:lnTo>
                  <a:pt x="1944519" y="532896"/>
                </a:lnTo>
                <a:lnTo>
                  <a:pt x="1944746" y="547182"/>
                </a:lnTo>
                <a:lnTo>
                  <a:pt x="1944519" y="563282"/>
                </a:lnTo>
                <a:lnTo>
                  <a:pt x="1944292" y="594575"/>
                </a:lnTo>
                <a:lnTo>
                  <a:pt x="1943838" y="615664"/>
                </a:lnTo>
                <a:lnTo>
                  <a:pt x="1943611" y="622694"/>
                </a:lnTo>
                <a:lnTo>
                  <a:pt x="1943384" y="631537"/>
                </a:lnTo>
                <a:lnTo>
                  <a:pt x="1942477" y="652173"/>
                </a:lnTo>
                <a:lnTo>
                  <a:pt x="1941569" y="672808"/>
                </a:lnTo>
                <a:lnTo>
                  <a:pt x="1941116" y="681652"/>
                </a:lnTo>
                <a:lnTo>
                  <a:pt x="1940889" y="688681"/>
                </a:lnTo>
                <a:lnTo>
                  <a:pt x="1941116" y="694123"/>
                </a:lnTo>
                <a:lnTo>
                  <a:pt x="1941796" y="697752"/>
                </a:lnTo>
                <a:lnTo>
                  <a:pt x="1942250" y="699339"/>
                </a:lnTo>
                <a:lnTo>
                  <a:pt x="1942704" y="700473"/>
                </a:lnTo>
                <a:lnTo>
                  <a:pt x="1943384" y="701607"/>
                </a:lnTo>
                <a:lnTo>
                  <a:pt x="1944292" y="702287"/>
                </a:lnTo>
                <a:lnTo>
                  <a:pt x="1944973" y="702967"/>
                </a:lnTo>
                <a:lnTo>
                  <a:pt x="1945880" y="703421"/>
                </a:lnTo>
                <a:lnTo>
                  <a:pt x="1948376" y="704328"/>
                </a:lnTo>
                <a:lnTo>
                  <a:pt x="1955182" y="705462"/>
                </a:lnTo>
                <a:lnTo>
                  <a:pt x="1962442" y="707276"/>
                </a:lnTo>
                <a:lnTo>
                  <a:pt x="1969475" y="709090"/>
                </a:lnTo>
                <a:lnTo>
                  <a:pt x="1976281" y="711811"/>
                </a:lnTo>
                <a:lnTo>
                  <a:pt x="1982861" y="715212"/>
                </a:lnTo>
                <a:lnTo>
                  <a:pt x="1986264" y="717026"/>
                </a:lnTo>
                <a:lnTo>
                  <a:pt x="1990348" y="718840"/>
                </a:lnTo>
                <a:lnTo>
                  <a:pt x="1994658" y="720655"/>
                </a:lnTo>
                <a:lnTo>
                  <a:pt x="1999196" y="722015"/>
                </a:lnTo>
                <a:lnTo>
                  <a:pt x="2003960" y="723149"/>
                </a:lnTo>
                <a:lnTo>
                  <a:pt x="2009178" y="723829"/>
                </a:lnTo>
                <a:lnTo>
                  <a:pt x="2014396" y="724056"/>
                </a:lnTo>
                <a:lnTo>
                  <a:pt x="2017119" y="723829"/>
                </a:lnTo>
                <a:lnTo>
                  <a:pt x="2019841" y="723602"/>
                </a:lnTo>
                <a:lnTo>
                  <a:pt x="2031412" y="721562"/>
                </a:lnTo>
                <a:lnTo>
                  <a:pt x="2037538" y="720881"/>
                </a:lnTo>
                <a:lnTo>
                  <a:pt x="2043210" y="720201"/>
                </a:lnTo>
                <a:lnTo>
                  <a:pt x="2048201" y="720201"/>
                </a:lnTo>
                <a:lnTo>
                  <a:pt x="2050470" y="720428"/>
                </a:lnTo>
                <a:lnTo>
                  <a:pt x="2052285" y="720655"/>
                </a:lnTo>
                <a:lnTo>
                  <a:pt x="2054100" y="721108"/>
                </a:lnTo>
                <a:lnTo>
                  <a:pt x="2055461" y="721788"/>
                </a:lnTo>
                <a:lnTo>
                  <a:pt x="2056822" y="722922"/>
                </a:lnTo>
                <a:lnTo>
                  <a:pt x="2057503" y="724283"/>
                </a:lnTo>
                <a:lnTo>
                  <a:pt x="2057956" y="725643"/>
                </a:lnTo>
                <a:lnTo>
                  <a:pt x="2059318" y="726550"/>
                </a:lnTo>
                <a:lnTo>
                  <a:pt x="2060452" y="727457"/>
                </a:lnTo>
                <a:lnTo>
                  <a:pt x="2062267" y="728364"/>
                </a:lnTo>
                <a:lnTo>
                  <a:pt x="2064309" y="728818"/>
                </a:lnTo>
                <a:lnTo>
                  <a:pt x="2066124" y="729271"/>
                </a:lnTo>
                <a:lnTo>
                  <a:pt x="2068620" y="729271"/>
                </a:lnTo>
                <a:lnTo>
                  <a:pt x="2071115" y="729498"/>
                </a:lnTo>
                <a:lnTo>
                  <a:pt x="2077014" y="729271"/>
                </a:lnTo>
                <a:lnTo>
                  <a:pt x="2082913" y="728591"/>
                </a:lnTo>
                <a:lnTo>
                  <a:pt x="2089038" y="727457"/>
                </a:lnTo>
                <a:lnTo>
                  <a:pt x="2094937" y="726324"/>
                </a:lnTo>
                <a:lnTo>
                  <a:pt x="2108323" y="723376"/>
                </a:lnTo>
                <a:lnTo>
                  <a:pt x="2115356" y="721788"/>
                </a:lnTo>
                <a:lnTo>
                  <a:pt x="2122389" y="720655"/>
                </a:lnTo>
                <a:lnTo>
                  <a:pt x="2125565" y="720428"/>
                </a:lnTo>
                <a:lnTo>
                  <a:pt x="2128742" y="720201"/>
                </a:lnTo>
                <a:lnTo>
                  <a:pt x="2131464" y="720201"/>
                </a:lnTo>
                <a:lnTo>
                  <a:pt x="2134186" y="720201"/>
                </a:lnTo>
                <a:lnTo>
                  <a:pt x="2136682" y="720655"/>
                </a:lnTo>
                <a:lnTo>
                  <a:pt x="2138724" y="721335"/>
                </a:lnTo>
                <a:lnTo>
                  <a:pt x="2140312" y="722242"/>
                </a:lnTo>
                <a:lnTo>
                  <a:pt x="2141673" y="723829"/>
                </a:lnTo>
                <a:lnTo>
                  <a:pt x="2143715" y="726777"/>
                </a:lnTo>
                <a:lnTo>
                  <a:pt x="2146211" y="729952"/>
                </a:lnTo>
                <a:lnTo>
                  <a:pt x="2148480" y="732673"/>
                </a:lnTo>
                <a:lnTo>
                  <a:pt x="2150068" y="734033"/>
                </a:lnTo>
                <a:lnTo>
                  <a:pt x="2151883" y="734940"/>
                </a:lnTo>
                <a:lnTo>
                  <a:pt x="2153244" y="735621"/>
                </a:lnTo>
                <a:lnTo>
                  <a:pt x="2155286" y="736528"/>
                </a:lnTo>
                <a:lnTo>
                  <a:pt x="2157101" y="736981"/>
                </a:lnTo>
                <a:lnTo>
                  <a:pt x="2159370" y="737208"/>
                </a:lnTo>
                <a:lnTo>
                  <a:pt x="2161412" y="736981"/>
                </a:lnTo>
                <a:lnTo>
                  <a:pt x="2163680" y="736528"/>
                </a:lnTo>
                <a:lnTo>
                  <a:pt x="2166403" y="736074"/>
                </a:lnTo>
                <a:lnTo>
                  <a:pt x="2169125" y="734714"/>
                </a:lnTo>
                <a:lnTo>
                  <a:pt x="2184326" y="727684"/>
                </a:lnTo>
                <a:lnTo>
                  <a:pt x="2188637" y="726324"/>
                </a:lnTo>
                <a:lnTo>
                  <a:pt x="2192493" y="724963"/>
                </a:lnTo>
                <a:lnTo>
                  <a:pt x="2194762" y="724736"/>
                </a:lnTo>
                <a:lnTo>
                  <a:pt x="2197258" y="724736"/>
                </a:lnTo>
                <a:lnTo>
                  <a:pt x="2199980" y="724963"/>
                </a:lnTo>
                <a:lnTo>
                  <a:pt x="2202703" y="725416"/>
                </a:lnTo>
                <a:lnTo>
                  <a:pt x="2203269" y="725501"/>
                </a:lnTo>
                <a:lnTo>
                  <a:pt x="2203274" y="725493"/>
                </a:lnTo>
                <a:lnTo>
                  <a:pt x="2204178" y="723905"/>
                </a:lnTo>
                <a:lnTo>
                  <a:pt x="2205761" y="722316"/>
                </a:lnTo>
                <a:lnTo>
                  <a:pt x="2207117" y="721182"/>
                </a:lnTo>
                <a:lnTo>
                  <a:pt x="2208926" y="719821"/>
                </a:lnTo>
                <a:lnTo>
                  <a:pt x="2210961" y="718687"/>
                </a:lnTo>
                <a:lnTo>
                  <a:pt x="2212770" y="718006"/>
                </a:lnTo>
                <a:lnTo>
                  <a:pt x="2215030" y="716872"/>
                </a:lnTo>
                <a:lnTo>
                  <a:pt x="2220230" y="715511"/>
                </a:lnTo>
                <a:lnTo>
                  <a:pt x="2225883" y="714376"/>
                </a:lnTo>
                <a:lnTo>
                  <a:pt x="2232665" y="713469"/>
                </a:lnTo>
                <a:lnTo>
                  <a:pt x="2239222" y="712561"/>
                </a:lnTo>
                <a:lnTo>
                  <a:pt x="2245778" y="711881"/>
                </a:lnTo>
                <a:lnTo>
                  <a:pt x="2251430" y="711427"/>
                </a:lnTo>
                <a:lnTo>
                  <a:pt x="2257083" y="711200"/>
                </a:lnTo>
                <a:lnTo>
                  <a:pt x="2262057" y="711200"/>
                </a:lnTo>
                <a:lnTo>
                  <a:pt x="2266804" y="711427"/>
                </a:lnTo>
                <a:lnTo>
                  <a:pt x="2271100" y="711881"/>
                </a:lnTo>
                <a:lnTo>
                  <a:pt x="2275170" y="712561"/>
                </a:lnTo>
                <a:lnTo>
                  <a:pt x="2276646" y="712747"/>
                </a:lnTo>
                <a:lnTo>
                  <a:pt x="2276020" y="705380"/>
                </a:lnTo>
                <a:lnTo>
                  <a:pt x="2275340" y="693817"/>
                </a:lnTo>
                <a:lnTo>
                  <a:pt x="2275114" y="682027"/>
                </a:lnTo>
                <a:lnTo>
                  <a:pt x="2274887" y="670010"/>
                </a:lnTo>
                <a:lnTo>
                  <a:pt x="2275114" y="646204"/>
                </a:lnTo>
                <a:lnTo>
                  <a:pt x="2275567" y="623984"/>
                </a:lnTo>
                <a:lnTo>
                  <a:pt x="2275793" y="604712"/>
                </a:lnTo>
                <a:lnTo>
                  <a:pt x="2276020" y="589975"/>
                </a:lnTo>
                <a:lnTo>
                  <a:pt x="2276247" y="583853"/>
                </a:lnTo>
                <a:lnTo>
                  <a:pt x="2276926" y="577278"/>
                </a:lnTo>
                <a:lnTo>
                  <a:pt x="2277606" y="570476"/>
                </a:lnTo>
                <a:lnTo>
                  <a:pt x="2278739" y="563448"/>
                </a:lnTo>
                <a:lnTo>
                  <a:pt x="2280099" y="556646"/>
                </a:lnTo>
                <a:lnTo>
                  <a:pt x="2281459" y="549617"/>
                </a:lnTo>
                <a:lnTo>
                  <a:pt x="2283271" y="542589"/>
                </a:lnTo>
                <a:lnTo>
                  <a:pt x="2285084" y="536013"/>
                </a:lnTo>
                <a:lnTo>
                  <a:pt x="2288483" y="523543"/>
                </a:lnTo>
                <a:lnTo>
                  <a:pt x="2291882" y="513341"/>
                </a:lnTo>
                <a:lnTo>
                  <a:pt x="2293468" y="509259"/>
                </a:lnTo>
                <a:lnTo>
                  <a:pt x="2294828" y="506085"/>
                </a:lnTo>
                <a:lnTo>
                  <a:pt x="2296188" y="503591"/>
                </a:lnTo>
                <a:lnTo>
                  <a:pt x="2297094" y="502231"/>
                </a:lnTo>
                <a:lnTo>
                  <a:pt x="2299360" y="500190"/>
                </a:lnTo>
                <a:lnTo>
                  <a:pt x="2302533" y="498150"/>
                </a:lnTo>
                <a:lnTo>
                  <a:pt x="2306385" y="495656"/>
                </a:lnTo>
                <a:lnTo>
                  <a:pt x="2310464" y="493162"/>
                </a:lnTo>
                <a:lnTo>
                  <a:pt x="2315222" y="490668"/>
                </a:lnTo>
                <a:lnTo>
                  <a:pt x="2319981" y="488627"/>
                </a:lnTo>
                <a:lnTo>
                  <a:pt x="2324966" y="486813"/>
                </a:lnTo>
                <a:lnTo>
                  <a:pt x="2329498" y="485680"/>
                </a:lnTo>
                <a:lnTo>
                  <a:pt x="2335617" y="484319"/>
                </a:lnTo>
                <a:lnTo>
                  <a:pt x="2344454" y="482505"/>
                </a:lnTo>
                <a:lnTo>
                  <a:pt x="2354878" y="479785"/>
                </a:lnTo>
                <a:lnTo>
                  <a:pt x="2366208" y="476384"/>
                </a:lnTo>
                <a:lnTo>
                  <a:pt x="2377992" y="473209"/>
                </a:lnTo>
                <a:lnTo>
                  <a:pt x="2388869" y="469809"/>
                </a:lnTo>
                <a:lnTo>
                  <a:pt x="2397933" y="466634"/>
                </a:lnTo>
                <a:lnTo>
                  <a:pt x="2401785" y="465047"/>
                </a:lnTo>
                <a:lnTo>
                  <a:pt x="2404731" y="463687"/>
                </a:lnTo>
                <a:lnTo>
                  <a:pt x="2409716" y="461193"/>
                </a:lnTo>
                <a:lnTo>
                  <a:pt x="2413568" y="459379"/>
                </a:lnTo>
                <a:lnTo>
                  <a:pt x="2416741" y="457792"/>
                </a:lnTo>
                <a:lnTo>
                  <a:pt x="2419460" y="456432"/>
                </a:lnTo>
                <a:lnTo>
                  <a:pt x="2420593" y="455751"/>
                </a:lnTo>
                <a:lnTo>
                  <a:pt x="2421499" y="454844"/>
                </a:lnTo>
                <a:lnTo>
                  <a:pt x="2422179" y="453937"/>
                </a:lnTo>
                <a:lnTo>
                  <a:pt x="2422859" y="452577"/>
                </a:lnTo>
                <a:lnTo>
                  <a:pt x="2423312" y="451217"/>
                </a:lnTo>
                <a:lnTo>
                  <a:pt x="2423766" y="449630"/>
                </a:lnTo>
                <a:lnTo>
                  <a:pt x="2424219" y="445548"/>
                </a:lnTo>
                <a:lnTo>
                  <a:pt x="2424899" y="436479"/>
                </a:lnTo>
                <a:lnTo>
                  <a:pt x="2425805" y="428090"/>
                </a:lnTo>
                <a:lnTo>
                  <a:pt x="2426032" y="424236"/>
                </a:lnTo>
                <a:lnTo>
                  <a:pt x="2426032" y="420155"/>
                </a:lnTo>
                <a:lnTo>
                  <a:pt x="2425805" y="416074"/>
                </a:lnTo>
                <a:lnTo>
                  <a:pt x="2424899" y="411993"/>
                </a:lnTo>
                <a:lnTo>
                  <a:pt x="2424672" y="409272"/>
                </a:lnTo>
                <a:lnTo>
                  <a:pt x="2424672" y="404964"/>
                </a:lnTo>
                <a:lnTo>
                  <a:pt x="2424899" y="399296"/>
                </a:lnTo>
                <a:lnTo>
                  <a:pt x="2425125" y="392947"/>
                </a:lnTo>
                <a:lnTo>
                  <a:pt x="2426485" y="377303"/>
                </a:lnTo>
                <a:lnTo>
                  <a:pt x="2428298" y="359845"/>
                </a:lnTo>
                <a:lnTo>
                  <a:pt x="2431923" y="324475"/>
                </a:lnTo>
                <a:lnTo>
                  <a:pt x="2433509" y="309964"/>
                </a:lnTo>
                <a:lnTo>
                  <a:pt x="2434416" y="298855"/>
                </a:lnTo>
                <a:lnTo>
                  <a:pt x="2435096" y="289105"/>
                </a:lnTo>
                <a:lnTo>
                  <a:pt x="2436682" y="277089"/>
                </a:lnTo>
                <a:lnTo>
                  <a:pt x="2438268" y="263938"/>
                </a:lnTo>
                <a:lnTo>
                  <a:pt x="2440081" y="250335"/>
                </a:lnTo>
                <a:lnTo>
                  <a:pt x="2442120" y="237411"/>
                </a:lnTo>
                <a:lnTo>
                  <a:pt x="2444160" y="225621"/>
                </a:lnTo>
                <a:lnTo>
                  <a:pt x="2445746" y="216325"/>
                </a:lnTo>
                <a:lnTo>
                  <a:pt x="2447332" y="209977"/>
                </a:lnTo>
                <a:lnTo>
                  <a:pt x="2448012" y="207256"/>
                </a:lnTo>
                <a:lnTo>
                  <a:pt x="2449372" y="203401"/>
                </a:lnTo>
                <a:lnTo>
                  <a:pt x="2450958" y="199094"/>
                </a:lnTo>
                <a:lnTo>
                  <a:pt x="2453224" y="193652"/>
                </a:lnTo>
                <a:lnTo>
                  <a:pt x="2455943" y="187530"/>
                </a:lnTo>
                <a:lnTo>
                  <a:pt x="2459342" y="180955"/>
                </a:lnTo>
                <a:lnTo>
                  <a:pt x="2463648" y="173927"/>
                </a:lnTo>
                <a:lnTo>
                  <a:pt x="2468406" y="166898"/>
                </a:lnTo>
                <a:lnTo>
                  <a:pt x="2473845" y="159416"/>
                </a:lnTo>
                <a:lnTo>
                  <a:pt x="2476791" y="155562"/>
                </a:lnTo>
                <a:lnTo>
                  <a:pt x="2479963" y="151934"/>
                </a:lnTo>
                <a:lnTo>
                  <a:pt x="2483136" y="148306"/>
                </a:lnTo>
                <a:lnTo>
                  <a:pt x="2486988" y="144452"/>
                </a:lnTo>
                <a:lnTo>
                  <a:pt x="2490614" y="140824"/>
                </a:lnTo>
                <a:lnTo>
                  <a:pt x="2494692" y="136970"/>
                </a:lnTo>
                <a:lnTo>
                  <a:pt x="2498998" y="133569"/>
                </a:lnTo>
                <a:lnTo>
                  <a:pt x="2503303" y="130168"/>
                </a:lnTo>
                <a:lnTo>
                  <a:pt x="2508062" y="126994"/>
                </a:lnTo>
                <a:lnTo>
                  <a:pt x="2513047" y="123593"/>
                </a:lnTo>
                <a:lnTo>
                  <a:pt x="2518033" y="120419"/>
                </a:lnTo>
                <a:lnTo>
                  <a:pt x="2523244" y="117471"/>
                </a:lnTo>
                <a:lnTo>
                  <a:pt x="2529136" y="114750"/>
                </a:lnTo>
                <a:lnTo>
                  <a:pt x="2535028" y="112030"/>
                </a:lnTo>
                <a:lnTo>
                  <a:pt x="2538200" y="111123"/>
                </a:lnTo>
                <a:lnTo>
                  <a:pt x="2541599" y="109989"/>
                </a:lnTo>
                <a:lnTo>
                  <a:pt x="2545905" y="109082"/>
                </a:lnTo>
                <a:lnTo>
                  <a:pt x="2550437" y="108175"/>
                </a:lnTo>
                <a:lnTo>
                  <a:pt x="2559954" y="106815"/>
                </a:lnTo>
                <a:lnTo>
                  <a:pt x="2569925" y="106135"/>
                </a:lnTo>
                <a:lnTo>
                  <a:pt x="2588506" y="104548"/>
                </a:lnTo>
                <a:lnTo>
                  <a:pt x="2595758" y="104094"/>
                </a:lnTo>
                <a:lnTo>
                  <a:pt x="2600970" y="103641"/>
                </a:lnTo>
                <a:lnTo>
                  <a:pt x="2603009" y="103414"/>
                </a:lnTo>
                <a:lnTo>
                  <a:pt x="2606181" y="103187"/>
                </a:lnTo>
                <a:lnTo>
                  <a:pt x="2613886" y="103414"/>
                </a:lnTo>
                <a:lnTo>
                  <a:pt x="2622950" y="104094"/>
                </a:lnTo>
                <a:lnTo>
                  <a:pt x="2633147" y="105228"/>
                </a:lnTo>
                <a:lnTo>
                  <a:pt x="2638359" y="106361"/>
                </a:lnTo>
                <a:lnTo>
                  <a:pt x="2643571" y="107268"/>
                </a:lnTo>
                <a:lnTo>
                  <a:pt x="2648556" y="108629"/>
                </a:lnTo>
                <a:lnTo>
                  <a:pt x="2652862" y="109989"/>
                </a:lnTo>
                <a:lnTo>
                  <a:pt x="2657394" y="111576"/>
                </a:lnTo>
                <a:lnTo>
                  <a:pt x="2661019" y="113163"/>
                </a:lnTo>
                <a:lnTo>
                  <a:pt x="2664418" y="115204"/>
                </a:lnTo>
                <a:lnTo>
                  <a:pt x="2665778" y="116564"/>
                </a:lnTo>
                <a:lnTo>
                  <a:pt x="2667138" y="117471"/>
                </a:lnTo>
                <a:lnTo>
                  <a:pt x="2669177" y="119965"/>
                </a:lnTo>
                <a:lnTo>
                  <a:pt x="2670990" y="122459"/>
                </a:lnTo>
                <a:lnTo>
                  <a:pt x="2672803" y="124953"/>
                </a:lnTo>
                <a:lnTo>
                  <a:pt x="2674389" y="127674"/>
                </a:lnTo>
                <a:lnTo>
                  <a:pt x="2677108" y="133569"/>
                </a:lnTo>
                <a:lnTo>
                  <a:pt x="2679828" y="139464"/>
                </a:lnTo>
                <a:lnTo>
                  <a:pt x="2683000" y="145812"/>
                </a:lnTo>
                <a:lnTo>
                  <a:pt x="2684586" y="148986"/>
                </a:lnTo>
                <a:lnTo>
                  <a:pt x="2686399" y="152161"/>
                </a:lnTo>
                <a:lnTo>
                  <a:pt x="2688438" y="155335"/>
                </a:lnTo>
                <a:lnTo>
                  <a:pt x="2690478" y="158282"/>
                </a:lnTo>
                <a:lnTo>
                  <a:pt x="2692971" y="161683"/>
                </a:lnTo>
                <a:lnTo>
                  <a:pt x="2695916" y="164631"/>
                </a:lnTo>
                <a:lnTo>
                  <a:pt x="2699089" y="167805"/>
                </a:lnTo>
                <a:lnTo>
                  <a:pt x="2701808" y="171206"/>
                </a:lnTo>
                <a:lnTo>
                  <a:pt x="2704527" y="175287"/>
                </a:lnTo>
                <a:lnTo>
                  <a:pt x="2707247" y="179141"/>
                </a:lnTo>
                <a:lnTo>
                  <a:pt x="2709739" y="183449"/>
                </a:lnTo>
                <a:lnTo>
                  <a:pt x="2712232" y="187984"/>
                </a:lnTo>
                <a:lnTo>
                  <a:pt x="2714271" y="192292"/>
                </a:lnTo>
                <a:lnTo>
                  <a:pt x="2716311" y="196826"/>
                </a:lnTo>
                <a:lnTo>
                  <a:pt x="2720163" y="205442"/>
                </a:lnTo>
                <a:lnTo>
                  <a:pt x="2723109" y="213378"/>
                </a:lnTo>
                <a:lnTo>
                  <a:pt x="2724922" y="220406"/>
                </a:lnTo>
                <a:lnTo>
                  <a:pt x="2726281" y="225848"/>
                </a:lnTo>
                <a:lnTo>
                  <a:pt x="2726961" y="230836"/>
                </a:lnTo>
                <a:lnTo>
                  <a:pt x="2727414" y="236504"/>
                </a:lnTo>
                <a:lnTo>
                  <a:pt x="2728321" y="249201"/>
                </a:lnTo>
                <a:lnTo>
                  <a:pt x="2729000" y="261444"/>
                </a:lnTo>
                <a:lnTo>
                  <a:pt x="2729454" y="267113"/>
                </a:lnTo>
                <a:lnTo>
                  <a:pt x="2730134" y="272101"/>
                </a:lnTo>
                <a:lnTo>
                  <a:pt x="2731720" y="281623"/>
                </a:lnTo>
                <a:lnTo>
                  <a:pt x="2732626" y="290466"/>
                </a:lnTo>
                <a:lnTo>
                  <a:pt x="2734666" y="305203"/>
                </a:lnTo>
                <a:lnTo>
                  <a:pt x="2734892" y="308151"/>
                </a:lnTo>
                <a:lnTo>
                  <a:pt x="2735119" y="311778"/>
                </a:lnTo>
                <a:lnTo>
                  <a:pt x="2735119" y="316313"/>
                </a:lnTo>
                <a:lnTo>
                  <a:pt x="2734892" y="320847"/>
                </a:lnTo>
                <a:lnTo>
                  <a:pt x="2734212" y="325382"/>
                </a:lnTo>
                <a:lnTo>
                  <a:pt x="2733533" y="329917"/>
                </a:lnTo>
                <a:lnTo>
                  <a:pt x="2732173" y="334224"/>
                </a:lnTo>
                <a:lnTo>
                  <a:pt x="2731493" y="336038"/>
                </a:lnTo>
                <a:lnTo>
                  <a:pt x="2730360" y="337852"/>
                </a:lnTo>
                <a:lnTo>
                  <a:pt x="2726281" y="345561"/>
                </a:lnTo>
                <a:lnTo>
                  <a:pt x="2724015" y="349869"/>
                </a:lnTo>
                <a:lnTo>
                  <a:pt x="2721749" y="354177"/>
                </a:lnTo>
                <a:lnTo>
                  <a:pt x="2719710" y="358938"/>
                </a:lnTo>
                <a:lnTo>
                  <a:pt x="2718124" y="363699"/>
                </a:lnTo>
                <a:lnTo>
                  <a:pt x="2716764" y="368234"/>
                </a:lnTo>
                <a:lnTo>
                  <a:pt x="2716084" y="372542"/>
                </a:lnTo>
                <a:lnTo>
                  <a:pt x="2715178" y="382291"/>
                </a:lnTo>
                <a:lnTo>
                  <a:pt x="2713818" y="393174"/>
                </a:lnTo>
                <a:lnTo>
                  <a:pt x="2713591" y="398389"/>
                </a:lnTo>
                <a:lnTo>
                  <a:pt x="2713365" y="403377"/>
                </a:lnTo>
                <a:lnTo>
                  <a:pt x="2713591" y="407231"/>
                </a:lnTo>
                <a:lnTo>
                  <a:pt x="2713818" y="408818"/>
                </a:lnTo>
                <a:lnTo>
                  <a:pt x="2714045" y="409952"/>
                </a:lnTo>
                <a:lnTo>
                  <a:pt x="2714271" y="411312"/>
                </a:lnTo>
                <a:lnTo>
                  <a:pt x="2714498" y="412673"/>
                </a:lnTo>
                <a:lnTo>
                  <a:pt x="2714271" y="416074"/>
                </a:lnTo>
                <a:lnTo>
                  <a:pt x="2713591" y="419475"/>
                </a:lnTo>
                <a:lnTo>
                  <a:pt x="2712685" y="423102"/>
                </a:lnTo>
                <a:lnTo>
                  <a:pt x="2711099" y="426730"/>
                </a:lnTo>
                <a:lnTo>
                  <a:pt x="2709059" y="430131"/>
                </a:lnTo>
                <a:lnTo>
                  <a:pt x="2707247" y="432852"/>
                </a:lnTo>
                <a:lnTo>
                  <a:pt x="2705887" y="433759"/>
                </a:lnTo>
                <a:lnTo>
                  <a:pt x="2704981" y="434892"/>
                </a:lnTo>
                <a:lnTo>
                  <a:pt x="2703394" y="435346"/>
                </a:lnTo>
                <a:lnTo>
                  <a:pt x="2701581" y="436026"/>
                </a:lnTo>
                <a:lnTo>
                  <a:pt x="2699089" y="436253"/>
                </a:lnTo>
                <a:lnTo>
                  <a:pt x="2696596" y="436706"/>
                </a:lnTo>
                <a:lnTo>
                  <a:pt x="2690251" y="437160"/>
                </a:lnTo>
                <a:lnTo>
                  <a:pt x="2683680" y="437386"/>
                </a:lnTo>
                <a:lnTo>
                  <a:pt x="2672350" y="437160"/>
                </a:lnTo>
                <a:lnTo>
                  <a:pt x="2667364" y="436706"/>
                </a:lnTo>
                <a:lnTo>
                  <a:pt x="2665325" y="437613"/>
                </a:lnTo>
                <a:lnTo>
                  <a:pt x="2663285" y="438520"/>
                </a:lnTo>
                <a:lnTo>
                  <a:pt x="2661019" y="440107"/>
                </a:lnTo>
                <a:lnTo>
                  <a:pt x="2658753" y="441694"/>
                </a:lnTo>
                <a:lnTo>
                  <a:pt x="2657847" y="443054"/>
                </a:lnTo>
                <a:lnTo>
                  <a:pt x="2656941" y="443961"/>
                </a:lnTo>
                <a:lnTo>
                  <a:pt x="2656034" y="445548"/>
                </a:lnTo>
                <a:lnTo>
                  <a:pt x="2655354" y="446909"/>
                </a:lnTo>
                <a:lnTo>
                  <a:pt x="2655128" y="448496"/>
                </a:lnTo>
                <a:lnTo>
                  <a:pt x="2654901" y="450083"/>
                </a:lnTo>
                <a:lnTo>
                  <a:pt x="2655128" y="456432"/>
                </a:lnTo>
                <a:lnTo>
                  <a:pt x="2655354" y="459152"/>
                </a:lnTo>
                <a:lnTo>
                  <a:pt x="2655808" y="461646"/>
                </a:lnTo>
                <a:lnTo>
                  <a:pt x="2656714" y="463687"/>
                </a:lnTo>
                <a:lnTo>
                  <a:pt x="2657620" y="465274"/>
                </a:lnTo>
                <a:lnTo>
                  <a:pt x="2658527" y="467088"/>
                </a:lnTo>
                <a:lnTo>
                  <a:pt x="2660113" y="468221"/>
                </a:lnTo>
                <a:lnTo>
                  <a:pt x="2663965" y="470715"/>
                </a:lnTo>
                <a:lnTo>
                  <a:pt x="2672350" y="475703"/>
                </a:lnTo>
                <a:lnTo>
                  <a:pt x="2683453" y="482279"/>
                </a:lnTo>
                <a:lnTo>
                  <a:pt x="2696823" y="489534"/>
                </a:lnTo>
                <a:lnTo>
                  <a:pt x="2710872" y="497016"/>
                </a:lnTo>
                <a:lnTo>
                  <a:pt x="2718124" y="500417"/>
                </a:lnTo>
                <a:lnTo>
                  <a:pt x="2724922" y="503818"/>
                </a:lnTo>
                <a:lnTo>
                  <a:pt x="2731720" y="506765"/>
                </a:lnTo>
                <a:lnTo>
                  <a:pt x="2737838" y="509259"/>
                </a:lnTo>
                <a:lnTo>
                  <a:pt x="2743503" y="510847"/>
                </a:lnTo>
                <a:lnTo>
                  <a:pt x="2748488" y="512434"/>
                </a:lnTo>
                <a:lnTo>
                  <a:pt x="2765257" y="515608"/>
                </a:lnTo>
                <a:lnTo>
                  <a:pt x="2772055" y="517422"/>
                </a:lnTo>
                <a:lnTo>
                  <a:pt x="2775001" y="518102"/>
                </a:lnTo>
                <a:lnTo>
                  <a:pt x="2777947" y="519236"/>
                </a:lnTo>
                <a:lnTo>
                  <a:pt x="2780440" y="520369"/>
                </a:lnTo>
                <a:lnTo>
                  <a:pt x="2782932" y="521503"/>
                </a:lnTo>
                <a:lnTo>
                  <a:pt x="2785198" y="522863"/>
                </a:lnTo>
                <a:lnTo>
                  <a:pt x="2787238" y="524677"/>
                </a:lnTo>
                <a:lnTo>
                  <a:pt x="2788803" y="526048"/>
                </a:lnTo>
                <a:lnTo>
                  <a:pt x="2792727" y="527028"/>
                </a:lnTo>
                <a:lnTo>
                  <a:pt x="2797034" y="528389"/>
                </a:lnTo>
                <a:lnTo>
                  <a:pt x="2800888" y="529975"/>
                </a:lnTo>
                <a:lnTo>
                  <a:pt x="2804062" y="531562"/>
                </a:lnTo>
                <a:lnTo>
                  <a:pt x="2807236" y="533829"/>
                </a:lnTo>
                <a:lnTo>
                  <a:pt x="2809956" y="536096"/>
                </a:lnTo>
                <a:lnTo>
                  <a:pt x="2811996" y="538816"/>
                </a:lnTo>
                <a:lnTo>
                  <a:pt x="2814036" y="541763"/>
                </a:lnTo>
                <a:lnTo>
                  <a:pt x="2815623" y="545163"/>
                </a:lnTo>
                <a:lnTo>
                  <a:pt x="2816757" y="548790"/>
                </a:lnTo>
                <a:lnTo>
                  <a:pt x="2817437" y="553097"/>
                </a:lnTo>
                <a:lnTo>
                  <a:pt x="2818117" y="557404"/>
                </a:lnTo>
                <a:lnTo>
                  <a:pt x="2818344" y="562617"/>
                </a:lnTo>
                <a:lnTo>
                  <a:pt x="2818344" y="568058"/>
                </a:lnTo>
                <a:lnTo>
                  <a:pt x="2818570" y="573952"/>
                </a:lnTo>
                <a:lnTo>
                  <a:pt x="2819250" y="580299"/>
                </a:lnTo>
                <a:lnTo>
                  <a:pt x="2820157" y="586872"/>
                </a:lnTo>
                <a:lnTo>
                  <a:pt x="2821517" y="593900"/>
                </a:lnTo>
                <a:lnTo>
                  <a:pt x="2822878" y="601153"/>
                </a:lnTo>
                <a:lnTo>
                  <a:pt x="2824918" y="608407"/>
                </a:lnTo>
                <a:lnTo>
                  <a:pt x="2826823" y="615074"/>
                </a:lnTo>
                <a:lnTo>
                  <a:pt x="2833691" y="630106"/>
                </a:lnTo>
                <a:lnTo>
                  <a:pt x="2838450" y="640536"/>
                </a:lnTo>
                <a:lnTo>
                  <a:pt x="2836258" y="640536"/>
                </a:lnTo>
                <a:lnTo>
                  <a:pt x="2836480" y="641049"/>
                </a:lnTo>
                <a:lnTo>
                  <a:pt x="2840107" y="649663"/>
                </a:lnTo>
                <a:lnTo>
                  <a:pt x="2844641" y="658277"/>
                </a:lnTo>
                <a:lnTo>
                  <a:pt x="2849175" y="667571"/>
                </a:lnTo>
                <a:lnTo>
                  <a:pt x="2854615" y="676412"/>
                </a:lnTo>
                <a:lnTo>
                  <a:pt x="2860510" y="685706"/>
                </a:lnTo>
                <a:lnTo>
                  <a:pt x="2866177" y="694320"/>
                </a:lnTo>
                <a:lnTo>
                  <a:pt x="2872751" y="705200"/>
                </a:lnTo>
                <a:lnTo>
                  <a:pt x="2889074" y="732629"/>
                </a:lnTo>
                <a:lnTo>
                  <a:pt x="2908570" y="764818"/>
                </a:lnTo>
                <a:lnTo>
                  <a:pt x="2928972" y="799727"/>
                </a:lnTo>
                <a:lnTo>
                  <a:pt x="2939627" y="816728"/>
                </a:lnTo>
                <a:lnTo>
                  <a:pt x="2949829" y="833502"/>
                </a:lnTo>
                <a:lnTo>
                  <a:pt x="2960030" y="849143"/>
                </a:lnTo>
                <a:lnTo>
                  <a:pt x="2969551" y="863878"/>
                </a:lnTo>
                <a:lnTo>
                  <a:pt x="2978393" y="876798"/>
                </a:lnTo>
                <a:lnTo>
                  <a:pt x="2986554" y="887906"/>
                </a:lnTo>
                <a:lnTo>
                  <a:pt x="2990181" y="892666"/>
                </a:lnTo>
                <a:lnTo>
                  <a:pt x="2993808" y="896520"/>
                </a:lnTo>
                <a:lnTo>
                  <a:pt x="2996755" y="899920"/>
                </a:lnTo>
                <a:lnTo>
                  <a:pt x="2998859" y="901700"/>
                </a:lnTo>
                <a:lnTo>
                  <a:pt x="3305549" y="901700"/>
                </a:lnTo>
                <a:lnTo>
                  <a:pt x="3306861" y="868001"/>
                </a:lnTo>
                <a:lnTo>
                  <a:pt x="3330654" y="846908"/>
                </a:lnTo>
                <a:lnTo>
                  <a:pt x="3383904" y="800185"/>
                </a:lnTo>
                <a:lnTo>
                  <a:pt x="3413136" y="774555"/>
                </a:lnTo>
                <a:lnTo>
                  <a:pt x="3439421" y="751647"/>
                </a:lnTo>
                <a:lnTo>
                  <a:pt x="3450525" y="742348"/>
                </a:lnTo>
                <a:lnTo>
                  <a:pt x="3459815" y="734863"/>
                </a:lnTo>
                <a:lnTo>
                  <a:pt x="3466387" y="729420"/>
                </a:lnTo>
                <a:lnTo>
                  <a:pt x="3470465" y="726698"/>
                </a:lnTo>
                <a:lnTo>
                  <a:pt x="3471825" y="725791"/>
                </a:lnTo>
                <a:lnTo>
                  <a:pt x="3473638" y="724203"/>
                </a:lnTo>
                <a:lnTo>
                  <a:pt x="3478623" y="720348"/>
                </a:lnTo>
                <a:lnTo>
                  <a:pt x="3484968" y="714224"/>
                </a:lnTo>
                <a:lnTo>
                  <a:pt x="3492445" y="707193"/>
                </a:lnTo>
                <a:lnTo>
                  <a:pt x="3510347" y="689728"/>
                </a:lnTo>
                <a:lnTo>
                  <a:pt x="3530061" y="669996"/>
                </a:lnTo>
                <a:lnTo>
                  <a:pt x="3568130" y="630984"/>
                </a:lnTo>
                <a:lnTo>
                  <a:pt x="3591923" y="606489"/>
                </a:lnTo>
                <a:lnTo>
                  <a:pt x="3594868" y="603540"/>
                </a:lnTo>
                <a:lnTo>
                  <a:pt x="3597588" y="600138"/>
                </a:lnTo>
                <a:lnTo>
                  <a:pt x="3600307" y="596736"/>
                </a:lnTo>
                <a:lnTo>
                  <a:pt x="3603026" y="593561"/>
                </a:lnTo>
                <a:lnTo>
                  <a:pt x="3605518" y="589932"/>
                </a:lnTo>
                <a:lnTo>
                  <a:pt x="3607784" y="586303"/>
                </a:lnTo>
                <a:lnTo>
                  <a:pt x="3609597" y="582901"/>
                </a:lnTo>
                <a:lnTo>
                  <a:pt x="3611637" y="579272"/>
                </a:lnTo>
                <a:lnTo>
                  <a:pt x="3613449" y="575869"/>
                </a:lnTo>
                <a:lnTo>
                  <a:pt x="3614582" y="572467"/>
                </a:lnTo>
                <a:lnTo>
                  <a:pt x="3615942" y="569292"/>
                </a:lnTo>
                <a:lnTo>
                  <a:pt x="3616622" y="565890"/>
                </a:lnTo>
                <a:lnTo>
                  <a:pt x="3617302" y="562941"/>
                </a:lnTo>
                <a:lnTo>
                  <a:pt x="3617528" y="559993"/>
                </a:lnTo>
                <a:lnTo>
                  <a:pt x="3617302" y="557498"/>
                </a:lnTo>
                <a:lnTo>
                  <a:pt x="3616848" y="555003"/>
                </a:lnTo>
                <a:lnTo>
                  <a:pt x="3616395" y="552735"/>
                </a:lnTo>
                <a:lnTo>
                  <a:pt x="3616169" y="550240"/>
                </a:lnTo>
                <a:lnTo>
                  <a:pt x="3616169" y="548425"/>
                </a:lnTo>
                <a:lnTo>
                  <a:pt x="3616395" y="546157"/>
                </a:lnTo>
                <a:lnTo>
                  <a:pt x="3616848" y="543889"/>
                </a:lnTo>
                <a:lnTo>
                  <a:pt x="3617302" y="541621"/>
                </a:lnTo>
                <a:lnTo>
                  <a:pt x="3619114" y="537539"/>
                </a:lnTo>
                <a:lnTo>
                  <a:pt x="3621380" y="533229"/>
                </a:lnTo>
                <a:lnTo>
                  <a:pt x="3623873" y="528693"/>
                </a:lnTo>
                <a:lnTo>
                  <a:pt x="3629311" y="519847"/>
                </a:lnTo>
                <a:lnTo>
                  <a:pt x="3636109" y="507146"/>
                </a:lnTo>
                <a:lnTo>
                  <a:pt x="3645400" y="489908"/>
                </a:lnTo>
                <a:lnTo>
                  <a:pt x="3655370" y="471310"/>
                </a:lnTo>
                <a:lnTo>
                  <a:pt x="3664208" y="454526"/>
                </a:lnTo>
                <a:lnTo>
                  <a:pt x="3666247" y="450897"/>
                </a:lnTo>
                <a:lnTo>
                  <a:pt x="3668286" y="447495"/>
                </a:lnTo>
                <a:lnTo>
                  <a:pt x="3672818" y="440917"/>
                </a:lnTo>
                <a:lnTo>
                  <a:pt x="3677124" y="434794"/>
                </a:lnTo>
                <a:lnTo>
                  <a:pt x="3680976" y="429350"/>
                </a:lnTo>
                <a:lnTo>
                  <a:pt x="3683922" y="424134"/>
                </a:lnTo>
                <a:lnTo>
                  <a:pt x="3685281" y="421865"/>
                </a:lnTo>
                <a:lnTo>
                  <a:pt x="3685961" y="419597"/>
                </a:lnTo>
                <a:lnTo>
                  <a:pt x="3686641" y="417329"/>
                </a:lnTo>
                <a:lnTo>
                  <a:pt x="3686641" y="415515"/>
                </a:lnTo>
                <a:lnTo>
                  <a:pt x="3686414" y="413700"/>
                </a:lnTo>
                <a:lnTo>
                  <a:pt x="3685735" y="411886"/>
                </a:lnTo>
                <a:lnTo>
                  <a:pt x="3683695" y="408257"/>
                </a:lnTo>
                <a:lnTo>
                  <a:pt x="3681882" y="403721"/>
                </a:lnTo>
                <a:lnTo>
                  <a:pt x="3679616" y="398958"/>
                </a:lnTo>
                <a:lnTo>
                  <a:pt x="3678257" y="396463"/>
                </a:lnTo>
                <a:lnTo>
                  <a:pt x="3676671" y="394421"/>
                </a:lnTo>
                <a:lnTo>
                  <a:pt x="3674858" y="392380"/>
                </a:lnTo>
                <a:lnTo>
                  <a:pt x="3672818" y="390339"/>
                </a:lnTo>
                <a:lnTo>
                  <a:pt x="3670552" y="388524"/>
                </a:lnTo>
                <a:lnTo>
                  <a:pt x="3667833" y="387163"/>
                </a:lnTo>
                <a:lnTo>
                  <a:pt x="3664888" y="386256"/>
                </a:lnTo>
                <a:lnTo>
                  <a:pt x="3661715" y="385349"/>
                </a:lnTo>
                <a:lnTo>
                  <a:pt x="3658090" y="384895"/>
                </a:lnTo>
                <a:lnTo>
                  <a:pt x="3653558" y="385122"/>
                </a:lnTo>
                <a:lnTo>
                  <a:pt x="3646986" y="386256"/>
                </a:lnTo>
                <a:lnTo>
                  <a:pt x="3639055" y="387617"/>
                </a:lnTo>
                <a:lnTo>
                  <a:pt x="3620474" y="391700"/>
                </a:lnTo>
                <a:lnTo>
                  <a:pt x="3600533" y="396009"/>
                </a:lnTo>
                <a:lnTo>
                  <a:pt x="3590563" y="398050"/>
                </a:lnTo>
                <a:lnTo>
                  <a:pt x="3581272" y="399638"/>
                </a:lnTo>
                <a:lnTo>
                  <a:pt x="3576740" y="400092"/>
                </a:lnTo>
                <a:lnTo>
                  <a:pt x="3573115" y="400318"/>
                </a:lnTo>
                <a:lnTo>
                  <a:pt x="3569716" y="400092"/>
                </a:lnTo>
                <a:lnTo>
                  <a:pt x="3566770" y="399638"/>
                </a:lnTo>
                <a:lnTo>
                  <a:pt x="3564504" y="398731"/>
                </a:lnTo>
                <a:lnTo>
                  <a:pt x="3562465" y="397824"/>
                </a:lnTo>
                <a:lnTo>
                  <a:pt x="3560878" y="396463"/>
                </a:lnTo>
                <a:lnTo>
                  <a:pt x="3559292" y="395102"/>
                </a:lnTo>
                <a:lnTo>
                  <a:pt x="3558386" y="393287"/>
                </a:lnTo>
                <a:lnTo>
                  <a:pt x="3557706" y="391700"/>
                </a:lnTo>
                <a:lnTo>
                  <a:pt x="3556800" y="389658"/>
                </a:lnTo>
                <a:lnTo>
                  <a:pt x="3556346" y="387390"/>
                </a:lnTo>
                <a:lnTo>
                  <a:pt x="3555667" y="383081"/>
                </a:lnTo>
                <a:lnTo>
                  <a:pt x="3555213" y="378545"/>
                </a:lnTo>
                <a:lnTo>
                  <a:pt x="3554534" y="373555"/>
                </a:lnTo>
                <a:lnTo>
                  <a:pt x="3553854" y="368111"/>
                </a:lnTo>
                <a:lnTo>
                  <a:pt x="3553401" y="361988"/>
                </a:lnTo>
                <a:lnTo>
                  <a:pt x="3552721" y="356317"/>
                </a:lnTo>
                <a:lnTo>
                  <a:pt x="3552268" y="353596"/>
                </a:lnTo>
                <a:lnTo>
                  <a:pt x="3551361" y="350874"/>
                </a:lnTo>
                <a:lnTo>
                  <a:pt x="3550681" y="348379"/>
                </a:lnTo>
                <a:lnTo>
                  <a:pt x="3549775" y="346564"/>
                </a:lnTo>
                <a:lnTo>
                  <a:pt x="3548415" y="344523"/>
                </a:lnTo>
                <a:lnTo>
                  <a:pt x="3547282" y="342709"/>
                </a:lnTo>
                <a:lnTo>
                  <a:pt x="3545470" y="341575"/>
                </a:lnTo>
                <a:lnTo>
                  <a:pt x="3543884" y="340441"/>
                </a:lnTo>
                <a:lnTo>
                  <a:pt x="3542071" y="339533"/>
                </a:lnTo>
                <a:lnTo>
                  <a:pt x="3540484" y="338853"/>
                </a:lnTo>
                <a:lnTo>
                  <a:pt x="3539352" y="337719"/>
                </a:lnTo>
                <a:lnTo>
                  <a:pt x="3538672" y="336585"/>
                </a:lnTo>
                <a:lnTo>
                  <a:pt x="3537992" y="335224"/>
                </a:lnTo>
                <a:lnTo>
                  <a:pt x="3537539" y="334090"/>
                </a:lnTo>
                <a:lnTo>
                  <a:pt x="3537539" y="332502"/>
                </a:lnTo>
                <a:lnTo>
                  <a:pt x="3537539" y="331141"/>
                </a:lnTo>
                <a:lnTo>
                  <a:pt x="3537765" y="328193"/>
                </a:lnTo>
                <a:lnTo>
                  <a:pt x="3538218" y="324791"/>
                </a:lnTo>
                <a:lnTo>
                  <a:pt x="3538898" y="321615"/>
                </a:lnTo>
                <a:lnTo>
                  <a:pt x="3539125" y="318440"/>
                </a:lnTo>
                <a:lnTo>
                  <a:pt x="3539125" y="314811"/>
                </a:lnTo>
                <a:lnTo>
                  <a:pt x="3538672" y="310275"/>
                </a:lnTo>
                <a:lnTo>
                  <a:pt x="3537312" y="299842"/>
                </a:lnTo>
                <a:lnTo>
                  <a:pt x="3536179" y="289635"/>
                </a:lnTo>
                <a:lnTo>
                  <a:pt x="3535499" y="285099"/>
                </a:lnTo>
                <a:lnTo>
                  <a:pt x="3535273" y="281243"/>
                </a:lnTo>
                <a:lnTo>
                  <a:pt x="3535046" y="278748"/>
                </a:lnTo>
                <a:lnTo>
                  <a:pt x="3534593" y="276707"/>
                </a:lnTo>
                <a:lnTo>
                  <a:pt x="3533913" y="275119"/>
                </a:lnTo>
                <a:lnTo>
                  <a:pt x="3532554" y="273758"/>
                </a:lnTo>
                <a:lnTo>
                  <a:pt x="3531421" y="272851"/>
                </a:lnTo>
                <a:lnTo>
                  <a:pt x="3530061" y="271717"/>
                </a:lnTo>
                <a:lnTo>
                  <a:pt x="3528475" y="271263"/>
                </a:lnTo>
                <a:lnTo>
                  <a:pt x="3526889" y="271037"/>
                </a:lnTo>
                <a:lnTo>
                  <a:pt x="3523490" y="270583"/>
                </a:lnTo>
                <a:lnTo>
                  <a:pt x="3519637" y="270583"/>
                </a:lnTo>
                <a:lnTo>
                  <a:pt x="3516238" y="270129"/>
                </a:lnTo>
                <a:lnTo>
                  <a:pt x="3514879" y="269903"/>
                </a:lnTo>
                <a:lnTo>
                  <a:pt x="3513293" y="269222"/>
                </a:lnTo>
                <a:lnTo>
                  <a:pt x="3511027" y="268315"/>
                </a:lnTo>
                <a:lnTo>
                  <a:pt x="3509440" y="267181"/>
                </a:lnTo>
                <a:lnTo>
                  <a:pt x="3507628" y="265820"/>
                </a:lnTo>
                <a:lnTo>
                  <a:pt x="3506721" y="263779"/>
                </a:lnTo>
                <a:lnTo>
                  <a:pt x="3505815" y="261964"/>
                </a:lnTo>
                <a:lnTo>
                  <a:pt x="3505588" y="259469"/>
                </a:lnTo>
                <a:lnTo>
                  <a:pt x="3505815" y="256748"/>
                </a:lnTo>
                <a:lnTo>
                  <a:pt x="3506948" y="253345"/>
                </a:lnTo>
                <a:lnTo>
                  <a:pt x="3508534" y="249717"/>
                </a:lnTo>
                <a:lnTo>
                  <a:pt x="3510800" y="245634"/>
                </a:lnTo>
                <a:lnTo>
                  <a:pt x="3513972" y="240871"/>
                </a:lnTo>
                <a:lnTo>
                  <a:pt x="3518051" y="235654"/>
                </a:lnTo>
                <a:lnTo>
                  <a:pt x="3523036" y="229757"/>
                </a:lnTo>
                <a:lnTo>
                  <a:pt x="3528701" y="223180"/>
                </a:lnTo>
                <a:lnTo>
                  <a:pt x="3535273" y="215922"/>
                </a:lnTo>
                <a:lnTo>
                  <a:pt x="3543204" y="207983"/>
                </a:lnTo>
                <a:lnTo>
                  <a:pt x="3544110" y="207076"/>
                </a:lnTo>
                <a:lnTo>
                  <a:pt x="3544563" y="205942"/>
                </a:lnTo>
                <a:lnTo>
                  <a:pt x="3544790" y="204581"/>
                </a:lnTo>
                <a:lnTo>
                  <a:pt x="3545016" y="203220"/>
                </a:lnTo>
                <a:lnTo>
                  <a:pt x="3544790" y="201406"/>
                </a:lnTo>
                <a:lnTo>
                  <a:pt x="3544790" y="199818"/>
                </a:lnTo>
                <a:lnTo>
                  <a:pt x="3543884" y="196189"/>
                </a:lnTo>
                <a:lnTo>
                  <a:pt x="3542524" y="192787"/>
                </a:lnTo>
                <a:lnTo>
                  <a:pt x="3541391" y="189158"/>
                </a:lnTo>
                <a:lnTo>
                  <a:pt x="3539125" y="183034"/>
                </a:lnTo>
                <a:lnTo>
                  <a:pt x="3538672" y="180086"/>
                </a:lnTo>
                <a:lnTo>
                  <a:pt x="3538218" y="176910"/>
                </a:lnTo>
                <a:lnTo>
                  <a:pt x="3538672" y="173055"/>
                </a:lnTo>
                <a:lnTo>
                  <a:pt x="3539352" y="168972"/>
                </a:lnTo>
                <a:lnTo>
                  <a:pt x="3540258" y="164663"/>
                </a:lnTo>
                <a:lnTo>
                  <a:pt x="3541618" y="160126"/>
                </a:lnTo>
                <a:lnTo>
                  <a:pt x="3544790" y="150600"/>
                </a:lnTo>
                <a:lnTo>
                  <a:pt x="3552041" y="130414"/>
                </a:lnTo>
                <a:lnTo>
                  <a:pt x="3555213" y="120661"/>
                </a:lnTo>
                <a:lnTo>
                  <a:pt x="3556573" y="116125"/>
                </a:lnTo>
                <a:lnTo>
                  <a:pt x="3557706" y="111589"/>
                </a:lnTo>
                <a:lnTo>
                  <a:pt x="3559292" y="103877"/>
                </a:lnTo>
                <a:lnTo>
                  <a:pt x="3560425" y="98661"/>
                </a:lnTo>
                <a:lnTo>
                  <a:pt x="3560652" y="96620"/>
                </a:lnTo>
                <a:lnTo>
                  <a:pt x="3560652" y="95259"/>
                </a:lnTo>
                <a:lnTo>
                  <a:pt x="3560425" y="93898"/>
                </a:lnTo>
                <a:lnTo>
                  <a:pt x="3560199" y="93217"/>
                </a:lnTo>
                <a:lnTo>
                  <a:pt x="3559745" y="92537"/>
                </a:lnTo>
                <a:lnTo>
                  <a:pt x="3558839" y="92310"/>
                </a:lnTo>
                <a:lnTo>
                  <a:pt x="3557933" y="92083"/>
                </a:lnTo>
                <a:lnTo>
                  <a:pt x="3556800" y="91857"/>
                </a:lnTo>
                <a:lnTo>
                  <a:pt x="3553854" y="91857"/>
                </a:lnTo>
                <a:lnTo>
                  <a:pt x="3550002" y="91403"/>
                </a:lnTo>
                <a:lnTo>
                  <a:pt x="3548642" y="91176"/>
                </a:lnTo>
                <a:lnTo>
                  <a:pt x="3547282" y="90722"/>
                </a:lnTo>
                <a:lnTo>
                  <a:pt x="3546149" y="90496"/>
                </a:lnTo>
                <a:lnTo>
                  <a:pt x="3545243" y="89815"/>
                </a:lnTo>
                <a:lnTo>
                  <a:pt x="3544337" y="88908"/>
                </a:lnTo>
                <a:lnTo>
                  <a:pt x="3543884" y="88001"/>
                </a:lnTo>
                <a:lnTo>
                  <a:pt x="3543430" y="86867"/>
                </a:lnTo>
                <a:lnTo>
                  <a:pt x="3543430" y="85279"/>
                </a:lnTo>
                <a:lnTo>
                  <a:pt x="3543884" y="83465"/>
                </a:lnTo>
                <a:lnTo>
                  <a:pt x="3544563" y="81650"/>
                </a:lnTo>
                <a:lnTo>
                  <a:pt x="3545696" y="79155"/>
                </a:lnTo>
                <a:lnTo>
                  <a:pt x="3547282" y="76660"/>
                </a:lnTo>
                <a:lnTo>
                  <a:pt x="3549322" y="73712"/>
                </a:lnTo>
                <a:lnTo>
                  <a:pt x="3552041" y="70083"/>
                </a:lnTo>
                <a:lnTo>
                  <a:pt x="3554987" y="66454"/>
                </a:lnTo>
                <a:lnTo>
                  <a:pt x="3558612" y="62371"/>
                </a:lnTo>
                <a:lnTo>
                  <a:pt x="3562691" y="58289"/>
                </a:lnTo>
                <a:lnTo>
                  <a:pt x="3566770" y="54433"/>
                </a:lnTo>
                <a:lnTo>
                  <a:pt x="3571529" y="50804"/>
                </a:lnTo>
                <a:lnTo>
                  <a:pt x="3576287" y="47402"/>
                </a:lnTo>
                <a:lnTo>
                  <a:pt x="3581499" y="44226"/>
                </a:lnTo>
                <a:lnTo>
                  <a:pt x="3586937" y="41051"/>
                </a:lnTo>
                <a:lnTo>
                  <a:pt x="3592829" y="38103"/>
                </a:lnTo>
                <a:lnTo>
                  <a:pt x="3598947" y="35381"/>
                </a:lnTo>
                <a:lnTo>
                  <a:pt x="3605518" y="32886"/>
                </a:lnTo>
                <a:lnTo>
                  <a:pt x="3612316" y="30164"/>
                </a:lnTo>
                <a:lnTo>
                  <a:pt x="3619794" y="27896"/>
                </a:lnTo>
                <a:lnTo>
                  <a:pt x="3627725" y="25628"/>
                </a:lnTo>
                <a:lnTo>
                  <a:pt x="3636109" y="23360"/>
                </a:lnTo>
                <a:lnTo>
                  <a:pt x="3644947" y="21092"/>
                </a:lnTo>
                <a:lnTo>
                  <a:pt x="3664208" y="16329"/>
                </a:lnTo>
                <a:lnTo>
                  <a:pt x="3674405" y="14287"/>
                </a:lnTo>
                <a:lnTo>
                  <a:pt x="3684148" y="12927"/>
                </a:lnTo>
                <a:lnTo>
                  <a:pt x="3694119" y="11566"/>
                </a:lnTo>
                <a:lnTo>
                  <a:pt x="3703863" y="11112"/>
                </a:lnTo>
                <a:lnTo>
                  <a:pt x="3713380" y="11112"/>
                </a:lnTo>
                <a:lnTo>
                  <a:pt x="3722897" y="11566"/>
                </a:lnTo>
                <a:lnTo>
                  <a:pt x="3731961" y="12927"/>
                </a:lnTo>
                <a:lnTo>
                  <a:pt x="3741251" y="14287"/>
                </a:lnTo>
                <a:lnTo>
                  <a:pt x="3750089" y="16556"/>
                </a:lnTo>
                <a:lnTo>
                  <a:pt x="3759153" y="19277"/>
                </a:lnTo>
                <a:lnTo>
                  <a:pt x="3767764" y="22453"/>
                </a:lnTo>
                <a:lnTo>
                  <a:pt x="3776148" y="26535"/>
                </a:lnTo>
                <a:lnTo>
                  <a:pt x="3784532" y="31071"/>
                </a:lnTo>
                <a:lnTo>
                  <a:pt x="3792689" y="35834"/>
                </a:lnTo>
                <a:lnTo>
                  <a:pt x="3800847" y="41731"/>
                </a:lnTo>
                <a:lnTo>
                  <a:pt x="3808778" y="47855"/>
                </a:lnTo>
                <a:lnTo>
                  <a:pt x="3812857" y="51258"/>
                </a:lnTo>
                <a:lnTo>
                  <a:pt x="3816256" y="54886"/>
                </a:lnTo>
                <a:lnTo>
                  <a:pt x="3819428" y="58289"/>
                </a:lnTo>
                <a:lnTo>
                  <a:pt x="3822827" y="61918"/>
                </a:lnTo>
                <a:lnTo>
                  <a:pt x="3825546" y="65773"/>
                </a:lnTo>
                <a:lnTo>
                  <a:pt x="3828039" y="69402"/>
                </a:lnTo>
                <a:lnTo>
                  <a:pt x="3830532" y="73031"/>
                </a:lnTo>
                <a:lnTo>
                  <a:pt x="3832344" y="77114"/>
                </a:lnTo>
                <a:lnTo>
                  <a:pt x="3834384" y="80743"/>
                </a:lnTo>
                <a:lnTo>
                  <a:pt x="3836196" y="84825"/>
                </a:lnTo>
                <a:lnTo>
                  <a:pt x="3837783" y="88681"/>
                </a:lnTo>
                <a:lnTo>
                  <a:pt x="3839142" y="92764"/>
                </a:lnTo>
                <a:lnTo>
                  <a:pt x="3840275" y="96620"/>
                </a:lnTo>
                <a:lnTo>
                  <a:pt x="3841408" y="100702"/>
                </a:lnTo>
                <a:lnTo>
                  <a:pt x="3842994" y="108640"/>
                </a:lnTo>
                <a:lnTo>
                  <a:pt x="3844354" y="116352"/>
                </a:lnTo>
                <a:lnTo>
                  <a:pt x="3845034" y="124064"/>
                </a:lnTo>
                <a:lnTo>
                  <a:pt x="3845487" y="131095"/>
                </a:lnTo>
                <a:lnTo>
                  <a:pt x="3845487" y="138126"/>
                </a:lnTo>
                <a:lnTo>
                  <a:pt x="3845487" y="144477"/>
                </a:lnTo>
                <a:lnTo>
                  <a:pt x="3845260" y="150827"/>
                </a:lnTo>
                <a:lnTo>
                  <a:pt x="3844581" y="161260"/>
                </a:lnTo>
                <a:lnTo>
                  <a:pt x="3845260" y="196416"/>
                </a:lnTo>
                <a:lnTo>
                  <a:pt x="3845714" y="225221"/>
                </a:lnTo>
                <a:lnTo>
                  <a:pt x="3845940" y="247675"/>
                </a:lnTo>
                <a:lnTo>
                  <a:pt x="3845940" y="261284"/>
                </a:lnTo>
                <a:lnTo>
                  <a:pt x="3846620" y="271263"/>
                </a:lnTo>
                <a:lnTo>
                  <a:pt x="3847526" y="280563"/>
                </a:lnTo>
                <a:lnTo>
                  <a:pt x="3849113" y="290996"/>
                </a:lnTo>
                <a:lnTo>
                  <a:pt x="3849339" y="292357"/>
                </a:lnTo>
                <a:lnTo>
                  <a:pt x="3850019" y="293718"/>
                </a:lnTo>
                <a:lnTo>
                  <a:pt x="3850699" y="294852"/>
                </a:lnTo>
                <a:lnTo>
                  <a:pt x="3851832" y="295759"/>
                </a:lnTo>
                <a:lnTo>
                  <a:pt x="3852965" y="296893"/>
                </a:lnTo>
                <a:lnTo>
                  <a:pt x="3854324" y="297573"/>
                </a:lnTo>
                <a:lnTo>
                  <a:pt x="3855911" y="298027"/>
                </a:lnTo>
                <a:lnTo>
                  <a:pt x="3857723" y="298934"/>
                </a:lnTo>
                <a:lnTo>
                  <a:pt x="3861349" y="299615"/>
                </a:lnTo>
                <a:lnTo>
                  <a:pt x="3865654" y="300068"/>
                </a:lnTo>
                <a:lnTo>
                  <a:pt x="3870640" y="300295"/>
                </a:lnTo>
                <a:lnTo>
                  <a:pt x="3875625" y="300295"/>
                </a:lnTo>
                <a:lnTo>
                  <a:pt x="3886502" y="300068"/>
                </a:lnTo>
                <a:lnTo>
                  <a:pt x="3897605" y="299842"/>
                </a:lnTo>
                <a:lnTo>
                  <a:pt x="3903270" y="299842"/>
                </a:lnTo>
                <a:lnTo>
                  <a:pt x="3908482" y="300068"/>
                </a:lnTo>
                <a:lnTo>
                  <a:pt x="3913693" y="300522"/>
                </a:lnTo>
                <a:lnTo>
                  <a:pt x="3918452" y="301656"/>
                </a:lnTo>
                <a:lnTo>
                  <a:pt x="3928649" y="303697"/>
                </a:lnTo>
                <a:lnTo>
                  <a:pt x="3940432" y="307099"/>
                </a:lnTo>
                <a:lnTo>
                  <a:pt x="3953348" y="310728"/>
                </a:lnTo>
                <a:lnTo>
                  <a:pt x="3959920" y="312997"/>
                </a:lnTo>
                <a:lnTo>
                  <a:pt x="3966718" y="315265"/>
                </a:lnTo>
                <a:lnTo>
                  <a:pt x="3973062" y="317760"/>
                </a:lnTo>
                <a:lnTo>
                  <a:pt x="3979407" y="320254"/>
                </a:lnTo>
                <a:lnTo>
                  <a:pt x="3985299" y="323203"/>
                </a:lnTo>
                <a:lnTo>
                  <a:pt x="3990737" y="325925"/>
                </a:lnTo>
                <a:lnTo>
                  <a:pt x="3995722" y="329100"/>
                </a:lnTo>
                <a:lnTo>
                  <a:pt x="4000028" y="332049"/>
                </a:lnTo>
                <a:lnTo>
                  <a:pt x="4002067" y="333863"/>
                </a:lnTo>
                <a:lnTo>
                  <a:pt x="4003880" y="335451"/>
                </a:lnTo>
                <a:lnTo>
                  <a:pt x="4005240" y="337265"/>
                </a:lnTo>
                <a:lnTo>
                  <a:pt x="4006826" y="339080"/>
                </a:lnTo>
                <a:lnTo>
                  <a:pt x="4012038" y="346111"/>
                </a:lnTo>
                <a:lnTo>
                  <a:pt x="4018156" y="353822"/>
                </a:lnTo>
                <a:lnTo>
                  <a:pt x="4032885" y="371287"/>
                </a:lnTo>
                <a:lnTo>
                  <a:pt x="4041269" y="381266"/>
                </a:lnTo>
                <a:lnTo>
                  <a:pt x="4050333" y="392607"/>
                </a:lnTo>
                <a:lnTo>
                  <a:pt x="4060303" y="405308"/>
                </a:lnTo>
                <a:lnTo>
                  <a:pt x="4070953" y="419371"/>
                </a:lnTo>
                <a:lnTo>
                  <a:pt x="4076618" y="427536"/>
                </a:lnTo>
                <a:lnTo>
                  <a:pt x="4082736" y="437062"/>
                </a:lnTo>
                <a:lnTo>
                  <a:pt x="4088855" y="447722"/>
                </a:lnTo>
                <a:lnTo>
                  <a:pt x="4094973" y="459289"/>
                </a:lnTo>
                <a:lnTo>
                  <a:pt x="4101544" y="471990"/>
                </a:lnTo>
                <a:lnTo>
                  <a:pt x="4107889" y="485372"/>
                </a:lnTo>
                <a:lnTo>
                  <a:pt x="4114007" y="499434"/>
                </a:lnTo>
                <a:lnTo>
                  <a:pt x="4120352" y="514404"/>
                </a:lnTo>
                <a:lnTo>
                  <a:pt x="4126470" y="529827"/>
                </a:lnTo>
                <a:lnTo>
                  <a:pt x="4132135" y="545704"/>
                </a:lnTo>
                <a:lnTo>
                  <a:pt x="4137800" y="561807"/>
                </a:lnTo>
                <a:lnTo>
                  <a:pt x="4143012" y="578138"/>
                </a:lnTo>
                <a:lnTo>
                  <a:pt x="4147770" y="594468"/>
                </a:lnTo>
                <a:lnTo>
                  <a:pt x="4152302" y="611025"/>
                </a:lnTo>
                <a:lnTo>
                  <a:pt x="4155928" y="627582"/>
                </a:lnTo>
                <a:lnTo>
                  <a:pt x="4159100" y="643686"/>
                </a:lnTo>
                <a:lnTo>
                  <a:pt x="4164992" y="674078"/>
                </a:lnTo>
                <a:lnTo>
                  <a:pt x="4167711" y="687914"/>
                </a:lnTo>
                <a:lnTo>
                  <a:pt x="4170657" y="701296"/>
                </a:lnTo>
                <a:lnTo>
                  <a:pt x="4173603" y="713997"/>
                </a:lnTo>
                <a:lnTo>
                  <a:pt x="4176549" y="726018"/>
                </a:lnTo>
                <a:lnTo>
                  <a:pt x="4179721" y="737358"/>
                </a:lnTo>
                <a:lnTo>
                  <a:pt x="4183120" y="748245"/>
                </a:lnTo>
                <a:lnTo>
                  <a:pt x="4186746" y="758678"/>
                </a:lnTo>
                <a:lnTo>
                  <a:pt x="4190371" y="768658"/>
                </a:lnTo>
                <a:lnTo>
                  <a:pt x="4194450" y="778184"/>
                </a:lnTo>
                <a:lnTo>
                  <a:pt x="4198529" y="787483"/>
                </a:lnTo>
                <a:lnTo>
                  <a:pt x="4203061" y="796329"/>
                </a:lnTo>
                <a:lnTo>
                  <a:pt x="4207819" y="805175"/>
                </a:lnTo>
                <a:lnTo>
                  <a:pt x="4213031" y="813567"/>
                </a:lnTo>
                <a:lnTo>
                  <a:pt x="4218696" y="821958"/>
                </a:lnTo>
                <a:lnTo>
                  <a:pt x="4221415" y="826268"/>
                </a:lnTo>
                <a:lnTo>
                  <a:pt x="4224134" y="830350"/>
                </a:lnTo>
                <a:lnTo>
                  <a:pt x="4226627" y="834887"/>
                </a:lnTo>
                <a:lnTo>
                  <a:pt x="4228893" y="839196"/>
                </a:lnTo>
                <a:lnTo>
                  <a:pt x="4230932" y="843959"/>
                </a:lnTo>
                <a:lnTo>
                  <a:pt x="4233198" y="848495"/>
                </a:lnTo>
                <a:lnTo>
                  <a:pt x="4237051" y="857795"/>
                </a:lnTo>
                <a:lnTo>
                  <a:pt x="4239996" y="867321"/>
                </a:lnTo>
                <a:lnTo>
                  <a:pt x="4242716" y="876620"/>
                </a:lnTo>
                <a:lnTo>
                  <a:pt x="4244982" y="885692"/>
                </a:lnTo>
                <a:lnTo>
                  <a:pt x="4246794" y="894084"/>
                </a:lnTo>
                <a:lnTo>
                  <a:pt x="4248380" y="902249"/>
                </a:lnTo>
                <a:lnTo>
                  <a:pt x="4249514" y="909734"/>
                </a:lnTo>
                <a:lnTo>
                  <a:pt x="4250646" y="916538"/>
                </a:lnTo>
                <a:lnTo>
                  <a:pt x="4251100" y="922209"/>
                </a:lnTo>
                <a:lnTo>
                  <a:pt x="4251780" y="930374"/>
                </a:lnTo>
                <a:lnTo>
                  <a:pt x="4252006" y="933322"/>
                </a:lnTo>
                <a:lnTo>
                  <a:pt x="4352843" y="927879"/>
                </a:lnTo>
                <a:lnTo>
                  <a:pt x="4374596" y="841464"/>
                </a:lnTo>
                <a:lnTo>
                  <a:pt x="4391138" y="776370"/>
                </a:lnTo>
                <a:lnTo>
                  <a:pt x="4397483" y="750513"/>
                </a:lnTo>
                <a:lnTo>
                  <a:pt x="4402015" y="734183"/>
                </a:lnTo>
                <a:lnTo>
                  <a:pt x="4404734" y="724430"/>
                </a:lnTo>
                <a:lnTo>
                  <a:pt x="4406094" y="720348"/>
                </a:lnTo>
                <a:lnTo>
                  <a:pt x="4407680" y="716492"/>
                </a:lnTo>
                <a:lnTo>
                  <a:pt x="4409493" y="713316"/>
                </a:lnTo>
                <a:lnTo>
                  <a:pt x="4411079" y="710368"/>
                </a:lnTo>
                <a:lnTo>
                  <a:pt x="4413345" y="707646"/>
                </a:lnTo>
                <a:lnTo>
                  <a:pt x="4415611" y="705151"/>
                </a:lnTo>
                <a:lnTo>
                  <a:pt x="4418103" y="702883"/>
                </a:lnTo>
                <a:lnTo>
                  <a:pt x="4421049" y="700842"/>
                </a:lnTo>
                <a:lnTo>
                  <a:pt x="4424448" y="699027"/>
                </a:lnTo>
                <a:lnTo>
                  <a:pt x="4428300" y="697213"/>
                </a:lnTo>
                <a:lnTo>
                  <a:pt x="4432379" y="695398"/>
                </a:lnTo>
                <a:lnTo>
                  <a:pt x="4437138" y="693811"/>
                </a:lnTo>
                <a:lnTo>
                  <a:pt x="4448468" y="689955"/>
                </a:lnTo>
                <a:lnTo>
                  <a:pt x="4451640" y="689048"/>
                </a:lnTo>
                <a:lnTo>
                  <a:pt x="4454586" y="688594"/>
                </a:lnTo>
                <a:lnTo>
                  <a:pt x="4457305" y="687914"/>
                </a:lnTo>
                <a:lnTo>
                  <a:pt x="4459798" y="687687"/>
                </a:lnTo>
                <a:lnTo>
                  <a:pt x="4462290" y="687460"/>
                </a:lnTo>
                <a:lnTo>
                  <a:pt x="4464330" y="687687"/>
                </a:lnTo>
                <a:lnTo>
                  <a:pt x="4466369" y="687914"/>
                </a:lnTo>
                <a:lnTo>
                  <a:pt x="4468408" y="688821"/>
                </a:lnTo>
                <a:lnTo>
                  <a:pt x="4470221" y="689501"/>
                </a:lnTo>
                <a:lnTo>
                  <a:pt x="4471807" y="690409"/>
                </a:lnTo>
                <a:lnTo>
                  <a:pt x="4473167" y="691769"/>
                </a:lnTo>
                <a:lnTo>
                  <a:pt x="4474300" y="693130"/>
                </a:lnTo>
                <a:lnTo>
                  <a:pt x="4475660" y="694718"/>
                </a:lnTo>
                <a:lnTo>
                  <a:pt x="4476566" y="696759"/>
                </a:lnTo>
                <a:lnTo>
                  <a:pt x="4477246" y="699027"/>
                </a:lnTo>
                <a:lnTo>
                  <a:pt x="4477699" y="701069"/>
                </a:lnTo>
                <a:lnTo>
                  <a:pt x="4478379" y="703790"/>
                </a:lnTo>
                <a:lnTo>
                  <a:pt x="4478832" y="706512"/>
                </a:lnTo>
                <a:lnTo>
                  <a:pt x="4478832" y="709914"/>
                </a:lnTo>
                <a:lnTo>
                  <a:pt x="4478832" y="713090"/>
                </a:lnTo>
                <a:lnTo>
                  <a:pt x="4478379" y="720574"/>
                </a:lnTo>
                <a:lnTo>
                  <a:pt x="4477246" y="728740"/>
                </a:lnTo>
                <a:lnTo>
                  <a:pt x="4475660" y="738039"/>
                </a:lnTo>
                <a:lnTo>
                  <a:pt x="4473167" y="748472"/>
                </a:lnTo>
                <a:lnTo>
                  <a:pt x="4470221" y="760266"/>
                </a:lnTo>
                <a:lnTo>
                  <a:pt x="4466369" y="772514"/>
                </a:lnTo>
                <a:lnTo>
                  <a:pt x="4462743" y="785669"/>
                </a:lnTo>
                <a:lnTo>
                  <a:pt x="4458891" y="799051"/>
                </a:lnTo>
                <a:lnTo>
                  <a:pt x="4452093" y="825134"/>
                </a:lnTo>
                <a:lnTo>
                  <a:pt x="4445748" y="849856"/>
                </a:lnTo>
                <a:lnTo>
                  <a:pt x="4440537" y="872537"/>
                </a:lnTo>
                <a:lnTo>
                  <a:pt x="4436458" y="891816"/>
                </a:lnTo>
                <a:lnTo>
                  <a:pt x="4433286" y="906785"/>
                </a:lnTo>
                <a:lnTo>
                  <a:pt x="4430566" y="920167"/>
                </a:lnTo>
                <a:lnTo>
                  <a:pt x="4433965" y="919940"/>
                </a:lnTo>
                <a:lnTo>
                  <a:pt x="4444842" y="919714"/>
                </a:lnTo>
                <a:lnTo>
                  <a:pt x="4463197" y="918806"/>
                </a:lnTo>
                <a:lnTo>
                  <a:pt x="4489935" y="917446"/>
                </a:lnTo>
                <a:lnTo>
                  <a:pt x="4497413" y="917219"/>
                </a:lnTo>
                <a:lnTo>
                  <a:pt x="4503758" y="917219"/>
                </a:lnTo>
                <a:lnTo>
                  <a:pt x="4509423" y="917446"/>
                </a:lnTo>
                <a:lnTo>
                  <a:pt x="4514408" y="917899"/>
                </a:lnTo>
                <a:lnTo>
                  <a:pt x="4518713" y="918806"/>
                </a:lnTo>
                <a:lnTo>
                  <a:pt x="4522112" y="920167"/>
                </a:lnTo>
                <a:lnTo>
                  <a:pt x="4523699" y="920621"/>
                </a:lnTo>
                <a:lnTo>
                  <a:pt x="4524832" y="921755"/>
                </a:lnTo>
                <a:lnTo>
                  <a:pt x="4525965" y="922435"/>
                </a:lnTo>
                <a:lnTo>
                  <a:pt x="4526871" y="923343"/>
                </a:lnTo>
                <a:lnTo>
                  <a:pt x="4527551" y="924477"/>
                </a:lnTo>
                <a:lnTo>
                  <a:pt x="4528004" y="925384"/>
                </a:lnTo>
                <a:lnTo>
                  <a:pt x="4528684" y="926518"/>
                </a:lnTo>
                <a:lnTo>
                  <a:pt x="4528910" y="927879"/>
                </a:lnTo>
                <a:lnTo>
                  <a:pt x="4529137" y="929013"/>
                </a:lnTo>
                <a:lnTo>
                  <a:pt x="4528910" y="930601"/>
                </a:lnTo>
                <a:lnTo>
                  <a:pt x="4528231" y="933549"/>
                </a:lnTo>
                <a:lnTo>
                  <a:pt x="4527324" y="936951"/>
                </a:lnTo>
                <a:lnTo>
                  <a:pt x="4525511" y="940580"/>
                </a:lnTo>
                <a:lnTo>
                  <a:pt x="4523699" y="944436"/>
                </a:lnTo>
                <a:lnTo>
                  <a:pt x="4520979" y="948745"/>
                </a:lnTo>
                <a:lnTo>
                  <a:pt x="4515314" y="957137"/>
                </a:lnTo>
                <a:lnTo>
                  <a:pt x="4512595" y="960766"/>
                </a:lnTo>
                <a:lnTo>
                  <a:pt x="4509650" y="964395"/>
                </a:lnTo>
                <a:lnTo>
                  <a:pt x="4506704" y="967571"/>
                </a:lnTo>
                <a:lnTo>
                  <a:pt x="4503984" y="970519"/>
                </a:lnTo>
                <a:lnTo>
                  <a:pt x="4501265" y="973241"/>
                </a:lnTo>
                <a:lnTo>
                  <a:pt x="4498320" y="975736"/>
                </a:lnTo>
                <a:lnTo>
                  <a:pt x="4495374" y="977777"/>
                </a:lnTo>
                <a:lnTo>
                  <a:pt x="4492428" y="979592"/>
                </a:lnTo>
                <a:lnTo>
                  <a:pt x="4489256" y="981179"/>
                </a:lnTo>
                <a:lnTo>
                  <a:pt x="4486083" y="982313"/>
                </a:lnTo>
                <a:lnTo>
                  <a:pt x="4482684" y="983447"/>
                </a:lnTo>
                <a:lnTo>
                  <a:pt x="4479285" y="984128"/>
                </a:lnTo>
                <a:lnTo>
                  <a:pt x="4475660" y="984581"/>
                </a:lnTo>
                <a:lnTo>
                  <a:pt x="4471581" y="984808"/>
                </a:lnTo>
                <a:lnTo>
                  <a:pt x="4407453" y="984808"/>
                </a:lnTo>
                <a:lnTo>
                  <a:pt x="4406094" y="987076"/>
                </a:lnTo>
                <a:lnTo>
                  <a:pt x="4404281" y="991159"/>
                </a:lnTo>
                <a:lnTo>
                  <a:pt x="4401335" y="997736"/>
                </a:lnTo>
                <a:lnTo>
                  <a:pt x="4396803" y="1007716"/>
                </a:lnTo>
                <a:lnTo>
                  <a:pt x="4390912" y="1021778"/>
                </a:lnTo>
                <a:lnTo>
                  <a:pt x="4383207" y="1040603"/>
                </a:lnTo>
                <a:lnTo>
                  <a:pt x="4373463" y="1065099"/>
                </a:lnTo>
                <a:lnTo>
                  <a:pt x="4368025" y="1079842"/>
                </a:lnTo>
                <a:lnTo>
                  <a:pt x="4361907" y="1096852"/>
                </a:lnTo>
                <a:lnTo>
                  <a:pt x="4347631" y="1136544"/>
                </a:lnTo>
                <a:lnTo>
                  <a:pt x="4339473" y="1158318"/>
                </a:lnTo>
                <a:lnTo>
                  <a:pt x="4330636" y="1180772"/>
                </a:lnTo>
                <a:lnTo>
                  <a:pt x="4325878" y="1192566"/>
                </a:lnTo>
                <a:lnTo>
                  <a:pt x="4321119" y="1204134"/>
                </a:lnTo>
                <a:lnTo>
                  <a:pt x="4315907" y="1215701"/>
                </a:lnTo>
                <a:lnTo>
                  <a:pt x="4310922" y="1227495"/>
                </a:lnTo>
                <a:lnTo>
                  <a:pt x="4305257" y="1239062"/>
                </a:lnTo>
                <a:lnTo>
                  <a:pt x="4299592" y="1250856"/>
                </a:lnTo>
                <a:lnTo>
                  <a:pt x="4293700" y="1262197"/>
                </a:lnTo>
                <a:lnTo>
                  <a:pt x="4287582" y="1273311"/>
                </a:lnTo>
                <a:lnTo>
                  <a:pt x="4281237" y="1284198"/>
                </a:lnTo>
                <a:lnTo>
                  <a:pt x="4274666" y="1295084"/>
                </a:lnTo>
                <a:lnTo>
                  <a:pt x="4267868" y="1305518"/>
                </a:lnTo>
                <a:lnTo>
                  <a:pt x="4260844" y="1315724"/>
                </a:lnTo>
                <a:lnTo>
                  <a:pt x="4253592" y="1325477"/>
                </a:lnTo>
                <a:lnTo>
                  <a:pt x="4246114" y="1334776"/>
                </a:lnTo>
                <a:lnTo>
                  <a:pt x="4238410" y="1343622"/>
                </a:lnTo>
                <a:lnTo>
                  <a:pt x="4230253" y="1352014"/>
                </a:lnTo>
                <a:lnTo>
                  <a:pt x="4226400" y="1355870"/>
                </a:lnTo>
                <a:lnTo>
                  <a:pt x="4222095" y="1359725"/>
                </a:lnTo>
                <a:lnTo>
                  <a:pt x="4218016" y="1363127"/>
                </a:lnTo>
                <a:lnTo>
                  <a:pt x="4213711" y="1366756"/>
                </a:lnTo>
                <a:lnTo>
                  <a:pt x="4209179" y="1370159"/>
                </a:lnTo>
                <a:lnTo>
                  <a:pt x="4204874" y="1373334"/>
                </a:lnTo>
                <a:lnTo>
                  <a:pt x="4200342" y="1376282"/>
                </a:lnTo>
                <a:lnTo>
                  <a:pt x="4195810" y="1379004"/>
                </a:lnTo>
                <a:lnTo>
                  <a:pt x="4190598" y="1381953"/>
                </a:lnTo>
                <a:lnTo>
                  <a:pt x="4185613" y="1384674"/>
                </a:lnTo>
                <a:lnTo>
                  <a:pt x="4180854" y="1387169"/>
                </a:lnTo>
                <a:lnTo>
                  <a:pt x="4176095" y="1389437"/>
                </a:lnTo>
                <a:lnTo>
                  <a:pt x="4171337" y="1391479"/>
                </a:lnTo>
                <a:lnTo>
                  <a:pt x="4166805" y="1392840"/>
                </a:lnTo>
                <a:lnTo>
                  <a:pt x="4162499" y="1394427"/>
                </a:lnTo>
                <a:lnTo>
                  <a:pt x="4157967" y="1395561"/>
                </a:lnTo>
                <a:lnTo>
                  <a:pt x="4153435" y="1396695"/>
                </a:lnTo>
                <a:lnTo>
                  <a:pt x="4149130" y="1397376"/>
                </a:lnTo>
                <a:lnTo>
                  <a:pt x="4144598" y="1397829"/>
                </a:lnTo>
                <a:lnTo>
                  <a:pt x="4140066" y="1398283"/>
                </a:lnTo>
                <a:lnTo>
                  <a:pt x="4135761" y="1398283"/>
                </a:lnTo>
                <a:lnTo>
                  <a:pt x="4131229" y="1398283"/>
                </a:lnTo>
                <a:lnTo>
                  <a:pt x="4126470" y="1398056"/>
                </a:lnTo>
                <a:lnTo>
                  <a:pt x="4121485" y="1397603"/>
                </a:lnTo>
                <a:lnTo>
                  <a:pt x="4099731" y="1395335"/>
                </a:lnTo>
                <a:lnTo>
                  <a:pt x="4074806" y="1392840"/>
                </a:lnTo>
                <a:lnTo>
                  <a:pt x="4027220" y="1388530"/>
                </a:lnTo>
                <a:lnTo>
                  <a:pt x="4022688" y="1387850"/>
                </a:lnTo>
                <a:lnTo>
                  <a:pt x="4019289" y="1387850"/>
                </a:lnTo>
                <a:lnTo>
                  <a:pt x="4016796" y="1388303"/>
                </a:lnTo>
                <a:lnTo>
                  <a:pt x="4014983" y="1388530"/>
                </a:lnTo>
                <a:lnTo>
                  <a:pt x="4014077" y="1389211"/>
                </a:lnTo>
                <a:lnTo>
                  <a:pt x="4013850" y="1389664"/>
                </a:lnTo>
                <a:lnTo>
                  <a:pt x="4013850" y="1390118"/>
                </a:lnTo>
                <a:lnTo>
                  <a:pt x="4014077" y="1391252"/>
                </a:lnTo>
                <a:lnTo>
                  <a:pt x="4014757" y="1392386"/>
                </a:lnTo>
                <a:lnTo>
                  <a:pt x="4015663" y="1393747"/>
                </a:lnTo>
                <a:lnTo>
                  <a:pt x="4017023" y="1394881"/>
                </a:lnTo>
                <a:lnTo>
                  <a:pt x="4020195" y="1397829"/>
                </a:lnTo>
                <a:lnTo>
                  <a:pt x="4023594" y="1400551"/>
                </a:lnTo>
                <a:lnTo>
                  <a:pt x="4026313" y="1403273"/>
                </a:lnTo>
                <a:lnTo>
                  <a:pt x="4027220" y="1404634"/>
                </a:lnTo>
                <a:lnTo>
                  <a:pt x="4027900" y="1406221"/>
                </a:lnTo>
                <a:lnTo>
                  <a:pt x="4028353" y="1408490"/>
                </a:lnTo>
                <a:lnTo>
                  <a:pt x="4028579" y="1410758"/>
                </a:lnTo>
                <a:lnTo>
                  <a:pt x="4028579" y="1413253"/>
                </a:lnTo>
                <a:lnTo>
                  <a:pt x="4028353" y="1415974"/>
                </a:lnTo>
                <a:lnTo>
                  <a:pt x="4027673" y="1421418"/>
                </a:lnTo>
                <a:lnTo>
                  <a:pt x="4026313" y="1426861"/>
                </a:lnTo>
                <a:lnTo>
                  <a:pt x="4024727" y="1432078"/>
                </a:lnTo>
                <a:lnTo>
                  <a:pt x="4023594" y="1434346"/>
                </a:lnTo>
                <a:lnTo>
                  <a:pt x="4022688" y="1436387"/>
                </a:lnTo>
                <a:lnTo>
                  <a:pt x="4021781" y="1437975"/>
                </a:lnTo>
                <a:lnTo>
                  <a:pt x="4020648" y="1439336"/>
                </a:lnTo>
                <a:lnTo>
                  <a:pt x="4018156" y="1441604"/>
                </a:lnTo>
                <a:lnTo>
                  <a:pt x="4015210" y="1443645"/>
                </a:lnTo>
                <a:lnTo>
                  <a:pt x="4012038" y="1445460"/>
                </a:lnTo>
                <a:lnTo>
                  <a:pt x="4008865" y="1447274"/>
                </a:lnTo>
                <a:lnTo>
                  <a:pt x="4003427" y="1449769"/>
                </a:lnTo>
                <a:lnTo>
                  <a:pt x="4001161" y="1450449"/>
                </a:lnTo>
                <a:lnTo>
                  <a:pt x="3999121" y="1573380"/>
                </a:lnTo>
                <a:lnTo>
                  <a:pt x="4012264" y="1573380"/>
                </a:lnTo>
                <a:lnTo>
                  <a:pt x="4011131" y="1772066"/>
                </a:lnTo>
                <a:lnTo>
                  <a:pt x="4011358" y="1776602"/>
                </a:lnTo>
                <a:lnTo>
                  <a:pt x="4011358" y="1780005"/>
                </a:lnTo>
                <a:lnTo>
                  <a:pt x="4011811" y="1782499"/>
                </a:lnTo>
                <a:lnTo>
                  <a:pt x="4012264" y="1784314"/>
                </a:lnTo>
                <a:lnTo>
                  <a:pt x="4012491" y="1785221"/>
                </a:lnTo>
                <a:lnTo>
                  <a:pt x="4012944" y="1786128"/>
                </a:lnTo>
                <a:lnTo>
                  <a:pt x="4013170" y="1786582"/>
                </a:lnTo>
                <a:lnTo>
                  <a:pt x="4020875" y="1787262"/>
                </a:lnTo>
                <a:lnTo>
                  <a:pt x="4041495" y="1789757"/>
                </a:lnTo>
                <a:lnTo>
                  <a:pt x="4050106" y="1790665"/>
                </a:lnTo>
                <a:lnTo>
                  <a:pt x="4062569" y="1792706"/>
                </a:lnTo>
                <a:lnTo>
                  <a:pt x="4078884" y="1795201"/>
                </a:lnTo>
                <a:lnTo>
                  <a:pt x="4098825" y="1798830"/>
                </a:lnTo>
                <a:lnTo>
                  <a:pt x="4121712" y="1803366"/>
                </a:lnTo>
                <a:lnTo>
                  <a:pt x="4147770" y="1809036"/>
                </a:lnTo>
                <a:lnTo>
                  <a:pt x="4161820" y="1812212"/>
                </a:lnTo>
                <a:lnTo>
                  <a:pt x="4176775" y="1816067"/>
                </a:lnTo>
                <a:lnTo>
                  <a:pt x="4192184" y="1819696"/>
                </a:lnTo>
                <a:lnTo>
                  <a:pt x="4208272" y="1824233"/>
                </a:lnTo>
                <a:lnTo>
                  <a:pt x="4216430" y="1826501"/>
                </a:lnTo>
                <a:lnTo>
                  <a:pt x="4224588" y="1828996"/>
                </a:lnTo>
                <a:lnTo>
                  <a:pt x="4232745" y="1831944"/>
                </a:lnTo>
                <a:lnTo>
                  <a:pt x="4240903" y="1834893"/>
                </a:lnTo>
                <a:lnTo>
                  <a:pt x="4249060" y="1838068"/>
                </a:lnTo>
                <a:lnTo>
                  <a:pt x="4257218" y="1841243"/>
                </a:lnTo>
                <a:lnTo>
                  <a:pt x="4265149" y="1844872"/>
                </a:lnTo>
                <a:lnTo>
                  <a:pt x="4273080" y="1848501"/>
                </a:lnTo>
                <a:lnTo>
                  <a:pt x="4288715" y="1855986"/>
                </a:lnTo>
                <a:lnTo>
                  <a:pt x="4303897" y="1863924"/>
                </a:lnTo>
                <a:lnTo>
                  <a:pt x="4318173" y="1871863"/>
                </a:lnTo>
                <a:lnTo>
                  <a:pt x="4332222" y="1879801"/>
                </a:lnTo>
                <a:lnTo>
                  <a:pt x="4344912" y="1887513"/>
                </a:lnTo>
                <a:lnTo>
                  <a:pt x="4356922" y="1894997"/>
                </a:lnTo>
                <a:lnTo>
                  <a:pt x="4367798" y="1901802"/>
                </a:lnTo>
                <a:lnTo>
                  <a:pt x="4377542" y="1908379"/>
                </a:lnTo>
                <a:lnTo>
                  <a:pt x="4392724" y="1918586"/>
                </a:lnTo>
                <a:lnTo>
                  <a:pt x="4401788" y="1924709"/>
                </a:lnTo>
                <a:lnTo>
                  <a:pt x="4406094" y="1927658"/>
                </a:lnTo>
                <a:lnTo>
                  <a:pt x="4409719" y="1930833"/>
                </a:lnTo>
                <a:lnTo>
                  <a:pt x="4412665" y="1933555"/>
                </a:lnTo>
                <a:lnTo>
                  <a:pt x="4414704" y="1936277"/>
                </a:lnTo>
                <a:lnTo>
                  <a:pt x="4416064" y="1938545"/>
                </a:lnTo>
                <a:lnTo>
                  <a:pt x="4416291" y="1939225"/>
                </a:lnTo>
                <a:lnTo>
                  <a:pt x="4416517" y="1940359"/>
                </a:lnTo>
                <a:lnTo>
                  <a:pt x="4416291" y="1940813"/>
                </a:lnTo>
                <a:lnTo>
                  <a:pt x="4416064" y="1941267"/>
                </a:lnTo>
                <a:lnTo>
                  <a:pt x="4415611" y="1941493"/>
                </a:lnTo>
                <a:lnTo>
                  <a:pt x="4414931" y="1941720"/>
                </a:lnTo>
                <a:lnTo>
                  <a:pt x="4413118" y="1941720"/>
                </a:lnTo>
                <a:lnTo>
                  <a:pt x="4410852" y="1942174"/>
                </a:lnTo>
                <a:lnTo>
                  <a:pt x="4408586" y="1942854"/>
                </a:lnTo>
                <a:lnTo>
                  <a:pt x="4407227" y="1943535"/>
                </a:lnTo>
                <a:lnTo>
                  <a:pt x="4406773" y="1943988"/>
                </a:lnTo>
                <a:lnTo>
                  <a:pt x="4406094" y="1944669"/>
                </a:lnTo>
                <a:lnTo>
                  <a:pt x="4406094" y="1945349"/>
                </a:lnTo>
                <a:lnTo>
                  <a:pt x="4406547" y="1946030"/>
                </a:lnTo>
                <a:lnTo>
                  <a:pt x="4407227" y="1946710"/>
                </a:lnTo>
                <a:lnTo>
                  <a:pt x="4408360" y="1947844"/>
                </a:lnTo>
                <a:lnTo>
                  <a:pt x="4409946" y="1948751"/>
                </a:lnTo>
                <a:lnTo>
                  <a:pt x="4411985" y="1949659"/>
                </a:lnTo>
                <a:lnTo>
                  <a:pt x="4414478" y="1951019"/>
                </a:lnTo>
                <a:lnTo>
                  <a:pt x="4416517" y="1952153"/>
                </a:lnTo>
                <a:lnTo>
                  <a:pt x="4418783" y="1953968"/>
                </a:lnTo>
                <a:lnTo>
                  <a:pt x="4421049" y="1955782"/>
                </a:lnTo>
                <a:lnTo>
                  <a:pt x="4425581" y="1959638"/>
                </a:lnTo>
                <a:lnTo>
                  <a:pt x="4429433" y="1964174"/>
                </a:lnTo>
                <a:lnTo>
                  <a:pt x="4433286" y="1969164"/>
                </a:lnTo>
                <a:lnTo>
                  <a:pt x="4436684" y="1973927"/>
                </a:lnTo>
                <a:lnTo>
                  <a:pt x="4439630" y="1979144"/>
                </a:lnTo>
                <a:lnTo>
                  <a:pt x="4441896" y="1984360"/>
                </a:lnTo>
                <a:lnTo>
                  <a:pt x="4442576" y="1987082"/>
                </a:lnTo>
                <a:lnTo>
                  <a:pt x="4443256" y="1990484"/>
                </a:lnTo>
                <a:lnTo>
                  <a:pt x="4443936" y="1993660"/>
                </a:lnTo>
                <a:lnTo>
                  <a:pt x="4443936" y="1997289"/>
                </a:lnTo>
                <a:lnTo>
                  <a:pt x="4443936" y="2000918"/>
                </a:lnTo>
                <a:lnTo>
                  <a:pt x="4443709" y="2004773"/>
                </a:lnTo>
                <a:lnTo>
                  <a:pt x="4443029" y="2008402"/>
                </a:lnTo>
                <a:lnTo>
                  <a:pt x="4442350" y="2012258"/>
                </a:lnTo>
                <a:lnTo>
                  <a:pt x="4441443" y="2015887"/>
                </a:lnTo>
                <a:lnTo>
                  <a:pt x="4440310" y="2019743"/>
                </a:lnTo>
                <a:lnTo>
                  <a:pt x="4438950" y="2023145"/>
                </a:lnTo>
                <a:lnTo>
                  <a:pt x="4437364" y="2026094"/>
                </a:lnTo>
                <a:lnTo>
                  <a:pt x="4435778" y="2029042"/>
                </a:lnTo>
                <a:lnTo>
                  <a:pt x="4433739" y="2031537"/>
                </a:lnTo>
                <a:lnTo>
                  <a:pt x="4431473" y="2033578"/>
                </a:lnTo>
                <a:lnTo>
                  <a:pt x="4429207" y="2035393"/>
                </a:lnTo>
                <a:lnTo>
                  <a:pt x="4426034" y="2036527"/>
                </a:lnTo>
                <a:lnTo>
                  <a:pt x="4422635" y="2037888"/>
                </a:lnTo>
                <a:lnTo>
                  <a:pt x="4419010" y="2038568"/>
                </a:lnTo>
                <a:lnTo>
                  <a:pt x="4415837" y="2039022"/>
                </a:lnTo>
                <a:lnTo>
                  <a:pt x="4412438" y="2039249"/>
                </a:lnTo>
                <a:lnTo>
                  <a:pt x="4409493" y="2039249"/>
                </a:lnTo>
                <a:lnTo>
                  <a:pt x="4404507" y="2039249"/>
                </a:lnTo>
                <a:lnTo>
                  <a:pt x="4402695" y="2038795"/>
                </a:lnTo>
                <a:lnTo>
                  <a:pt x="4400655" y="2038114"/>
                </a:lnTo>
                <a:lnTo>
                  <a:pt x="4399069" y="2036754"/>
                </a:lnTo>
                <a:lnTo>
                  <a:pt x="4397256" y="2035393"/>
                </a:lnTo>
                <a:lnTo>
                  <a:pt x="4395897" y="2033805"/>
                </a:lnTo>
                <a:lnTo>
                  <a:pt x="4394764" y="2032217"/>
                </a:lnTo>
                <a:lnTo>
                  <a:pt x="4393857" y="2030857"/>
                </a:lnTo>
                <a:lnTo>
                  <a:pt x="4393631" y="2029496"/>
                </a:lnTo>
                <a:lnTo>
                  <a:pt x="4393178" y="2027454"/>
                </a:lnTo>
                <a:lnTo>
                  <a:pt x="4392271" y="2025413"/>
                </a:lnTo>
                <a:lnTo>
                  <a:pt x="4391818" y="2024733"/>
                </a:lnTo>
                <a:lnTo>
                  <a:pt x="4391138" y="2023825"/>
                </a:lnTo>
                <a:lnTo>
                  <a:pt x="4390458" y="2023599"/>
                </a:lnTo>
                <a:lnTo>
                  <a:pt x="4389552" y="2023372"/>
                </a:lnTo>
                <a:lnTo>
                  <a:pt x="4388646" y="2023599"/>
                </a:lnTo>
                <a:lnTo>
                  <a:pt x="4387966" y="2024052"/>
                </a:lnTo>
                <a:lnTo>
                  <a:pt x="4387059" y="2024733"/>
                </a:lnTo>
                <a:lnTo>
                  <a:pt x="4386606" y="2025413"/>
                </a:lnTo>
                <a:lnTo>
                  <a:pt x="4385473" y="2027681"/>
                </a:lnTo>
                <a:lnTo>
                  <a:pt x="4384567" y="2030176"/>
                </a:lnTo>
                <a:lnTo>
                  <a:pt x="4384114" y="2031537"/>
                </a:lnTo>
                <a:lnTo>
                  <a:pt x="4383434" y="2032898"/>
                </a:lnTo>
                <a:lnTo>
                  <a:pt x="4381848" y="2034712"/>
                </a:lnTo>
                <a:lnTo>
                  <a:pt x="4380261" y="2036300"/>
                </a:lnTo>
                <a:lnTo>
                  <a:pt x="4379355" y="2036754"/>
                </a:lnTo>
                <a:lnTo>
                  <a:pt x="4378902" y="2036754"/>
                </a:lnTo>
                <a:lnTo>
                  <a:pt x="4367118" y="2036527"/>
                </a:lnTo>
                <a:lnTo>
                  <a:pt x="4365986" y="2036527"/>
                </a:lnTo>
                <a:lnTo>
                  <a:pt x="4363266" y="2036300"/>
                </a:lnTo>
                <a:lnTo>
                  <a:pt x="4359414" y="2035846"/>
                </a:lnTo>
                <a:lnTo>
                  <a:pt x="4357148" y="2034939"/>
                </a:lnTo>
                <a:lnTo>
                  <a:pt x="4354656" y="2034259"/>
                </a:lnTo>
                <a:lnTo>
                  <a:pt x="4352163" y="2033578"/>
                </a:lnTo>
                <a:lnTo>
                  <a:pt x="4349897" y="2032217"/>
                </a:lnTo>
                <a:lnTo>
                  <a:pt x="4347404" y="2030857"/>
                </a:lnTo>
                <a:lnTo>
                  <a:pt x="4344912" y="2028815"/>
                </a:lnTo>
                <a:lnTo>
                  <a:pt x="4343099" y="2026774"/>
                </a:lnTo>
                <a:lnTo>
                  <a:pt x="4341060" y="2024279"/>
                </a:lnTo>
                <a:lnTo>
                  <a:pt x="4339247" y="2021331"/>
                </a:lnTo>
                <a:lnTo>
                  <a:pt x="4338114" y="2018155"/>
                </a:lnTo>
                <a:lnTo>
                  <a:pt x="4336528" y="2012712"/>
                </a:lnTo>
                <a:lnTo>
                  <a:pt x="4335621" y="2006361"/>
                </a:lnTo>
                <a:lnTo>
                  <a:pt x="4334942" y="1998876"/>
                </a:lnTo>
                <a:lnTo>
                  <a:pt x="4334942" y="1995021"/>
                </a:lnTo>
                <a:lnTo>
                  <a:pt x="4334942" y="1991392"/>
                </a:lnTo>
                <a:lnTo>
                  <a:pt x="4335168" y="1987536"/>
                </a:lnTo>
                <a:lnTo>
                  <a:pt x="4335395" y="1983680"/>
                </a:lnTo>
                <a:lnTo>
                  <a:pt x="4336074" y="1980278"/>
                </a:lnTo>
                <a:lnTo>
                  <a:pt x="4336754" y="1976649"/>
                </a:lnTo>
                <a:lnTo>
                  <a:pt x="4337661" y="1973474"/>
                </a:lnTo>
                <a:lnTo>
                  <a:pt x="4338794" y="1970525"/>
                </a:lnTo>
                <a:lnTo>
                  <a:pt x="4340380" y="1967803"/>
                </a:lnTo>
                <a:lnTo>
                  <a:pt x="4341966" y="1965308"/>
                </a:lnTo>
                <a:lnTo>
                  <a:pt x="4344232" y="1962587"/>
                </a:lnTo>
                <a:lnTo>
                  <a:pt x="4346271" y="1959865"/>
                </a:lnTo>
                <a:lnTo>
                  <a:pt x="4348084" y="1957143"/>
                </a:lnTo>
                <a:lnTo>
                  <a:pt x="4349217" y="1954648"/>
                </a:lnTo>
                <a:lnTo>
                  <a:pt x="4350124" y="1952153"/>
                </a:lnTo>
                <a:lnTo>
                  <a:pt x="4351030" y="1949659"/>
                </a:lnTo>
                <a:lnTo>
                  <a:pt x="4351483" y="1947164"/>
                </a:lnTo>
                <a:lnTo>
                  <a:pt x="4351710" y="1945122"/>
                </a:lnTo>
                <a:lnTo>
                  <a:pt x="4351483" y="1942854"/>
                </a:lnTo>
                <a:lnTo>
                  <a:pt x="4351257" y="1940813"/>
                </a:lnTo>
                <a:lnTo>
                  <a:pt x="4350350" y="1938772"/>
                </a:lnTo>
                <a:lnTo>
                  <a:pt x="4349670" y="1936730"/>
                </a:lnTo>
                <a:lnTo>
                  <a:pt x="4348537" y="1935143"/>
                </a:lnTo>
                <a:lnTo>
                  <a:pt x="4347178" y="1933328"/>
                </a:lnTo>
                <a:lnTo>
                  <a:pt x="4345818" y="1931967"/>
                </a:lnTo>
                <a:lnTo>
                  <a:pt x="4344005" y="1930380"/>
                </a:lnTo>
                <a:lnTo>
                  <a:pt x="4338794" y="1927204"/>
                </a:lnTo>
                <a:lnTo>
                  <a:pt x="4331089" y="1922441"/>
                </a:lnTo>
                <a:lnTo>
                  <a:pt x="4320892" y="1916544"/>
                </a:lnTo>
                <a:lnTo>
                  <a:pt x="4308429" y="1909513"/>
                </a:lnTo>
                <a:lnTo>
                  <a:pt x="4293474" y="1901802"/>
                </a:lnTo>
                <a:lnTo>
                  <a:pt x="4276932" y="1893183"/>
                </a:lnTo>
                <a:lnTo>
                  <a:pt x="4258578" y="1884110"/>
                </a:lnTo>
                <a:lnTo>
                  <a:pt x="4238410" y="1874131"/>
                </a:lnTo>
                <a:lnTo>
                  <a:pt x="4227760" y="1869141"/>
                </a:lnTo>
                <a:lnTo>
                  <a:pt x="4216430" y="1864378"/>
                </a:lnTo>
                <a:lnTo>
                  <a:pt x="4204874" y="1859842"/>
                </a:lnTo>
                <a:lnTo>
                  <a:pt x="4192637" y="1855759"/>
                </a:lnTo>
                <a:lnTo>
                  <a:pt x="4180401" y="1851903"/>
                </a:lnTo>
                <a:lnTo>
                  <a:pt x="4168164" y="1848274"/>
                </a:lnTo>
                <a:lnTo>
                  <a:pt x="4155928" y="1844872"/>
                </a:lnTo>
                <a:lnTo>
                  <a:pt x="4144145" y="1841924"/>
                </a:lnTo>
                <a:lnTo>
                  <a:pt x="4132362" y="1839202"/>
                </a:lnTo>
                <a:lnTo>
                  <a:pt x="4121258" y="1836480"/>
                </a:lnTo>
                <a:lnTo>
                  <a:pt x="4101318" y="1832398"/>
                </a:lnTo>
                <a:lnTo>
                  <a:pt x="4084776" y="1829449"/>
                </a:lnTo>
                <a:lnTo>
                  <a:pt x="4078431" y="1828769"/>
                </a:lnTo>
                <a:lnTo>
                  <a:pt x="4073446" y="1827861"/>
                </a:lnTo>
                <a:lnTo>
                  <a:pt x="4069594" y="1827635"/>
                </a:lnTo>
                <a:lnTo>
                  <a:pt x="4065968" y="1827635"/>
                </a:lnTo>
                <a:lnTo>
                  <a:pt x="4063249" y="1827635"/>
                </a:lnTo>
                <a:lnTo>
                  <a:pt x="4060983" y="1828088"/>
                </a:lnTo>
                <a:lnTo>
                  <a:pt x="4059397" y="1828769"/>
                </a:lnTo>
                <a:lnTo>
                  <a:pt x="4057811" y="1829222"/>
                </a:lnTo>
                <a:lnTo>
                  <a:pt x="4056904" y="1829903"/>
                </a:lnTo>
                <a:lnTo>
                  <a:pt x="4056451" y="1830583"/>
                </a:lnTo>
                <a:lnTo>
                  <a:pt x="4055771" y="1831490"/>
                </a:lnTo>
                <a:lnTo>
                  <a:pt x="4055771" y="1832171"/>
                </a:lnTo>
                <a:lnTo>
                  <a:pt x="4056224" y="1833759"/>
                </a:lnTo>
                <a:lnTo>
                  <a:pt x="4056451" y="1834666"/>
                </a:lnTo>
                <a:lnTo>
                  <a:pt x="4056678" y="1835119"/>
                </a:lnTo>
                <a:lnTo>
                  <a:pt x="4065288" y="1843285"/>
                </a:lnTo>
                <a:lnTo>
                  <a:pt x="4079111" y="1856213"/>
                </a:lnTo>
                <a:lnTo>
                  <a:pt x="4102224" y="1877079"/>
                </a:lnTo>
                <a:lnTo>
                  <a:pt x="4105623" y="1880481"/>
                </a:lnTo>
                <a:lnTo>
                  <a:pt x="4109249" y="1883657"/>
                </a:lnTo>
                <a:lnTo>
                  <a:pt x="4112648" y="1887513"/>
                </a:lnTo>
                <a:lnTo>
                  <a:pt x="4115820" y="1891142"/>
                </a:lnTo>
                <a:lnTo>
                  <a:pt x="4122391" y="1898853"/>
                </a:lnTo>
                <a:lnTo>
                  <a:pt x="4128283" y="1907018"/>
                </a:lnTo>
                <a:lnTo>
                  <a:pt x="4133948" y="1915410"/>
                </a:lnTo>
                <a:lnTo>
                  <a:pt x="4139386" y="1924256"/>
                </a:lnTo>
                <a:lnTo>
                  <a:pt x="4144372" y="1932875"/>
                </a:lnTo>
                <a:lnTo>
                  <a:pt x="4149130" y="1941267"/>
                </a:lnTo>
                <a:lnTo>
                  <a:pt x="4153435" y="1949659"/>
                </a:lnTo>
                <a:lnTo>
                  <a:pt x="4157514" y="1957597"/>
                </a:lnTo>
                <a:lnTo>
                  <a:pt x="4164086" y="1972113"/>
                </a:lnTo>
                <a:lnTo>
                  <a:pt x="4169297" y="1983907"/>
                </a:lnTo>
                <a:lnTo>
                  <a:pt x="4173150" y="1992072"/>
                </a:lnTo>
                <a:lnTo>
                  <a:pt x="4174509" y="1995474"/>
                </a:lnTo>
                <a:lnTo>
                  <a:pt x="4175869" y="1998876"/>
                </a:lnTo>
                <a:lnTo>
                  <a:pt x="4178135" y="2005454"/>
                </a:lnTo>
                <a:lnTo>
                  <a:pt x="4179948" y="2011578"/>
                </a:lnTo>
                <a:lnTo>
                  <a:pt x="4181081" y="2014073"/>
                </a:lnTo>
                <a:lnTo>
                  <a:pt x="4181760" y="2016114"/>
                </a:lnTo>
                <a:lnTo>
                  <a:pt x="4182893" y="2017928"/>
                </a:lnTo>
                <a:lnTo>
                  <a:pt x="4184253" y="2019743"/>
                </a:lnTo>
                <a:lnTo>
                  <a:pt x="4185839" y="2021331"/>
                </a:lnTo>
                <a:lnTo>
                  <a:pt x="4188105" y="2022918"/>
                </a:lnTo>
                <a:lnTo>
                  <a:pt x="4190598" y="2024733"/>
                </a:lnTo>
                <a:lnTo>
                  <a:pt x="4193770" y="2026094"/>
                </a:lnTo>
                <a:lnTo>
                  <a:pt x="4197622" y="2027681"/>
                </a:lnTo>
                <a:lnTo>
                  <a:pt x="4202154" y="2029269"/>
                </a:lnTo>
                <a:lnTo>
                  <a:pt x="4204420" y="2030176"/>
                </a:lnTo>
                <a:lnTo>
                  <a:pt x="4206913" y="2031310"/>
                </a:lnTo>
                <a:lnTo>
                  <a:pt x="4209406" y="2032898"/>
                </a:lnTo>
                <a:lnTo>
                  <a:pt x="4211672" y="2034486"/>
                </a:lnTo>
                <a:lnTo>
                  <a:pt x="4213938" y="2036527"/>
                </a:lnTo>
                <a:lnTo>
                  <a:pt x="4216204" y="2038568"/>
                </a:lnTo>
                <a:lnTo>
                  <a:pt x="4218469" y="2041063"/>
                </a:lnTo>
                <a:lnTo>
                  <a:pt x="4220282" y="2043558"/>
                </a:lnTo>
                <a:lnTo>
                  <a:pt x="4222322" y="2046280"/>
                </a:lnTo>
                <a:lnTo>
                  <a:pt x="4224134" y="2049228"/>
                </a:lnTo>
                <a:lnTo>
                  <a:pt x="4225494" y="2052404"/>
                </a:lnTo>
                <a:lnTo>
                  <a:pt x="4226854" y="2055352"/>
                </a:lnTo>
                <a:lnTo>
                  <a:pt x="4227987" y="2058754"/>
                </a:lnTo>
                <a:lnTo>
                  <a:pt x="4229120" y="2062383"/>
                </a:lnTo>
                <a:lnTo>
                  <a:pt x="4229799" y="2065785"/>
                </a:lnTo>
                <a:lnTo>
                  <a:pt x="4230253" y="2069187"/>
                </a:lnTo>
                <a:lnTo>
                  <a:pt x="4230253" y="2073043"/>
                </a:lnTo>
                <a:lnTo>
                  <a:pt x="4230026" y="2076899"/>
                </a:lnTo>
                <a:lnTo>
                  <a:pt x="4229120" y="2081208"/>
                </a:lnTo>
                <a:lnTo>
                  <a:pt x="4227987" y="2085291"/>
                </a:lnTo>
                <a:lnTo>
                  <a:pt x="4226400" y="2089600"/>
                </a:lnTo>
                <a:lnTo>
                  <a:pt x="4224134" y="2093910"/>
                </a:lnTo>
                <a:lnTo>
                  <a:pt x="4221415" y="2097992"/>
                </a:lnTo>
                <a:lnTo>
                  <a:pt x="4218469" y="2102075"/>
                </a:lnTo>
                <a:lnTo>
                  <a:pt x="4214617" y="2105704"/>
                </a:lnTo>
                <a:lnTo>
                  <a:pt x="4210538" y="2109106"/>
                </a:lnTo>
                <a:lnTo>
                  <a:pt x="4208272" y="2110920"/>
                </a:lnTo>
                <a:lnTo>
                  <a:pt x="4205780" y="2112508"/>
                </a:lnTo>
                <a:lnTo>
                  <a:pt x="4203287" y="2113869"/>
                </a:lnTo>
                <a:lnTo>
                  <a:pt x="4200568" y="2115230"/>
                </a:lnTo>
                <a:lnTo>
                  <a:pt x="4197849" y="2116364"/>
                </a:lnTo>
                <a:lnTo>
                  <a:pt x="4194903" y="2117498"/>
                </a:lnTo>
                <a:lnTo>
                  <a:pt x="4191731" y="2118405"/>
                </a:lnTo>
                <a:lnTo>
                  <a:pt x="4188332" y="2119086"/>
                </a:lnTo>
                <a:lnTo>
                  <a:pt x="4184933" y="2119766"/>
                </a:lnTo>
                <a:lnTo>
                  <a:pt x="4181534" y="2120447"/>
                </a:lnTo>
                <a:lnTo>
                  <a:pt x="4177682" y="2120673"/>
                </a:lnTo>
                <a:lnTo>
                  <a:pt x="4173829" y="2120900"/>
                </a:lnTo>
                <a:lnTo>
                  <a:pt x="4170204" y="2120900"/>
                </a:lnTo>
                <a:lnTo>
                  <a:pt x="4166352" y="2120673"/>
                </a:lnTo>
                <a:lnTo>
                  <a:pt x="4162953" y="2120220"/>
                </a:lnTo>
                <a:lnTo>
                  <a:pt x="4159554" y="2119539"/>
                </a:lnTo>
                <a:lnTo>
                  <a:pt x="4156155" y="2118859"/>
                </a:lnTo>
                <a:lnTo>
                  <a:pt x="4153209" y="2117952"/>
                </a:lnTo>
                <a:lnTo>
                  <a:pt x="4150490" y="2116818"/>
                </a:lnTo>
                <a:lnTo>
                  <a:pt x="4147770" y="2115683"/>
                </a:lnTo>
                <a:lnTo>
                  <a:pt x="4145051" y="2114323"/>
                </a:lnTo>
                <a:lnTo>
                  <a:pt x="4142785" y="2112962"/>
                </a:lnTo>
                <a:lnTo>
                  <a:pt x="4140519" y="2111147"/>
                </a:lnTo>
                <a:lnTo>
                  <a:pt x="4138480" y="2109560"/>
                </a:lnTo>
                <a:lnTo>
                  <a:pt x="4136440" y="2107745"/>
                </a:lnTo>
                <a:lnTo>
                  <a:pt x="4134401" y="2105931"/>
                </a:lnTo>
                <a:lnTo>
                  <a:pt x="4131229" y="2102075"/>
                </a:lnTo>
                <a:lnTo>
                  <a:pt x="4128283" y="2097766"/>
                </a:lnTo>
                <a:lnTo>
                  <a:pt x="4125790" y="2093683"/>
                </a:lnTo>
                <a:lnTo>
                  <a:pt x="4123751" y="2089374"/>
                </a:lnTo>
                <a:lnTo>
                  <a:pt x="4121938" y="2084837"/>
                </a:lnTo>
                <a:lnTo>
                  <a:pt x="4120805" y="2080755"/>
                </a:lnTo>
                <a:lnTo>
                  <a:pt x="4119899" y="2076672"/>
                </a:lnTo>
                <a:lnTo>
                  <a:pt x="4118992" y="2072816"/>
                </a:lnTo>
                <a:lnTo>
                  <a:pt x="4118539" y="2069187"/>
                </a:lnTo>
                <a:lnTo>
                  <a:pt x="4118539" y="2066012"/>
                </a:lnTo>
                <a:lnTo>
                  <a:pt x="4118539" y="2062837"/>
                </a:lnTo>
                <a:lnTo>
                  <a:pt x="4118992" y="2059435"/>
                </a:lnTo>
                <a:lnTo>
                  <a:pt x="4119446" y="2056486"/>
                </a:lnTo>
                <a:lnTo>
                  <a:pt x="4120352" y="2053084"/>
                </a:lnTo>
                <a:lnTo>
                  <a:pt x="4121258" y="2050135"/>
                </a:lnTo>
                <a:lnTo>
                  <a:pt x="4122618" y="2047187"/>
                </a:lnTo>
                <a:lnTo>
                  <a:pt x="4123751" y="2044465"/>
                </a:lnTo>
                <a:lnTo>
                  <a:pt x="4125111" y="2041970"/>
                </a:lnTo>
                <a:lnTo>
                  <a:pt x="4126470" y="2039475"/>
                </a:lnTo>
                <a:lnTo>
                  <a:pt x="4128056" y="2037207"/>
                </a:lnTo>
                <a:lnTo>
                  <a:pt x="4129416" y="2035393"/>
                </a:lnTo>
                <a:lnTo>
                  <a:pt x="4131002" y="2033578"/>
                </a:lnTo>
                <a:lnTo>
                  <a:pt x="4132362" y="2031991"/>
                </a:lnTo>
                <a:lnTo>
                  <a:pt x="4133948" y="2030857"/>
                </a:lnTo>
                <a:lnTo>
                  <a:pt x="4135308" y="2030176"/>
                </a:lnTo>
                <a:lnTo>
                  <a:pt x="4139840" y="2027908"/>
                </a:lnTo>
                <a:lnTo>
                  <a:pt x="4141426" y="2027001"/>
                </a:lnTo>
                <a:lnTo>
                  <a:pt x="4142106" y="2026320"/>
                </a:lnTo>
                <a:lnTo>
                  <a:pt x="4142785" y="2025413"/>
                </a:lnTo>
                <a:lnTo>
                  <a:pt x="4142785" y="2024052"/>
                </a:lnTo>
                <a:lnTo>
                  <a:pt x="4142559" y="2022238"/>
                </a:lnTo>
                <a:lnTo>
                  <a:pt x="4141879" y="2019743"/>
                </a:lnTo>
                <a:lnTo>
                  <a:pt x="4140519" y="2015887"/>
                </a:lnTo>
                <a:lnTo>
                  <a:pt x="4138480" y="2011351"/>
                </a:lnTo>
                <a:lnTo>
                  <a:pt x="4135308" y="2005000"/>
                </a:lnTo>
                <a:lnTo>
                  <a:pt x="4131682" y="1997289"/>
                </a:lnTo>
                <a:lnTo>
                  <a:pt x="4120805" y="1977103"/>
                </a:lnTo>
                <a:lnTo>
                  <a:pt x="4105396" y="1948751"/>
                </a:lnTo>
                <a:lnTo>
                  <a:pt x="4100864" y="1940813"/>
                </a:lnTo>
                <a:lnTo>
                  <a:pt x="4096332" y="1933101"/>
                </a:lnTo>
                <a:lnTo>
                  <a:pt x="4091574" y="1925843"/>
                </a:lnTo>
                <a:lnTo>
                  <a:pt x="4086589" y="1918812"/>
                </a:lnTo>
                <a:lnTo>
                  <a:pt x="4081604" y="1912008"/>
                </a:lnTo>
                <a:lnTo>
                  <a:pt x="4076618" y="1905884"/>
                </a:lnTo>
                <a:lnTo>
                  <a:pt x="4072086" y="1899760"/>
                </a:lnTo>
                <a:lnTo>
                  <a:pt x="4067101" y="1894090"/>
                </a:lnTo>
                <a:lnTo>
                  <a:pt x="4057811" y="1884337"/>
                </a:lnTo>
                <a:lnTo>
                  <a:pt x="4049653" y="1875718"/>
                </a:lnTo>
                <a:lnTo>
                  <a:pt x="4042855" y="1868914"/>
                </a:lnTo>
                <a:lnTo>
                  <a:pt x="4036963" y="1863924"/>
                </a:lnTo>
                <a:lnTo>
                  <a:pt x="4034244" y="1861883"/>
                </a:lnTo>
                <a:lnTo>
                  <a:pt x="4031298" y="1860295"/>
                </a:lnTo>
                <a:lnTo>
                  <a:pt x="4028806" y="1859161"/>
                </a:lnTo>
                <a:lnTo>
                  <a:pt x="4026313" y="1858481"/>
                </a:lnTo>
                <a:lnTo>
                  <a:pt x="4024274" y="1858027"/>
                </a:lnTo>
                <a:lnTo>
                  <a:pt x="4022688" y="1857800"/>
                </a:lnTo>
                <a:lnTo>
                  <a:pt x="4021102" y="1857800"/>
                </a:lnTo>
                <a:lnTo>
                  <a:pt x="4020875" y="1861883"/>
                </a:lnTo>
                <a:lnTo>
                  <a:pt x="4020875" y="1866419"/>
                </a:lnTo>
                <a:lnTo>
                  <a:pt x="4020875" y="1871636"/>
                </a:lnTo>
                <a:lnTo>
                  <a:pt x="4021102" y="1876852"/>
                </a:lnTo>
                <a:lnTo>
                  <a:pt x="4021781" y="1881615"/>
                </a:lnTo>
                <a:lnTo>
                  <a:pt x="4022234" y="1883430"/>
                </a:lnTo>
                <a:lnTo>
                  <a:pt x="4022914" y="1885018"/>
                </a:lnTo>
                <a:lnTo>
                  <a:pt x="4023368" y="1886152"/>
                </a:lnTo>
                <a:lnTo>
                  <a:pt x="4024500" y="1886832"/>
                </a:lnTo>
                <a:lnTo>
                  <a:pt x="4025180" y="1887286"/>
                </a:lnTo>
                <a:lnTo>
                  <a:pt x="4026313" y="1887966"/>
                </a:lnTo>
                <a:lnTo>
                  <a:pt x="4028353" y="1890007"/>
                </a:lnTo>
                <a:lnTo>
                  <a:pt x="4030845" y="1892729"/>
                </a:lnTo>
                <a:lnTo>
                  <a:pt x="4032885" y="1896585"/>
                </a:lnTo>
                <a:lnTo>
                  <a:pt x="4034018" y="1898853"/>
                </a:lnTo>
                <a:lnTo>
                  <a:pt x="4034924" y="1901121"/>
                </a:lnTo>
                <a:lnTo>
                  <a:pt x="4035830" y="1903843"/>
                </a:lnTo>
                <a:lnTo>
                  <a:pt x="4036510" y="1906565"/>
                </a:lnTo>
                <a:lnTo>
                  <a:pt x="4036963" y="1909513"/>
                </a:lnTo>
                <a:lnTo>
                  <a:pt x="4037643" y="1912688"/>
                </a:lnTo>
                <a:lnTo>
                  <a:pt x="4037870" y="1916091"/>
                </a:lnTo>
                <a:lnTo>
                  <a:pt x="4038096" y="1919720"/>
                </a:lnTo>
                <a:lnTo>
                  <a:pt x="4037870" y="1923122"/>
                </a:lnTo>
                <a:lnTo>
                  <a:pt x="4036963" y="1927204"/>
                </a:lnTo>
                <a:lnTo>
                  <a:pt x="4036057" y="1930833"/>
                </a:lnTo>
                <a:lnTo>
                  <a:pt x="4034471" y="1934689"/>
                </a:lnTo>
                <a:lnTo>
                  <a:pt x="4032885" y="1938545"/>
                </a:lnTo>
                <a:lnTo>
                  <a:pt x="4030619" y="1941947"/>
                </a:lnTo>
                <a:lnTo>
                  <a:pt x="4027900" y="1945803"/>
                </a:lnTo>
                <a:lnTo>
                  <a:pt x="4024954" y="1948978"/>
                </a:lnTo>
                <a:lnTo>
                  <a:pt x="4021555" y="1952153"/>
                </a:lnTo>
                <a:lnTo>
                  <a:pt x="4017702" y="1954875"/>
                </a:lnTo>
                <a:lnTo>
                  <a:pt x="4013624" y="1957597"/>
                </a:lnTo>
                <a:lnTo>
                  <a:pt x="4008865" y="1959865"/>
                </a:lnTo>
                <a:lnTo>
                  <a:pt x="4003880" y="1961679"/>
                </a:lnTo>
                <a:lnTo>
                  <a:pt x="3998668" y="1962814"/>
                </a:lnTo>
                <a:lnTo>
                  <a:pt x="3992777" y="1963721"/>
                </a:lnTo>
                <a:lnTo>
                  <a:pt x="3986658" y="1964174"/>
                </a:lnTo>
                <a:lnTo>
                  <a:pt x="3983486" y="1963948"/>
                </a:lnTo>
                <a:lnTo>
                  <a:pt x="3980540" y="1963721"/>
                </a:lnTo>
                <a:lnTo>
                  <a:pt x="3977821" y="1963267"/>
                </a:lnTo>
                <a:lnTo>
                  <a:pt x="3975102" y="1962814"/>
                </a:lnTo>
                <a:lnTo>
                  <a:pt x="3972383" y="1962133"/>
                </a:lnTo>
                <a:lnTo>
                  <a:pt x="3969890" y="1961453"/>
                </a:lnTo>
                <a:lnTo>
                  <a:pt x="3965132" y="1959411"/>
                </a:lnTo>
                <a:lnTo>
                  <a:pt x="3961053" y="1957143"/>
                </a:lnTo>
                <a:lnTo>
                  <a:pt x="3957200" y="1954648"/>
                </a:lnTo>
                <a:lnTo>
                  <a:pt x="3954028" y="1951700"/>
                </a:lnTo>
                <a:lnTo>
                  <a:pt x="3951082" y="1948524"/>
                </a:lnTo>
                <a:lnTo>
                  <a:pt x="3948363" y="1945349"/>
                </a:lnTo>
                <a:lnTo>
                  <a:pt x="3946097" y="1941720"/>
                </a:lnTo>
                <a:lnTo>
                  <a:pt x="3944284" y="1938545"/>
                </a:lnTo>
                <a:lnTo>
                  <a:pt x="3942925" y="1935143"/>
                </a:lnTo>
                <a:lnTo>
                  <a:pt x="3941565" y="1931967"/>
                </a:lnTo>
                <a:lnTo>
                  <a:pt x="3940885" y="1928565"/>
                </a:lnTo>
                <a:lnTo>
                  <a:pt x="3940432" y="1925617"/>
                </a:lnTo>
                <a:lnTo>
                  <a:pt x="3940206" y="1922895"/>
                </a:lnTo>
                <a:lnTo>
                  <a:pt x="3940432" y="1920400"/>
                </a:lnTo>
                <a:lnTo>
                  <a:pt x="3940885" y="1917678"/>
                </a:lnTo>
                <a:lnTo>
                  <a:pt x="3941565" y="1915183"/>
                </a:lnTo>
                <a:lnTo>
                  <a:pt x="3942925" y="1912462"/>
                </a:lnTo>
                <a:lnTo>
                  <a:pt x="3944058" y="1909740"/>
                </a:lnTo>
                <a:lnTo>
                  <a:pt x="3945644" y="1907245"/>
                </a:lnTo>
                <a:lnTo>
                  <a:pt x="3948816" y="1902255"/>
                </a:lnTo>
                <a:lnTo>
                  <a:pt x="3951989" y="1898173"/>
                </a:lnTo>
                <a:lnTo>
                  <a:pt x="3954934" y="1894770"/>
                </a:lnTo>
                <a:lnTo>
                  <a:pt x="3957880" y="1891595"/>
                </a:lnTo>
                <a:lnTo>
                  <a:pt x="3957200" y="1885018"/>
                </a:lnTo>
                <a:lnTo>
                  <a:pt x="3934541" y="1885471"/>
                </a:lnTo>
                <a:lnTo>
                  <a:pt x="3934087" y="1863471"/>
                </a:lnTo>
                <a:lnTo>
                  <a:pt x="3933634" y="1846687"/>
                </a:lnTo>
                <a:lnTo>
                  <a:pt x="3933408" y="1836934"/>
                </a:lnTo>
                <a:lnTo>
                  <a:pt x="3933408" y="1834666"/>
                </a:lnTo>
                <a:lnTo>
                  <a:pt x="3933634" y="1832851"/>
                </a:lnTo>
                <a:lnTo>
                  <a:pt x="3934087" y="1830130"/>
                </a:lnTo>
                <a:lnTo>
                  <a:pt x="3934087" y="1829222"/>
                </a:lnTo>
                <a:lnTo>
                  <a:pt x="3933408" y="1828542"/>
                </a:lnTo>
                <a:lnTo>
                  <a:pt x="3932954" y="1828088"/>
                </a:lnTo>
                <a:lnTo>
                  <a:pt x="3931821" y="1828088"/>
                </a:lnTo>
                <a:lnTo>
                  <a:pt x="3923890" y="1829222"/>
                </a:lnTo>
                <a:lnTo>
                  <a:pt x="3915959" y="1830356"/>
                </a:lnTo>
                <a:lnTo>
                  <a:pt x="3908255" y="1832171"/>
                </a:lnTo>
                <a:lnTo>
                  <a:pt x="3900777" y="1834212"/>
                </a:lnTo>
                <a:lnTo>
                  <a:pt x="3893300" y="1836707"/>
                </a:lnTo>
                <a:lnTo>
                  <a:pt x="3886502" y="1839202"/>
                </a:lnTo>
                <a:lnTo>
                  <a:pt x="3879477" y="1841697"/>
                </a:lnTo>
                <a:lnTo>
                  <a:pt x="3872906" y="1844419"/>
                </a:lnTo>
                <a:lnTo>
                  <a:pt x="3866561" y="1847367"/>
                </a:lnTo>
                <a:lnTo>
                  <a:pt x="3860443" y="1850316"/>
                </a:lnTo>
                <a:lnTo>
                  <a:pt x="3849339" y="1856213"/>
                </a:lnTo>
                <a:lnTo>
                  <a:pt x="3839142" y="1862110"/>
                </a:lnTo>
                <a:lnTo>
                  <a:pt x="3830532" y="1867553"/>
                </a:lnTo>
                <a:lnTo>
                  <a:pt x="3826906" y="1869821"/>
                </a:lnTo>
                <a:lnTo>
                  <a:pt x="3823734" y="1872316"/>
                </a:lnTo>
                <a:lnTo>
                  <a:pt x="3821014" y="1874584"/>
                </a:lnTo>
                <a:lnTo>
                  <a:pt x="3818522" y="1876852"/>
                </a:lnTo>
                <a:lnTo>
                  <a:pt x="3816482" y="1879121"/>
                </a:lnTo>
                <a:lnTo>
                  <a:pt x="3814896" y="1880935"/>
                </a:lnTo>
                <a:lnTo>
                  <a:pt x="3811950" y="1884791"/>
                </a:lnTo>
                <a:lnTo>
                  <a:pt x="3809911" y="1887966"/>
                </a:lnTo>
                <a:lnTo>
                  <a:pt x="3808778" y="1890461"/>
                </a:lnTo>
                <a:lnTo>
                  <a:pt x="3808098" y="1892729"/>
                </a:lnTo>
                <a:lnTo>
                  <a:pt x="3802886" y="1957143"/>
                </a:lnTo>
                <a:lnTo>
                  <a:pt x="3792916" y="1959638"/>
                </a:lnTo>
                <a:lnTo>
                  <a:pt x="3782266" y="1962133"/>
                </a:lnTo>
                <a:lnTo>
                  <a:pt x="3770030" y="1964628"/>
                </a:lnTo>
                <a:lnTo>
                  <a:pt x="3756660" y="1967350"/>
                </a:lnTo>
                <a:lnTo>
                  <a:pt x="3743971" y="1969391"/>
                </a:lnTo>
                <a:lnTo>
                  <a:pt x="3738306" y="1970071"/>
                </a:lnTo>
                <a:lnTo>
                  <a:pt x="3733094" y="1970525"/>
                </a:lnTo>
                <a:lnTo>
                  <a:pt x="3728562" y="1970525"/>
                </a:lnTo>
                <a:lnTo>
                  <a:pt x="3725163" y="1970298"/>
                </a:lnTo>
                <a:lnTo>
                  <a:pt x="3722444" y="1969845"/>
                </a:lnTo>
                <a:lnTo>
                  <a:pt x="3719724" y="1969164"/>
                </a:lnTo>
                <a:lnTo>
                  <a:pt x="3717458" y="1968030"/>
                </a:lnTo>
                <a:lnTo>
                  <a:pt x="3715192" y="1967123"/>
                </a:lnTo>
                <a:lnTo>
                  <a:pt x="3713153" y="1965989"/>
                </a:lnTo>
                <a:lnTo>
                  <a:pt x="3711567" y="1965082"/>
                </a:lnTo>
                <a:lnTo>
                  <a:pt x="3708848" y="1962587"/>
                </a:lnTo>
                <a:lnTo>
                  <a:pt x="3706582" y="1960545"/>
                </a:lnTo>
                <a:lnTo>
                  <a:pt x="3705222" y="1958958"/>
                </a:lnTo>
                <a:lnTo>
                  <a:pt x="3704089" y="1957143"/>
                </a:lnTo>
                <a:lnTo>
                  <a:pt x="3668740" y="1991392"/>
                </a:lnTo>
                <a:lnTo>
                  <a:pt x="3673045" y="1996381"/>
                </a:lnTo>
                <a:lnTo>
                  <a:pt x="3677577" y="2002052"/>
                </a:lnTo>
                <a:lnTo>
                  <a:pt x="3682789" y="2008856"/>
                </a:lnTo>
                <a:lnTo>
                  <a:pt x="3688227" y="2016794"/>
                </a:lnTo>
                <a:lnTo>
                  <a:pt x="3690720" y="2020650"/>
                </a:lnTo>
                <a:lnTo>
                  <a:pt x="3693212" y="2024733"/>
                </a:lnTo>
                <a:lnTo>
                  <a:pt x="3695252" y="2028815"/>
                </a:lnTo>
                <a:lnTo>
                  <a:pt x="3696838" y="2032898"/>
                </a:lnTo>
                <a:lnTo>
                  <a:pt x="3698198" y="2036527"/>
                </a:lnTo>
                <a:lnTo>
                  <a:pt x="3698877" y="2039929"/>
                </a:lnTo>
                <a:lnTo>
                  <a:pt x="3699104" y="2043558"/>
                </a:lnTo>
                <a:lnTo>
                  <a:pt x="3699104" y="2046960"/>
                </a:lnTo>
                <a:lnTo>
                  <a:pt x="3698651" y="2050362"/>
                </a:lnTo>
                <a:lnTo>
                  <a:pt x="3697971" y="2053764"/>
                </a:lnTo>
                <a:lnTo>
                  <a:pt x="3696611" y="2056940"/>
                </a:lnTo>
                <a:lnTo>
                  <a:pt x="3695478" y="2059888"/>
                </a:lnTo>
                <a:lnTo>
                  <a:pt x="3693666" y="2062837"/>
                </a:lnTo>
                <a:lnTo>
                  <a:pt x="3691853" y="2065559"/>
                </a:lnTo>
                <a:lnTo>
                  <a:pt x="3690040" y="2068053"/>
                </a:lnTo>
                <a:lnTo>
                  <a:pt x="3687774" y="2070322"/>
                </a:lnTo>
                <a:lnTo>
                  <a:pt x="3685508" y="2071909"/>
                </a:lnTo>
                <a:lnTo>
                  <a:pt x="3683242" y="2073724"/>
                </a:lnTo>
                <a:lnTo>
                  <a:pt x="3680749" y="2075311"/>
                </a:lnTo>
                <a:lnTo>
                  <a:pt x="3678483" y="2076219"/>
                </a:lnTo>
                <a:lnTo>
                  <a:pt x="3675991" y="2076672"/>
                </a:lnTo>
                <a:lnTo>
                  <a:pt x="3673951" y="2076899"/>
                </a:lnTo>
                <a:lnTo>
                  <a:pt x="3671685" y="2076672"/>
                </a:lnTo>
                <a:lnTo>
                  <a:pt x="3669419" y="2076445"/>
                </a:lnTo>
                <a:lnTo>
                  <a:pt x="3665114" y="2075538"/>
                </a:lnTo>
                <a:lnTo>
                  <a:pt x="3657410" y="2073043"/>
                </a:lnTo>
                <a:lnTo>
                  <a:pt x="3654464" y="2072363"/>
                </a:lnTo>
                <a:lnTo>
                  <a:pt x="3653331" y="2072363"/>
                </a:lnTo>
                <a:lnTo>
                  <a:pt x="3652198" y="2072590"/>
                </a:lnTo>
                <a:lnTo>
                  <a:pt x="3651292" y="2073043"/>
                </a:lnTo>
                <a:lnTo>
                  <a:pt x="3650838" y="2073950"/>
                </a:lnTo>
                <a:lnTo>
                  <a:pt x="3650385" y="2075311"/>
                </a:lnTo>
                <a:lnTo>
                  <a:pt x="3650385" y="2076899"/>
                </a:lnTo>
                <a:lnTo>
                  <a:pt x="3650159" y="2078940"/>
                </a:lnTo>
                <a:lnTo>
                  <a:pt x="3649026" y="2081208"/>
                </a:lnTo>
                <a:lnTo>
                  <a:pt x="3647893" y="2083477"/>
                </a:lnTo>
                <a:lnTo>
                  <a:pt x="3646306" y="2085745"/>
                </a:lnTo>
                <a:lnTo>
                  <a:pt x="3644267" y="2088240"/>
                </a:lnTo>
                <a:lnTo>
                  <a:pt x="3642228" y="2090281"/>
                </a:lnTo>
                <a:lnTo>
                  <a:pt x="3639508" y="2092549"/>
                </a:lnTo>
                <a:lnTo>
                  <a:pt x="3636789" y="2094817"/>
                </a:lnTo>
                <a:lnTo>
                  <a:pt x="3634070" y="2096858"/>
                </a:lnTo>
                <a:lnTo>
                  <a:pt x="3630671" y="2098446"/>
                </a:lnTo>
                <a:lnTo>
                  <a:pt x="3627725" y="2100260"/>
                </a:lnTo>
                <a:lnTo>
                  <a:pt x="3624779" y="2101848"/>
                </a:lnTo>
                <a:lnTo>
                  <a:pt x="3621834" y="2102982"/>
                </a:lnTo>
                <a:lnTo>
                  <a:pt x="3618888" y="2103889"/>
                </a:lnTo>
                <a:lnTo>
                  <a:pt x="3616169" y="2104570"/>
                </a:lnTo>
                <a:lnTo>
                  <a:pt x="3613449" y="2104797"/>
                </a:lnTo>
                <a:lnTo>
                  <a:pt x="3610730" y="2104797"/>
                </a:lnTo>
                <a:lnTo>
                  <a:pt x="3608011" y="2105250"/>
                </a:lnTo>
                <a:lnTo>
                  <a:pt x="3600986" y="2106838"/>
                </a:lnTo>
                <a:lnTo>
                  <a:pt x="3584445" y="2111147"/>
                </a:lnTo>
                <a:lnTo>
                  <a:pt x="3574928" y="2113642"/>
                </a:lnTo>
                <a:lnTo>
                  <a:pt x="3569942" y="2114776"/>
                </a:lnTo>
                <a:lnTo>
                  <a:pt x="3564731" y="2115683"/>
                </a:lnTo>
                <a:lnTo>
                  <a:pt x="3559745" y="2116591"/>
                </a:lnTo>
                <a:lnTo>
                  <a:pt x="3554534" y="2117044"/>
                </a:lnTo>
                <a:lnTo>
                  <a:pt x="3549095" y="2117725"/>
                </a:lnTo>
                <a:lnTo>
                  <a:pt x="3543884" y="2117952"/>
                </a:lnTo>
                <a:lnTo>
                  <a:pt x="3533913" y="2117725"/>
                </a:lnTo>
                <a:lnTo>
                  <a:pt x="3529608" y="2117044"/>
                </a:lnTo>
                <a:lnTo>
                  <a:pt x="3525982" y="2116591"/>
                </a:lnTo>
                <a:lnTo>
                  <a:pt x="3522810" y="2116137"/>
                </a:lnTo>
                <a:lnTo>
                  <a:pt x="3519637" y="2115457"/>
                </a:lnTo>
                <a:lnTo>
                  <a:pt x="3517371" y="2114323"/>
                </a:lnTo>
                <a:lnTo>
                  <a:pt x="3515105" y="2113189"/>
                </a:lnTo>
                <a:lnTo>
                  <a:pt x="3513293" y="2111828"/>
                </a:lnTo>
                <a:lnTo>
                  <a:pt x="3511933" y="2110467"/>
                </a:lnTo>
                <a:lnTo>
                  <a:pt x="3510573" y="2108652"/>
                </a:lnTo>
                <a:lnTo>
                  <a:pt x="3509667" y="2106838"/>
                </a:lnTo>
                <a:lnTo>
                  <a:pt x="3508761" y="2104570"/>
                </a:lnTo>
                <a:lnTo>
                  <a:pt x="3508534" y="2102302"/>
                </a:lnTo>
                <a:lnTo>
                  <a:pt x="3508081" y="2099580"/>
                </a:lnTo>
                <a:lnTo>
                  <a:pt x="3508081" y="2096858"/>
                </a:lnTo>
                <a:lnTo>
                  <a:pt x="3507854" y="2094137"/>
                </a:lnTo>
                <a:lnTo>
                  <a:pt x="3507401" y="2091868"/>
                </a:lnTo>
                <a:lnTo>
                  <a:pt x="3506268" y="2089827"/>
                </a:lnTo>
                <a:lnTo>
                  <a:pt x="3505135" y="2088466"/>
                </a:lnTo>
                <a:lnTo>
                  <a:pt x="3503322" y="2087332"/>
                </a:lnTo>
                <a:lnTo>
                  <a:pt x="3501056" y="2086879"/>
                </a:lnTo>
                <a:lnTo>
                  <a:pt x="3498337" y="2086652"/>
                </a:lnTo>
                <a:lnTo>
                  <a:pt x="3495391" y="2086652"/>
                </a:lnTo>
                <a:lnTo>
                  <a:pt x="3491992" y="2087105"/>
                </a:lnTo>
                <a:lnTo>
                  <a:pt x="3488140" y="2088240"/>
                </a:lnTo>
                <a:lnTo>
                  <a:pt x="3483608" y="2089147"/>
                </a:lnTo>
                <a:lnTo>
                  <a:pt x="3478623" y="2090508"/>
                </a:lnTo>
                <a:lnTo>
                  <a:pt x="3467520" y="2094590"/>
                </a:lnTo>
                <a:lnTo>
                  <a:pt x="3454150" y="2099353"/>
                </a:lnTo>
                <a:lnTo>
                  <a:pt x="3446899" y="2102075"/>
                </a:lnTo>
                <a:lnTo>
                  <a:pt x="3439421" y="2104570"/>
                </a:lnTo>
                <a:lnTo>
                  <a:pt x="3431717" y="2106838"/>
                </a:lnTo>
                <a:lnTo>
                  <a:pt x="3423786" y="2108652"/>
                </a:lnTo>
                <a:lnTo>
                  <a:pt x="3416082" y="2110694"/>
                </a:lnTo>
                <a:lnTo>
                  <a:pt x="3408151" y="2112281"/>
                </a:lnTo>
                <a:lnTo>
                  <a:pt x="3400673" y="2113642"/>
                </a:lnTo>
                <a:lnTo>
                  <a:pt x="3392968" y="2115230"/>
                </a:lnTo>
                <a:lnTo>
                  <a:pt x="3385491" y="2116137"/>
                </a:lnTo>
                <a:lnTo>
                  <a:pt x="3378013" y="2116818"/>
                </a:lnTo>
                <a:lnTo>
                  <a:pt x="3370988" y="2117725"/>
                </a:lnTo>
                <a:lnTo>
                  <a:pt x="3364417" y="2118178"/>
                </a:lnTo>
                <a:lnTo>
                  <a:pt x="3358299" y="2118405"/>
                </a:lnTo>
                <a:lnTo>
                  <a:pt x="3352407" y="2118405"/>
                </a:lnTo>
                <a:lnTo>
                  <a:pt x="3346969" y="2118178"/>
                </a:lnTo>
                <a:lnTo>
                  <a:pt x="3342437" y="2117952"/>
                </a:lnTo>
                <a:lnTo>
                  <a:pt x="3309353" y="2114096"/>
                </a:lnTo>
                <a:lnTo>
                  <a:pt x="3284881" y="2111147"/>
                </a:lnTo>
                <a:lnTo>
                  <a:pt x="3257689" y="2107745"/>
                </a:lnTo>
                <a:lnTo>
                  <a:pt x="3246438" y="2106042"/>
                </a:lnTo>
                <a:lnTo>
                  <a:pt x="3246438" y="2132486"/>
                </a:lnTo>
                <a:lnTo>
                  <a:pt x="3246216" y="2135206"/>
                </a:lnTo>
                <a:lnTo>
                  <a:pt x="3245993" y="2137698"/>
                </a:lnTo>
                <a:lnTo>
                  <a:pt x="3245103" y="2140418"/>
                </a:lnTo>
                <a:lnTo>
                  <a:pt x="3244213" y="2142684"/>
                </a:lnTo>
                <a:lnTo>
                  <a:pt x="3243101" y="2145177"/>
                </a:lnTo>
                <a:lnTo>
                  <a:pt x="3241766" y="2147443"/>
                </a:lnTo>
                <a:lnTo>
                  <a:pt x="3239986" y="2149482"/>
                </a:lnTo>
                <a:lnTo>
                  <a:pt x="3238428" y="2151295"/>
                </a:lnTo>
                <a:lnTo>
                  <a:pt x="3236426" y="2153108"/>
                </a:lnTo>
                <a:lnTo>
                  <a:pt x="3234423" y="2154694"/>
                </a:lnTo>
                <a:lnTo>
                  <a:pt x="3232198" y="2155828"/>
                </a:lnTo>
                <a:lnTo>
                  <a:pt x="3229751" y="2157187"/>
                </a:lnTo>
                <a:lnTo>
                  <a:pt x="3227526" y="2157867"/>
                </a:lnTo>
                <a:lnTo>
                  <a:pt x="3224856" y="2158547"/>
                </a:lnTo>
                <a:lnTo>
                  <a:pt x="3221964" y="2159000"/>
                </a:lnTo>
                <a:lnTo>
                  <a:pt x="3219294" y="2159000"/>
                </a:lnTo>
                <a:lnTo>
                  <a:pt x="3214844" y="2159000"/>
                </a:lnTo>
                <a:lnTo>
                  <a:pt x="3211952" y="2159000"/>
                </a:lnTo>
                <a:lnTo>
                  <a:pt x="3209282" y="2158547"/>
                </a:lnTo>
                <a:lnTo>
                  <a:pt x="3206834" y="2157867"/>
                </a:lnTo>
                <a:lnTo>
                  <a:pt x="3204164" y="2157187"/>
                </a:lnTo>
                <a:lnTo>
                  <a:pt x="3201940" y="2155828"/>
                </a:lnTo>
                <a:lnTo>
                  <a:pt x="3199715" y="2154694"/>
                </a:lnTo>
                <a:lnTo>
                  <a:pt x="3197490" y="2153108"/>
                </a:lnTo>
                <a:lnTo>
                  <a:pt x="3195487" y="2151295"/>
                </a:lnTo>
                <a:lnTo>
                  <a:pt x="3193930" y="2149482"/>
                </a:lnTo>
                <a:lnTo>
                  <a:pt x="3192372" y="2147443"/>
                </a:lnTo>
                <a:lnTo>
                  <a:pt x="3191037" y="2145177"/>
                </a:lnTo>
                <a:lnTo>
                  <a:pt x="3189702" y="2142684"/>
                </a:lnTo>
                <a:lnTo>
                  <a:pt x="3189035" y="2140418"/>
                </a:lnTo>
                <a:lnTo>
                  <a:pt x="3188367" y="2137698"/>
                </a:lnTo>
                <a:lnTo>
                  <a:pt x="3187700" y="2135206"/>
                </a:lnTo>
                <a:lnTo>
                  <a:pt x="3187700" y="2132486"/>
                </a:lnTo>
                <a:lnTo>
                  <a:pt x="3187700" y="2096168"/>
                </a:lnTo>
                <a:lnTo>
                  <a:pt x="3184497" y="2095497"/>
                </a:lnTo>
                <a:lnTo>
                  <a:pt x="3176340" y="2093683"/>
                </a:lnTo>
                <a:lnTo>
                  <a:pt x="3169995" y="2091642"/>
                </a:lnTo>
                <a:lnTo>
                  <a:pt x="3165236" y="2089374"/>
                </a:lnTo>
                <a:lnTo>
                  <a:pt x="3161157" y="2087332"/>
                </a:lnTo>
                <a:lnTo>
                  <a:pt x="3157985" y="2085064"/>
                </a:lnTo>
                <a:lnTo>
                  <a:pt x="3155492" y="2083023"/>
                </a:lnTo>
                <a:lnTo>
                  <a:pt x="3153680" y="2080755"/>
                </a:lnTo>
                <a:lnTo>
                  <a:pt x="3152320" y="2078260"/>
                </a:lnTo>
                <a:lnTo>
                  <a:pt x="3151640" y="2075765"/>
                </a:lnTo>
                <a:lnTo>
                  <a:pt x="3151187" y="2073497"/>
                </a:lnTo>
                <a:lnTo>
                  <a:pt x="3151187" y="2071002"/>
                </a:lnTo>
                <a:lnTo>
                  <a:pt x="3151414" y="2068280"/>
                </a:lnTo>
                <a:lnTo>
                  <a:pt x="3152093" y="2065785"/>
                </a:lnTo>
                <a:lnTo>
                  <a:pt x="3152773" y="2063290"/>
                </a:lnTo>
                <a:lnTo>
                  <a:pt x="3154813" y="2058301"/>
                </a:lnTo>
                <a:lnTo>
                  <a:pt x="3156852" y="2053084"/>
                </a:lnTo>
                <a:lnTo>
                  <a:pt x="3157532" y="2052177"/>
                </a:lnTo>
                <a:lnTo>
                  <a:pt x="3158212" y="2050816"/>
                </a:lnTo>
                <a:lnTo>
                  <a:pt x="3159118" y="2049909"/>
                </a:lnTo>
                <a:lnTo>
                  <a:pt x="3160024" y="2049001"/>
                </a:lnTo>
                <a:lnTo>
                  <a:pt x="3162517" y="2047414"/>
                </a:lnTo>
                <a:lnTo>
                  <a:pt x="3165236" y="2046053"/>
                </a:lnTo>
                <a:lnTo>
                  <a:pt x="3168635" y="2044692"/>
                </a:lnTo>
                <a:lnTo>
                  <a:pt x="3172714" y="2044012"/>
                </a:lnTo>
                <a:lnTo>
                  <a:pt x="3176793" y="2042877"/>
                </a:lnTo>
                <a:lnTo>
                  <a:pt x="3181551" y="2042424"/>
                </a:lnTo>
                <a:lnTo>
                  <a:pt x="3187700" y="2041769"/>
                </a:lnTo>
                <a:lnTo>
                  <a:pt x="3187700" y="2013434"/>
                </a:lnTo>
                <a:lnTo>
                  <a:pt x="3135313" y="2029813"/>
                </a:lnTo>
                <a:lnTo>
                  <a:pt x="3135313" y="2172607"/>
                </a:lnTo>
                <a:lnTo>
                  <a:pt x="3135313" y="2175329"/>
                </a:lnTo>
                <a:lnTo>
                  <a:pt x="3134866" y="2178050"/>
                </a:lnTo>
                <a:lnTo>
                  <a:pt x="3134196" y="2180772"/>
                </a:lnTo>
                <a:lnTo>
                  <a:pt x="3133303" y="2183266"/>
                </a:lnTo>
                <a:lnTo>
                  <a:pt x="3132186" y="2185761"/>
                </a:lnTo>
                <a:lnTo>
                  <a:pt x="3130623" y="2188029"/>
                </a:lnTo>
                <a:lnTo>
                  <a:pt x="3129283" y="2190070"/>
                </a:lnTo>
                <a:lnTo>
                  <a:pt x="3127496" y="2192111"/>
                </a:lnTo>
                <a:lnTo>
                  <a:pt x="3125486" y="2193698"/>
                </a:lnTo>
                <a:lnTo>
                  <a:pt x="3123476" y="2195513"/>
                </a:lnTo>
                <a:lnTo>
                  <a:pt x="3121243" y="2196647"/>
                </a:lnTo>
                <a:lnTo>
                  <a:pt x="3119009" y="2198007"/>
                </a:lnTo>
                <a:lnTo>
                  <a:pt x="3116329" y="2198914"/>
                </a:lnTo>
                <a:lnTo>
                  <a:pt x="3113873" y="2199368"/>
                </a:lnTo>
                <a:lnTo>
                  <a:pt x="3111192" y="2200048"/>
                </a:lnTo>
                <a:lnTo>
                  <a:pt x="3108289" y="2200275"/>
                </a:lnTo>
                <a:lnTo>
                  <a:pt x="3103599" y="2200275"/>
                </a:lnTo>
                <a:lnTo>
                  <a:pt x="3100919" y="2200048"/>
                </a:lnTo>
                <a:lnTo>
                  <a:pt x="3098239" y="2199368"/>
                </a:lnTo>
                <a:lnTo>
                  <a:pt x="3095559" y="2198914"/>
                </a:lnTo>
                <a:lnTo>
                  <a:pt x="3093102" y="2198007"/>
                </a:lnTo>
                <a:lnTo>
                  <a:pt x="3090645" y="2196647"/>
                </a:lnTo>
                <a:lnTo>
                  <a:pt x="3088412" y="2195513"/>
                </a:lnTo>
                <a:lnTo>
                  <a:pt x="3086402" y="2193698"/>
                </a:lnTo>
                <a:lnTo>
                  <a:pt x="3084615" y="2192111"/>
                </a:lnTo>
                <a:lnTo>
                  <a:pt x="3082828" y="2190070"/>
                </a:lnTo>
                <a:lnTo>
                  <a:pt x="3081042" y="2188029"/>
                </a:lnTo>
                <a:lnTo>
                  <a:pt x="3079925" y="2185761"/>
                </a:lnTo>
                <a:lnTo>
                  <a:pt x="3078585" y="2183266"/>
                </a:lnTo>
                <a:lnTo>
                  <a:pt x="3077692" y="2180772"/>
                </a:lnTo>
                <a:lnTo>
                  <a:pt x="3077022" y="2178050"/>
                </a:lnTo>
                <a:lnTo>
                  <a:pt x="3076798" y="2175329"/>
                </a:lnTo>
                <a:lnTo>
                  <a:pt x="3076575" y="2172607"/>
                </a:lnTo>
                <a:lnTo>
                  <a:pt x="3076575" y="2090145"/>
                </a:lnTo>
                <a:lnTo>
                  <a:pt x="3076346" y="2090511"/>
                </a:lnTo>
                <a:lnTo>
                  <a:pt x="3075438" y="2092552"/>
                </a:lnTo>
                <a:lnTo>
                  <a:pt x="3074303" y="2094367"/>
                </a:lnTo>
                <a:lnTo>
                  <a:pt x="3072488" y="2095954"/>
                </a:lnTo>
                <a:lnTo>
                  <a:pt x="3070672" y="2097769"/>
                </a:lnTo>
                <a:lnTo>
                  <a:pt x="3068856" y="2099356"/>
                </a:lnTo>
                <a:lnTo>
                  <a:pt x="3066813" y="2100263"/>
                </a:lnTo>
                <a:lnTo>
                  <a:pt x="3064544" y="2101170"/>
                </a:lnTo>
                <a:lnTo>
                  <a:pt x="3062047" y="2101624"/>
                </a:lnTo>
                <a:lnTo>
                  <a:pt x="3058869" y="2102304"/>
                </a:lnTo>
                <a:lnTo>
                  <a:pt x="3053876" y="2102758"/>
                </a:lnTo>
                <a:lnTo>
                  <a:pt x="3040257" y="2103211"/>
                </a:lnTo>
                <a:lnTo>
                  <a:pt x="3022780" y="2103438"/>
                </a:lnTo>
                <a:lnTo>
                  <a:pt x="3003714" y="2103438"/>
                </a:lnTo>
                <a:lnTo>
                  <a:pt x="2984649" y="2103211"/>
                </a:lnTo>
                <a:lnTo>
                  <a:pt x="2966945" y="2102531"/>
                </a:lnTo>
                <a:lnTo>
                  <a:pt x="2959228" y="2102077"/>
                </a:lnTo>
                <a:lnTo>
                  <a:pt x="2952872" y="2101397"/>
                </a:lnTo>
                <a:lnTo>
                  <a:pt x="2947652" y="2100717"/>
                </a:lnTo>
                <a:lnTo>
                  <a:pt x="2944020" y="2100036"/>
                </a:lnTo>
                <a:lnTo>
                  <a:pt x="2937438" y="2097995"/>
                </a:lnTo>
                <a:lnTo>
                  <a:pt x="2929948" y="2095047"/>
                </a:lnTo>
                <a:lnTo>
                  <a:pt x="2921777" y="2090965"/>
                </a:lnTo>
                <a:lnTo>
                  <a:pt x="2917691" y="2088924"/>
                </a:lnTo>
                <a:lnTo>
                  <a:pt x="2913379" y="2086656"/>
                </a:lnTo>
                <a:lnTo>
                  <a:pt x="2909520" y="2084161"/>
                </a:lnTo>
                <a:lnTo>
                  <a:pt x="2905662" y="2081440"/>
                </a:lnTo>
                <a:lnTo>
                  <a:pt x="2902030" y="2078719"/>
                </a:lnTo>
                <a:lnTo>
                  <a:pt x="2898852" y="2075770"/>
                </a:lnTo>
                <a:lnTo>
                  <a:pt x="2895675" y="2072822"/>
                </a:lnTo>
                <a:lnTo>
                  <a:pt x="2892951" y="2069647"/>
                </a:lnTo>
                <a:lnTo>
                  <a:pt x="2891135" y="2066472"/>
                </a:lnTo>
                <a:lnTo>
                  <a:pt x="2889546" y="2063297"/>
                </a:lnTo>
                <a:lnTo>
                  <a:pt x="2887050" y="2057401"/>
                </a:lnTo>
                <a:lnTo>
                  <a:pt x="2884326" y="2051731"/>
                </a:lnTo>
                <a:lnTo>
                  <a:pt x="2881602" y="2046515"/>
                </a:lnTo>
                <a:lnTo>
                  <a:pt x="2878879" y="2041752"/>
                </a:lnTo>
                <a:lnTo>
                  <a:pt x="2873885" y="2033361"/>
                </a:lnTo>
                <a:lnTo>
                  <a:pt x="2872296" y="2029733"/>
                </a:lnTo>
                <a:lnTo>
                  <a:pt x="2870708" y="2026331"/>
                </a:lnTo>
                <a:lnTo>
                  <a:pt x="2870027" y="2025197"/>
                </a:lnTo>
                <a:lnTo>
                  <a:pt x="2869119" y="2024290"/>
                </a:lnTo>
                <a:lnTo>
                  <a:pt x="2868438" y="2023836"/>
                </a:lnTo>
                <a:lnTo>
                  <a:pt x="2867757" y="2024063"/>
                </a:lnTo>
                <a:lnTo>
                  <a:pt x="2867076" y="2024517"/>
                </a:lnTo>
                <a:lnTo>
                  <a:pt x="2866168" y="2025651"/>
                </a:lnTo>
                <a:lnTo>
                  <a:pt x="2865714" y="2026785"/>
                </a:lnTo>
                <a:lnTo>
                  <a:pt x="2865033" y="2028372"/>
                </a:lnTo>
                <a:lnTo>
                  <a:pt x="2864125" y="2031547"/>
                </a:lnTo>
                <a:lnTo>
                  <a:pt x="2863444" y="2035402"/>
                </a:lnTo>
                <a:lnTo>
                  <a:pt x="2863444" y="2037444"/>
                </a:lnTo>
                <a:lnTo>
                  <a:pt x="2863444" y="2039485"/>
                </a:lnTo>
                <a:lnTo>
                  <a:pt x="2864125" y="2041299"/>
                </a:lnTo>
                <a:lnTo>
                  <a:pt x="2864579" y="2042886"/>
                </a:lnTo>
                <a:lnTo>
                  <a:pt x="2864806" y="2044474"/>
                </a:lnTo>
                <a:lnTo>
                  <a:pt x="2864806" y="2045835"/>
                </a:lnTo>
                <a:lnTo>
                  <a:pt x="2864579" y="2047195"/>
                </a:lnTo>
                <a:lnTo>
                  <a:pt x="2863671" y="2048102"/>
                </a:lnTo>
                <a:lnTo>
                  <a:pt x="2862763" y="2049236"/>
                </a:lnTo>
                <a:lnTo>
                  <a:pt x="2861629" y="2049917"/>
                </a:lnTo>
                <a:lnTo>
                  <a:pt x="2860267" y="2050597"/>
                </a:lnTo>
                <a:lnTo>
                  <a:pt x="2858905" y="2051051"/>
                </a:lnTo>
                <a:lnTo>
                  <a:pt x="2855500" y="2051958"/>
                </a:lnTo>
                <a:lnTo>
                  <a:pt x="2852550" y="2052185"/>
                </a:lnTo>
                <a:lnTo>
                  <a:pt x="2850053" y="2051958"/>
                </a:lnTo>
                <a:lnTo>
                  <a:pt x="2849145" y="2051731"/>
                </a:lnTo>
                <a:lnTo>
                  <a:pt x="2848691" y="2051277"/>
                </a:lnTo>
                <a:lnTo>
                  <a:pt x="2847783" y="2050370"/>
                </a:lnTo>
                <a:lnTo>
                  <a:pt x="2847329" y="2048102"/>
                </a:lnTo>
                <a:lnTo>
                  <a:pt x="2846421" y="2040619"/>
                </a:lnTo>
                <a:lnTo>
                  <a:pt x="2845513" y="2030640"/>
                </a:lnTo>
                <a:lnTo>
                  <a:pt x="2844379" y="2018620"/>
                </a:lnTo>
                <a:lnTo>
                  <a:pt x="2843471" y="2006601"/>
                </a:lnTo>
                <a:lnTo>
                  <a:pt x="2842336" y="1995261"/>
                </a:lnTo>
                <a:lnTo>
                  <a:pt x="2841201" y="1986417"/>
                </a:lnTo>
                <a:lnTo>
                  <a:pt x="2840747" y="1983242"/>
                </a:lnTo>
                <a:lnTo>
                  <a:pt x="2839839" y="1980974"/>
                </a:lnTo>
                <a:lnTo>
                  <a:pt x="2835527" y="1970542"/>
                </a:lnTo>
                <a:lnTo>
                  <a:pt x="2835360" y="1970163"/>
                </a:lnTo>
                <a:lnTo>
                  <a:pt x="2834651" y="1970217"/>
                </a:lnTo>
                <a:lnTo>
                  <a:pt x="2831710" y="1970443"/>
                </a:lnTo>
                <a:lnTo>
                  <a:pt x="2829221" y="1970670"/>
                </a:lnTo>
                <a:lnTo>
                  <a:pt x="2824696" y="1970443"/>
                </a:lnTo>
                <a:lnTo>
                  <a:pt x="2823339" y="1970217"/>
                </a:lnTo>
                <a:lnTo>
                  <a:pt x="2821528" y="1969538"/>
                </a:lnTo>
                <a:lnTo>
                  <a:pt x="2819945" y="1968632"/>
                </a:lnTo>
                <a:lnTo>
                  <a:pt x="2818587" y="1967274"/>
                </a:lnTo>
                <a:lnTo>
                  <a:pt x="2817230" y="1965916"/>
                </a:lnTo>
                <a:lnTo>
                  <a:pt x="2816325" y="1964558"/>
                </a:lnTo>
                <a:lnTo>
                  <a:pt x="2815646" y="1963426"/>
                </a:lnTo>
                <a:lnTo>
                  <a:pt x="2815420" y="1962067"/>
                </a:lnTo>
                <a:lnTo>
                  <a:pt x="2814741" y="1960030"/>
                </a:lnTo>
                <a:lnTo>
                  <a:pt x="2814062" y="1958672"/>
                </a:lnTo>
                <a:lnTo>
                  <a:pt x="2813610" y="1957993"/>
                </a:lnTo>
                <a:lnTo>
                  <a:pt x="2813157" y="1957314"/>
                </a:lnTo>
                <a:lnTo>
                  <a:pt x="2812252" y="1957087"/>
                </a:lnTo>
                <a:lnTo>
                  <a:pt x="2811800" y="1956861"/>
                </a:lnTo>
                <a:lnTo>
                  <a:pt x="2811121" y="1957087"/>
                </a:lnTo>
                <a:lnTo>
                  <a:pt x="2810442" y="1957314"/>
                </a:lnTo>
                <a:lnTo>
                  <a:pt x="2809537" y="1957993"/>
                </a:lnTo>
                <a:lnTo>
                  <a:pt x="2809084" y="1958672"/>
                </a:lnTo>
                <a:lnTo>
                  <a:pt x="2808179" y="1960483"/>
                </a:lnTo>
                <a:lnTo>
                  <a:pt x="2807501" y="1962747"/>
                </a:lnTo>
                <a:lnTo>
                  <a:pt x="2806822" y="1963878"/>
                </a:lnTo>
                <a:lnTo>
                  <a:pt x="2806369" y="1965010"/>
                </a:lnTo>
                <a:lnTo>
                  <a:pt x="2805012" y="1966821"/>
                </a:lnTo>
                <a:lnTo>
                  <a:pt x="2803654" y="1967953"/>
                </a:lnTo>
                <a:lnTo>
                  <a:pt x="2802976" y="1968632"/>
                </a:lnTo>
                <a:lnTo>
                  <a:pt x="2802523" y="1968632"/>
                </a:lnTo>
                <a:lnTo>
                  <a:pt x="2792115" y="1968406"/>
                </a:lnTo>
                <a:lnTo>
                  <a:pt x="2791436" y="1968406"/>
                </a:lnTo>
                <a:lnTo>
                  <a:pt x="2788948" y="1967953"/>
                </a:lnTo>
                <a:lnTo>
                  <a:pt x="2785554" y="1967500"/>
                </a:lnTo>
                <a:lnTo>
                  <a:pt x="2781481" y="1966369"/>
                </a:lnTo>
                <a:lnTo>
                  <a:pt x="2779445" y="1965463"/>
                </a:lnTo>
                <a:lnTo>
                  <a:pt x="2777182" y="1964558"/>
                </a:lnTo>
                <a:lnTo>
                  <a:pt x="2775146" y="1963426"/>
                </a:lnTo>
                <a:lnTo>
                  <a:pt x="2773110" y="1961615"/>
                </a:lnTo>
                <a:lnTo>
                  <a:pt x="2771300" y="1959804"/>
                </a:lnTo>
                <a:lnTo>
                  <a:pt x="2769490" y="1957540"/>
                </a:lnTo>
                <a:lnTo>
                  <a:pt x="2768132" y="1955276"/>
                </a:lnTo>
                <a:lnTo>
                  <a:pt x="2767001" y="1952107"/>
                </a:lnTo>
                <a:lnTo>
                  <a:pt x="2765870" y="1947579"/>
                </a:lnTo>
                <a:lnTo>
                  <a:pt x="2764965" y="1941694"/>
                </a:lnTo>
                <a:lnTo>
                  <a:pt x="2764286" y="1935582"/>
                </a:lnTo>
                <a:lnTo>
                  <a:pt x="2764286" y="1929017"/>
                </a:lnTo>
                <a:lnTo>
                  <a:pt x="2764286" y="1925621"/>
                </a:lnTo>
                <a:lnTo>
                  <a:pt x="2764512" y="1922452"/>
                </a:lnTo>
                <a:lnTo>
                  <a:pt x="2765191" y="1919283"/>
                </a:lnTo>
                <a:lnTo>
                  <a:pt x="2765870" y="1916340"/>
                </a:lnTo>
                <a:lnTo>
                  <a:pt x="2766548" y="1913397"/>
                </a:lnTo>
                <a:lnTo>
                  <a:pt x="2767906" y="1910907"/>
                </a:lnTo>
                <a:lnTo>
                  <a:pt x="2769037" y="1908643"/>
                </a:lnTo>
                <a:lnTo>
                  <a:pt x="2770621" y="1906379"/>
                </a:lnTo>
                <a:lnTo>
                  <a:pt x="2772431" y="1904115"/>
                </a:lnTo>
                <a:lnTo>
                  <a:pt x="2774241" y="1901625"/>
                </a:lnTo>
                <a:lnTo>
                  <a:pt x="2775599" y="1899362"/>
                </a:lnTo>
                <a:lnTo>
                  <a:pt x="2776730" y="1897324"/>
                </a:lnTo>
                <a:lnTo>
                  <a:pt x="2777635" y="1895060"/>
                </a:lnTo>
                <a:lnTo>
                  <a:pt x="2778314" y="1892797"/>
                </a:lnTo>
                <a:lnTo>
                  <a:pt x="2778766" y="1890759"/>
                </a:lnTo>
                <a:lnTo>
                  <a:pt x="2778766" y="1888722"/>
                </a:lnTo>
                <a:lnTo>
                  <a:pt x="2778766" y="1886911"/>
                </a:lnTo>
                <a:lnTo>
                  <a:pt x="2778540" y="1885100"/>
                </a:lnTo>
                <a:lnTo>
                  <a:pt x="2777635" y="1883289"/>
                </a:lnTo>
                <a:lnTo>
                  <a:pt x="2776956" y="1881704"/>
                </a:lnTo>
                <a:lnTo>
                  <a:pt x="2776277" y="1880120"/>
                </a:lnTo>
                <a:lnTo>
                  <a:pt x="2774920" y="1878761"/>
                </a:lnTo>
                <a:lnTo>
                  <a:pt x="2773789" y="1877403"/>
                </a:lnTo>
                <a:lnTo>
                  <a:pt x="2772205" y="1876271"/>
                </a:lnTo>
                <a:lnTo>
                  <a:pt x="2767906" y="1873328"/>
                </a:lnTo>
                <a:lnTo>
                  <a:pt x="2760892" y="1869027"/>
                </a:lnTo>
                <a:lnTo>
                  <a:pt x="2752068" y="1864047"/>
                </a:lnTo>
                <a:lnTo>
                  <a:pt x="2741208" y="1858161"/>
                </a:lnTo>
                <a:lnTo>
                  <a:pt x="2728733" y="1851373"/>
                </a:lnTo>
                <a:lnTo>
                  <a:pt x="2735036" y="1883775"/>
                </a:lnTo>
                <a:lnTo>
                  <a:pt x="2738211" y="1900340"/>
                </a:lnTo>
                <a:lnTo>
                  <a:pt x="2741159" y="1915089"/>
                </a:lnTo>
                <a:lnTo>
                  <a:pt x="2744107" y="1928704"/>
                </a:lnTo>
                <a:lnTo>
                  <a:pt x="2747055" y="1940730"/>
                </a:lnTo>
                <a:lnTo>
                  <a:pt x="2749550" y="1950034"/>
                </a:lnTo>
                <a:lnTo>
                  <a:pt x="2751818" y="1957068"/>
                </a:lnTo>
                <a:lnTo>
                  <a:pt x="2754086" y="1962741"/>
                </a:lnTo>
                <a:lnTo>
                  <a:pt x="2756807" y="1968187"/>
                </a:lnTo>
                <a:lnTo>
                  <a:pt x="2759529" y="1974087"/>
                </a:lnTo>
                <a:lnTo>
                  <a:pt x="2762477" y="1979760"/>
                </a:lnTo>
                <a:lnTo>
                  <a:pt x="2768827" y="1990878"/>
                </a:lnTo>
                <a:lnTo>
                  <a:pt x="2775177" y="2001089"/>
                </a:lnTo>
                <a:lnTo>
                  <a:pt x="2780846" y="2009939"/>
                </a:lnTo>
                <a:lnTo>
                  <a:pt x="2785609" y="2016973"/>
                </a:lnTo>
                <a:lnTo>
                  <a:pt x="2790145" y="2022873"/>
                </a:lnTo>
                <a:lnTo>
                  <a:pt x="2798536" y="2036261"/>
                </a:lnTo>
                <a:lnTo>
                  <a:pt x="2814864" y="2063718"/>
                </a:lnTo>
                <a:lnTo>
                  <a:pt x="2827564" y="2084821"/>
                </a:lnTo>
                <a:lnTo>
                  <a:pt x="2832780" y="2093216"/>
                </a:lnTo>
                <a:lnTo>
                  <a:pt x="2836182" y="2098435"/>
                </a:lnTo>
                <a:lnTo>
                  <a:pt x="2837316" y="2100251"/>
                </a:lnTo>
                <a:lnTo>
                  <a:pt x="2837996" y="2102293"/>
                </a:lnTo>
                <a:lnTo>
                  <a:pt x="2838450" y="2104108"/>
                </a:lnTo>
                <a:lnTo>
                  <a:pt x="2838450" y="2106150"/>
                </a:lnTo>
                <a:lnTo>
                  <a:pt x="2837996" y="2108193"/>
                </a:lnTo>
                <a:lnTo>
                  <a:pt x="2837316" y="2110235"/>
                </a:lnTo>
                <a:lnTo>
                  <a:pt x="2836409" y="2112050"/>
                </a:lnTo>
                <a:lnTo>
                  <a:pt x="2835275" y="2113865"/>
                </a:lnTo>
                <a:lnTo>
                  <a:pt x="2833914" y="2115681"/>
                </a:lnTo>
                <a:lnTo>
                  <a:pt x="2832100" y="2117269"/>
                </a:lnTo>
                <a:lnTo>
                  <a:pt x="2830512" y="2118858"/>
                </a:lnTo>
                <a:lnTo>
                  <a:pt x="2828471" y="2119992"/>
                </a:lnTo>
                <a:lnTo>
                  <a:pt x="2826204" y="2121127"/>
                </a:lnTo>
                <a:lnTo>
                  <a:pt x="2823936" y="2121807"/>
                </a:lnTo>
                <a:lnTo>
                  <a:pt x="2821441" y="2122261"/>
                </a:lnTo>
                <a:lnTo>
                  <a:pt x="2819173" y="2122488"/>
                </a:lnTo>
                <a:lnTo>
                  <a:pt x="2815771" y="2122261"/>
                </a:lnTo>
                <a:lnTo>
                  <a:pt x="2810782" y="2121807"/>
                </a:lnTo>
                <a:lnTo>
                  <a:pt x="2797175" y="2119992"/>
                </a:lnTo>
                <a:lnTo>
                  <a:pt x="2780166" y="2117269"/>
                </a:lnTo>
                <a:lnTo>
                  <a:pt x="2761570" y="2114092"/>
                </a:lnTo>
                <a:lnTo>
                  <a:pt x="2742746" y="2110462"/>
                </a:lnTo>
                <a:lnTo>
                  <a:pt x="2725284" y="2106604"/>
                </a:lnTo>
                <a:lnTo>
                  <a:pt x="2717800" y="2105016"/>
                </a:lnTo>
                <a:lnTo>
                  <a:pt x="2711677" y="2103201"/>
                </a:lnTo>
                <a:lnTo>
                  <a:pt x="2706688" y="2101839"/>
                </a:lnTo>
                <a:lnTo>
                  <a:pt x="2703286" y="2100251"/>
                </a:lnTo>
                <a:lnTo>
                  <a:pt x="2697162" y="2097074"/>
                </a:lnTo>
                <a:lnTo>
                  <a:pt x="2690359" y="2092763"/>
                </a:lnTo>
                <a:lnTo>
                  <a:pt x="2682875" y="2087543"/>
                </a:lnTo>
                <a:lnTo>
                  <a:pt x="2679246" y="2084821"/>
                </a:lnTo>
                <a:lnTo>
                  <a:pt x="2675391" y="2081644"/>
                </a:lnTo>
                <a:lnTo>
                  <a:pt x="2671989" y="2078694"/>
                </a:lnTo>
                <a:lnTo>
                  <a:pt x="2668814" y="2075290"/>
                </a:lnTo>
                <a:lnTo>
                  <a:pt x="2665639" y="2071886"/>
                </a:lnTo>
                <a:lnTo>
                  <a:pt x="2662918" y="2068483"/>
                </a:lnTo>
                <a:lnTo>
                  <a:pt x="2660423" y="2065079"/>
                </a:lnTo>
                <a:lnTo>
                  <a:pt x="2658382" y="2061448"/>
                </a:lnTo>
                <a:lnTo>
                  <a:pt x="2656795" y="2058045"/>
                </a:lnTo>
                <a:lnTo>
                  <a:pt x="2656114" y="2054868"/>
                </a:lnTo>
                <a:lnTo>
                  <a:pt x="2654754" y="2048061"/>
                </a:lnTo>
                <a:lnTo>
                  <a:pt x="2652939" y="2042161"/>
                </a:lnTo>
                <a:lnTo>
                  <a:pt x="2651125" y="2036488"/>
                </a:lnTo>
                <a:lnTo>
                  <a:pt x="2650544" y="2034891"/>
                </a:lnTo>
                <a:lnTo>
                  <a:pt x="2647538" y="2036545"/>
                </a:lnTo>
                <a:lnTo>
                  <a:pt x="2642334" y="2038582"/>
                </a:lnTo>
                <a:lnTo>
                  <a:pt x="2639845" y="2039261"/>
                </a:lnTo>
                <a:lnTo>
                  <a:pt x="2636904" y="2040167"/>
                </a:lnTo>
                <a:lnTo>
                  <a:pt x="2633962" y="2040620"/>
                </a:lnTo>
                <a:lnTo>
                  <a:pt x="2631021" y="2041072"/>
                </a:lnTo>
                <a:lnTo>
                  <a:pt x="2627854" y="2041299"/>
                </a:lnTo>
                <a:lnTo>
                  <a:pt x="2624460" y="2041525"/>
                </a:lnTo>
                <a:lnTo>
                  <a:pt x="2621066" y="2041525"/>
                </a:lnTo>
                <a:lnTo>
                  <a:pt x="2617898" y="2041299"/>
                </a:lnTo>
                <a:lnTo>
                  <a:pt x="2614731" y="2040846"/>
                </a:lnTo>
                <a:lnTo>
                  <a:pt x="2612016" y="2040393"/>
                </a:lnTo>
                <a:lnTo>
                  <a:pt x="2609301" y="2039941"/>
                </a:lnTo>
                <a:lnTo>
                  <a:pt x="2606585" y="2038809"/>
                </a:lnTo>
                <a:lnTo>
                  <a:pt x="2604097" y="2038130"/>
                </a:lnTo>
                <a:lnTo>
                  <a:pt x="2601608" y="2036771"/>
                </a:lnTo>
                <a:lnTo>
                  <a:pt x="2599345" y="2035866"/>
                </a:lnTo>
                <a:lnTo>
                  <a:pt x="2597309" y="2034281"/>
                </a:lnTo>
                <a:lnTo>
                  <a:pt x="2593463" y="2031565"/>
                </a:lnTo>
                <a:lnTo>
                  <a:pt x="2590295" y="2028395"/>
                </a:lnTo>
                <a:lnTo>
                  <a:pt x="2587354" y="2025000"/>
                </a:lnTo>
                <a:lnTo>
                  <a:pt x="2584865" y="2021604"/>
                </a:lnTo>
                <a:lnTo>
                  <a:pt x="2582602" y="2017756"/>
                </a:lnTo>
                <a:lnTo>
                  <a:pt x="2580792" y="2014134"/>
                </a:lnTo>
                <a:lnTo>
                  <a:pt x="2579435" y="2010285"/>
                </a:lnTo>
                <a:lnTo>
                  <a:pt x="2578077" y="2006663"/>
                </a:lnTo>
                <a:lnTo>
                  <a:pt x="2577398" y="2003041"/>
                </a:lnTo>
                <a:lnTo>
                  <a:pt x="2576946" y="1999646"/>
                </a:lnTo>
                <a:lnTo>
                  <a:pt x="2576267" y="1996703"/>
                </a:lnTo>
                <a:lnTo>
                  <a:pt x="2576267" y="1993760"/>
                </a:lnTo>
                <a:lnTo>
                  <a:pt x="2576267" y="1991044"/>
                </a:lnTo>
                <a:lnTo>
                  <a:pt x="2576720" y="1988101"/>
                </a:lnTo>
                <a:lnTo>
                  <a:pt x="2577172" y="1985384"/>
                </a:lnTo>
                <a:lnTo>
                  <a:pt x="2577851" y="1982668"/>
                </a:lnTo>
                <a:lnTo>
                  <a:pt x="2578756" y="1980178"/>
                </a:lnTo>
                <a:lnTo>
                  <a:pt x="2579887" y="1977687"/>
                </a:lnTo>
                <a:lnTo>
                  <a:pt x="2580792" y="1975197"/>
                </a:lnTo>
                <a:lnTo>
                  <a:pt x="2583281" y="1970670"/>
                </a:lnTo>
                <a:lnTo>
                  <a:pt x="2585770" y="1967274"/>
                </a:lnTo>
                <a:lnTo>
                  <a:pt x="2588485" y="1964331"/>
                </a:lnTo>
                <a:lnTo>
                  <a:pt x="2589616" y="1963426"/>
                </a:lnTo>
                <a:lnTo>
                  <a:pt x="2590974" y="1962520"/>
                </a:lnTo>
                <a:lnTo>
                  <a:pt x="2594594" y="1960709"/>
                </a:lnTo>
                <a:lnTo>
                  <a:pt x="2596178" y="1960030"/>
                </a:lnTo>
                <a:lnTo>
                  <a:pt x="2596856" y="1959351"/>
                </a:lnTo>
                <a:lnTo>
                  <a:pt x="2597309" y="1958672"/>
                </a:lnTo>
                <a:lnTo>
                  <a:pt x="2597309" y="1957314"/>
                </a:lnTo>
                <a:lnTo>
                  <a:pt x="2597083" y="1955955"/>
                </a:lnTo>
                <a:lnTo>
                  <a:pt x="2596630" y="1953465"/>
                </a:lnTo>
                <a:lnTo>
                  <a:pt x="2595499" y="1950522"/>
                </a:lnTo>
                <a:lnTo>
                  <a:pt x="2593689" y="1946221"/>
                </a:lnTo>
                <a:lnTo>
                  <a:pt x="2587806" y="1934450"/>
                </a:lnTo>
                <a:lnTo>
                  <a:pt x="2578304" y="1916566"/>
                </a:lnTo>
                <a:lnTo>
                  <a:pt x="2564954" y="1892118"/>
                </a:lnTo>
                <a:lnTo>
                  <a:pt x="2561108" y="1885100"/>
                </a:lnTo>
                <a:lnTo>
                  <a:pt x="2557035" y="1878535"/>
                </a:lnTo>
                <a:lnTo>
                  <a:pt x="2552963" y="1871970"/>
                </a:lnTo>
                <a:lnTo>
                  <a:pt x="2548664" y="1866084"/>
                </a:lnTo>
                <a:lnTo>
                  <a:pt x="2544139" y="1860199"/>
                </a:lnTo>
                <a:lnTo>
                  <a:pt x="2540066" y="1854766"/>
                </a:lnTo>
                <a:lnTo>
                  <a:pt x="2535767" y="1849559"/>
                </a:lnTo>
                <a:lnTo>
                  <a:pt x="2531695" y="1844805"/>
                </a:lnTo>
                <a:lnTo>
                  <a:pt x="2523776" y="1835750"/>
                </a:lnTo>
                <a:lnTo>
                  <a:pt x="2516536" y="1828732"/>
                </a:lnTo>
                <a:lnTo>
                  <a:pt x="2510200" y="1822620"/>
                </a:lnTo>
                <a:lnTo>
                  <a:pt x="2505675" y="1818546"/>
                </a:lnTo>
                <a:lnTo>
                  <a:pt x="2503187" y="1816508"/>
                </a:lnTo>
                <a:lnTo>
                  <a:pt x="2500698" y="1815150"/>
                </a:lnTo>
                <a:lnTo>
                  <a:pt x="2498435" y="1814018"/>
                </a:lnTo>
                <a:lnTo>
                  <a:pt x="2496173" y="1813565"/>
                </a:lnTo>
                <a:lnTo>
                  <a:pt x="2494589" y="1813113"/>
                </a:lnTo>
                <a:lnTo>
                  <a:pt x="2493005" y="1812886"/>
                </a:lnTo>
                <a:lnTo>
                  <a:pt x="2491648" y="1812886"/>
                </a:lnTo>
                <a:lnTo>
                  <a:pt x="2491421" y="1816508"/>
                </a:lnTo>
                <a:lnTo>
                  <a:pt x="2491421" y="1824884"/>
                </a:lnTo>
                <a:lnTo>
                  <a:pt x="2491648" y="1829638"/>
                </a:lnTo>
                <a:lnTo>
                  <a:pt x="2492326" y="1833713"/>
                </a:lnTo>
                <a:lnTo>
                  <a:pt x="2492779" y="1835297"/>
                </a:lnTo>
                <a:lnTo>
                  <a:pt x="2493231" y="1836656"/>
                </a:lnTo>
                <a:lnTo>
                  <a:pt x="2493684" y="1837561"/>
                </a:lnTo>
                <a:lnTo>
                  <a:pt x="2494589" y="1838014"/>
                </a:lnTo>
                <a:lnTo>
                  <a:pt x="2495268" y="1838467"/>
                </a:lnTo>
                <a:lnTo>
                  <a:pt x="2496173" y="1839146"/>
                </a:lnTo>
                <a:lnTo>
                  <a:pt x="2498209" y="1840730"/>
                </a:lnTo>
                <a:lnTo>
                  <a:pt x="2500245" y="1843447"/>
                </a:lnTo>
                <a:lnTo>
                  <a:pt x="2501829" y="1846842"/>
                </a:lnTo>
                <a:lnTo>
                  <a:pt x="2503639" y="1850691"/>
                </a:lnTo>
                <a:lnTo>
                  <a:pt x="2505223" y="1855445"/>
                </a:lnTo>
                <a:lnTo>
                  <a:pt x="2505675" y="1858161"/>
                </a:lnTo>
                <a:lnTo>
                  <a:pt x="2505902" y="1860878"/>
                </a:lnTo>
                <a:lnTo>
                  <a:pt x="2506128" y="1863594"/>
                </a:lnTo>
                <a:lnTo>
                  <a:pt x="2506354" y="1866763"/>
                </a:lnTo>
                <a:lnTo>
                  <a:pt x="2506128" y="1869933"/>
                </a:lnTo>
                <a:lnTo>
                  <a:pt x="2505675" y="1873328"/>
                </a:lnTo>
                <a:lnTo>
                  <a:pt x="2504544" y="1876498"/>
                </a:lnTo>
                <a:lnTo>
                  <a:pt x="2503413" y="1879893"/>
                </a:lnTo>
                <a:lnTo>
                  <a:pt x="2501829" y="1883063"/>
                </a:lnTo>
                <a:lnTo>
                  <a:pt x="2500019" y="1886458"/>
                </a:lnTo>
                <a:lnTo>
                  <a:pt x="2497756" y="1889401"/>
                </a:lnTo>
                <a:lnTo>
                  <a:pt x="2495041" y="1892344"/>
                </a:lnTo>
                <a:lnTo>
                  <a:pt x="2492100" y="1895060"/>
                </a:lnTo>
                <a:lnTo>
                  <a:pt x="2488706" y="1897551"/>
                </a:lnTo>
                <a:lnTo>
                  <a:pt x="2485086" y="1899814"/>
                </a:lnTo>
                <a:lnTo>
                  <a:pt x="2481013" y="1901625"/>
                </a:lnTo>
                <a:lnTo>
                  <a:pt x="2476715" y="1903210"/>
                </a:lnTo>
                <a:lnTo>
                  <a:pt x="2472190" y="1904115"/>
                </a:lnTo>
                <a:lnTo>
                  <a:pt x="2466986" y="1905021"/>
                </a:lnTo>
                <a:lnTo>
                  <a:pt x="2461782" y="1905247"/>
                </a:lnTo>
                <a:lnTo>
                  <a:pt x="2456578" y="1905021"/>
                </a:lnTo>
                <a:lnTo>
                  <a:pt x="2451600" y="1904115"/>
                </a:lnTo>
                <a:lnTo>
                  <a:pt x="2447301" y="1902984"/>
                </a:lnTo>
                <a:lnTo>
                  <a:pt x="2443229" y="1901399"/>
                </a:lnTo>
                <a:lnTo>
                  <a:pt x="2439609" y="1899362"/>
                </a:lnTo>
                <a:lnTo>
                  <a:pt x="2436441" y="1897098"/>
                </a:lnTo>
                <a:lnTo>
                  <a:pt x="2433274" y="1894608"/>
                </a:lnTo>
                <a:lnTo>
                  <a:pt x="2431011" y="1891891"/>
                </a:lnTo>
                <a:lnTo>
                  <a:pt x="2428748" y="1889175"/>
                </a:lnTo>
                <a:lnTo>
                  <a:pt x="2426712" y="1886005"/>
                </a:lnTo>
                <a:lnTo>
                  <a:pt x="2424902" y="1883063"/>
                </a:lnTo>
                <a:lnTo>
                  <a:pt x="2423771" y="1880120"/>
                </a:lnTo>
                <a:lnTo>
                  <a:pt x="2422639" y="1877177"/>
                </a:lnTo>
                <a:lnTo>
                  <a:pt x="2421961" y="1874460"/>
                </a:lnTo>
                <a:lnTo>
                  <a:pt x="2421508" y="1871970"/>
                </a:lnTo>
                <a:lnTo>
                  <a:pt x="2421508" y="1869706"/>
                </a:lnTo>
                <a:lnTo>
                  <a:pt x="2421508" y="1867443"/>
                </a:lnTo>
                <a:lnTo>
                  <a:pt x="2421961" y="1865405"/>
                </a:lnTo>
                <a:lnTo>
                  <a:pt x="2422639" y="1862915"/>
                </a:lnTo>
                <a:lnTo>
                  <a:pt x="2423771" y="1860651"/>
                </a:lnTo>
                <a:lnTo>
                  <a:pt x="2424676" y="1858161"/>
                </a:lnTo>
                <a:lnTo>
                  <a:pt x="2426260" y="1855897"/>
                </a:lnTo>
                <a:lnTo>
                  <a:pt x="2428975" y="1851596"/>
                </a:lnTo>
                <a:lnTo>
                  <a:pt x="2431690" y="1847974"/>
                </a:lnTo>
                <a:lnTo>
                  <a:pt x="2434179" y="1845031"/>
                </a:lnTo>
                <a:lnTo>
                  <a:pt x="2436667" y="1842541"/>
                </a:lnTo>
                <a:lnTo>
                  <a:pt x="2436441" y="1836656"/>
                </a:lnTo>
                <a:lnTo>
                  <a:pt x="2416304" y="1837108"/>
                </a:lnTo>
                <a:lnTo>
                  <a:pt x="2416078" y="1817866"/>
                </a:lnTo>
                <a:lnTo>
                  <a:pt x="2415852" y="1803605"/>
                </a:lnTo>
                <a:lnTo>
                  <a:pt x="2415626" y="1794776"/>
                </a:lnTo>
                <a:lnTo>
                  <a:pt x="2415626" y="1792965"/>
                </a:lnTo>
                <a:lnTo>
                  <a:pt x="2415626" y="1791607"/>
                </a:lnTo>
                <a:lnTo>
                  <a:pt x="2416078" y="1789117"/>
                </a:lnTo>
                <a:lnTo>
                  <a:pt x="2415852" y="1787985"/>
                </a:lnTo>
                <a:lnTo>
                  <a:pt x="2415626" y="1787532"/>
                </a:lnTo>
                <a:lnTo>
                  <a:pt x="2415173" y="1787306"/>
                </a:lnTo>
                <a:lnTo>
                  <a:pt x="2414042" y="1787306"/>
                </a:lnTo>
                <a:lnTo>
                  <a:pt x="2407254" y="1787985"/>
                </a:lnTo>
                <a:lnTo>
                  <a:pt x="2400240" y="1789343"/>
                </a:lnTo>
                <a:lnTo>
                  <a:pt x="2393452" y="1790701"/>
                </a:lnTo>
                <a:lnTo>
                  <a:pt x="2387117" y="1792512"/>
                </a:lnTo>
                <a:lnTo>
                  <a:pt x="2380782" y="1794550"/>
                </a:lnTo>
                <a:lnTo>
                  <a:pt x="2374673" y="1796814"/>
                </a:lnTo>
                <a:lnTo>
                  <a:pt x="2368564" y="1799077"/>
                </a:lnTo>
                <a:lnTo>
                  <a:pt x="2362908" y="1801341"/>
                </a:lnTo>
                <a:lnTo>
                  <a:pt x="2357478" y="1803831"/>
                </a:lnTo>
                <a:lnTo>
                  <a:pt x="2352274" y="1806548"/>
                </a:lnTo>
                <a:lnTo>
                  <a:pt x="2342319" y="1811754"/>
                </a:lnTo>
                <a:lnTo>
                  <a:pt x="2333721" y="1816735"/>
                </a:lnTo>
                <a:lnTo>
                  <a:pt x="2326028" y="1821488"/>
                </a:lnTo>
                <a:lnTo>
                  <a:pt x="2323986" y="1822903"/>
                </a:lnTo>
                <a:lnTo>
                  <a:pt x="2323854" y="1823166"/>
                </a:lnTo>
                <a:lnTo>
                  <a:pt x="2322947" y="1824980"/>
                </a:lnTo>
                <a:lnTo>
                  <a:pt x="2321812" y="1826568"/>
                </a:lnTo>
                <a:lnTo>
                  <a:pt x="2320451" y="1827701"/>
                </a:lnTo>
                <a:lnTo>
                  <a:pt x="2319090" y="1828835"/>
                </a:lnTo>
                <a:lnTo>
                  <a:pt x="2317502" y="1829742"/>
                </a:lnTo>
                <a:lnTo>
                  <a:pt x="2315914" y="1830423"/>
                </a:lnTo>
                <a:lnTo>
                  <a:pt x="2314556" y="1831101"/>
                </a:lnTo>
                <a:lnTo>
                  <a:pt x="2312453" y="1833486"/>
                </a:lnTo>
                <a:lnTo>
                  <a:pt x="2309964" y="1836656"/>
                </a:lnTo>
                <a:lnTo>
                  <a:pt x="2308154" y="1839372"/>
                </a:lnTo>
                <a:lnTo>
                  <a:pt x="2307249" y="1841636"/>
                </a:lnTo>
                <a:lnTo>
                  <a:pt x="2306796" y="1843220"/>
                </a:lnTo>
                <a:lnTo>
                  <a:pt x="2304063" y="1875389"/>
                </a:lnTo>
                <a:lnTo>
                  <a:pt x="2305248" y="1877550"/>
                </a:lnTo>
                <a:lnTo>
                  <a:pt x="2306845" y="1880685"/>
                </a:lnTo>
                <a:lnTo>
                  <a:pt x="2307986" y="1883820"/>
                </a:lnTo>
                <a:lnTo>
                  <a:pt x="2309127" y="1887403"/>
                </a:lnTo>
                <a:lnTo>
                  <a:pt x="2309584" y="1890986"/>
                </a:lnTo>
                <a:lnTo>
                  <a:pt x="2309812" y="1894569"/>
                </a:lnTo>
                <a:lnTo>
                  <a:pt x="2309584" y="1898376"/>
                </a:lnTo>
                <a:lnTo>
                  <a:pt x="2309127" y="1901735"/>
                </a:lnTo>
                <a:lnTo>
                  <a:pt x="2307986" y="1905095"/>
                </a:lnTo>
                <a:lnTo>
                  <a:pt x="2306845" y="1908678"/>
                </a:lnTo>
                <a:lnTo>
                  <a:pt x="2305248" y="1911589"/>
                </a:lnTo>
                <a:lnTo>
                  <a:pt x="2303651" y="1914500"/>
                </a:lnTo>
                <a:lnTo>
                  <a:pt x="2301368" y="1917412"/>
                </a:lnTo>
                <a:lnTo>
                  <a:pt x="2299086" y="1919875"/>
                </a:lnTo>
                <a:lnTo>
                  <a:pt x="2296348" y="1922114"/>
                </a:lnTo>
                <a:lnTo>
                  <a:pt x="2293610" y="1924354"/>
                </a:lnTo>
                <a:lnTo>
                  <a:pt x="2290643" y="1925921"/>
                </a:lnTo>
                <a:lnTo>
                  <a:pt x="2287448" y="1927489"/>
                </a:lnTo>
                <a:lnTo>
                  <a:pt x="2284025" y="1928609"/>
                </a:lnTo>
                <a:lnTo>
                  <a:pt x="2280602" y="1929728"/>
                </a:lnTo>
                <a:lnTo>
                  <a:pt x="2276951" y="1930176"/>
                </a:lnTo>
                <a:lnTo>
                  <a:pt x="2273071" y="1930400"/>
                </a:lnTo>
                <a:lnTo>
                  <a:pt x="2269648" y="1930176"/>
                </a:lnTo>
                <a:lnTo>
                  <a:pt x="2265997" y="1929728"/>
                </a:lnTo>
                <a:lnTo>
                  <a:pt x="2262346" y="1928609"/>
                </a:lnTo>
                <a:lnTo>
                  <a:pt x="2259151" y="1927489"/>
                </a:lnTo>
                <a:lnTo>
                  <a:pt x="2255956" y="1925921"/>
                </a:lnTo>
                <a:lnTo>
                  <a:pt x="2252989" y="1924354"/>
                </a:lnTo>
                <a:lnTo>
                  <a:pt x="2250251" y="1922114"/>
                </a:lnTo>
                <a:lnTo>
                  <a:pt x="2247513" y="1919875"/>
                </a:lnTo>
                <a:lnTo>
                  <a:pt x="2245231" y="1917412"/>
                </a:lnTo>
                <a:lnTo>
                  <a:pt x="2242948" y="1914500"/>
                </a:lnTo>
                <a:lnTo>
                  <a:pt x="2241123" y="1911589"/>
                </a:lnTo>
                <a:lnTo>
                  <a:pt x="2239754" y="1908678"/>
                </a:lnTo>
                <a:lnTo>
                  <a:pt x="2238384" y="1905095"/>
                </a:lnTo>
                <a:lnTo>
                  <a:pt x="2237472" y="1901735"/>
                </a:lnTo>
                <a:lnTo>
                  <a:pt x="2237015" y="1898376"/>
                </a:lnTo>
                <a:lnTo>
                  <a:pt x="2236787" y="1894569"/>
                </a:lnTo>
                <a:lnTo>
                  <a:pt x="2237015" y="1890986"/>
                </a:lnTo>
                <a:lnTo>
                  <a:pt x="2237472" y="1887403"/>
                </a:lnTo>
                <a:lnTo>
                  <a:pt x="2238384" y="1883820"/>
                </a:lnTo>
                <a:lnTo>
                  <a:pt x="2239754" y="1880685"/>
                </a:lnTo>
                <a:lnTo>
                  <a:pt x="2241123" y="1877550"/>
                </a:lnTo>
                <a:lnTo>
                  <a:pt x="2242948" y="1874638"/>
                </a:lnTo>
                <a:lnTo>
                  <a:pt x="2245231" y="1871951"/>
                </a:lnTo>
                <a:lnTo>
                  <a:pt x="2247513" y="1869264"/>
                </a:lnTo>
                <a:lnTo>
                  <a:pt x="2250251" y="1867024"/>
                </a:lnTo>
                <a:lnTo>
                  <a:pt x="2252989" y="1865009"/>
                </a:lnTo>
                <a:lnTo>
                  <a:pt x="2255956" y="1862993"/>
                </a:lnTo>
                <a:lnTo>
                  <a:pt x="2259151" y="1861650"/>
                </a:lnTo>
                <a:lnTo>
                  <a:pt x="2262346" y="1860306"/>
                </a:lnTo>
                <a:lnTo>
                  <a:pt x="2265997" y="1859634"/>
                </a:lnTo>
                <a:lnTo>
                  <a:pt x="2269648" y="1858962"/>
                </a:lnTo>
                <a:lnTo>
                  <a:pt x="2273071" y="1858962"/>
                </a:lnTo>
                <a:lnTo>
                  <a:pt x="2276951" y="1858962"/>
                </a:lnTo>
                <a:lnTo>
                  <a:pt x="2278062" y="1859167"/>
                </a:lnTo>
                <a:lnTo>
                  <a:pt x="2278062" y="1841316"/>
                </a:lnTo>
                <a:lnTo>
                  <a:pt x="2272127" y="1843121"/>
                </a:lnTo>
                <a:lnTo>
                  <a:pt x="2260102" y="1846296"/>
                </a:lnTo>
                <a:lnTo>
                  <a:pt x="2247397" y="1849697"/>
                </a:lnTo>
                <a:lnTo>
                  <a:pt x="2234465" y="1852645"/>
                </a:lnTo>
                <a:lnTo>
                  <a:pt x="2221987" y="1855139"/>
                </a:lnTo>
                <a:lnTo>
                  <a:pt x="2211097" y="1857180"/>
                </a:lnTo>
                <a:lnTo>
                  <a:pt x="2202022" y="1858541"/>
                </a:lnTo>
                <a:lnTo>
                  <a:pt x="2198392" y="1858768"/>
                </a:lnTo>
                <a:lnTo>
                  <a:pt x="2195670" y="1858994"/>
                </a:lnTo>
                <a:lnTo>
                  <a:pt x="2194535" y="1858994"/>
                </a:lnTo>
                <a:lnTo>
                  <a:pt x="2193401" y="1859221"/>
                </a:lnTo>
                <a:lnTo>
                  <a:pt x="2192493" y="1859448"/>
                </a:lnTo>
                <a:lnTo>
                  <a:pt x="2191813" y="1860355"/>
                </a:lnTo>
                <a:lnTo>
                  <a:pt x="2191359" y="1860809"/>
                </a:lnTo>
                <a:lnTo>
                  <a:pt x="2190452" y="1861489"/>
                </a:lnTo>
                <a:lnTo>
                  <a:pt x="2189544" y="1863530"/>
                </a:lnTo>
                <a:lnTo>
                  <a:pt x="2189090" y="1865797"/>
                </a:lnTo>
                <a:lnTo>
                  <a:pt x="2188863" y="1868518"/>
                </a:lnTo>
                <a:lnTo>
                  <a:pt x="2188637" y="1871240"/>
                </a:lnTo>
                <a:lnTo>
                  <a:pt x="2188863" y="1874414"/>
                </a:lnTo>
                <a:lnTo>
                  <a:pt x="2189544" y="1880763"/>
                </a:lnTo>
                <a:lnTo>
                  <a:pt x="2190225" y="1887566"/>
                </a:lnTo>
                <a:lnTo>
                  <a:pt x="2190905" y="1893689"/>
                </a:lnTo>
                <a:lnTo>
                  <a:pt x="2191359" y="1896637"/>
                </a:lnTo>
                <a:lnTo>
                  <a:pt x="2191586" y="1899131"/>
                </a:lnTo>
                <a:lnTo>
                  <a:pt x="2191586" y="1901852"/>
                </a:lnTo>
                <a:lnTo>
                  <a:pt x="2192267" y="1905027"/>
                </a:lnTo>
                <a:lnTo>
                  <a:pt x="2192947" y="1908202"/>
                </a:lnTo>
                <a:lnTo>
                  <a:pt x="2194308" y="1911830"/>
                </a:lnTo>
                <a:lnTo>
                  <a:pt x="2195670" y="1915911"/>
                </a:lnTo>
                <a:lnTo>
                  <a:pt x="2197485" y="1919766"/>
                </a:lnTo>
                <a:lnTo>
                  <a:pt x="2201568" y="1928383"/>
                </a:lnTo>
                <a:lnTo>
                  <a:pt x="2206560" y="1937227"/>
                </a:lnTo>
                <a:lnTo>
                  <a:pt x="2212005" y="1945844"/>
                </a:lnTo>
                <a:lnTo>
                  <a:pt x="2217450" y="1953781"/>
                </a:lnTo>
                <a:lnTo>
                  <a:pt x="2220626" y="1957409"/>
                </a:lnTo>
                <a:lnTo>
                  <a:pt x="2223348" y="1960810"/>
                </a:lnTo>
                <a:lnTo>
                  <a:pt x="2223848" y="1961446"/>
                </a:lnTo>
                <a:lnTo>
                  <a:pt x="2225427" y="1960259"/>
                </a:lnTo>
                <a:lnTo>
                  <a:pt x="2228329" y="1958243"/>
                </a:lnTo>
                <a:lnTo>
                  <a:pt x="2231678" y="1956900"/>
                </a:lnTo>
                <a:lnTo>
                  <a:pt x="2235027" y="1955556"/>
                </a:lnTo>
                <a:lnTo>
                  <a:pt x="2238375" y="1954884"/>
                </a:lnTo>
                <a:lnTo>
                  <a:pt x="2241724" y="1954436"/>
                </a:lnTo>
                <a:lnTo>
                  <a:pt x="2245519" y="1954212"/>
                </a:lnTo>
                <a:lnTo>
                  <a:pt x="2249091" y="1954436"/>
                </a:lnTo>
                <a:lnTo>
                  <a:pt x="2252663" y="1954884"/>
                </a:lnTo>
                <a:lnTo>
                  <a:pt x="2256011" y="1955556"/>
                </a:lnTo>
                <a:lnTo>
                  <a:pt x="2259360" y="1956900"/>
                </a:lnTo>
                <a:lnTo>
                  <a:pt x="2262486" y="1958243"/>
                </a:lnTo>
                <a:lnTo>
                  <a:pt x="2265611" y="1960259"/>
                </a:lnTo>
                <a:lnTo>
                  <a:pt x="2268290" y="1962274"/>
                </a:lnTo>
                <a:lnTo>
                  <a:pt x="2270746" y="1964738"/>
                </a:lnTo>
                <a:lnTo>
                  <a:pt x="2272978" y="1967201"/>
                </a:lnTo>
                <a:lnTo>
                  <a:pt x="2274987" y="1969888"/>
                </a:lnTo>
                <a:lnTo>
                  <a:pt x="2276773" y="1972800"/>
                </a:lnTo>
                <a:lnTo>
                  <a:pt x="2278336" y="1975935"/>
                </a:lnTo>
                <a:lnTo>
                  <a:pt x="2279675" y="1979518"/>
                </a:lnTo>
                <a:lnTo>
                  <a:pt x="2280345" y="1982877"/>
                </a:lnTo>
                <a:lnTo>
                  <a:pt x="2280792" y="1986236"/>
                </a:lnTo>
                <a:lnTo>
                  <a:pt x="2281238" y="1990043"/>
                </a:lnTo>
                <a:lnTo>
                  <a:pt x="2280792" y="1993626"/>
                </a:lnTo>
                <a:lnTo>
                  <a:pt x="2280345" y="1996985"/>
                </a:lnTo>
                <a:lnTo>
                  <a:pt x="2279675" y="2000569"/>
                </a:lnTo>
                <a:lnTo>
                  <a:pt x="2278336" y="2003928"/>
                </a:lnTo>
                <a:lnTo>
                  <a:pt x="2276773" y="2007063"/>
                </a:lnTo>
                <a:lnTo>
                  <a:pt x="2274987" y="2009974"/>
                </a:lnTo>
                <a:lnTo>
                  <a:pt x="2272978" y="2012662"/>
                </a:lnTo>
                <a:lnTo>
                  <a:pt x="2270746" y="2015125"/>
                </a:lnTo>
                <a:lnTo>
                  <a:pt x="2268290" y="2017588"/>
                </a:lnTo>
                <a:lnTo>
                  <a:pt x="2265611" y="2019604"/>
                </a:lnTo>
                <a:lnTo>
                  <a:pt x="2262486" y="2021395"/>
                </a:lnTo>
                <a:lnTo>
                  <a:pt x="2259360" y="2022963"/>
                </a:lnTo>
                <a:lnTo>
                  <a:pt x="2256011" y="2024083"/>
                </a:lnTo>
                <a:lnTo>
                  <a:pt x="2252663" y="2024978"/>
                </a:lnTo>
                <a:lnTo>
                  <a:pt x="2249091" y="2025426"/>
                </a:lnTo>
                <a:lnTo>
                  <a:pt x="2245519" y="2025650"/>
                </a:lnTo>
                <a:lnTo>
                  <a:pt x="2241724" y="2025426"/>
                </a:lnTo>
                <a:lnTo>
                  <a:pt x="2238375" y="2024978"/>
                </a:lnTo>
                <a:lnTo>
                  <a:pt x="2235027" y="2024083"/>
                </a:lnTo>
                <a:lnTo>
                  <a:pt x="2231678" y="2022963"/>
                </a:lnTo>
                <a:lnTo>
                  <a:pt x="2228329" y="2021395"/>
                </a:lnTo>
                <a:lnTo>
                  <a:pt x="2225427" y="2019604"/>
                </a:lnTo>
                <a:lnTo>
                  <a:pt x="2222748" y="2017588"/>
                </a:lnTo>
                <a:lnTo>
                  <a:pt x="2220292" y="2015125"/>
                </a:lnTo>
                <a:lnTo>
                  <a:pt x="2217837" y="2012662"/>
                </a:lnTo>
                <a:lnTo>
                  <a:pt x="2216051" y="2009974"/>
                </a:lnTo>
                <a:lnTo>
                  <a:pt x="2214265" y="2007063"/>
                </a:lnTo>
                <a:lnTo>
                  <a:pt x="2212479" y="2003928"/>
                </a:lnTo>
                <a:lnTo>
                  <a:pt x="2211586" y="2000569"/>
                </a:lnTo>
                <a:lnTo>
                  <a:pt x="2210693" y="1996985"/>
                </a:lnTo>
                <a:lnTo>
                  <a:pt x="2210023" y="1993626"/>
                </a:lnTo>
                <a:lnTo>
                  <a:pt x="2209812" y="1990239"/>
                </a:lnTo>
                <a:lnTo>
                  <a:pt x="2208602" y="1989836"/>
                </a:lnTo>
                <a:lnTo>
                  <a:pt x="2207694" y="1989382"/>
                </a:lnTo>
                <a:lnTo>
                  <a:pt x="2206787" y="1989382"/>
                </a:lnTo>
                <a:lnTo>
                  <a:pt x="2206106" y="1989836"/>
                </a:lnTo>
                <a:lnTo>
                  <a:pt x="2205425" y="1990062"/>
                </a:lnTo>
                <a:lnTo>
                  <a:pt x="2204972" y="1990516"/>
                </a:lnTo>
                <a:lnTo>
                  <a:pt x="2204291" y="1991196"/>
                </a:lnTo>
                <a:lnTo>
                  <a:pt x="2203383" y="1992783"/>
                </a:lnTo>
                <a:lnTo>
                  <a:pt x="2202930" y="1995051"/>
                </a:lnTo>
                <a:lnTo>
                  <a:pt x="2202703" y="1997319"/>
                </a:lnTo>
                <a:lnTo>
                  <a:pt x="2202703" y="2000493"/>
                </a:lnTo>
                <a:lnTo>
                  <a:pt x="2202930" y="2003668"/>
                </a:lnTo>
                <a:lnTo>
                  <a:pt x="2203383" y="2007069"/>
                </a:lnTo>
                <a:lnTo>
                  <a:pt x="2204064" y="2010924"/>
                </a:lnTo>
                <a:lnTo>
                  <a:pt x="2205425" y="2014552"/>
                </a:lnTo>
                <a:lnTo>
                  <a:pt x="2206560" y="2018634"/>
                </a:lnTo>
                <a:lnTo>
                  <a:pt x="2208375" y="2022716"/>
                </a:lnTo>
                <a:lnTo>
                  <a:pt x="2210417" y="2026571"/>
                </a:lnTo>
                <a:lnTo>
                  <a:pt x="2212685" y="2030879"/>
                </a:lnTo>
                <a:lnTo>
                  <a:pt x="2215408" y="2035188"/>
                </a:lnTo>
                <a:lnTo>
                  <a:pt x="2218584" y="2040176"/>
                </a:lnTo>
                <a:lnTo>
                  <a:pt x="2226525" y="2051288"/>
                </a:lnTo>
                <a:lnTo>
                  <a:pt x="2235373" y="2063533"/>
                </a:lnTo>
                <a:lnTo>
                  <a:pt x="2244448" y="2076685"/>
                </a:lnTo>
                <a:lnTo>
                  <a:pt x="2248758" y="2083034"/>
                </a:lnTo>
                <a:lnTo>
                  <a:pt x="2252842" y="2089384"/>
                </a:lnTo>
                <a:lnTo>
                  <a:pt x="2256245" y="2095279"/>
                </a:lnTo>
                <a:lnTo>
                  <a:pt x="2259195" y="2100722"/>
                </a:lnTo>
                <a:lnTo>
                  <a:pt x="2261464" y="2105937"/>
                </a:lnTo>
                <a:lnTo>
                  <a:pt x="2263278" y="2110699"/>
                </a:lnTo>
                <a:lnTo>
                  <a:pt x="2263732" y="2112740"/>
                </a:lnTo>
                <a:lnTo>
                  <a:pt x="2263959" y="2114554"/>
                </a:lnTo>
                <a:lnTo>
                  <a:pt x="2263732" y="2116141"/>
                </a:lnTo>
                <a:lnTo>
                  <a:pt x="2263505" y="2117729"/>
                </a:lnTo>
                <a:lnTo>
                  <a:pt x="2263052" y="2119089"/>
                </a:lnTo>
                <a:lnTo>
                  <a:pt x="2261690" y="2120223"/>
                </a:lnTo>
                <a:lnTo>
                  <a:pt x="2260102" y="2121130"/>
                </a:lnTo>
                <a:lnTo>
                  <a:pt x="2258287" y="2121810"/>
                </a:lnTo>
                <a:lnTo>
                  <a:pt x="2255792" y="2122717"/>
                </a:lnTo>
                <a:lnTo>
                  <a:pt x="2253069" y="2123171"/>
                </a:lnTo>
                <a:lnTo>
                  <a:pt x="2250120" y="2123624"/>
                </a:lnTo>
                <a:lnTo>
                  <a:pt x="2246490" y="2123851"/>
                </a:lnTo>
                <a:lnTo>
                  <a:pt x="2239230" y="2124078"/>
                </a:lnTo>
                <a:lnTo>
                  <a:pt x="2230608" y="2124078"/>
                </a:lnTo>
                <a:lnTo>
                  <a:pt x="2221534" y="2123624"/>
                </a:lnTo>
                <a:lnTo>
                  <a:pt x="2212005" y="2122944"/>
                </a:lnTo>
                <a:lnTo>
                  <a:pt x="2202476" y="2121810"/>
                </a:lnTo>
                <a:lnTo>
                  <a:pt x="2192947" y="2120677"/>
                </a:lnTo>
                <a:lnTo>
                  <a:pt x="2175024" y="2118182"/>
                </a:lnTo>
                <a:lnTo>
                  <a:pt x="2160731" y="2115461"/>
                </a:lnTo>
                <a:lnTo>
                  <a:pt x="2150975" y="2113420"/>
                </a:lnTo>
                <a:lnTo>
                  <a:pt x="2144623" y="2112060"/>
                </a:lnTo>
                <a:lnTo>
                  <a:pt x="2138497" y="2110246"/>
                </a:lnTo>
                <a:lnTo>
                  <a:pt x="2135094" y="2109112"/>
                </a:lnTo>
                <a:lnTo>
                  <a:pt x="2131918" y="2107524"/>
                </a:lnTo>
                <a:lnTo>
                  <a:pt x="2128742" y="2105710"/>
                </a:lnTo>
                <a:lnTo>
                  <a:pt x="2125565" y="2103896"/>
                </a:lnTo>
                <a:lnTo>
                  <a:pt x="2122616" y="2101402"/>
                </a:lnTo>
                <a:lnTo>
                  <a:pt x="2119213" y="2098454"/>
                </a:lnTo>
                <a:lnTo>
                  <a:pt x="2116036" y="2094599"/>
                </a:lnTo>
                <a:lnTo>
                  <a:pt x="2112860" y="2090744"/>
                </a:lnTo>
                <a:lnTo>
                  <a:pt x="2109684" y="2085755"/>
                </a:lnTo>
                <a:lnTo>
                  <a:pt x="2106508" y="2080313"/>
                </a:lnTo>
                <a:lnTo>
                  <a:pt x="2103558" y="2073964"/>
                </a:lnTo>
                <a:lnTo>
                  <a:pt x="2100155" y="2066934"/>
                </a:lnTo>
                <a:lnTo>
                  <a:pt x="2093576" y="2051514"/>
                </a:lnTo>
                <a:lnTo>
                  <a:pt x="2086543" y="2035641"/>
                </a:lnTo>
                <a:lnTo>
                  <a:pt x="2079283" y="2019768"/>
                </a:lnTo>
                <a:lnTo>
                  <a:pt x="2072703" y="2005028"/>
                </a:lnTo>
                <a:lnTo>
                  <a:pt x="2065897" y="1991650"/>
                </a:lnTo>
                <a:lnTo>
                  <a:pt x="2060225" y="1980538"/>
                </a:lnTo>
                <a:lnTo>
                  <a:pt x="2057503" y="1976003"/>
                </a:lnTo>
                <a:lnTo>
                  <a:pt x="2055234" y="1972375"/>
                </a:lnTo>
                <a:lnTo>
                  <a:pt x="2053192" y="1969200"/>
                </a:lnTo>
                <a:lnTo>
                  <a:pt x="2051377" y="1967159"/>
                </a:lnTo>
                <a:lnTo>
                  <a:pt x="2049562" y="1966026"/>
                </a:lnTo>
                <a:lnTo>
                  <a:pt x="2047520" y="1964892"/>
                </a:lnTo>
                <a:lnTo>
                  <a:pt x="2045705" y="1964438"/>
                </a:lnTo>
                <a:lnTo>
                  <a:pt x="2043436" y="1964212"/>
                </a:lnTo>
                <a:lnTo>
                  <a:pt x="2041168" y="1964438"/>
                </a:lnTo>
                <a:lnTo>
                  <a:pt x="2038899" y="1964665"/>
                </a:lnTo>
                <a:lnTo>
                  <a:pt x="2036630" y="1965345"/>
                </a:lnTo>
                <a:lnTo>
                  <a:pt x="2034588" y="1966252"/>
                </a:lnTo>
                <a:lnTo>
                  <a:pt x="2030278" y="1967840"/>
                </a:lnTo>
                <a:lnTo>
                  <a:pt x="2026875" y="1969654"/>
                </a:lnTo>
                <a:lnTo>
                  <a:pt x="2023925" y="1971468"/>
                </a:lnTo>
                <a:lnTo>
                  <a:pt x="2023018" y="1971241"/>
                </a:lnTo>
                <a:lnTo>
                  <a:pt x="2021430" y="1970107"/>
                </a:lnTo>
                <a:lnTo>
                  <a:pt x="2018253" y="1968066"/>
                </a:lnTo>
                <a:lnTo>
                  <a:pt x="2014396" y="1964892"/>
                </a:lnTo>
                <a:lnTo>
                  <a:pt x="2009405" y="1960130"/>
                </a:lnTo>
                <a:lnTo>
                  <a:pt x="2006456" y="1956955"/>
                </a:lnTo>
                <a:lnTo>
                  <a:pt x="2003280" y="1953554"/>
                </a:lnTo>
                <a:lnTo>
                  <a:pt x="1999650" y="1949245"/>
                </a:lnTo>
                <a:lnTo>
                  <a:pt x="1996020" y="1944710"/>
                </a:lnTo>
                <a:lnTo>
                  <a:pt x="1991709" y="1939041"/>
                </a:lnTo>
                <a:lnTo>
                  <a:pt x="1987625" y="1933145"/>
                </a:lnTo>
                <a:lnTo>
                  <a:pt x="1980138" y="1922487"/>
                </a:lnTo>
                <a:lnTo>
                  <a:pt x="1974013" y="1914097"/>
                </a:lnTo>
                <a:lnTo>
                  <a:pt x="1968794" y="1907068"/>
                </a:lnTo>
                <a:lnTo>
                  <a:pt x="1964938" y="1901399"/>
                </a:lnTo>
                <a:lnTo>
                  <a:pt x="1963350" y="1898904"/>
                </a:lnTo>
                <a:lnTo>
                  <a:pt x="1961988" y="1896637"/>
                </a:lnTo>
                <a:lnTo>
                  <a:pt x="1961081" y="1894596"/>
                </a:lnTo>
                <a:lnTo>
                  <a:pt x="1960400" y="1892555"/>
                </a:lnTo>
                <a:lnTo>
                  <a:pt x="1959720" y="1890287"/>
                </a:lnTo>
                <a:lnTo>
                  <a:pt x="1959720" y="1888247"/>
                </a:lnTo>
                <a:lnTo>
                  <a:pt x="1959720" y="1885752"/>
                </a:lnTo>
                <a:lnTo>
                  <a:pt x="1960173" y="1883711"/>
                </a:lnTo>
                <a:lnTo>
                  <a:pt x="1959493" y="1884845"/>
                </a:lnTo>
                <a:lnTo>
                  <a:pt x="1958358" y="1888247"/>
                </a:lnTo>
                <a:lnTo>
                  <a:pt x="1956997" y="1893462"/>
                </a:lnTo>
                <a:lnTo>
                  <a:pt x="1956543" y="1896410"/>
                </a:lnTo>
                <a:lnTo>
                  <a:pt x="1956089" y="1900038"/>
                </a:lnTo>
                <a:lnTo>
                  <a:pt x="1955636" y="1903440"/>
                </a:lnTo>
                <a:lnTo>
                  <a:pt x="1955636" y="1907068"/>
                </a:lnTo>
                <a:lnTo>
                  <a:pt x="1955863" y="1911149"/>
                </a:lnTo>
                <a:lnTo>
                  <a:pt x="1956543" y="1915004"/>
                </a:lnTo>
                <a:lnTo>
                  <a:pt x="1957678" y="1918859"/>
                </a:lnTo>
                <a:lnTo>
                  <a:pt x="1958812" y="1922487"/>
                </a:lnTo>
                <a:lnTo>
                  <a:pt x="1960854" y="1926342"/>
                </a:lnTo>
                <a:lnTo>
                  <a:pt x="1961988" y="1927930"/>
                </a:lnTo>
                <a:lnTo>
                  <a:pt x="1963576" y="1929744"/>
                </a:lnTo>
                <a:lnTo>
                  <a:pt x="1978777" y="1948111"/>
                </a:lnTo>
                <a:lnTo>
                  <a:pt x="1992163" y="1964665"/>
                </a:lnTo>
                <a:lnTo>
                  <a:pt x="2003960" y="1980085"/>
                </a:lnTo>
                <a:lnTo>
                  <a:pt x="2013943" y="1993917"/>
                </a:lnTo>
                <a:lnTo>
                  <a:pt x="2022337" y="2006389"/>
                </a:lnTo>
                <a:lnTo>
                  <a:pt x="2029597" y="2017500"/>
                </a:lnTo>
                <a:lnTo>
                  <a:pt x="2035496" y="2027478"/>
                </a:lnTo>
                <a:lnTo>
                  <a:pt x="2040260" y="2035868"/>
                </a:lnTo>
                <a:lnTo>
                  <a:pt x="2043890" y="2043351"/>
                </a:lnTo>
                <a:lnTo>
                  <a:pt x="2046840" y="2049700"/>
                </a:lnTo>
                <a:lnTo>
                  <a:pt x="2048881" y="2054916"/>
                </a:lnTo>
                <a:lnTo>
                  <a:pt x="2050470" y="2058998"/>
                </a:lnTo>
                <a:lnTo>
                  <a:pt x="2051377" y="2062172"/>
                </a:lnTo>
                <a:lnTo>
                  <a:pt x="2051604" y="2064440"/>
                </a:lnTo>
                <a:lnTo>
                  <a:pt x="2051831" y="2066027"/>
                </a:lnTo>
                <a:lnTo>
                  <a:pt x="2051831" y="2091198"/>
                </a:lnTo>
                <a:lnTo>
                  <a:pt x="2051831" y="2092105"/>
                </a:lnTo>
                <a:lnTo>
                  <a:pt x="2051377" y="2092785"/>
                </a:lnTo>
                <a:lnTo>
                  <a:pt x="2050923" y="2093465"/>
                </a:lnTo>
                <a:lnTo>
                  <a:pt x="2050016" y="2093919"/>
                </a:lnTo>
                <a:lnTo>
                  <a:pt x="2048428" y="2094372"/>
                </a:lnTo>
                <a:lnTo>
                  <a:pt x="2046159" y="2094826"/>
                </a:lnTo>
                <a:lnTo>
                  <a:pt x="2045251" y="2095279"/>
                </a:lnTo>
                <a:lnTo>
                  <a:pt x="2044117" y="2095960"/>
                </a:lnTo>
                <a:lnTo>
                  <a:pt x="2043210" y="2096640"/>
                </a:lnTo>
                <a:lnTo>
                  <a:pt x="2042075" y="2097320"/>
                </a:lnTo>
                <a:lnTo>
                  <a:pt x="2041395" y="2098681"/>
                </a:lnTo>
                <a:lnTo>
                  <a:pt x="2040941" y="2100041"/>
                </a:lnTo>
                <a:lnTo>
                  <a:pt x="2040714" y="2101855"/>
                </a:lnTo>
                <a:lnTo>
                  <a:pt x="2040487" y="2104123"/>
                </a:lnTo>
                <a:lnTo>
                  <a:pt x="2040487" y="2110019"/>
                </a:lnTo>
                <a:lnTo>
                  <a:pt x="2040260" y="2113647"/>
                </a:lnTo>
                <a:lnTo>
                  <a:pt x="2040033" y="2117502"/>
                </a:lnTo>
                <a:lnTo>
                  <a:pt x="2039353" y="2121584"/>
                </a:lnTo>
                <a:lnTo>
                  <a:pt x="2038672" y="2125892"/>
                </a:lnTo>
                <a:lnTo>
                  <a:pt x="2037538" y="2130427"/>
                </a:lnTo>
                <a:lnTo>
                  <a:pt x="2036176" y="2134509"/>
                </a:lnTo>
                <a:lnTo>
                  <a:pt x="2034135" y="2138591"/>
                </a:lnTo>
                <a:lnTo>
                  <a:pt x="2032093" y="2142219"/>
                </a:lnTo>
                <a:lnTo>
                  <a:pt x="2030731" y="2144033"/>
                </a:lnTo>
                <a:lnTo>
                  <a:pt x="2029370" y="2145620"/>
                </a:lnTo>
                <a:lnTo>
                  <a:pt x="2027782" y="2147208"/>
                </a:lnTo>
                <a:lnTo>
                  <a:pt x="2025740" y="2148795"/>
                </a:lnTo>
                <a:lnTo>
                  <a:pt x="2024152" y="2149929"/>
                </a:lnTo>
                <a:lnTo>
                  <a:pt x="2022110" y="2150836"/>
                </a:lnTo>
                <a:lnTo>
                  <a:pt x="2019841" y="2151970"/>
                </a:lnTo>
                <a:lnTo>
                  <a:pt x="2017346" y="2152877"/>
                </a:lnTo>
                <a:lnTo>
                  <a:pt x="2014850" y="2153330"/>
                </a:lnTo>
                <a:lnTo>
                  <a:pt x="2012128" y="2153784"/>
                </a:lnTo>
                <a:lnTo>
                  <a:pt x="2009178" y="2154237"/>
                </a:lnTo>
                <a:lnTo>
                  <a:pt x="2006002" y="2153784"/>
                </a:lnTo>
                <a:lnTo>
                  <a:pt x="1999650" y="2153557"/>
                </a:lnTo>
                <a:lnTo>
                  <a:pt x="1993978" y="2153103"/>
                </a:lnTo>
                <a:lnTo>
                  <a:pt x="1988533" y="2152423"/>
                </a:lnTo>
                <a:lnTo>
                  <a:pt x="1983541" y="2151516"/>
                </a:lnTo>
                <a:lnTo>
                  <a:pt x="1979231" y="2150155"/>
                </a:lnTo>
                <a:lnTo>
                  <a:pt x="1975147" y="2148795"/>
                </a:lnTo>
                <a:lnTo>
                  <a:pt x="1971517" y="2146754"/>
                </a:lnTo>
                <a:lnTo>
                  <a:pt x="1968341" y="2144486"/>
                </a:lnTo>
                <a:lnTo>
                  <a:pt x="1966753" y="2142899"/>
                </a:lnTo>
                <a:lnTo>
                  <a:pt x="1965618" y="2141539"/>
                </a:lnTo>
                <a:lnTo>
                  <a:pt x="1964257" y="2139951"/>
                </a:lnTo>
                <a:lnTo>
                  <a:pt x="1963123" y="2138364"/>
                </a:lnTo>
                <a:lnTo>
                  <a:pt x="1961988" y="2136550"/>
                </a:lnTo>
                <a:lnTo>
                  <a:pt x="1961081" y="2134509"/>
                </a:lnTo>
                <a:lnTo>
                  <a:pt x="1959493" y="2130427"/>
                </a:lnTo>
                <a:lnTo>
                  <a:pt x="1958585" y="2125439"/>
                </a:lnTo>
                <a:lnTo>
                  <a:pt x="1957904" y="2119996"/>
                </a:lnTo>
                <a:lnTo>
                  <a:pt x="1957451" y="2113647"/>
                </a:lnTo>
                <a:lnTo>
                  <a:pt x="1957678" y="2107071"/>
                </a:lnTo>
                <a:lnTo>
                  <a:pt x="1957904" y="2103443"/>
                </a:lnTo>
                <a:lnTo>
                  <a:pt x="1958358" y="2100041"/>
                </a:lnTo>
                <a:lnTo>
                  <a:pt x="1958812" y="2097093"/>
                </a:lnTo>
                <a:lnTo>
                  <a:pt x="1959720" y="2094146"/>
                </a:lnTo>
                <a:lnTo>
                  <a:pt x="1960854" y="2091424"/>
                </a:lnTo>
                <a:lnTo>
                  <a:pt x="1961988" y="2088930"/>
                </a:lnTo>
                <a:lnTo>
                  <a:pt x="1963576" y="2086436"/>
                </a:lnTo>
                <a:lnTo>
                  <a:pt x="1964938" y="2084168"/>
                </a:lnTo>
                <a:lnTo>
                  <a:pt x="1966526" y="2082127"/>
                </a:lnTo>
                <a:lnTo>
                  <a:pt x="1968341" y="2080313"/>
                </a:lnTo>
                <a:lnTo>
                  <a:pt x="1970156" y="2078499"/>
                </a:lnTo>
                <a:lnTo>
                  <a:pt x="1972198" y="2076912"/>
                </a:lnTo>
                <a:lnTo>
                  <a:pt x="1976281" y="2074191"/>
                </a:lnTo>
                <a:lnTo>
                  <a:pt x="1980365" y="2071923"/>
                </a:lnTo>
                <a:lnTo>
                  <a:pt x="1984903" y="2070109"/>
                </a:lnTo>
                <a:lnTo>
                  <a:pt x="1988986" y="2068748"/>
                </a:lnTo>
                <a:lnTo>
                  <a:pt x="1993297" y="2067615"/>
                </a:lnTo>
                <a:lnTo>
                  <a:pt x="1997608" y="2067161"/>
                </a:lnTo>
                <a:lnTo>
                  <a:pt x="2001011" y="2066707"/>
                </a:lnTo>
                <a:lnTo>
                  <a:pt x="2004187" y="2066707"/>
                </a:lnTo>
                <a:lnTo>
                  <a:pt x="2006910" y="2066707"/>
                </a:lnTo>
                <a:lnTo>
                  <a:pt x="2008951" y="2066934"/>
                </a:lnTo>
                <a:lnTo>
                  <a:pt x="2010313" y="2066934"/>
                </a:lnTo>
                <a:lnTo>
                  <a:pt x="2011447" y="2066934"/>
                </a:lnTo>
                <a:lnTo>
                  <a:pt x="2012354" y="2066707"/>
                </a:lnTo>
                <a:lnTo>
                  <a:pt x="2012808" y="2065800"/>
                </a:lnTo>
                <a:lnTo>
                  <a:pt x="2013262" y="2065120"/>
                </a:lnTo>
                <a:lnTo>
                  <a:pt x="2013262" y="2063533"/>
                </a:lnTo>
                <a:lnTo>
                  <a:pt x="2012581" y="2062172"/>
                </a:lnTo>
                <a:lnTo>
                  <a:pt x="2011674" y="2059905"/>
                </a:lnTo>
                <a:lnTo>
                  <a:pt x="2008951" y="2054462"/>
                </a:lnTo>
                <a:lnTo>
                  <a:pt x="2004187" y="2046752"/>
                </a:lnTo>
                <a:lnTo>
                  <a:pt x="1997608" y="2036548"/>
                </a:lnTo>
                <a:lnTo>
                  <a:pt x="1988986" y="2023850"/>
                </a:lnTo>
                <a:lnTo>
                  <a:pt x="1984222" y="2017047"/>
                </a:lnTo>
                <a:lnTo>
                  <a:pt x="1978777" y="2010017"/>
                </a:lnTo>
                <a:lnTo>
                  <a:pt x="1972878" y="2002988"/>
                </a:lnTo>
                <a:lnTo>
                  <a:pt x="1966980" y="1995958"/>
                </a:lnTo>
                <a:lnTo>
                  <a:pt x="1960854" y="1988928"/>
                </a:lnTo>
                <a:lnTo>
                  <a:pt x="1954274" y="1982126"/>
                </a:lnTo>
                <a:lnTo>
                  <a:pt x="1947922" y="1975323"/>
                </a:lnTo>
                <a:lnTo>
                  <a:pt x="1941569" y="1968973"/>
                </a:lnTo>
                <a:lnTo>
                  <a:pt x="1928638" y="1956502"/>
                </a:lnTo>
                <a:lnTo>
                  <a:pt x="1916159" y="1945164"/>
                </a:lnTo>
                <a:lnTo>
                  <a:pt x="1904816" y="1935186"/>
                </a:lnTo>
                <a:lnTo>
                  <a:pt x="1894606" y="1926796"/>
                </a:lnTo>
                <a:lnTo>
                  <a:pt x="1891884" y="1924528"/>
                </a:lnTo>
                <a:lnTo>
                  <a:pt x="1889161" y="1922487"/>
                </a:lnTo>
                <a:lnTo>
                  <a:pt x="1883716" y="1919086"/>
                </a:lnTo>
                <a:lnTo>
                  <a:pt x="1878498" y="1916592"/>
                </a:lnTo>
                <a:lnTo>
                  <a:pt x="1873961" y="1914324"/>
                </a:lnTo>
                <a:lnTo>
                  <a:pt x="1870104" y="1912964"/>
                </a:lnTo>
                <a:lnTo>
                  <a:pt x="1867154" y="1912056"/>
                </a:lnTo>
                <a:lnTo>
                  <a:pt x="1864659" y="1911376"/>
                </a:lnTo>
                <a:lnTo>
                  <a:pt x="1864659" y="1948338"/>
                </a:lnTo>
                <a:lnTo>
                  <a:pt x="1889842" y="1949699"/>
                </a:lnTo>
                <a:lnTo>
                  <a:pt x="1893699" y="1950152"/>
                </a:lnTo>
                <a:lnTo>
                  <a:pt x="1897329" y="1950833"/>
                </a:lnTo>
                <a:lnTo>
                  <a:pt x="1900959" y="1951966"/>
                </a:lnTo>
                <a:lnTo>
                  <a:pt x="1904362" y="1953327"/>
                </a:lnTo>
                <a:lnTo>
                  <a:pt x="1907538" y="1954914"/>
                </a:lnTo>
                <a:lnTo>
                  <a:pt x="1910488" y="1956955"/>
                </a:lnTo>
                <a:lnTo>
                  <a:pt x="1913210" y="1959223"/>
                </a:lnTo>
                <a:lnTo>
                  <a:pt x="1915933" y="1961717"/>
                </a:lnTo>
                <a:lnTo>
                  <a:pt x="1918201" y="1964438"/>
                </a:lnTo>
                <a:lnTo>
                  <a:pt x="1920243" y="1967386"/>
                </a:lnTo>
                <a:lnTo>
                  <a:pt x="1922058" y="1970334"/>
                </a:lnTo>
                <a:lnTo>
                  <a:pt x="1923646" y="1973962"/>
                </a:lnTo>
                <a:lnTo>
                  <a:pt x="1924554" y="1977137"/>
                </a:lnTo>
                <a:lnTo>
                  <a:pt x="1925688" y="1980765"/>
                </a:lnTo>
                <a:lnTo>
                  <a:pt x="1926142" y="1984620"/>
                </a:lnTo>
                <a:lnTo>
                  <a:pt x="1926369" y="1988248"/>
                </a:lnTo>
                <a:lnTo>
                  <a:pt x="1926142" y="1992103"/>
                </a:lnTo>
                <a:lnTo>
                  <a:pt x="1925688" y="1996185"/>
                </a:lnTo>
                <a:lnTo>
                  <a:pt x="1924554" y="1999813"/>
                </a:lnTo>
                <a:lnTo>
                  <a:pt x="1923419" y="2003441"/>
                </a:lnTo>
                <a:lnTo>
                  <a:pt x="1921604" y="2006616"/>
                </a:lnTo>
                <a:lnTo>
                  <a:pt x="1919563" y="2009790"/>
                </a:lnTo>
                <a:lnTo>
                  <a:pt x="1917294" y="2012738"/>
                </a:lnTo>
                <a:lnTo>
                  <a:pt x="1915025" y="2015459"/>
                </a:lnTo>
                <a:lnTo>
                  <a:pt x="1912303" y="2017954"/>
                </a:lnTo>
                <a:lnTo>
                  <a:pt x="1909126" y="2020221"/>
                </a:lnTo>
                <a:lnTo>
                  <a:pt x="1905950" y="2022262"/>
                </a:lnTo>
                <a:lnTo>
                  <a:pt x="1902774" y="2023850"/>
                </a:lnTo>
                <a:lnTo>
                  <a:pt x="1899144" y="2025210"/>
                </a:lnTo>
                <a:lnTo>
                  <a:pt x="1895514" y="2026117"/>
                </a:lnTo>
                <a:lnTo>
                  <a:pt x="1891657" y="2026571"/>
                </a:lnTo>
                <a:lnTo>
                  <a:pt x="1887573" y="2027024"/>
                </a:lnTo>
                <a:lnTo>
                  <a:pt x="1883716" y="2026571"/>
                </a:lnTo>
                <a:lnTo>
                  <a:pt x="1879859" y="2026117"/>
                </a:lnTo>
                <a:lnTo>
                  <a:pt x="1876229" y="2025210"/>
                </a:lnTo>
                <a:lnTo>
                  <a:pt x="1872826" y="2023850"/>
                </a:lnTo>
                <a:lnTo>
                  <a:pt x="1869196" y="2022262"/>
                </a:lnTo>
                <a:lnTo>
                  <a:pt x="1866020" y="2020448"/>
                </a:lnTo>
                <a:lnTo>
                  <a:pt x="1863071" y="2018181"/>
                </a:lnTo>
                <a:lnTo>
                  <a:pt x="1860348" y="2015686"/>
                </a:lnTo>
                <a:lnTo>
                  <a:pt x="1857852" y="2012965"/>
                </a:lnTo>
                <a:lnTo>
                  <a:pt x="1855584" y="2010017"/>
                </a:lnTo>
                <a:lnTo>
                  <a:pt x="1853996" y="2006843"/>
                </a:lnTo>
                <a:lnTo>
                  <a:pt x="1852181" y="2003441"/>
                </a:lnTo>
                <a:lnTo>
                  <a:pt x="1850819" y="1999813"/>
                </a:lnTo>
                <a:lnTo>
                  <a:pt x="1849912" y="1996185"/>
                </a:lnTo>
                <a:lnTo>
                  <a:pt x="1849231" y="1992557"/>
                </a:lnTo>
                <a:lnTo>
                  <a:pt x="1849231" y="1988475"/>
                </a:lnTo>
                <a:lnTo>
                  <a:pt x="1849231" y="1982806"/>
                </a:lnTo>
                <a:lnTo>
                  <a:pt x="1831762" y="1982806"/>
                </a:lnTo>
                <a:lnTo>
                  <a:pt x="1831308" y="1949019"/>
                </a:lnTo>
                <a:lnTo>
                  <a:pt x="1768010" y="1948338"/>
                </a:lnTo>
                <a:lnTo>
                  <a:pt x="1768010" y="1895730"/>
                </a:lnTo>
                <a:lnTo>
                  <a:pt x="1765287" y="1895730"/>
                </a:lnTo>
                <a:lnTo>
                  <a:pt x="1755986" y="1896183"/>
                </a:lnTo>
                <a:lnTo>
                  <a:pt x="1754170" y="1896410"/>
                </a:lnTo>
                <a:lnTo>
                  <a:pt x="1752356" y="1897090"/>
                </a:lnTo>
                <a:lnTo>
                  <a:pt x="1748045" y="1898678"/>
                </a:lnTo>
                <a:lnTo>
                  <a:pt x="1743280" y="1900945"/>
                </a:lnTo>
                <a:lnTo>
                  <a:pt x="1737836" y="1903666"/>
                </a:lnTo>
                <a:lnTo>
                  <a:pt x="1726492" y="1909562"/>
                </a:lnTo>
                <a:lnTo>
                  <a:pt x="1720139" y="1912964"/>
                </a:lnTo>
                <a:lnTo>
                  <a:pt x="1714014" y="1915911"/>
                </a:lnTo>
                <a:lnTo>
                  <a:pt x="1710837" y="1917272"/>
                </a:lnTo>
                <a:lnTo>
                  <a:pt x="1706754" y="1919540"/>
                </a:lnTo>
                <a:lnTo>
                  <a:pt x="1697905" y="1924755"/>
                </a:lnTo>
                <a:lnTo>
                  <a:pt x="1687923" y="1930878"/>
                </a:lnTo>
                <a:lnTo>
                  <a:pt x="1677487" y="1937907"/>
                </a:lnTo>
                <a:lnTo>
                  <a:pt x="1667050" y="1945164"/>
                </a:lnTo>
                <a:lnTo>
                  <a:pt x="1657522" y="1951966"/>
                </a:lnTo>
                <a:lnTo>
                  <a:pt x="1648674" y="1958542"/>
                </a:lnTo>
                <a:lnTo>
                  <a:pt x="1642094" y="1963758"/>
                </a:lnTo>
                <a:lnTo>
                  <a:pt x="1638237" y="1966706"/>
                </a:lnTo>
                <a:lnTo>
                  <a:pt x="1633700" y="1971241"/>
                </a:lnTo>
                <a:lnTo>
                  <a:pt x="1620541" y="1983486"/>
                </a:lnTo>
                <a:lnTo>
                  <a:pt x="1587417" y="2015459"/>
                </a:lnTo>
                <a:lnTo>
                  <a:pt x="1555882" y="2046299"/>
                </a:lnTo>
                <a:lnTo>
                  <a:pt x="1544765" y="2056730"/>
                </a:lnTo>
                <a:lnTo>
                  <a:pt x="1541362" y="2060131"/>
                </a:lnTo>
                <a:lnTo>
                  <a:pt x="1539093" y="2061945"/>
                </a:lnTo>
                <a:lnTo>
                  <a:pt x="1536597" y="2063986"/>
                </a:lnTo>
                <a:lnTo>
                  <a:pt x="1534328" y="2066027"/>
                </a:lnTo>
                <a:lnTo>
                  <a:pt x="1532513" y="2068522"/>
                </a:lnTo>
                <a:lnTo>
                  <a:pt x="1530925" y="2071016"/>
                </a:lnTo>
                <a:lnTo>
                  <a:pt x="1530018" y="2073284"/>
                </a:lnTo>
                <a:lnTo>
                  <a:pt x="1529791" y="2074644"/>
                </a:lnTo>
                <a:lnTo>
                  <a:pt x="1529791" y="2075551"/>
                </a:lnTo>
                <a:lnTo>
                  <a:pt x="1530018" y="2076458"/>
                </a:lnTo>
                <a:lnTo>
                  <a:pt x="1530245" y="2077365"/>
                </a:lnTo>
                <a:lnTo>
                  <a:pt x="1530925" y="2077819"/>
                </a:lnTo>
                <a:lnTo>
                  <a:pt x="1531833" y="2078272"/>
                </a:lnTo>
                <a:lnTo>
                  <a:pt x="1534102" y="2079179"/>
                </a:lnTo>
                <a:lnTo>
                  <a:pt x="1536824" y="2080993"/>
                </a:lnTo>
                <a:lnTo>
                  <a:pt x="1538185" y="2081900"/>
                </a:lnTo>
                <a:lnTo>
                  <a:pt x="1539547" y="2083488"/>
                </a:lnTo>
                <a:lnTo>
                  <a:pt x="1541135" y="2084848"/>
                </a:lnTo>
                <a:lnTo>
                  <a:pt x="1542269" y="2086662"/>
                </a:lnTo>
                <a:lnTo>
                  <a:pt x="1543857" y="2088930"/>
                </a:lnTo>
                <a:lnTo>
                  <a:pt x="1544992" y="2091198"/>
                </a:lnTo>
                <a:lnTo>
                  <a:pt x="1546126" y="2093919"/>
                </a:lnTo>
                <a:lnTo>
                  <a:pt x="1547033" y="2096867"/>
                </a:lnTo>
                <a:lnTo>
                  <a:pt x="1547714" y="2100268"/>
                </a:lnTo>
                <a:lnTo>
                  <a:pt x="1548395" y="2103896"/>
                </a:lnTo>
                <a:lnTo>
                  <a:pt x="1548622" y="2107978"/>
                </a:lnTo>
                <a:lnTo>
                  <a:pt x="1548622" y="2112513"/>
                </a:lnTo>
                <a:lnTo>
                  <a:pt x="1548395" y="2114781"/>
                </a:lnTo>
                <a:lnTo>
                  <a:pt x="1548168" y="2117048"/>
                </a:lnTo>
                <a:lnTo>
                  <a:pt x="1547487" y="2119089"/>
                </a:lnTo>
                <a:lnTo>
                  <a:pt x="1546807" y="2121130"/>
                </a:lnTo>
                <a:lnTo>
                  <a:pt x="1546126" y="2123398"/>
                </a:lnTo>
                <a:lnTo>
                  <a:pt x="1544992" y="2125439"/>
                </a:lnTo>
                <a:lnTo>
                  <a:pt x="1544084" y="2127253"/>
                </a:lnTo>
                <a:lnTo>
                  <a:pt x="1542950" y="2129067"/>
                </a:lnTo>
                <a:lnTo>
                  <a:pt x="1539773" y="2132922"/>
                </a:lnTo>
                <a:lnTo>
                  <a:pt x="1536370" y="2136096"/>
                </a:lnTo>
                <a:lnTo>
                  <a:pt x="1532740" y="2139044"/>
                </a:lnTo>
                <a:lnTo>
                  <a:pt x="1528657" y="2141765"/>
                </a:lnTo>
                <a:lnTo>
                  <a:pt x="1524346" y="2144260"/>
                </a:lnTo>
                <a:lnTo>
                  <a:pt x="1519582" y="2146301"/>
                </a:lnTo>
                <a:lnTo>
                  <a:pt x="1514817" y="2147888"/>
                </a:lnTo>
                <a:lnTo>
                  <a:pt x="1509826" y="2149248"/>
                </a:lnTo>
                <a:lnTo>
                  <a:pt x="1504835" y="2150155"/>
                </a:lnTo>
                <a:lnTo>
                  <a:pt x="1499843" y="2150836"/>
                </a:lnTo>
                <a:lnTo>
                  <a:pt x="1494625" y="2151063"/>
                </a:lnTo>
                <a:lnTo>
                  <a:pt x="1490088" y="2150836"/>
                </a:lnTo>
                <a:lnTo>
                  <a:pt x="1485323" y="2150382"/>
                </a:lnTo>
                <a:lnTo>
                  <a:pt x="1481013" y="2149475"/>
                </a:lnTo>
                <a:lnTo>
                  <a:pt x="1477383" y="2147888"/>
                </a:lnTo>
                <a:lnTo>
                  <a:pt x="1474206" y="2146527"/>
                </a:lnTo>
                <a:lnTo>
                  <a:pt x="1471257" y="2144260"/>
                </a:lnTo>
                <a:lnTo>
                  <a:pt x="1468761" y="2141992"/>
                </a:lnTo>
                <a:lnTo>
                  <a:pt x="1466493" y="2139271"/>
                </a:lnTo>
                <a:lnTo>
                  <a:pt x="1464451" y="2136323"/>
                </a:lnTo>
                <a:lnTo>
                  <a:pt x="1462863" y="2133375"/>
                </a:lnTo>
                <a:lnTo>
                  <a:pt x="1461728" y="2129747"/>
                </a:lnTo>
                <a:lnTo>
                  <a:pt x="1460821" y="2126119"/>
                </a:lnTo>
                <a:lnTo>
                  <a:pt x="1459913" y="2122491"/>
                </a:lnTo>
                <a:lnTo>
                  <a:pt x="1459460" y="2118409"/>
                </a:lnTo>
                <a:lnTo>
                  <a:pt x="1459233" y="2114327"/>
                </a:lnTo>
                <a:lnTo>
                  <a:pt x="1459006" y="2110019"/>
                </a:lnTo>
                <a:lnTo>
                  <a:pt x="1459006" y="2105710"/>
                </a:lnTo>
                <a:lnTo>
                  <a:pt x="1459460" y="2101629"/>
                </a:lnTo>
                <a:lnTo>
                  <a:pt x="1460140" y="2097774"/>
                </a:lnTo>
                <a:lnTo>
                  <a:pt x="1461275" y="2094372"/>
                </a:lnTo>
                <a:lnTo>
                  <a:pt x="1462409" y="2091424"/>
                </a:lnTo>
                <a:lnTo>
                  <a:pt x="1464224" y="2088703"/>
                </a:lnTo>
                <a:lnTo>
                  <a:pt x="1466039" y="2086209"/>
                </a:lnTo>
                <a:lnTo>
                  <a:pt x="1467854" y="2084168"/>
                </a:lnTo>
                <a:lnTo>
                  <a:pt x="1469896" y="2082581"/>
                </a:lnTo>
                <a:lnTo>
                  <a:pt x="1472165" y="2080993"/>
                </a:lnTo>
                <a:lnTo>
                  <a:pt x="1474433" y="2079860"/>
                </a:lnTo>
                <a:lnTo>
                  <a:pt x="1476702" y="2078726"/>
                </a:lnTo>
                <a:lnTo>
                  <a:pt x="1478517" y="2077819"/>
                </a:lnTo>
                <a:lnTo>
                  <a:pt x="1482601" y="2076685"/>
                </a:lnTo>
                <a:lnTo>
                  <a:pt x="1485777" y="2076231"/>
                </a:lnTo>
                <a:lnTo>
                  <a:pt x="1487365" y="2076005"/>
                </a:lnTo>
                <a:lnTo>
                  <a:pt x="1488273" y="2075778"/>
                </a:lnTo>
                <a:lnTo>
                  <a:pt x="1489180" y="2075324"/>
                </a:lnTo>
                <a:lnTo>
                  <a:pt x="1490315" y="2074644"/>
                </a:lnTo>
                <a:lnTo>
                  <a:pt x="1491903" y="2073057"/>
                </a:lnTo>
                <a:lnTo>
                  <a:pt x="1493264" y="2071016"/>
                </a:lnTo>
                <a:lnTo>
                  <a:pt x="1494398" y="2068748"/>
                </a:lnTo>
                <a:lnTo>
                  <a:pt x="1495760" y="2066254"/>
                </a:lnTo>
                <a:lnTo>
                  <a:pt x="1496894" y="2063986"/>
                </a:lnTo>
                <a:lnTo>
                  <a:pt x="1498709" y="2061038"/>
                </a:lnTo>
                <a:lnTo>
                  <a:pt x="1502112" y="2056503"/>
                </a:lnTo>
                <a:lnTo>
                  <a:pt x="1508692" y="2048793"/>
                </a:lnTo>
                <a:lnTo>
                  <a:pt x="1526615" y="2027251"/>
                </a:lnTo>
                <a:lnTo>
                  <a:pt x="1547033" y="2003895"/>
                </a:lnTo>
                <a:lnTo>
                  <a:pt x="1555655" y="1993917"/>
                </a:lnTo>
                <a:lnTo>
                  <a:pt x="1562688" y="1986434"/>
                </a:lnTo>
                <a:lnTo>
                  <a:pt x="1565864" y="1983033"/>
                </a:lnTo>
                <a:lnTo>
                  <a:pt x="1570175" y="1979178"/>
                </a:lnTo>
                <a:lnTo>
                  <a:pt x="1581065" y="1969200"/>
                </a:lnTo>
                <a:lnTo>
                  <a:pt x="1593997" y="1957635"/>
                </a:lnTo>
                <a:lnTo>
                  <a:pt x="1608290" y="1945617"/>
                </a:lnTo>
                <a:lnTo>
                  <a:pt x="1622810" y="1933599"/>
                </a:lnTo>
                <a:lnTo>
                  <a:pt x="1636195" y="1923168"/>
                </a:lnTo>
                <a:lnTo>
                  <a:pt x="1647539" y="1914551"/>
                </a:lnTo>
                <a:lnTo>
                  <a:pt x="1652077" y="1911376"/>
                </a:lnTo>
                <a:lnTo>
                  <a:pt x="1655707" y="1909109"/>
                </a:lnTo>
                <a:lnTo>
                  <a:pt x="1661379" y="1905707"/>
                </a:lnTo>
                <a:lnTo>
                  <a:pt x="1664782" y="1902986"/>
                </a:lnTo>
                <a:lnTo>
                  <a:pt x="1666143" y="1901625"/>
                </a:lnTo>
                <a:lnTo>
                  <a:pt x="1667050" y="1900718"/>
                </a:lnTo>
                <a:lnTo>
                  <a:pt x="1667277" y="1899811"/>
                </a:lnTo>
                <a:lnTo>
                  <a:pt x="1667277" y="1898904"/>
                </a:lnTo>
                <a:lnTo>
                  <a:pt x="1667050" y="1898451"/>
                </a:lnTo>
                <a:lnTo>
                  <a:pt x="1666370" y="1897997"/>
                </a:lnTo>
                <a:lnTo>
                  <a:pt x="1665462" y="1897544"/>
                </a:lnTo>
                <a:lnTo>
                  <a:pt x="1663874" y="1897317"/>
                </a:lnTo>
                <a:lnTo>
                  <a:pt x="1660244" y="1897090"/>
                </a:lnTo>
                <a:lnTo>
                  <a:pt x="1655253" y="1897090"/>
                </a:lnTo>
                <a:lnTo>
                  <a:pt x="1649354" y="1897544"/>
                </a:lnTo>
                <a:lnTo>
                  <a:pt x="1642775" y="1898678"/>
                </a:lnTo>
                <a:lnTo>
                  <a:pt x="1635515" y="1900265"/>
                </a:lnTo>
                <a:lnTo>
                  <a:pt x="1628028" y="1901852"/>
                </a:lnTo>
                <a:lnTo>
                  <a:pt x="1611466" y="1906387"/>
                </a:lnTo>
                <a:lnTo>
                  <a:pt x="1593770" y="1911149"/>
                </a:lnTo>
                <a:lnTo>
                  <a:pt x="1589005" y="1912510"/>
                </a:lnTo>
                <a:lnTo>
                  <a:pt x="1583333" y="1914778"/>
                </a:lnTo>
                <a:lnTo>
                  <a:pt x="1576981" y="1917499"/>
                </a:lnTo>
                <a:lnTo>
                  <a:pt x="1570402" y="1920900"/>
                </a:lnTo>
                <a:lnTo>
                  <a:pt x="1563142" y="1924528"/>
                </a:lnTo>
                <a:lnTo>
                  <a:pt x="1555882" y="1928837"/>
                </a:lnTo>
                <a:lnTo>
                  <a:pt x="1541362" y="1937227"/>
                </a:lnTo>
                <a:lnTo>
                  <a:pt x="1527068" y="1945617"/>
                </a:lnTo>
                <a:lnTo>
                  <a:pt x="1514590" y="1953554"/>
                </a:lnTo>
                <a:lnTo>
                  <a:pt x="1504381" y="1959676"/>
                </a:lnTo>
                <a:lnTo>
                  <a:pt x="1498028" y="1963758"/>
                </a:lnTo>
                <a:lnTo>
                  <a:pt x="1493945" y="1966252"/>
                </a:lnTo>
                <a:lnTo>
                  <a:pt x="1490768" y="1968973"/>
                </a:lnTo>
                <a:lnTo>
                  <a:pt x="1489407" y="1970107"/>
                </a:lnTo>
                <a:lnTo>
                  <a:pt x="1488500" y="1971695"/>
                </a:lnTo>
                <a:lnTo>
                  <a:pt x="1487592" y="1972828"/>
                </a:lnTo>
                <a:lnTo>
                  <a:pt x="1486685" y="1974416"/>
                </a:lnTo>
                <a:lnTo>
                  <a:pt x="1486231" y="1975776"/>
                </a:lnTo>
                <a:lnTo>
                  <a:pt x="1485777" y="1977137"/>
                </a:lnTo>
                <a:lnTo>
                  <a:pt x="1485550" y="1978497"/>
                </a:lnTo>
                <a:lnTo>
                  <a:pt x="1485550" y="1980085"/>
                </a:lnTo>
                <a:lnTo>
                  <a:pt x="1485777" y="1983259"/>
                </a:lnTo>
                <a:lnTo>
                  <a:pt x="1486458" y="1986434"/>
                </a:lnTo>
                <a:lnTo>
                  <a:pt x="1487138" y="1988021"/>
                </a:lnTo>
                <a:lnTo>
                  <a:pt x="1487819" y="1989155"/>
                </a:lnTo>
                <a:lnTo>
                  <a:pt x="1488500" y="1990289"/>
                </a:lnTo>
                <a:lnTo>
                  <a:pt x="1489407" y="1990969"/>
                </a:lnTo>
                <a:lnTo>
                  <a:pt x="1490315" y="1991423"/>
                </a:lnTo>
                <a:lnTo>
                  <a:pt x="1491222" y="1991876"/>
                </a:lnTo>
                <a:lnTo>
                  <a:pt x="1493264" y="1992557"/>
                </a:lnTo>
                <a:lnTo>
                  <a:pt x="1495079" y="1992783"/>
                </a:lnTo>
                <a:lnTo>
                  <a:pt x="1496667" y="1992783"/>
                </a:lnTo>
                <a:lnTo>
                  <a:pt x="1498255" y="1993010"/>
                </a:lnTo>
                <a:lnTo>
                  <a:pt x="1499163" y="1993237"/>
                </a:lnTo>
                <a:lnTo>
                  <a:pt x="1499617" y="1993917"/>
                </a:lnTo>
                <a:lnTo>
                  <a:pt x="1499843" y="1995731"/>
                </a:lnTo>
                <a:lnTo>
                  <a:pt x="1499843" y="2001174"/>
                </a:lnTo>
                <a:lnTo>
                  <a:pt x="1499843" y="2009110"/>
                </a:lnTo>
                <a:lnTo>
                  <a:pt x="1499617" y="2018181"/>
                </a:lnTo>
                <a:lnTo>
                  <a:pt x="1498936" y="2036548"/>
                </a:lnTo>
                <a:lnTo>
                  <a:pt x="1498709" y="2048567"/>
                </a:lnTo>
                <a:lnTo>
                  <a:pt x="1498482" y="2051288"/>
                </a:lnTo>
                <a:lnTo>
                  <a:pt x="1498028" y="2053782"/>
                </a:lnTo>
                <a:lnTo>
                  <a:pt x="1496894" y="2056050"/>
                </a:lnTo>
                <a:lnTo>
                  <a:pt x="1495533" y="2057637"/>
                </a:lnTo>
                <a:lnTo>
                  <a:pt x="1493718" y="2059224"/>
                </a:lnTo>
                <a:lnTo>
                  <a:pt x="1491449" y="2060358"/>
                </a:lnTo>
                <a:lnTo>
                  <a:pt x="1488953" y="2060812"/>
                </a:lnTo>
                <a:lnTo>
                  <a:pt x="1485777" y="2061038"/>
                </a:lnTo>
                <a:lnTo>
                  <a:pt x="1479878" y="2060812"/>
                </a:lnTo>
                <a:lnTo>
                  <a:pt x="1477383" y="2060585"/>
                </a:lnTo>
                <a:lnTo>
                  <a:pt x="1474887" y="2060131"/>
                </a:lnTo>
                <a:lnTo>
                  <a:pt x="1472845" y="2059451"/>
                </a:lnTo>
                <a:lnTo>
                  <a:pt x="1471257" y="2058317"/>
                </a:lnTo>
                <a:lnTo>
                  <a:pt x="1469669" y="2056957"/>
                </a:lnTo>
                <a:lnTo>
                  <a:pt x="1468535" y="2055143"/>
                </a:lnTo>
                <a:lnTo>
                  <a:pt x="1466946" y="2051288"/>
                </a:lnTo>
                <a:lnTo>
                  <a:pt x="1465358" y="2048113"/>
                </a:lnTo>
                <a:lnTo>
                  <a:pt x="1464678" y="2046752"/>
                </a:lnTo>
                <a:lnTo>
                  <a:pt x="1463997" y="2045845"/>
                </a:lnTo>
                <a:lnTo>
                  <a:pt x="1462636" y="2045392"/>
                </a:lnTo>
                <a:lnTo>
                  <a:pt x="1461048" y="2044938"/>
                </a:lnTo>
                <a:lnTo>
                  <a:pt x="1457418" y="2045392"/>
                </a:lnTo>
                <a:lnTo>
                  <a:pt x="1455830" y="2045845"/>
                </a:lnTo>
                <a:lnTo>
                  <a:pt x="1454241" y="2046299"/>
                </a:lnTo>
                <a:lnTo>
                  <a:pt x="1452880" y="2046979"/>
                </a:lnTo>
                <a:lnTo>
                  <a:pt x="1451292" y="2048113"/>
                </a:lnTo>
                <a:lnTo>
                  <a:pt x="1450385" y="2049020"/>
                </a:lnTo>
                <a:lnTo>
                  <a:pt x="1449931" y="2050381"/>
                </a:lnTo>
                <a:lnTo>
                  <a:pt x="1449023" y="2051968"/>
                </a:lnTo>
                <a:lnTo>
                  <a:pt x="1448343" y="2053555"/>
                </a:lnTo>
                <a:lnTo>
                  <a:pt x="1447662" y="2054689"/>
                </a:lnTo>
                <a:lnTo>
                  <a:pt x="1446301" y="2056050"/>
                </a:lnTo>
                <a:lnTo>
                  <a:pt x="1444940" y="2056957"/>
                </a:lnTo>
                <a:lnTo>
                  <a:pt x="1443125" y="2057410"/>
                </a:lnTo>
                <a:lnTo>
                  <a:pt x="1441083" y="2057864"/>
                </a:lnTo>
                <a:lnTo>
                  <a:pt x="1438587" y="2057637"/>
                </a:lnTo>
                <a:lnTo>
                  <a:pt x="1432915" y="2057410"/>
                </a:lnTo>
                <a:lnTo>
                  <a:pt x="1427470" y="2057184"/>
                </a:lnTo>
                <a:lnTo>
                  <a:pt x="1425201" y="2056957"/>
                </a:lnTo>
                <a:lnTo>
                  <a:pt x="1423386" y="2056730"/>
                </a:lnTo>
                <a:lnTo>
                  <a:pt x="1421798" y="2056050"/>
                </a:lnTo>
                <a:lnTo>
                  <a:pt x="1421571" y="2055596"/>
                </a:lnTo>
                <a:lnTo>
                  <a:pt x="1421345" y="2055143"/>
                </a:lnTo>
                <a:lnTo>
                  <a:pt x="1421118" y="2051741"/>
                </a:lnTo>
                <a:lnTo>
                  <a:pt x="1420664" y="2044258"/>
                </a:lnTo>
                <a:lnTo>
                  <a:pt x="1420664" y="2034281"/>
                </a:lnTo>
                <a:lnTo>
                  <a:pt x="1420664" y="2023169"/>
                </a:lnTo>
                <a:lnTo>
                  <a:pt x="1420664" y="2012058"/>
                </a:lnTo>
                <a:lnTo>
                  <a:pt x="1421118" y="2002307"/>
                </a:lnTo>
                <a:lnTo>
                  <a:pt x="1421571" y="1998679"/>
                </a:lnTo>
                <a:lnTo>
                  <a:pt x="1422025" y="1995731"/>
                </a:lnTo>
                <a:lnTo>
                  <a:pt x="1422479" y="1993690"/>
                </a:lnTo>
                <a:lnTo>
                  <a:pt x="1422706" y="1993237"/>
                </a:lnTo>
                <a:lnTo>
                  <a:pt x="1423386" y="1993237"/>
                </a:lnTo>
                <a:lnTo>
                  <a:pt x="1424748" y="1993010"/>
                </a:lnTo>
                <a:lnTo>
                  <a:pt x="1426336" y="1992783"/>
                </a:lnTo>
                <a:lnTo>
                  <a:pt x="1427924" y="1992103"/>
                </a:lnTo>
                <a:lnTo>
                  <a:pt x="1429512" y="1991423"/>
                </a:lnTo>
                <a:lnTo>
                  <a:pt x="1430646" y="1990516"/>
                </a:lnTo>
                <a:lnTo>
                  <a:pt x="1431781" y="1989382"/>
                </a:lnTo>
                <a:lnTo>
                  <a:pt x="1432461" y="1988248"/>
                </a:lnTo>
                <a:lnTo>
                  <a:pt x="1432688" y="1987114"/>
                </a:lnTo>
                <a:lnTo>
                  <a:pt x="1432461" y="1986434"/>
                </a:lnTo>
                <a:lnTo>
                  <a:pt x="1432235" y="1985981"/>
                </a:lnTo>
                <a:lnTo>
                  <a:pt x="1431781" y="1985754"/>
                </a:lnTo>
                <a:lnTo>
                  <a:pt x="1431327" y="1985527"/>
                </a:lnTo>
                <a:lnTo>
                  <a:pt x="1429966" y="1985300"/>
                </a:lnTo>
                <a:lnTo>
                  <a:pt x="1428151" y="1985300"/>
                </a:lnTo>
                <a:lnTo>
                  <a:pt x="1424521" y="1985527"/>
                </a:lnTo>
                <a:lnTo>
                  <a:pt x="1421345" y="1985754"/>
                </a:lnTo>
                <a:lnTo>
                  <a:pt x="1420891" y="1985754"/>
                </a:lnTo>
                <a:lnTo>
                  <a:pt x="1420664" y="1985527"/>
                </a:lnTo>
                <a:lnTo>
                  <a:pt x="1420664" y="1985300"/>
                </a:lnTo>
                <a:lnTo>
                  <a:pt x="1420891" y="1984620"/>
                </a:lnTo>
                <a:lnTo>
                  <a:pt x="1422933" y="1982352"/>
                </a:lnTo>
                <a:lnTo>
                  <a:pt x="1427243" y="1978497"/>
                </a:lnTo>
                <a:lnTo>
                  <a:pt x="1444032" y="1964892"/>
                </a:lnTo>
                <a:lnTo>
                  <a:pt x="1474433" y="1940175"/>
                </a:lnTo>
                <a:lnTo>
                  <a:pt x="1479652" y="1936093"/>
                </a:lnTo>
                <a:lnTo>
                  <a:pt x="1485323" y="1932011"/>
                </a:lnTo>
                <a:lnTo>
                  <a:pt x="1490995" y="1927930"/>
                </a:lnTo>
                <a:lnTo>
                  <a:pt x="1496894" y="1924075"/>
                </a:lnTo>
                <a:lnTo>
                  <a:pt x="1503247" y="1919993"/>
                </a:lnTo>
                <a:lnTo>
                  <a:pt x="1509599" y="1916365"/>
                </a:lnTo>
                <a:lnTo>
                  <a:pt x="1522985" y="1908882"/>
                </a:lnTo>
                <a:lnTo>
                  <a:pt x="1536824" y="1901399"/>
                </a:lnTo>
                <a:lnTo>
                  <a:pt x="1551571" y="1894823"/>
                </a:lnTo>
                <a:lnTo>
                  <a:pt x="1566318" y="1888020"/>
                </a:lnTo>
                <a:lnTo>
                  <a:pt x="1581518" y="1882124"/>
                </a:lnTo>
                <a:lnTo>
                  <a:pt x="1596719" y="1876455"/>
                </a:lnTo>
                <a:lnTo>
                  <a:pt x="1611693" y="1871240"/>
                </a:lnTo>
                <a:lnTo>
                  <a:pt x="1626894" y="1866704"/>
                </a:lnTo>
                <a:lnTo>
                  <a:pt x="1641640" y="1862623"/>
                </a:lnTo>
                <a:lnTo>
                  <a:pt x="1655707" y="1858994"/>
                </a:lnTo>
                <a:lnTo>
                  <a:pt x="1669319" y="1856273"/>
                </a:lnTo>
                <a:lnTo>
                  <a:pt x="1682024" y="1854232"/>
                </a:lnTo>
                <a:lnTo>
                  <a:pt x="1688150" y="1853552"/>
                </a:lnTo>
                <a:lnTo>
                  <a:pt x="1694049" y="1853099"/>
                </a:lnTo>
                <a:lnTo>
                  <a:pt x="1709703" y="1851965"/>
                </a:lnTo>
                <a:lnTo>
                  <a:pt x="1723996" y="1851285"/>
                </a:lnTo>
                <a:lnTo>
                  <a:pt x="1736020" y="1851285"/>
                </a:lnTo>
                <a:lnTo>
                  <a:pt x="1746230" y="1851511"/>
                </a:lnTo>
                <a:lnTo>
                  <a:pt x="1754170" y="1852192"/>
                </a:lnTo>
                <a:lnTo>
                  <a:pt x="1760069" y="1852418"/>
                </a:lnTo>
                <a:lnTo>
                  <a:pt x="1765060" y="1853099"/>
                </a:lnTo>
                <a:lnTo>
                  <a:pt x="1764153" y="1649467"/>
                </a:lnTo>
                <a:lnTo>
                  <a:pt x="1782303" y="1649921"/>
                </a:lnTo>
                <a:lnTo>
                  <a:pt x="1780942" y="1522481"/>
                </a:lnTo>
                <a:lnTo>
                  <a:pt x="1740785" y="1517492"/>
                </a:lnTo>
                <a:lnTo>
                  <a:pt x="1740785" y="1492549"/>
                </a:lnTo>
                <a:lnTo>
                  <a:pt x="1626440" y="1456267"/>
                </a:lnTo>
                <a:lnTo>
                  <a:pt x="1541362" y="1429056"/>
                </a:lnTo>
                <a:lnTo>
                  <a:pt x="1488500" y="1412275"/>
                </a:lnTo>
                <a:lnTo>
                  <a:pt x="1482374" y="1410235"/>
                </a:lnTo>
                <a:lnTo>
                  <a:pt x="1476475" y="1407740"/>
                </a:lnTo>
                <a:lnTo>
                  <a:pt x="1470350" y="1405019"/>
                </a:lnTo>
                <a:lnTo>
                  <a:pt x="1464224" y="1402071"/>
                </a:lnTo>
                <a:lnTo>
                  <a:pt x="1458325" y="1398896"/>
                </a:lnTo>
                <a:lnTo>
                  <a:pt x="1452200" y="1394815"/>
                </a:lnTo>
                <a:lnTo>
                  <a:pt x="1446301" y="1390733"/>
                </a:lnTo>
                <a:lnTo>
                  <a:pt x="1440629" y="1386198"/>
                </a:lnTo>
                <a:lnTo>
                  <a:pt x="1434957" y="1380982"/>
                </a:lnTo>
                <a:lnTo>
                  <a:pt x="1429512" y="1375313"/>
                </a:lnTo>
                <a:lnTo>
                  <a:pt x="1424067" y="1368964"/>
                </a:lnTo>
                <a:lnTo>
                  <a:pt x="1419076" y="1362161"/>
                </a:lnTo>
                <a:lnTo>
                  <a:pt x="1416050" y="1357624"/>
                </a:lnTo>
                <a:lnTo>
                  <a:pt x="1416050" y="2132486"/>
                </a:lnTo>
                <a:lnTo>
                  <a:pt x="1416050" y="2135206"/>
                </a:lnTo>
                <a:lnTo>
                  <a:pt x="1415591" y="2137698"/>
                </a:lnTo>
                <a:lnTo>
                  <a:pt x="1414903" y="2140418"/>
                </a:lnTo>
                <a:lnTo>
                  <a:pt x="1413986" y="2142684"/>
                </a:lnTo>
                <a:lnTo>
                  <a:pt x="1412839" y="2145177"/>
                </a:lnTo>
                <a:lnTo>
                  <a:pt x="1411463" y="2147443"/>
                </a:lnTo>
                <a:lnTo>
                  <a:pt x="1409857" y="2149482"/>
                </a:lnTo>
                <a:lnTo>
                  <a:pt x="1408022" y="2151295"/>
                </a:lnTo>
                <a:lnTo>
                  <a:pt x="1406187" y="2153108"/>
                </a:lnTo>
                <a:lnTo>
                  <a:pt x="1403893" y="2154694"/>
                </a:lnTo>
                <a:lnTo>
                  <a:pt x="1401600" y="2155828"/>
                </a:lnTo>
                <a:lnTo>
                  <a:pt x="1399076" y="2157187"/>
                </a:lnTo>
                <a:lnTo>
                  <a:pt x="1396553" y="2157867"/>
                </a:lnTo>
                <a:lnTo>
                  <a:pt x="1393801" y="2158547"/>
                </a:lnTo>
                <a:lnTo>
                  <a:pt x="1391048" y="2159000"/>
                </a:lnTo>
                <a:lnTo>
                  <a:pt x="1388296" y="2159000"/>
                </a:lnTo>
                <a:lnTo>
                  <a:pt x="1383479" y="2159000"/>
                </a:lnTo>
                <a:lnTo>
                  <a:pt x="1380727" y="2159000"/>
                </a:lnTo>
                <a:lnTo>
                  <a:pt x="1377974" y="2158547"/>
                </a:lnTo>
                <a:lnTo>
                  <a:pt x="1375222" y="2157867"/>
                </a:lnTo>
                <a:lnTo>
                  <a:pt x="1372699" y="2157187"/>
                </a:lnTo>
                <a:lnTo>
                  <a:pt x="1370175" y="2155828"/>
                </a:lnTo>
                <a:lnTo>
                  <a:pt x="1368111" y="2154694"/>
                </a:lnTo>
                <a:lnTo>
                  <a:pt x="1365817" y="2153108"/>
                </a:lnTo>
                <a:lnTo>
                  <a:pt x="1363753" y="2151295"/>
                </a:lnTo>
                <a:lnTo>
                  <a:pt x="1361918" y="2149482"/>
                </a:lnTo>
                <a:lnTo>
                  <a:pt x="1360542" y="2147443"/>
                </a:lnTo>
                <a:lnTo>
                  <a:pt x="1358936" y="2145177"/>
                </a:lnTo>
                <a:lnTo>
                  <a:pt x="1358019" y="2142684"/>
                </a:lnTo>
                <a:lnTo>
                  <a:pt x="1356872" y="2140418"/>
                </a:lnTo>
                <a:lnTo>
                  <a:pt x="1356184" y="2137698"/>
                </a:lnTo>
                <a:lnTo>
                  <a:pt x="1355725" y="2135206"/>
                </a:lnTo>
                <a:lnTo>
                  <a:pt x="1355725" y="2132486"/>
                </a:lnTo>
                <a:lnTo>
                  <a:pt x="1355725" y="2013431"/>
                </a:lnTo>
                <a:lnTo>
                  <a:pt x="1304925" y="2029316"/>
                </a:lnTo>
                <a:lnTo>
                  <a:pt x="1304925" y="2172607"/>
                </a:lnTo>
                <a:lnTo>
                  <a:pt x="1304696" y="2175329"/>
                </a:lnTo>
                <a:lnTo>
                  <a:pt x="1304468" y="2178050"/>
                </a:lnTo>
                <a:lnTo>
                  <a:pt x="1303554" y="2180772"/>
                </a:lnTo>
                <a:lnTo>
                  <a:pt x="1302640" y="2183266"/>
                </a:lnTo>
                <a:lnTo>
                  <a:pt x="1301497" y="2185761"/>
                </a:lnTo>
                <a:lnTo>
                  <a:pt x="1300126" y="2188029"/>
                </a:lnTo>
                <a:lnTo>
                  <a:pt x="1298298" y="2190070"/>
                </a:lnTo>
                <a:lnTo>
                  <a:pt x="1296699" y="2192111"/>
                </a:lnTo>
                <a:lnTo>
                  <a:pt x="1294642" y="2193698"/>
                </a:lnTo>
                <a:lnTo>
                  <a:pt x="1292586" y="2195513"/>
                </a:lnTo>
                <a:lnTo>
                  <a:pt x="1290301" y="2196647"/>
                </a:lnTo>
                <a:lnTo>
                  <a:pt x="1287787" y="2198007"/>
                </a:lnTo>
                <a:lnTo>
                  <a:pt x="1285502" y="2198914"/>
                </a:lnTo>
                <a:lnTo>
                  <a:pt x="1282760" y="2199368"/>
                </a:lnTo>
                <a:lnTo>
                  <a:pt x="1280018" y="2200048"/>
                </a:lnTo>
                <a:lnTo>
                  <a:pt x="1277048" y="2200275"/>
                </a:lnTo>
                <a:lnTo>
                  <a:pt x="1272477" y="2200275"/>
                </a:lnTo>
                <a:lnTo>
                  <a:pt x="1269507" y="2200048"/>
                </a:lnTo>
                <a:lnTo>
                  <a:pt x="1266765" y="2199368"/>
                </a:lnTo>
                <a:lnTo>
                  <a:pt x="1264251" y="2198914"/>
                </a:lnTo>
                <a:lnTo>
                  <a:pt x="1261509" y="2198007"/>
                </a:lnTo>
                <a:lnTo>
                  <a:pt x="1259224" y="2196647"/>
                </a:lnTo>
                <a:lnTo>
                  <a:pt x="1256939" y="2195513"/>
                </a:lnTo>
                <a:lnTo>
                  <a:pt x="1254654" y="2193698"/>
                </a:lnTo>
                <a:lnTo>
                  <a:pt x="1252598" y="2192111"/>
                </a:lnTo>
                <a:lnTo>
                  <a:pt x="1250998" y="2190070"/>
                </a:lnTo>
                <a:lnTo>
                  <a:pt x="1249399" y="2188029"/>
                </a:lnTo>
                <a:lnTo>
                  <a:pt x="1248028" y="2185761"/>
                </a:lnTo>
                <a:lnTo>
                  <a:pt x="1246657" y="2183266"/>
                </a:lnTo>
                <a:lnTo>
                  <a:pt x="1245971" y="2180772"/>
                </a:lnTo>
                <a:lnTo>
                  <a:pt x="1245286" y="2178050"/>
                </a:lnTo>
                <a:lnTo>
                  <a:pt x="1244600" y="2175329"/>
                </a:lnTo>
                <a:lnTo>
                  <a:pt x="1244600" y="2172607"/>
                </a:lnTo>
                <a:lnTo>
                  <a:pt x="1244600" y="1055127"/>
                </a:lnTo>
                <a:lnTo>
                  <a:pt x="1243701" y="1055127"/>
                </a:lnTo>
                <a:lnTo>
                  <a:pt x="1240979" y="1054900"/>
                </a:lnTo>
                <a:lnTo>
                  <a:pt x="1238710" y="1054673"/>
                </a:lnTo>
                <a:lnTo>
                  <a:pt x="1236441" y="1054220"/>
                </a:lnTo>
                <a:lnTo>
                  <a:pt x="1234173" y="1053313"/>
                </a:lnTo>
                <a:lnTo>
                  <a:pt x="1232584" y="1052633"/>
                </a:lnTo>
                <a:lnTo>
                  <a:pt x="1230543" y="1051725"/>
                </a:lnTo>
                <a:lnTo>
                  <a:pt x="1228954" y="1050365"/>
                </a:lnTo>
                <a:lnTo>
                  <a:pt x="1227593" y="1049231"/>
                </a:lnTo>
                <a:lnTo>
                  <a:pt x="1226232" y="1047871"/>
                </a:lnTo>
                <a:lnTo>
                  <a:pt x="1225324" y="1046510"/>
                </a:lnTo>
                <a:lnTo>
                  <a:pt x="1224417" y="1044923"/>
                </a:lnTo>
                <a:lnTo>
                  <a:pt x="1223509" y="1043562"/>
                </a:lnTo>
                <a:lnTo>
                  <a:pt x="1223056" y="1041748"/>
                </a:lnTo>
                <a:lnTo>
                  <a:pt x="1222602" y="1040161"/>
                </a:lnTo>
                <a:lnTo>
                  <a:pt x="1222375" y="1038573"/>
                </a:lnTo>
                <a:lnTo>
                  <a:pt x="1222375" y="1036759"/>
                </a:lnTo>
                <a:lnTo>
                  <a:pt x="1222375" y="1034945"/>
                </a:lnTo>
                <a:lnTo>
                  <a:pt x="1222602" y="1033358"/>
                </a:lnTo>
                <a:lnTo>
                  <a:pt x="1223056" y="1031771"/>
                </a:lnTo>
                <a:lnTo>
                  <a:pt x="1223509" y="1030183"/>
                </a:lnTo>
                <a:lnTo>
                  <a:pt x="1224417" y="1028596"/>
                </a:lnTo>
                <a:lnTo>
                  <a:pt x="1225324" y="1027009"/>
                </a:lnTo>
                <a:lnTo>
                  <a:pt x="1226232" y="1025648"/>
                </a:lnTo>
                <a:lnTo>
                  <a:pt x="1227593" y="1024287"/>
                </a:lnTo>
                <a:lnTo>
                  <a:pt x="1228954" y="1023154"/>
                </a:lnTo>
                <a:lnTo>
                  <a:pt x="1230543" y="1022247"/>
                </a:lnTo>
                <a:lnTo>
                  <a:pt x="1232358" y="1021113"/>
                </a:lnTo>
                <a:lnTo>
                  <a:pt x="1234173" y="1020206"/>
                </a:lnTo>
                <a:lnTo>
                  <a:pt x="1236441" y="1019752"/>
                </a:lnTo>
                <a:lnTo>
                  <a:pt x="1238710" y="1019072"/>
                </a:lnTo>
                <a:lnTo>
                  <a:pt x="1240979" y="1018618"/>
                </a:lnTo>
                <a:lnTo>
                  <a:pt x="1243701" y="1018618"/>
                </a:lnTo>
                <a:lnTo>
                  <a:pt x="1244600" y="1018614"/>
                </a:lnTo>
                <a:lnTo>
                  <a:pt x="1244600" y="1011209"/>
                </a:lnTo>
                <a:lnTo>
                  <a:pt x="861069" y="1002064"/>
                </a:lnTo>
                <a:lnTo>
                  <a:pt x="862657" y="935396"/>
                </a:lnTo>
                <a:lnTo>
                  <a:pt x="857893" y="934262"/>
                </a:lnTo>
                <a:lnTo>
                  <a:pt x="852674" y="933128"/>
                </a:lnTo>
                <a:lnTo>
                  <a:pt x="845867" y="931541"/>
                </a:lnTo>
                <a:lnTo>
                  <a:pt x="837926" y="930407"/>
                </a:lnTo>
                <a:lnTo>
                  <a:pt x="829304" y="929046"/>
                </a:lnTo>
                <a:lnTo>
                  <a:pt x="819774" y="928366"/>
                </a:lnTo>
                <a:lnTo>
                  <a:pt x="815009" y="928139"/>
                </a:lnTo>
                <a:lnTo>
                  <a:pt x="810471" y="928139"/>
                </a:lnTo>
                <a:lnTo>
                  <a:pt x="805933" y="928139"/>
                </a:lnTo>
                <a:lnTo>
                  <a:pt x="801849" y="928819"/>
                </a:lnTo>
                <a:lnTo>
                  <a:pt x="798446" y="929500"/>
                </a:lnTo>
                <a:lnTo>
                  <a:pt x="795269" y="931087"/>
                </a:lnTo>
                <a:lnTo>
                  <a:pt x="792320" y="932901"/>
                </a:lnTo>
                <a:lnTo>
                  <a:pt x="789370" y="934715"/>
                </a:lnTo>
                <a:lnTo>
                  <a:pt x="786874" y="937436"/>
                </a:lnTo>
                <a:lnTo>
                  <a:pt x="784151" y="940611"/>
                </a:lnTo>
                <a:lnTo>
                  <a:pt x="781429" y="944013"/>
                </a:lnTo>
                <a:lnTo>
                  <a:pt x="778252" y="947868"/>
                </a:lnTo>
                <a:lnTo>
                  <a:pt x="772126" y="957165"/>
                </a:lnTo>
                <a:lnTo>
                  <a:pt x="764638" y="968503"/>
                </a:lnTo>
                <a:lnTo>
                  <a:pt x="760327" y="975079"/>
                </a:lnTo>
                <a:lnTo>
                  <a:pt x="755109" y="981882"/>
                </a:lnTo>
                <a:lnTo>
                  <a:pt x="752613" y="985737"/>
                </a:lnTo>
                <a:lnTo>
                  <a:pt x="750117" y="989365"/>
                </a:lnTo>
                <a:lnTo>
                  <a:pt x="747848" y="993220"/>
                </a:lnTo>
                <a:lnTo>
                  <a:pt x="745806" y="997302"/>
                </a:lnTo>
                <a:lnTo>
                  <a:pt x="744218" y="1001610"/>
                </a:lnTo>
                <a:lnTo>
                  <a:pt x="742403" y="1005465"/>
                </a:lnTo>
                <a:lnTo>
                  <a:pt x="740588" y="1009774"/>
                </a:lnTo>
                <a:lnTo>
                  <a:pt x="739453" y="1013855"/>
                </a:lnTo>
                <a:lnTo>
                  <a:pt x="736957" y="1022019"/>
                </a:lnTo>
                <a:lnTo>
                  <a:pt x="735142" y="1030182"/>
                </a:lnTo>
                <a:lnTo>
                  <a:pt x="733781" y="1038346"/>
                </a:lnTo>
                <a:lnTo>
                  <a:pt x="732646" y="1045829"/>
                </a:lnTo>
                <a:lnTo>
                  <a:pt x="732192" y="1053312"/>
                </a:lnTo>
                <a:lnTo>
                  <a:pt x="731965" y="1059888"/>
                </a:lnTo>
                <a:lnTo>
                  <a:pt x="731965" y="1065784"/>
                </a:lnTo>
                <a:lnTo>
                  <a:pt x="732192" y="1071000"/>
                </a:lnTo>
                <a:lnTo>
                  <a:pt x="732419" y="1075081"/>
                </a:lnTo>
                <a:lnTo>
                  <a:pt x="733100" y="1078029"/>
                </a:lnTo>
                <a:lnTo>
                  <a:pt x="733781" y="1080070"/>
                </a:lnTo>
                <a:lnTo>
                  <a:pt x="734008" y="1080524"/>
                </a:lnTo>
                <a:lnTo>
                  <a:pt x="734234" y="1080750"/>
                </a:lnTo>
                <a:lnTo>
                  <a:pt x="749890" y="1081204"/>
                </a:lnTo>
                <a:lnTo>
                  <a:pt x="764865" y="1081884"/>
                </a:lnTo>
                <a:lnTo>
                  <a:pt x="772353" y="1082111"/>
                </a:lnTo>
                <a:lnTo>
                  <a:pt x="779840" y="1082791"/>
                </a:lnTo>
                <a:lnTo>
                  <a:pt x="787328" y="1083698"/>
                </a:lnTo>
                <a:lnTo>
                  <a:pt x="794589" y="1084832"/>
                </a:lnTo>
                <a:lnTo>
                  <a:pt x="801849" y="1085966"/>
                </a:lnTo>
                <a:lnTo>
                  <a:pt x="809110" y="1087553"/>
                </a:lnTo>
                <a:lnTo>
                  <a:pt x="816598" y="1089367"/>
                </a:lnTo>
                <a:lnTo>
                  <a:pt x="824085" y="1091635"/>
                </a:lnTo>
                <a:lnTo>
                  <a:pt x="831346" y="1093903"/>
                </a:lnTo>
                <a:lnTo>
                  <a:pt x="838833" y="1097077"/>
                </a:lnTo>
                <a:lnTo>
                  <a:pt x="846321" y="1100252"/>
                </a:lnTo>
                <a:lnTo>
                  <a:pt x="854035" y="1103880"/>
                </a:lnTo>
                <a:lnTo>
                  <a:pt x="858573" y="1106374"/>
                </a:lnTo>
                <a:lnTo>
                  <a:pt x="862657" y="1109096"/>
                </a:lnTo>
                <a:lnTo>
                  <a:pt x="867195" y="1111590"/>
                </a:lnTo>
                <a:lnTo>
                  <a:pt x="871052" y="1114538"/>
                </a:lnTo>
                <a:lnTo>
                  <a:pt x="878994" y="1120434"/>
                </a:lnTo>
                <a:lnTo>
                  <a:pt x="886708" y="1126783"/>
                </a:lnTo>
                <a:lnTo>
                  <a:pt x="893742" y="1133132"/>
                </a:lnTo>
                <a:lnTo>
                  <a:pt x="900095" y="1139935"/>
                </a:lnTo>
                <a:lnTo>
                  <a:pt x="906448" y="1146511"/>
                </a:lnTo>
                <a:lnTo>
                  <a:pt x="911894" y="1153314"/>
                </a:lnTo>
                <a:lnTo>
                  <a:pt x="916885" y="1159664"/>
                </a:lnTo>
                <a:lnTo>
                  <a:pt x="921196" y="1166240"/>
                </a:lnTo>
                <a:lnTo>
                  <a:pt x="925507" y="1172136"/>
                </a:lnTo>
                <a:lnTo>
                  <a:pt x="928684" y="1177578"/>
                </a:lnTo>
                <a:lnTo>
                  <a:pt x="931634" y="1182793"/>
                </a:lnTo>
                <a:lnTo>
                  <a:pt x="934130" y="1187329"/>
                </a:lnTo>
                <a:lnTo>
                  <a:pt x="935945" y="1190957"/>
                </a:lnTo>
                <a:lnTo>
                  <a:pt x="937079" y="1193905"/>
                </a:lnTo>
                <a:lnTo>
                  <a:pt x="938667" y="1198440"/>
                </a:lnTo>
                <a:lnTo>
                  <a:pt x="939802" y="1202068"/>
                </a:lnTo>
                <a:lnTo>
                  <a:pt x="941390" y="1207511"/>
                </a:lnTo>
                <a:lnTo>
                  <a:pt x="942071" y="1209325"/>
                </a:lnTo>
                <a:lnTo>
                  <a:pt x="942525" y="1210232"/>
                </a:lnTo>
                <a:lnTo>
                  <a:pt x="943432" y="1211139"/>
                </a:lnTo>
                <a:lnTo>
                  <a:pt x="944340" y="1211366"/>
                </a:lnTo>
                <a:lnTo>
                  <a:pt x="959769" y="1212499"/>
                </a:lnTo>
                <a:lnTo>
                  <a:pt x="974744" y="1213860"/>
                </a:lnTo>
                <a:lnTo>
                  <a:pt x="989946" y="1215220"/>
                </a:lnTo>
                <a:lnTo>
                  <a:pt x="1005148" y="1217035"/>
                </a:lnTo>
                <a:lnTo>
                  <a:pt x="1019896" y="1218849"/>
                </a:lnTo>
                <a:lnTo>
                  <a:pt x="1034644" y="1220663"/>
                </a:lnTo>
                <a:lnTo>
                  <a:pt x="1063460" y="1224971"/>
                </a:lnTo>
                <a:lnTo>
                  <a:pt x="1090688" y="1229507"/>
                </a:lnTo>
                <a:lnTo>
                  <a:pt x="1116327" y="1234042"/>
                </a:lnTo>
                <a:lnTo>
                  <a:pt x="1139470" y="1238804"/>
                </a:lnTo>
                <a:lnTo>
                  <a:pt x="1160571" y="1243793"/>
                </a:lnTo>
                <a:lnTo>
                  <a:pt x="1163067" y="1244473"/>
                </a:lnTo>
                <a:lnTo>
                  <a:pt x="1165336" y="1245380"/>
                </a:lnTo>
                <a:lnTo>
                  <a:pt x="1167605" y="1246287"/>
                </a:lnTo>
                <a:lnTo>
                  <a:pt x="1169647" y="1247194"/>
                </a:lnTo>
                <a:lnTo>
                  <a:pt x="1171462" y="1248555"/>
                </a:lnTo>
                <a:lnTo>
                  <a:pt x="1173504" y="1249688"/>
                </a:lnTo>
                <a:lnTo>
                  <a:pt x="1175320" y="1251276"/>
                </a:lnTo>
                <a:lnTo>
                  <a:pt x="1176908" y="1252863"/>
                </a:lnTo>
                <a:lnTo>
                  <a:pt x="1180311" y="1256491"/>
                </a:lnTo>
                <a:lnTo>
                  <a:pt x="1183034" y="1260119"/>
                </a:lnTo>
                <a:lnTo>
                  <a:pt x="1185530" y="1264655"/>
                </a:lnTo>
                <a:lnTo>
                  <a:pt x="1187799" y="1269417"/>
                </a:lnTo>
                <a:lnTo>
                  <a:pt x="1189387" y="1274179"/>
                </a:lnTo>
                <a:lnTo>
                  <a:pt x="1190975" y="1279848"/>
                </a:lnTo>
                <a:lnTo>
                  <a:pt x="1192110" y="1285290"/>
                </a:lnTo>
                <a:lnTo>
                  <a:pt x="1193244" y="1291186"/>
                </a:lnTo>
                <a:lnTo>
                  <a:pt x="1193925" y="1297309"/>
                </a:lnTo>
                <a:lnTo>
                  <a:pt x="1194152" y="1303885"/>
                </a:lnTo>
                <a:lnTo>
                  <a:pt x="1194379" y="1310461"/>
                </a:lnTo>
                <a:lnTo>
                  <a:pt x="1194379" y="1317264"/>
                </a:lnTo>
                <a:lnTo>
                  <a:pt x="1194152" y="1324066"/>
                </a:lnTo>
                <a:lnTo>
                  <a:pt x="1193925" y="1331096"/>
                </a:lnTo>
                <a:lnTo>
                  <a:pt x="1193244" y="1338353"/>
                </a:lnTo>
                <a:lnTo>
                  <a:pt x="1192337" y="1345382"/>
                </a:lnTo>
                <a:lnTo>
                  <a:pt x="1190748" y="1359895"/>
                </a:lnTo>
                <a:lnTo>
                  <a:pt x="1188253" y="1374181"/>
                </a:lnTo>
                <a:lnTo>
                  <a:pt x="1185530" y="1388014"/>
                </a:lnTo>
                <a:lnTo>
                  <a:pt x="1182580" y="1401846"/>
                </a:lnTo>
                <a:lnTo>
                  <a:pt x="1179177" y="1414545"/>
                </a:lnTo>
                <a:lnTo>
                  <a:pt x="1176000" y="1426563"/>
                </a:lnTo>
                <a:lnTo>
                  <a:pt x="1172597" y="1438582"/>
                </a:lnTo>
                <a:lnTo>
                  <a:pt x="1168513" y="1451734"/>
                </a:lnTo>
                <a:lnTo>
                  <a:pt x="1164202" y="1466020"/>
                </a:lnTo>
                <a:lnTo>
                  <a:pt x="1159210" y="1480986"/>
                </a:lnTo>
                <a:lnTo>
                  <a:pt x="1153991" y="1496633"/>
                </a:lnTo>
                <a:lnTo>
                  <a:pt x="1148546" y="1512733"/>
                </a:lnTo>
                <a:lnTo>
                  <a:pt x="1142647" y="1529513"/>
                </a:lnTo>
                <a:lnTo>
                  <a:pt x="1136294" y="1546067"/>
                </a:lnTo>
                <a:lnTo>
                  <a:pt x="1129940" y="1562847"/>
                </a:lnTo>
                <a:lnTo>
                  <a:pt x="1123360" y="1579628"/>
                </a:lnTo>
                <a:lnTo>
                  <a:pt x="1116554" y="1595955"/>
                </a:lnTo>
                <a:lnTo>
                  <a:pt x="1109520" y="1612055"/>
                </a:lnTo>
                <a:lnTo>
                  <a:pt x="1102486" y="1627475"/>
                </a:lnTo>
                <a:lnTo>
                  <a:pt x="1095452" y="1641988"/>
                </a:lnTo>
                <a:lnTo>
                  <a:pt x="1088192" y="1655593"/>
                </a:lnTo>
                <a:lnTo>
                  <a:pt x="1081158" y="1668519"/>
                </a:lnTo>
                <a:lnTo>
                  <a:pt x="1074124" y="1680991"/>
                </a:lnTo>
                <a:lnTo>
                  <a:pt x="1066864" y="1694143"/>
                </a:lnTo>
                <a:lnTo>
                  <a:pt x="1059830" y="1707975"/>
                </a:lnTo>
                <a:lnTo>
                  <a:pt x="1053023" y="1721808"/>
                </a:lnTo>
                <a:lnTo>
                  <a:pt x="1046216" y="1736094"/>
                </a:lnTo>
                <a:lnTo>
                  <a:pt x="1039863" y="1750153"/>
                </a:lnTo>
                <a:lnTo>
                  <a:pt x="1033737" y="1763986"/>
                </a:lnTo>
                <a:lnTo>
                  <a:pt x="1027610" y="1777592"/>
                </a:lnTo>
                <a:lnTo>
                  <a:pt x="1016946" y="1802989"/>
                </a:lnTo>
                <a:lnTo>
                  <a:pt x="1008324" y="1825212"/>
                </a:lnTo>
                <a:lnTo>
                  <a:pt x="1001971" y="1842672"/>
                </a:lnTo>
                <a:lnTo>
                  <a:pt x="999702" y="1849022"/>
                </a:lnTo>
                <a:lnTo>
                  <a:pt x="998114" y="1854010"/>
                </a:lnTo>
                <a:lnTo>
                  <a:pt x="997660" y="1856278"/>
                </a:lnTo>
                <a:lnTo>
                  <a:pt x="997206" y="1858772"/>
                </a:lnTo>
                <a:lnTo>
                  <a:pt x="997206" y="1861494"/>
                </a:lnTo>
                <a:lnTo>
                  <a:pt x="997206" y="1864668"/>
                </a:lnTo>
                <a:lnTo>
                  <a:pt x="997660" y="1871925"/>
                </a:lnTo>
                <a:lnTo>
                  <a:pt x="998795" y="1879861"/>
                </a:lnTo>
                <a:lnTo>
                  <a:pt x="1000383" y="1888705"/>
                </a:lnTo>
                <a:lnTo>
                  <a:pt x="1002425" y="1898229"/>
                </a:lnTo>
                <a:lnTo>
                  <a:pt x="1004921" y="1907753"/>
                </a:lnTo>
                <a:lnTo>
                  <a:pt x="1007644" y="1917731"/>
                </a:lnTo>
                <a:lnTo>
                  <a:pt x="1010593" y="1927935"/>
                </a:lnTo>
                <a:lnTo>
                  <a:pt x="1013543" y="1937686"/>
                </a:lnTo>
                <a:lnTo>
                  <a:pt x="1016946" y="1947210"/>
                </a:lnTo>
                <a:lnTo>
                  <a:pt x="1020123" y="1956280"/>
                </a:lnTo>
                <a:lnTo>
                  <a:pt x="1023526" y="1964671"/>
                </a:lnTo>
                <a:lnTo>
                  <a:pt x="1026930" y="1972154"/>
                </a:lnTo>
                <a:lnTo>
                  <a:pt x="1029879" y="1978503"/>
                </a:lnTo>
                <a:lnTo>
                  <a:pt x="1032829" y="1983719"/>
                </a:lnTo>
                <a:lnTo>
                  <a:pt x="1036006" y="1988027"/>
                </a:lnTo>
                <a:lnTo>
                  <a:pt x="1039863" y="1992336"/>
                </a:lnTo>
                <a:lnTo>
                  <a:pt x="1044401" y="1996644"/>
                </a:lnTo>
                <a:lnTo>
                  <a:pt x="1049619" y="2000953"/>
                </a:lnTo>
                <a:lnTo>
                  <a:pt x="1055065" y="2004808"/>
                </a:lnTo>
                <a:lnTo>
                  <a:pt x="1061418" y="2008889"/>
                </a:lnTo>
                <a:lnTo>
                  <a:pt x="1068225" y="2012517"/>
                </a:lnTo>
                <a:lnTo>
                  <a:pt x="1075259" y="2015919"/>
                </a:lnTo>
                <a:lnTo>
                  <a:pt x="1083200" y="2019774"/>
                </a:lnTo>
                <a:lnTo>
                  <a:pt x="1091368" y="2022949"/>
                </a:lnTo>
                <a:lnTo>
                  <a:pt x="1100217" y="2026123"/>
                </a:lnTo>
                <a:lnTo>
                  <a:pt x="1109520" y="2029071"/>
                </a:lnTo>
                <a:lnTo>
                  <a:pt x="1119276" y="2032019"/>
                </a:lnTo>
                <a:lnTo>
                  <a:pt x="1129033" y="2034740"/>
                </a:lnTo>
                <a:lnTo>
                  <a:pt x="1139470" y="2037235"/>
                </a:lnTo>
                <a:lnTo>
                  <a:pt x="1150588" y="2039729"/>
                </a:lnTo>
                <a:lnTo>
                  <a:pt x="1160571" y="2041997"/>
                </a:lnTo>
                <a:lnTo>
                  <a:pt x="1169420" y="2044491"/>
                </a:lnTo>
                <a:lnTo>
                  <a:pt x="1173278" y="2046078"/>
                </a:lnTo>
                <a:lnTo>
                  <a:pt x="1176681" y="2047212"/>
                </a:lnTo>
                <a:lnTo>
                  <a:pt x="1179858" y="2048573"/>
                </a:lnTo>
                <a:lnTo>
                  <a:pt x="1182580" y="2049933"/>
                </a:lnTo>
                <a:lnTo>
                  <a:pt x="1184849" y="2051521"/>
                </a:lnTo>
                <a:lnTo>
                  <a:pt x="1186891" y="2052654"/>
                </a:lnTo>
                <a:lnTo>
                  <a:pt x="1188933" y="2054242"/>
                </a:lnTo>
                <a:lnTo>
                  <a:pt x="1190068" y="2055602"/>
                </a:lnTo>
                <a:lnTo>
                  <a:pt x="1191429" y="2057190"/>
                </a:lnTo>
                <a:lnTo>
                  <a:pt x="1192337" y="2058550"/>
                </a:lnTo>
                <a:lnTo>
                  <a:pt x="1192790" y="2060138"/>
                </a:lnTo>
                <a:lnTo>
                  <a:pt x="1193244" y="2061498"/>
                </a:lnTo>
                <a:lnTo>
                  <a:pt x="1193244" y="2063086"/>
                </a:lnTo>
                <a:lnTo>
                  <a:pt x="1192790" y="2064446"/>
                </a:lnTo>
                <a:lnTo>
                  <a:pt x="1192337" y="2065807"/>
                </a:lnTo>
                <a:lnTo>
                  <a:pt x="1191656" y="2067394"/>
                </a:lnTo>
                <a:lnTo>
                  <a:pt x="1190748" y="2068755"/>
                </a:lnTo>
                <a:lnTo>
                  <a:pt x="1189387" y="2070342"/>
                </a:lnTo>
                <a:lnTo>
                  <a:pt x="1188026" y="2071702"/>
                </a:lnTo>
                <a:lnTo>
                  <a:pt x="1186211" y="2073063"/>
                </a:lnTo>
                <a:lnTo>
                  <a:pt x="1182126" y="2075784"/>
                </a:lnTo>
                <a:lnTo>
                  <a:pt x="1177588" y="2078505"/>
                </a:lnTo>
                <a:lnTo>
                  <a:pt x="1171916" y="2081000"/>
                </a:lnTo>
                <a:lnTo>
                  <a:pt x="1165563" y="2083267"/>
                </a:lnTo>
                <a:lnTo>
                  <a:pt x="1137428" y="2093245"/>
                </a:lnTo>
                <a:lnTo>
                  <a:pt x="1122226" y="2098914"/>
                </a:lnTo>
                <a:lnTo>
                  <a:pt x="1107024" y="2103676"/>
                </a:lnTo>
                <a:lnTo>
                  <a:pt x="1092503" y="2108211"/>
                </a:lnTo>
                <a:lnTo>
                  <a:pt x="1085469" y="2110252"/>
                </a:lnTo>
                <a:lnTo>
                  <a:pt x="1078889" y="2111839"/>
                </a:lnTo>
                <a:lnTo>
                  <a:pt x="1072309" y="2113200"/>
                </a:lnTo>
                <a:lnTo>
                  <a:pt x="1066410" y="2114107"/>
                </a:lnTo>
                <a:lnTo>
                  <a:pt x="1060737" y="2115014"/>
                </a:lnTo>
                <a:lnTo>
                  <a:pt x="1055746" y="2115241"/>
                </a:lnTo>
                <a:lnTo>
                  <a:pt x="1050754" y="2115014"/>
                </a:lnTo>
                <a:lnTo>
                  <a:pt x="1045762" y="2114107"/>
                </a:lnTo>
                <a:lnTo>
                  <a:pt x="1040770" y="2112973"/>
                </a:lnTo>
                <a:lnTo>
                  <a:pt x="1035552" y="2111159"/>
                </a:lnTo>
                <a:lnTo>
                  <a:pt x="1030106" y="2109118"/>
                </a:lnTo>
                <a:lnTo>
                  <a:pt x="1024888" y="2106851"/>
                </a:lnTo>
                <a:lnTo>
                  <a:pt x="1019442" y="2103903"/>
                </a:lnTo>
                <a:lnTo>
                  <a:pt x="1013997" y="2100955"/>
                </a:lnTo>
                <a:lnTo>
                  <a:pt x="1008551" y="2097780"/>
                </a:lnTo>
                <a:lnTo>
                  <a:pt x="1003106" y="2094379"/>
                </a:lnTo>
                <a:lnTo>
                  <a:pt x="992215" y="2086896"/>
                </a:lnTo>
                <a:lnTo>
                  <a:pt x="981551" y="2079186"/>
                </a:lnTo>
                <a:lnTo>
                  <a:pt x="971114" y="2071249"/>
                </a:lnTo>
                <a:lnTo>
                  <a:pt x="960222" y="2062632"/>
                </a:lnTo>
                <a:lnTo>
                  <a:pt x="947743" y="2053335"/>
                </a:lnTo>
                <a:lnTo>
                  <a:pt x="922558" y="2035420"/>
                </a:lnTo>
                <a:lnTo>
                  <a:pt x="902364" y="2021134"/>
                </a:lnTo>
                <a:lnTo>
                  <a:pt x="894196" y="2015465"/>
                </a:lnTo>
                <a:lnTo>
                  <a:pt x="894196" y="2145173"/>
                </a:lnTo>
                <a:lnTo>
                  <a:pt x="893969" y="2146081"/>
                </a:lnTo>
                <a:lnTo>
                  <a:pt x="893742" y="2146988"/>
                </a:lnTo>
                <a:lnTo>
                  <a:pt x="893061" y="2147441"/>
                </a:lnTo>
                <a:lnTo>
                  <a:pt x="892154" y="2147895"/>
                </a:lnTo>
                <a:lnTo>
                  <a:pt x="890339" y="2148348"/>
                </a:lnTo>
                <a:lnTo>
                  <a:pt x="888070" y="2149255"/>
                </a:lnTo>
                <a:lnTo>
                  <a:pt x="886935" y="2149482"/>
                </a:lnTo>
                <a:lnTo>
                  <a:pt x="885801" y="2149935"/>
                </a:lnTo>
                <a:lnTo>
                  <a:pt x="884893" y="2150616"/>
                </a:lnTo>
                <a:lnTo>
                  <a:pt x="883986" y="2151523"/>
                </a:lnTo>
                <a:lnTo>
                  <a:pt x="883305" y="2152883"/>
                </a:lnTo>
                <a:lnTo>
                  <a:pt x="882624" y="2154244"/>
                </a:lnTo>
                <a:lnTo>
                  <a:pt x="882397" y="2156285"/>
                </a:lnTo>
                <a:lnTo>
                  <a:pt x="882170" y="2158779"/>
                </a:lnTo>
                <a:lnTo>
                  <a:pt x="882170" y="2165129"/>
                </a:lnTo>
                <a:lnTo>
                  <a:pt x="881717" y="2168757"/>
                </a:lnTo>
                <a:lnTo>
                  <a:pt x="881490" y="2172838"/>
                </a:lnTo>
                <a:lnTo>
                  <a:pt x="881036" y="2177147"/>
                </a:lnTo>
                <a:lnTo>
                  <a:pt x="880128" y="2181909"/>
                </a:lnTo>
                <a:lnTo>
                  <a:pt x="878994" y="2186444"/>
                </a:lnTo>
                <a:lnTo>
                  <a:pt x="877632" y="2190753"/>
                </a:lnTo>
                <a:lnTo>
                  <a:pt x="875590" y="2195061"/>
                </a:lnTo>
                <a:lnTo>
                  <a:pt x="874456" y="2197102"/>
                </a:lnTo>
                <a:lnTo>
                  <a:pt x="873095" y="2198916"/>
                </a:lnTo>
                <a:lnTo>
                  <a:pt x="871960" y="2200730"/>
                </a:lnTo>
                <a:lnTo>
                  <a:pt x="870145" y="2202544"/>
                </a:lnTo>
                <a:lnTo>
                  <a:pt x="868557" y="2204132"/>
                </a:lnTo>
                <a:lnTo>
                  <a:pt x="866741" y="2205719"/>
                </a:lnTo>
                <a:lnTo>
                  <a:pt x="864699" y="2207080"/>
                </a:lnTo>
                <a:lnTo>
                  <a:pt x="862430" y="2208213"/>
                </a:lnTo>
                <a:lnTo>
                  <a:pt x="860162" y="2209120"/>
                </a:lnTo>
                <a:lnTo>
                  <a:pt x="857666" y="2210254"/>
                </a:lnTo>
                <a:lnTo>
                  <a:pt x="854943" y="2210708"/>
                </a:lnTo>
                <a:lnTo>
                  <a:pt x="851993" y="2211161"/>
                </a:lnTo>
                <a:lnTo>
                  <a:pt x="849044" y="2211388"/>
                </a:lnTo>
                <a:lnTo>
                  <a:pt x="845640" y="2211388"/>
                </a:lnTo>
                <a:lnTo>
                  <a:pt x="839060" y="2211161"/>
                </a:lnTo>
                <a:lnTo>
                  <a:pt x="832934" y="2210481"/>
                </a:lnTo>
                <a:lnTo>
                  <a:pt x="827262" y="2209574"/>
                </a:lnTo>
                <a:lnTo>
                  <a:pt x="822043" y="2208667"/>
                </a:lnTo>
                <a:lnTo>
                  <a:pt x="817278" y="2207533"/>
                </a:lnTo>
                <a:lnTo>
                  <a:pt x="813194" y="2205719"/>
                </a:lnTo>
                <a:lnTo>
                  <a:pt x="809110" y="2203678"/>
                </a:lnTo>
                <a:lnTo>
                  <a:pt x="807295" y="2202544"/>
                </a:lnTo>
                <a:lnTo>
                  <a:pt x="805933" y="2201184"/>
                </a:lnTo>
                <a:lnTo>
                  <a:pt x="804345" y="2199823"/>
                </a:lnTo>
                <a:lnTo>
                  <a:pt x="802984" y="2198236"/>
                </a:lnTo>
                <a:lnTo>
                  <a:pt x="801622" y="2196649"/>
                </a:lnTo>
                <a:lnTo>
                  <a:pt x="800488" y="2194834"/>
                </a:lnTo>
                <a:lnTo>
                  <a:pt x="799353" y="2193020"/>
                </a:lnTo>
                <a:lnTo>
                  <a:pt x="798446" y="2190753"/>
                </a:lnTo>
                <a:lnTo>
                  <a:pt x="797538" y="2188712"/>
                </a:lnTo>
                <a:lnTo>
                  <a:pt x="796631" y="2186444"/>
                </a:lnTo>
                <a:lnTo>
                  <a:pt x="795496" y="2181229"/>
                </a:lnTo>
                <a:lnTo>
                  <a:pt x="794816" y="2175333"/>
                </a:lnTo>
                <a:lnTo>
                  <a:pt x="794589" y="2168984"/>
                </a:lnTo>
                <a:lnTo>
                  <a:pt x="794589" y="2161727"/>
                </a:lnTo>
                <a:lnTo>
                  <a:pt x="794816" y="2158099"/>
                </a:lnTo>
                <a:lnTo>
                  <a:pt x="795269" y="2154697"/>
                </a:lnTo>
                <a:lnTo>
                  <a:pt x="795950" y="2151296"/>
                </a:lnTo>
                <a:lnTo>
                  <a:pt x="796858" y="2148121"/>
                </a:lnTo>
                <a:lnTo>
                  <a:pt x="797992" y="2145400"/>
                </a:lnTo>
                <a:lnTo>
                  <a:pt x="799127" y="2142679"/>
                </a:lnTo>
                <a:lnTo>
                  <a:pt x="800715" y="2140185"/>
                </a:lnTo>
                <a:lnTo>
                  <a:pt x="802530" y="2137690"/>
                </a:lnTo>
                <a:lnTo>
                  <a:pt x="804118" y="2135423"/>
                </a:lnTo>
                <a:lnTo>
                  <a:pt x="805933" y="2133609"/>
                </a:lnTo>
                <a:lnTo>
                  <a:pt x="807976" y="2131794"/>
                </a:lnTo>
                <a:lnTo>
                  <a:pt x="809791" y="2129980"/>
                </a:lnTo>
                <a:lnTo>
                  <a:pt x="812060" y="2128620"/>
                </a:lnTo>
                <a:lnTo>
                  <a:pt x="814329" y="2127032"/>
                </a:lnTo>
                <a:lnTo>
                  <a:pt x="818866" y="2124765"/>
                </a:lnTo>
                <a:lnTo>
                  <a:pt x="823178" y="2122951"/>
                </a:lnTo>
                <a:lnTo>
                  <a:pt x="827942" y="2121363"/>
                </a:lnTo>
                <a:lnTo>
                  <a:pt x="832480" y="2120456"/>
                </a:lnTo>
                <a:lnTo>
                  <a:pt x="836564" y="2119549"/>
                </a:lnTo>
                <a:lnTo>
                  <a:pt x="840422" y="2119096"/>
                </a:lnTo>
                <a:lnTo>
                  <a:pt x="843825" y="2119096"/>
                </a:lnTo>
                <a:lnTo>
                  <a:pt x="846548" y="2119096"/>
                </a:lnTo>
                <a:lnTo>
                  <a:pt x="848590" y="2119323"/>
                </a:lnTo>
                <a:lnTo>
                  <a:pt x="850405" y="2119323"/>
                </a:lnTo>
                <a:lnTo>
                  <a:pt x="851539" y="2119323"/>
                </a:lnTo>
                <a:lnTo>
                  <a:pt x="852447" y="2119096"/>
                </a:lnTo>
                <a:lnTo>
                  <a:pt x="853128" y="2118415"/>
                </a:lnTo>
                <a:lnTo>
                  <a:pt x="853355" y="2117508"/>
                </a:lnTo>
                <a:lnTo>
                  <a:pt x="853355" y="2116148"/>
                </a:lnTo>
                <a:lnTo>
                  <a:pt x="852674" y="2114334"/>
                </a:lnTo>
                <a:lnTo>
                  <a:pt x="851766" y="2112293"/>
                </a:lnTo>
                <a:lnTo>
                  <a:pt x="850632" y="2109572"/>
                </a:lnTo>
                <a:lnTo>
                  <a:pt x="848590" y="2106170"/>
                </a:lnTo>
                <a:lnTo>
                  <a:pt x="843825" y="2098007"/>
                </a:lnTo>
                <a:lnTo>
                  <a:pt x="837018" y="2087576"/>
                </a:lnTo>
                <a:lnTo>
                  <a:pt x="827715" y="2074197"/>
                </a:lnTo>
                <a:lnTo>
                  <a:pt x="822497" y="2066714"/>
                </a:lnTo>
                <a:lnTo>
                  <a:pt x="816824" y="2059457"/>
                </a:lnTo>
                <a:lnTo>
                  <a:pt x="810925" y="2051974"/>
                </a:lnTo>
                <a:lnTo>
                  <a:pt x="804572" y="2044491"/>
                </a:lnTo>
                <a:lnTo>
                  <a:pt x="797992" y="2037235"/>
                </a:lnTo>
                <a:lnTo>
                  <a:pt x="791185" y="2029978"/>
                </a:lnTo>
                <a:lnTo>
                  <a:pt x="784605" y="2022949"/>
                </a:lnTo>
                <a:lnTo>
                  <a:pt x="777571" y="2015919"/>
                </a:lnTo>
                <a:lnTo>
                  <a:pt x="763958" y="2002767"/>
                </a:lnTo>
                <a:lnTo>
                  <a:pt x="750798" y="1990975"/>
                </a:lnTo>
                <a:lnTo>
                  <a:pt x="738772" y="1980544"/>
                </a:lnTo>
                <a:lnTo>
                  <a:pt x="728335" y="1971700"/>
                </a:lnTo>
                <a:lnTo>
                  <a:pt x="725385" y="1969206"/>
                </a:lnTo>
                <a:lnTo>
                  <a:pt x="722209" y="1967165"/>
                </a:lnTo>
                <a:lnTo>
                  <a:pt x="716537" y="1963310"/>
                </a:lnTo>
                <a:lnTo>
                  <a:pt x="711091" y="1960589"/>
                </a:lnTo>
                <a:lnTo>
                  <a:pt x="706326" y="1958548"/>
                </a:lnTo>
                <a:lnTo>
                  <a:pt x="702242" y="1956961"/>
                </a:lnTo>
                <a:lnTo>
                  <a:pt x="699066" y="1956054"/>
                </a:lnTo>
                <a:lnTo>
                  <a:pt x="696343" y="1955147"/>
                </a:lnTo>
                <a:lnTo>
                  <a:pt x="696343" y="1994150"/>
                </a:lnTo>
                <a:lnTo>
                  <a:pt x="723116" y="1995964"/>
                </a:lnTo>
                <a:lnTo>
                  <a:pt x="726974" y="1996191"/>
                </a:lnTo>
                <a:lnTo>
                  <a:pt x="731058" y="1996871"/>
                </a:lnTo>
                <a:lnTo>
                  <a:pt x="734688" y="1998231"/>
                </a:lnTo>
                <a:lnTo>
                  <a:pt x="738318" y="1999592"/>
                </a:lnTo>
                <a:lnTo>
                  <a:pt x="741722" y="2001406"/>
                </a:lnTo>
                <a:lnTo>
                  <a:pt x="744898" y="2003674"/>
                </a:lnTo>
                <a:lnTo>
                  <a:pt x="747848" y="2005715"/>
                </a:lnTo>
                <a:lnTo>
                  <a:pt x="750571" y="2008436"/>
                </a:lnTo>
                <a:lnTo>
                  <a:pt x="753067" y="2011384"/>
                </a:lnTo>
                <a:lnTo>
                  <a:pt x="755109" y="2014558"/>
                </a:lnTo>
                <a:lnTo>
                  <a:pt x="756924" y="2017733"/>
                </a:lnTo>
                <a:lnTo>
                  <a:pt x="758512" y="2021134"/>
                </a:lnTo>
                <a:lnTo>
                  <a:pt x="759647" y="2024763"/>
                </a:lnTo>
                <a:lnTo>
                  <a:pt x="760781" y="2028618"/>
                </a:lnTo>
                <a:lnTo>
                  <a:pt x="761235" y="2032246"/>
                </a:lnTo>
                <a:lnTo>
                  <a:pt x="761462" y="2036554"/>
                </a:lnTo>
                <a:lnTo>
                  <a:pt x="761235" y="2040863"/>
                </a:lnTo>
                <a:lnTo>
                  <a:pt x="760781" y="2044718"/>
                </a:lnTo>
                <a:lnTo>
                  <a:pt x="759647" y="2048799"/>
                </a:lnTo>
                <a:lnTo>
                  <a:pt x="758285" y="2052428"/>
                </a:lnTo>
                <a:lnTo>
                  <a:pt x="756470" y="2055829"/>
                </a:lnTo>
                <a:lnTo>
                  <a:pt x="754655" y="2059457"/>
                </a:lnTo>
                <a:lnTo>
                  <a:pt x="752386" y="2062405"/>
                </a:lnTo>
                <a:lnTo>
                  <a:pt x="749663" y="2065353"/>
                </a:lnTo>
                <a:lnTo>
                  <a:pt x="746714" y="2068074"/>
                </a:lnTo>
                <a:lnTo>
                  <a:pt x="743537" y="2070342"/>
                </a:lnTo>
                <a:lnTo>
                  <a:pt x="740134" y="2072383"/>
                </a:lnTo>
                <a:lnTo>
                  <a:pt x="736730" y="2073970"/>
                </a:lnTo>
                <a:lnTo>
                  <a:pt x="732873" y="2075557"/>
                </a:lnTo>
                <a:lnTo>
                  <a:pt x="729016" y="2076464"/>
                </a:lnTo>
                <a:lnTo>
                  <a:pt x="724932" y="2076918"/>
                </a:lnTo>
                <a:lnTo>
                  <a:pt x="720848" y="2077145"/>
                </a:lnTo>
                <a:lnTo>
                  <a:pt x="716537" y="2076918"/>
                </a:lnTo>
                <a:lnTo>
                  <a:pt x="712679" y="2076464"/>
                </a:lnTo>
                <a:lnTo>
                  <a:pt x="708595" y="2075557"/>
                </a:lnTo>
                <a:lnTo>
                  <a:pt x="704965" y="2073970"/>
                </a:lnTo>
                <a:lnTo>
                  <a:pt x="701561" y="2072383"/>
                </a:lnTo>
                <a:lnTo>
                  <a:pt x="697931" y="2070342"/>
                </a:lnTo>
                <a:lnTo>
                  <a:pt x="694981" y="2068074"/>
                </a:lnTo>
                <a:lnTo>
                  <a:pt x="692032" y="2065353"/>
                </a:lnTo>
                <a:lnTo>
                  <a:pt x="689309" y="2062632"/>
                </a:lnTo>
                <a:lnTo>
                  <a:pt x="687040" y="2059457"/>
                </a:lnTo>
                <a:lnTo>
                  <a:pt x="684998" y="2056056"/>
                </a:lnTo>
                <a:lnTo>
                  <a:pt x="683410" y="2052428"/>
                </a:lnTo>
                <a:lnTo>
                  <a:pt x="681822" y="2048799"/>
                </a:lnTo>
                <a:lnTo>
                  <a:pt x="680914" y="2044945"/>
                </a:lnTo>
                <a:lnTo>
                  <a:pt x="680233" y="2040863"/>
                </a:lnTo>
                <a:lnTo>
                  <a:pt x="679779" y="2036781"/>
                </a:lnTo>
                <a:lnTo>
                  <a:pt x="679779" y="2030658"/>
                </a:lnTo>
                <a:lnTo>
                  <a:pt x="661855" y="2030658"/>
                </a:lnTo>
                <a:lnTo>
                  <a:pt x="661174" y="1994830"/>
                </a:lnTo>
                <a:lnTo>
                  <a:pt x="594467" y="1994150"/>
                </a:lnTo>
                <a:lnTo>
                  <a:pt x="594467" y="1938593"/>
                </a:lnTo>
                <a:lnTo>
                  <a:pt x="591517" y="1938820"/>
                </a:lnTo>
                <a:lnTo>
                  <a:pt x="581534" y="1939273"/>
                </a:lnTo>
                <a:lnTo>
                  <a:pt x="579945" y="1939500"/>
                </a:lnTo>
                <a:lnTo>
                  <a:pt x="577903" y="1940180"/>
                </a:lnTo>
                <a:lnTo>
                  <a:pt x="573365" y="1941768"/>
                </a:lnTo>
                <a:lnTo>
                  <a:pt x="568147" y="1944035"/>
                </a:lnTo>
                <a:lnTo>
                  <a:pt x="562474" y="1946983"/>
                </a:lnTo>
                <a:lnTo>
                  <a:pt x="550449" y="1953559"/>
                </a:lnTo>
                <a:lnTo>
                  <a:pt x="543869" y="1956961"/>
                </a:lnTo>
                <a:lnTo>
                  <a:pt x="537516" y="1959909"/>
                </a:lnTo>
                <a:lnTo>
                  <a:pt x="534112" y="1961723"/>
                </a:lnTo>
                <a:lnTo>
                  <a:pt x="529801" y="1963990"/>
                </a:lnTo>
                <a:lnTo>
                  <a:pt x="520726" y="1969433"/>
                </a:lnTo>
                <a:lnTo>
                  <a:pt x="509835" y="1976009"/>
                </a:lnTo>
                <a:lnTo>
                  <a:pt x="498944" y="1983265"/>
                </a:lnTo>
                <a:lnTo>
                  <a:pt x="487826" y="1990975"/>
                </a:lnTo>
                <a:lnTo>
                  <a:pt x="477615" y="1998458"/>
                </a:lnTo>
                <a:lnTo>
                  <a:pt x="468540" y="2005034"/>
                </a:lnTo>
                <a:lnTo>
                  <a:pt x="461279" y="2010477"/>
                </a:lnTo>
                <a:lnTo>
                  <a:pt x="457649" y="2013651"/>
                </a:lnTo>
                <a:lnTo>
                  <a:pt x="452430" y="2018413"/>
                </a:lnTo>
                <a:lnTo>
                  <a:pt x="438816" y="2031339"/>
                </a:lnTo>
                <a:lnTo>
                  <a:pt x="421799" y="2047439"/>
                </a:lnTo>
                <a:lnTo>
                  <a:pt x="403874" y="2065126"/>
                </a:lnTo>
                <a:lnTo>
                  <a:pt x="370521" y="2097553"/>
                </a:lnTo>
                <a:lnTo>
                  <a:pt x="358949" y="2108665"/>
                </a:lnTo>
                <a:lnTo>
                  <a:pt x="355092" y="2112293"/>
                </a:lnTo>
                <a:lnTo>
                  <a:pt x="352823" y="2114107"/>
                </a:lnTo>
                <a:lnTo>
                  <a:pt x="350100" y="2116148"/>
                </a:lnTo>
                <a:lnTo>
                  <a:pt x="348058" y="2118642"/>
                </a:lnTo>
                <a:lnTo>
                  <a:pt x="345789" y="2121137"/>
                </a:lnTo>
                <a:lnTo>
                  <a:pt x="344201" y="2123858"/>
                </a:lnTo>
                <a:lnTo>
                  <a:pt x="343293" y="2126352"/>
                </a:lnTo>
                <a:lnTo>
                  <a:pt x="343066" y="2127486"/>
                </a:lnTo>
                <a:lnTo>
                  <a:pt x="343066" y="2128620"/>
                </a:lnTo>
                <a:lnTo>
                  <a:pt x="343066" y="2129527"/>
                </a:lnTo>
                <a:lnTo>
                  <a:pt x="343520" y="2130207"/>
                </a:lnTo>
                <a:lnTo>
                  <a:pt x="344201" y="2131114"/>
                </a:lnTo>
                <a:lnTo>
                  <a:pt x="344881" y="2131568"/>
                </a:lnTo>
                <a:lnTo>
                  <a:pt x="347377" y="2132475"/>
                </a:lnTo>
                <a:lnTo>
                  <a:pt x="350327" y="2134289"/>
                </a:lnTo>
                <a:lnTo>
                  <a:pt x="351915" y="2135423"/>
                </a:lnTo>
                <a:lnTo>
                  <a:pt x="353503" y="2137010"/>
                </a:lnTo>
                <a:lnTo>
                  <a:pt x="354865" y="2138371"/>
                </a:lnTo>
                <a:lnTo>
                  <a:pt x="356453" y="2140411"/>
                </a:lnTo>
                <a:lnTo>
                  <a:pt x="357588" y="2142679"/>
                </a:lnTo>
                <a:lnTo>
                  <a:pt x="358949" y="2145173"/>
                </a:lnTo>
                <a:lnTo>
                  <a:pt x="360083" y="2147895"/>
                </a:lnTo>
                <a:lnTo>
                  <a:pt x="360991" y="2151069"/>
                </a:lnTo>
                <a:lnTo>
                  <a:pt x="361899" y="2154697"/>
                </a:lnTo>
                <a:lnTo>
                  <a:pt x="362352" y="2158552"/>
                </a:lnTo>
                <a:lnTo>
                  <a:pt x="362806" y="2162861"/>
                </a:lnTo>
                <a:lnTo>
                  <a:pt x="362806" y="2167396"/>
                </a:lnTo>
                <a:lnTo>
                  <a:pt x="362579" y="2169891"/>
                </a:lnTo>
                <a:lnTo>
                  <a:pt x="362352" y="2172158"/>
                </a:lnTo>
                <a:lnTo>
                  <a:pt x="361672" y="2174653"/>
                </a:lnTo>
                <a:lnTo>
                  <a:pt x="360991" y="2176920"/>
                </a:lnTo>
                <a:lnTo>
                  <a:pt x="360083" y="2178961"/>
                </a:lnTo>
                <a:lnTo>
                  <a:pt x="359176" y="2181229"/>
                </a:lnTo>
                <a:lnTo>
                  <a:pt x="357814" y="2183043"/>
                </a:lnTo>
                <a:lnTo>
                  <a:pt x="356680" y="2185084"/>
                </a:lnTo>
                <a:lnTo>
                  <a:pt x="353730" y="2188712"/>
                </a:lnTo>
                <a:lnTo>
                  <a:pt x="349873" y="2192340"/>
                </a:lnTo>
                <a:lnTo>
                  <a:pt x="346243" y="2195515"/>
                </a:lnTo>
                <a:lnTo>
                  <a:pt x="341705" y="2198463"/>
                </a:lnTo>
                <a:lnTo>
                  <a:pt x="336940" y="2200957"/>
                </a:lnTo>
                <a:lnTo>
                  <a:pt x="332402" y="2203225"/>
                </a:lnTo>
                <a:lnTo>
                  <a:pt x="327184" y="2205039"/>
                </a:lnTo>
                <a:lnTo>
                  <a:pt x="321965" y="2206399"/>
                </a:lnTo>
                <a:lnTo>
                  <a:pt x="316746" y="2207533"/>
                </a:lnTo>
                <a:lnTo>
                  <a:pt x="311301" y="2208213"/>
                </a:lnTo>
                <a:lnTo>
                  <a:pt x="306082" y="2208440"/>
                </a:lnTo>
                <a:lnTo>
                  <a:pt x="300864" y="2208213"/>
                </a:lnTo>
                <a:lnTo>
                  <a:pt x="295872" y="2207760"/>
                </a:lnTo>
                <a:lnTo>
                  <a:pt x="291561" y="2206399"/>
                </a:lnTo>
                <a:lnTo>
                  <a:pt x="287704" y="2205266"/>
                </a:lnTo>
                <a:lnTo>
                  <a:pt x="284300" y="2203225"/>
                </a:lnTo>
                <a:lnTo>
                  <a:pt x="280897" y="2201184"/>
                </a:lnTo>
                <a:lnTo>
                  <a:pt x="278401" y="2198689"/>
                </a:lnTo>
                <a:lnTo>
                  <a:pt x="275905" y="2195742"/>
                </a:lnTo>
                <a:lnTo>
                  <a:pt x="274090" y="2192794"/>
                </a:lnTo>
                <a:lnTo>
                  <a:pt x="272502" y="2189392"/>
                </a:lnTo>
                <a:lnTo>
                  <a:pt x="271140" y="2185764"/>
                </a:lnTo>
                <a:lnTo>
                  <a:pt x="270006" y="2182136"/>
                </a:lnTo>
                <a:lnTo>
                  <a:pt x="269325" y="2177827"/>
                </a:lnTo>
                <a:lnTo>
                  <a:pt x="268871" y="2173972"/>
                </a:lnTo>
                <a:lnTo>
                  <a:pt x="268418" y="2169437"/>
                </a:lnTo>
                <a:lnTo>
                  <a:pt x="268418" y="2165129"/>
                </a:lnTo>
                <a:lnTo>
                  <a:pt x="268418" y="2160367"/>
                </a:lnTo>
                <a:lnTo>
                  <a:pt x="268644" y="2156058"/>
                </a:lnTo>
                <a:lnTo>
                  <a:pt x="269325" y="2152203"/>
                </a:lnTo>
                <a:lnTo>
                  <a:pt x="270460" y="2148348"/>
                </a:lnTo>
                <a:lnTo>
                  <a:pt x="272048" y="2145173"/>
                </a:lnTo>
                <a:lnTo>
                  <a:pt x="273636" y="2142452"/>
                </a:lnTo>
                <a:lnTo>
                  <a:pt x="275451" y="2139958"/>
                </a:lnTo>
                <a:lnTo>
                  <a:pt x="277493" y="2137690"/>
                </a:lnTo>
                <a:lnTo>
                  <a:pt x="279762" y="2135649"/>
                </a:lnTo>
                <a:lnTo>
                  <a:pt x="282258" y="2134289"/>
                </a:lnTo>
                <a:lnTo>
                  <a:pt x="284527" y="2132928"/>
                </a:lnTo>
                <a:lnTo>
                  <a:pt x="286569" y="2131794"/>
                </a:lnTo>
                <a:lnTo>
                  <a:pt x="288838" y="2131114"/>
                </a:lnTo>
                <a:lnTo>
                  <a:pt x="293149" y="2129754"/>
                </a:lnTo>
                <a:lnTo>
                  <a:pt x="296553" y="2129300"/>
                </a:lnTo>
                <a:lnTo>
                  <a:pt x="298141" y="2129073"/>
                </a:lnTo>
                <a:lnTo>
                  <a:pt x="299275" y="2128847"/>
                </a:lnTo>
                <a:lnTo>
                  <a:pt x="300410" y="2128393"/>
                </a:lnTo>
                <a:lnTo>
                  <a:pt x="301317" y="2127486"/>
                </a:lnTo>
                <a:lnTo>
                  <a:pt x="303133" y="2125899"/>
                </a:lnTo>
                <a:lnTo>
                  <a:pt x="304267" y="2123858"/>
                </a:lnTo>
                <a:lnTo>
                  <a:pt x="305855" y="2121590"/>
                </a:lnTo>
                <a:lnTo>
                  <a:pt x="306990" y="2118869"/>
                </a:lnTo>
                <a:lnTo>
                  <a:pt x="308351" y="2116148"/>
                </a:lnTo>
                <a:lnTo>
                  <a:pt x="309940" y="2113427"/>
                </a:lnTo>
                <a:lnTo>
                  <a:pt x="313797" y="2108438"/>
                </a:lnTo>
                <a:lnTo>
                  <a:pt x="320377" y="2100274"/>
                </a:lnTo>
                <a:lnTo>
                  <a:pt x="339663" y="2077372"/>
                </a:lnTo>
                <a:lnTo>
                  <a:pt x="360991" y="2052881"/>
                </a:lnTo>
                <a:lnTo>
                  <a:pt x="370521" y="2042223"/>
                </a:lnTo>
                <a:lnTo>
                  <a:pt x="377781" y="2034513"/>
                </a:lnTo>
                <a:lnTo>
                  <a:pt x="380958" y="2030885"/>
                </a:lnTo>
                <a:lnTo>
                  <a:pt x="385723" y="2026577"/>
                </a:lnTo>
                <a:lnTo>
                  <a:pt x="397067" y="2016146"/>
                </a:lnTo>
                <a:lnTo>
                  <a:pt x="410681" y="2004127"/>
                </a:lnTo>
                <a:lnTo>
                  <a:pt x="425883" y="1991429"/>
                </a:lnTo>
                <a:lnTo>
                  <a:pt x="441085" y="1978957"/>
                </a:lnTo>
                <a:lnTo>
                  <a:pt x="455153" y="1967618"/>
                </a:lnTo>
                <a:lnTo>
                  <a:pt x="467178" y="1958775"/>
                </a:lnTo>
                <a:lnTo>
                  <a:pt x="471943" y="1955147"/>
                </a:lnTo>
                <a:lnTo>
                  <a:pt x="476027" y="1952652"/>
                </a:lnTo>
                <a:lnTo>
                  <a:pt x="481700" y="1949251"/>
                </a:lnTo>
                <a:lnTo>
                  <a:pt x="485557" y="1946303"/>
                </a:lnTo>
                <a:lnTo>
                  <a:pt x="486918" y="1945169"/>
                </a:lnTo>
                <a:lnTo>
                  <a:pt x="487826" y="1944035"/>
                </a:lnTo>
                <a:lnTo>
                  <a:pt x="488053" y="1943128"/>
                </a:lnTo>
                <a:lnTo>
                  <a:pt x="488053" y="1942221"/>
                </a:lnTo>
                <a:lnTo>
                  <a:pt x="487826" y="1941541"/>
                </a:lnTo>
                <a:lnTo>
                  <a:pt x="487145" y="1941087"/>
                </a:lnTo>
                <a:lnTo>
                  <a:pt x="485784" y="1940634"/>
                </a:lnTo>
                <a:lnTo>
                  <a:pt x="484422" y="1940407"/>
                </a:lnTo>
                <a:lnTo>
                  <a:pt x="480338" y="1940180"/>
                </a:lnTo>
                <a:lnTo>
                  <a:pt x="475120" y="1940180"/>
                </a:lnTo>
                <a:lnTo>
                  <a:pt x="468993" y="1940634"/>
                </a:lnTo>
                <a:lnTo>
                  <a:pt x="461960" y="1941768"/>
                </a:lnTo>
                <a:lnTo>
                  <a:pt x="454699" y="1943582"/>
                </a:lnTo>
                <a:lnTo>
                  <a:pt x="446758" y="1945623"/>
                </a:lnTo>
                <a:lnTo>
                  <a:pt x="429060" y="1949931"/>
                </a:lnTo>
                <a:lnTo>
                  <a:pt x="410454" y="1954920"/>
                </a:lnTo>
                <a:lnTo>
                  <a:pt x="405236" y="1956507"/>
                </a:lnTo>
                <a:lnTo>
                  <a:pt x="399336" y="1959002"/>
                </a:lnTo>
                <a:lnTo>
                  <a:pt x="392756" y="1961949"/>
                </a:lnTo>
                <a:lnTo>
                  <a:pt x="385723" y="1965351"/>
                </a:lnTo>
                <a:lnTo>
                  <a:pt x="378235" y="1969433"/>
                </a:lnTo>
                <a:lnTo>
                  <a:pt x="370521" y="1973514"/>
                </a:lnTo>
                <a:lnTo>
                  <a:pt x="355092" y="1982585"/>
                </a:lnTo>
                <a:lnTo>
                  <a:pt x="340117" y="1991429"/>
                </a:lnTo>
                <a:lnTo>
                  <a:pt x="326957" y="1999819"/>
                </a:lnTo>
                <a:lnTo>
                  <a:pt x="316293" y="2006395"/>
                </a:lnTo>
                <a:lnTo>
                  <a:pt x="309259" y="2010477"/>
                </a:lnTo>
                <a:lnTo>
                  <a:pt x="304948" y="2013198"/>
                </a:lnTo>
                <a:lnTo>
                  <a:pt x="303360" y="2014558"/>
                </a:lnTo>
                <a:lnTo>
                  <a:pt x="301771" y="2015919"/>
                </a:lnTo>
                <a:lnTo>
                  <a:pt x="300637" y="2017506"/>
                </a:lnTo>
                <a:lnTo>
                  <a:pt x="299275" y="2018640"/>
                </a:lnTo>
                <a:lnTo>
                  <a:pt x="298368" y="2020227"/>
                </a:lnTo>
                <a:lnTo>
                  <a:pt x="297687" y="2021588"/>
                </a:lnTo>
                <a:lnTo>
                  <a:pt x="297006" y="2023175"/>
                </a:lnTo>
                <a:lnTo>
                  <a:pt x="296553" y="2024763"/>
                </a:lnTo>
                <a:lnTo>
                  <a:pt x="296326" y="2026350"/>
                </a:lnTo>
                <a:lnTo>
                  <a:pt x="296326" y="2027937"/>
                </a:lnTo>
                <a:lnTo>
                  <a:pt x="296553" y="2031112"/>
                </a:lnTo>
                <a:lnTo>
                  <a:pt x="297233" y="2034513"/>
                </a:lnTo>
                <a:lnTo>
                  <a:pt x="297914" y="2036101"/>
                </a:lnTo>
                <a:lnTo>
                  <a:pt x="298595" y="2037235"/>
                </a:lnTo>
                <a:lnTo>
                  <a:pt x="299275" y="2038595"/>
                </a:lnTo>
                <a:lnTo>
                  <a:pt x="300410" y="2039275"/>
                </a:lnTo>
                <a:lnTo>
                  <a:pt x="301317" y="2039956"/>
                </a:lnTo>
                <a:lnTo>
                  <a:pt x="302225" y="2040636"/>
                </a:lnTo>
                <a:lnTo>
                  <a:pt x="304267" y="2041090"/>
                </a:lnTo>
                <a:lnTo>
                  <a:pt x="306309" y="2041316"/>
                </a:lnTo>
                <a:lnTo>
                  <a:pt x="308351" y="2041316"/>
                </a:lnTo>
                <a:lnTo>
                  <a:pt x="309713" y="2041316"/>
                </a:lnTo>
                <a:lnTo>
                  <a:pt x="310847" y="2041543"/>
                </a:lnTo>
                <a:lnTo>
                  <a:pt x="311074" y="2042223"/>
                </a:lnTo>
                <a:lnTo>
                  <a:pt x="311301" y="2044264"/>
                </a:lnTo>
                <a:lnTo>
                  <a:pt x="311528" y="2050160"/>
                </a:lnTo>
                <a:lnTo>
                  <a:pt x="311528" y="2058323"/>
                </a:lnTo>
                <a:lnTo>
                  <a:pt x="311301" y="2068074"/>
                </a:lnTo>
                <a:lnTo>
                  <a:pt x="310393" y="2087349"/>
                </a:lnTo>
                <a:lnTo>
                  <a:pt x="309940" y="2100048"/>
                </a:lnTo>
                <a:lnTo>
                  <a:pt x="309713" y="2102996"/>
                </a:lnTo>
                <a:lnTo>
                  <a:pt x="309259" y="2105490"/>
                </a:lnTo>
                <a:lnTo>
                  <a:pt x="308351" y="2107984"/>
                </a:lnTo>
                <a:lnTo>
                  <a:pt x="306763" y="2109799"/>
                </a:lnTo>
                <a:lnTo>
                  <a:pt x="304721" y="2111386"/>
                </a:lnTo>
                <a:lnTo>
                  <a:pt x="302452" y="2112520"/>
                </a:lnTo>
                <a:lnTo>
                  <a:pt x="299729" y="2113200"/>
                </a:lnTo>
                <a:lnTo>
                  <a:pt x="296553" y="2113427"/>
                </a:lnTo>
                <a:lnTo>
                  <a:pt x="290200" y="2113200"/>
                </a:lnTo>
                <a:lnTo>
                  <a:pt x="287477" y="2112973"/>
                </a:lnTo>
                <a:lnTo>
                  <a:pt x="284981" y="2112293"/>
                </a:lnTo>
                <a:lnTo>
                  <a:pt x="282939" y="2111386"/>
                </a:lnTo>
                <a:lnTo>
                  <a:pt x="280897" y="2110479"/>
                </a:lnTo>
                <a:lnTo>
                  <a:pt x="279535" y="2108891"/>
                </a:lnTo>
                <a:lnTo>
                  <a:pt x="278174" y="2107077"/>
                </a:lnTo>
                <a:lnTo>
                  <a:pt x="277266" y="2105037"/>
                </a:lnTo>
                <a:lnTo>
                  <a:pt x="276586" y="2102996"/>
                </a:lnTo>
                <a:lnTo>
                  <a:pt x="274998" y="2099594"/>
                </a:lnTo>
                <a:lnTo>
                  <a:pt x="274317" y="2098234"/>
                </a:lnTo>
                <a:lnTo>
                  <a:pt x="273182" y="2097327"/>
                </a:lnTo>
                <a:lnTo>
                  <a:pt x="272048" y="2096646"/>
                </a:lnTo>
                <a:lnTo>
                  <a:pt x="270460" y="2096420"/>
                </a:lnTo>
                <a:lnTo>
                  <a:pt x="268644" y="2096646"/>
                </a:lnTo>
                <a:lnTo>
                  <a:pt x="266602" y="2096646"/>
                </a:lnTo>
                <a:lnTo>
                  <a:pt x="264787" y="2097100"/>
                </a:lnTo>
                <a:lnTo>
                  <a:pt x="263199" y="2097553"/>
                </a:lnTo>
                <a:lnTo>
                  <a:pt x="261611" y="2098234"/>
                </a:lnTo>
                <a:lnTo>
                  <a:pt x="260022" y="2099367"/>
                </a:lnTo>
                <a:lnTo>
                  <a:pt x="259115" y="2100501"/>
                </a:lnTo>
                <a:lnTo>
                  <a:pt x="258434" y="2102089"/>
                </a:lnTo>
                <a:lnTo>
                  <a:pt x="257980" y="2103449"/>
                </a:lnTo>
                <a:lnTo>
                  <a:pt x="257073" y="2105263"/>
                </a:lnTo>
                <a:lnTo>
                  <a:pt x="256165" y="2106397"/>
                </a:lnTo>
                <a:lnTo>
                  <a:pt x="255031" y="2107758"/>
                </a:lnTo>
                <a:lnTo>
                  <a:pt x="253442" y="2108665"/>
                </a:lnTo>
                <a:lnTo>
                  <a:pt x="251400" y="2109572"/>
                </a:lnTo>
                <a:lnTo>
                  <a:pt x="249131" y="2110025"/>
                </a:lnTo>
                <a:lnTo>
                  <a:pt x="246636" y="2109799"/>
                </a:lnTo>
                <a:lnTo>
                  <a:pt x="240736" y="2109572"/>
                </a:lnTo>
                <a:lnTo>
                  <a:pt x="235064" y="2109118"/>
                </a:lnTo>
                <a:lnTo>
                  <a:pt x="232568" y="2108891"/>
                </a:lnTo>
                <a:lnTo>
                  <a:pt x="230299" y="2108438"/>
                </a:lnTo>
                <a:lnTo>
                  <a:pt x="229165" y="2107984"/>
                </a:lnTo>
                <a:lnTo>
                  <a:pt x="228711" y="2107531"/>
                </a:lnTo>
                <a:lnTo>
                  <a:pt x="228484" y="2107077"/>
                </a:lnTo>
                <a:lnTo>
                  <a:pt x="228030" y="2103222"/>
                </a:lnTo>
                <a:lnTo>
                  <a:pt x="227803" y="2095513"/>
                </a:lnTo>
                <a:lnTo>
                  <a:pt x="227576" y="2085081"/>
                </a:lnTo>
                <a:lnTo>
                  <a:pt x="227576" y="2073290"/>
                </a:lnTo>
                <a:lnTo>
                  <a:pt x="227576" y="2061498"/>
                </a:lnTo>
                <a:lnTo>
                  <a:pt x="228030" y="2051521"/>
                </a:lnTo>
                <a:lnTo>
                  <a:pt x="228711" y="2047439"/>
                </a:lnTo>
                <a:lnTo>
                  <a:pt x="229165" y="2044264"/>
                </a:lnTo>
                <a:lnTo>
                  <a:pt x="229618" y="2042223"/>
                </a:lnTo>
                <a:lnTo>
                  <a:pt x="230072" y="2041770"/>
                </a:lnTo>
                <a:lnTo>
                  <a:pt x="230299" y="2041543"/>
                </a:lnTo>
                <a:lnTo>
                  <a:pt x="232114" y="2041543"/>
                </a:lnTo>
                <a:lnTo>
                  <a:pt x="233929" y="2041090"/>
                </a:lnTo>
                <a:lnTo>
                  <a:pt x="235518" y="2040636"/>
                </a:lnTo>
                <a:lnTo>
                  <a:pt x="237106" y="2039729"/>
                </a:lnTo>
                <a:lnTo>
                  <a:pt x="238240" y="2038822"/>
                </a:lnTo>
                <a:lnTo>
                  <a:pt x="239375" y="2037915"/>
                </a:lnTo>
                <a:lnTo>
                  <a:pt x="240056" y="2036554"/>
                </a:lnTo>
                <a:lnTo>
                  <a:pt x="240283" y="2035420"/>
                </a:lnTo>
                <a:lnTo>
                  <a:pt x="240283" y="2034513"/>
                </a:lnTo>
                <a:lnTo>
                  <a:pt x="240056" y="2034060"/>
                </a:lnTo>
                <a:lnTo>
                  <a:pt x="239602" y="2033833"/>
                </a:lnTo>
                <a:lnTo>
                  <a:pt x="239148" y="2033606"/>
                </a:lnTo>
                <a:lnTo>
                  <a:pt x="237560" y="2033380"/>
                </a:lnTo>
                <a:lnTo>
                  <a:pt x="235518" y="2033153"/>
                </a:lnTo>
                <a:lnTo>
                  <a:pt x="231660" y="2033606"/>
                </a:lnTo>
                <a:lnTo>
                  <a:pt x="228484" y="2033833"/>
                </a:lnTo>
                <a:lnTo>
                  <a:pt x="227803" y="2033833"/>
                </a:lnTo>
                <a:lnTo>
                  <a:pt x="227576" y="2033606"/>
                </a:lnTo>
                <a:lnTo>
                  <a:pt x="227576" y="2033153"/>
                </a:lnTo>
                <a:lnTo>
                  <a:pt x="228030" y="2032699"/>
                </a:lnTo>
                <a:lnTo>
                  <a:pt x="230299" y="2030205"/>
                </a:lnTo>
                <a:lnTo>
                  <a:pt x="234837" y="2026123"/>
                </a:lnTo>
                <a:lnTo>
                  <a:pt x="252535" y="2011837"/>
                </a:lnTo>
                <a:lnTo>
                  <a:pt x="284754" y="1985759"/>
                </a:lnTo>
                <a:lnTo>
                  <a:pt x="290200" y="1981224"/>
                </a:lnTo>
                <a:lnTo>
                  <a:pt x="295872" y="1977143"/>
                </a:lnTo>
                <a:lnTo>
                  <a:pt x="301771" y="1972834"/>
                </a:lnTo>
                <a:lnTo>
                  <a:pt x="308351" y="1968526"/>
                </a:lnTo>
                <a:lnTo>
                  <a:pt x="314704" y="1964671"/>
                </a:lnTo>
                <a:lnTo>
                  <a:pt x="321738" y="1960362"/>
                </a:lnTo>
                <a:lnTo>
                  <a:pt x="328545" y="1956507"/>
                </a:lnTo>
                <a:lnTo>
                  <a:pt x="335806" y="1952425"/>
                </a:lnTo>
                <a:lnTo>
                  <a:pt x="350327" y="1944715"/>
                </a:lnTo>
                <a:lnTo>
                  <a:pt x="365756" y="1937686"/>
                </a:lnTo>
                <a:lnTo>
                  <a:pt x="381639" y="1930656"/>
                </a:lnTo>
                <a:lnTo>
                  <a:pt x="397521" y="1924307"/>
                </a:lnTo>
                <a:lnTo>
                  <a:pt x="413631" y="1918184"/>
                </a:lnTo>
                <a:lnTo>
                  <a:pt x="429514" y="1912742"/>
                </a:lnTo>
                <a:lnTo>
                  <a:pt x="445396" y="1908207"/>
                </a:lnTo>
                <a:lnTo>
                  <a:pt x="460825" y="1903898"/>
                </a:lnTo>
                <a:lnTo>
                  <a:pt x="476027" y="1900270"/>
                </a:lnTo>
                <a:lnTo>
                  <a:pt x="490095" y="1897095"/>
                </a:lnTo>
                <a:lnTo>
                  <a:pt x="497128" y="1895962"/>
                </a:lnTo>
                <a:lnTo>
                  <a:pt x="503708" y="1895054"/>
                </a:lnTo>
                <a:lnTo>
                  <a:pt x="510288" y="1894147"/>
                </a:lnTo>
                <a:lnTo>
                  <a:pt x="516415" y="1893694"/>
                </a:lnTo>
                <a:lnTo>
                  <a:pt x="532978" y="1892560"/>
                </a:lnTo>
                <a:lnTo>
                  <a:pt x="547953" y="1892107"/>
                </a:lnTo>
                <a:lnTo>
                  <a:pt x="560659" y="1892107"/>
                </a:lnTo>
                <a:lnTo>
                  <a:pt x="571550" y="1892333"/>
                </a:lnTo>
                <a:lnTo>
                  <a:pt x="579945" y="1892787"/>
                </a:lnTo>
                <a:lnTo>
                  <a:pt x="586072" y="1893014"/>
                </a:lnTo>
                <a:lnTo>
                  <a:pt x="591290" y="1893694"/>
                </a:lnTo>
                <a:lnTo>
                  <a:pt x="590383" y="1678723"/>
                </a:lnTo>
                <a:lnTo>
                  <a:pt x="609442" y="1679403"/>
                </a:lnTo>
                <a:lnTo>
                  <a:pt x="608080" y="1544933"/>
                </a:lnTo>
                <a:lnTo>
                  <a:pt x="565651" y="1539718"/>
                </a:lnTo>
                <a:lnTo>
                  <a:pt x="565424" y="1513413"/>
                </a:lnTo>
                <a:lnTo>
                  <a:pt x="444942" y="1474864"/>
                </a:lnTo>
                <a:lnTo>
                  <a:pt x="355092" y="1446065"/>
                </a:lnTo>
                <a:lnTo>
                  <a:pt x="299275" y="1428377"/>
                </a:lnTo>
                <a:lnTo>
                  <a:pt x="292922" y="1426110"/>
                </a:lnTo>
                <a:lnTo>
                  <a:pt x="286342" y="1423615"/>
                </a:lnTo>
                <a:lnTo>
                  <a:pt x="280216" y="1420894"/>
                </a:lnTo>
                <a:lnTo>
                  <a:pt x="273863" y="1417719"/>
                </a:lnTo>
                <a:lnTo>
                  <a:pt x="267283" y="1414091"/>
                </a:lnTo>
                <a:lnTo>
                  <a:pt x="261157" y="1410236"/>
                </a:lnTo>
                <a:lnTo>
                  <a:pt x="255031" y="1405701"/>
                </a:lnTo>
                <a:lnTo>
                  <a:pt x="248678" y="1400712"/>
                </a:lnTo>
                <a:lnTo>
                  <a:pt x="242778" y="1395270"/>
                </a:lnTo>
                <a:lnTo>
                  <a:pt x="237106" y="1389374"/>
                </a:lnTo>
                <a:lnTo>
                  <a:pt x="231434" y="1382571"/>
                </a:lnTo>
                <a:lnTo>
                  <a:pt x="225988" y="1375542"/>
                </a:lnTo>
                <a:lnTo>
                  <a:pt x="220769" y="1367832"/>
                </a:lnTo>
                <a:lnTo>
                  <a:pt x="218274" y="1363523"/>
                </a:lnTo>
                <a:lnTo>
                  <a:pt x="216005" y="1358988"/>
                </a:lnTo>
                <a:lnTo>
                  <a:pt x="213509" y="1354679"/>
                </a:lnTo>
                <a:lnTo>
                  <a:pt x="211240" y="1349917"/>
                </a:lnTo>
                <a:lnTo>
                  <a:pt x="208971" y="1344929"/>
                </a:lnTo>
                <a:lnTo>
                  <a:pt x="207156" y="1339713"/>
                </a:lnTo>
                <a:lnTo>
                  <a:pt x="202391" y="1327241"/>
                </a:lnTo>
                <a:lnTo>
                  <a:pt x="196492" y="1310914"/>
                </a:lnTo>
                <a:lnTo>
                  <a:pt x="181970" y="1269643"/>
                </a:lnTo>
                <a:lnTo>
                  <a:pt x="165407" y="1220663"/>
                </a:lnTo>
                <a:lnTo>
                  <a:pt x="148390" y="1169414"/>
                </a:lnTo>
                <a:lnTo>
                  <a:pt x="118893" y="1079616"/>
                </a:lnTo>
                <a:lnTo>
                  <a:pt x="106414" y="1040613"/>
                </a:lnTo>
                <a:lnTo>
                  <a:pt x="69203" y="1040840"/>
                </a:lnTo>
                <a:lnTo>
                  <a:pt x="40841" y="1041294"/>
                </a:lnTo>
                <a:lnTo>
                  <a:pt x="22463" y="1041294"/>
                </a:lnTo>
                <a:lnTo>
                  <a:pt x="19740" y="1040840"/>
                </a:lnTo>
                <a:lnTo>
                  <a:pt x="17244" y="1040613"/>
                </a:lnTo>
                <a:lnTo>
                  <a:pt x="14748" y="1040160"/>
                </a:lnTo>
                <a:lnTo>
                  <a:pt x="12479" y="1039706"/>
                </a:lnTo>
                <a:lnTo>
                  <a:pt x="10664" y="1039253"/>
                </a:lnTo>
                <a:lnTo>
                  <a:pt x="8622" y="1038346"/>
                </a:lnTo>
                <a:lnTo>
                  <a:pt x="7034" y="1037439"/>
                </a:lnTo>
                <a:lnTo>
                  <a:pt x="5672" y="1036532"/>
                </a:lnTo>
                <a:lnTo>
                  <a:pt x="4084" y="1035398"/>
                </a:lnTo>
                <a:lnTo>
                  <a:pt x="3177" y="1034491"/>
                </a:lnTo>
                <a:lnTo>
                  <a:pt x="2042" y="1033357"/>
                </a:lnTo>
                <a:lnTo>
                  <a:pt x="1361" y="1031996"/>
                </a:lnTo>
                <a:lnTo>
                  <a:pt x="681" y="1030863"/>
                </a:lnTo>
                <a:lnTo>
                  <a:pt x="227" y="1029502"/>
                </a:lnTo>
                <a:lnTo>
                  <a:pt x="0" y="1028368"/>
                </a:lnTo>
                <a:lnTo>
                  <a:pt x="0" y="1027008"/>
                </a:lnTo>
                <a:lnTo>
                  <a:pt x="0" y="1025647"/>
                </a:lnTo>
                <a:lnTo>
                  <a:pt x="227" y="1024286"/>
                </a:lnTo>
                <a:lnTo>
                  <a:pt x="681" y="1023153"/>
                </a:lnTo>
                <a:lnTo>
                  <a:pt x="1134" y="1021792"/>
                </a:lnTo>
                <a:lnTo>
                  <a:pt x="2042" y="1020658"/>
                </a:lnTo>
                <a:lnTo>
                  <a:pt x="3177" y="1019298"/>
                </a:lnTo>
                <a:lnTo>
                  <a:pt x="4084" y="1018391"/>
                </a:lnTo>
                <a:lnTo>
                  <a:pt x="5672" y="1017484"/>
                </a:lnTo>
                <a:lnTo>
                  <a:pt x="7034" y="1016350"/>
                </a:lnTo>
                <a:lnTo>
                  <a:pt x="8622" y="1015670"/>
                </a:lnTo>
                <a:lnTo>
                  <a:pt x="10664" y="1014989"/>
                </a:lnTo>
                <a:lnTo>
                  <a:pt x="12479" y="1014082"/>
                </a:lnTo>
                <a:lnTo>
                  <a:pt x="14748" y="1013629"/>
                </a:lnTo>
                <a:lnTo>
                  <a:pt x="17017" y="1013175"/>
                </a:lnTo>
                <a:lnTo>
                  <a:pt x="19740" y="1012948"/>
                </a:lnTo>
                <a:lnTo>
                  <a:pt x="22463" y="1012948"/>
                </a:lnTo>
                <a:lnTo>
                  <a:pt x="97338" y="1012722"/>
                </a:lnTo>
                <a:lnTo>
                  <a:pt x="89170" y="984603"/>
                </a:lnTo>
                <a:lnTo>
                  <a:pt x="86674" y="973265"/>
                </a:lnTo>
                <a:lnTo>
                  <a:pt x="81909" y="949455"/>
                </a:lnTo>
                <a:lnTo>
                  <a:pt x="75783" y="917255"/>
                </a:lnTo>
                <a:lnTo>
                  <a:pt x="69203" y="880519"/>
                </a:lnTo>
                <a:lnTo>
                  <a:pt x="62169" y="843103"/>
                </a:lnTo>
                <a:lnTo>
                  <a:pt x="56270" y="808862"/>
                </a:lnTo>
                <a:lnTo>
                  <a:pt x="51732" y="781877"/>
                </a:lnTo>
                <a:lnTo>
                  <a:pt x="50371" y="772127"/>
                </a:lnTo>
                <a:lnTo>
                  <a:pt x="49463" y="766004"/>
                </a:lnTo>
                <a:lnTo>
                  <a:pt x="49236" y="761922"/>
                </a:lnTo>
                <a:lnTo>
                  <a:pt x="49463" y="758748"/>
                </a:lnTo>
                <a:lnTo>
                  <a:pt x="49690" y="757614"/>
                </a:lnTo>
                <a:lnTo>
                  <a:pt x="50371" y="756480"/>
                </a:lnTo>
                <a:lnTo>
                  <a:pt x="50825" y="755573"/>
                </a:lnTo>
                <a:lnTo>
                  <a:pt x="51278" y="754666"/>
                </a:lnTo>
                <a:lnTo>
                  <a:pt x="51959" y="754212"/>
                </a:lnTo>
                <a:lnTo>
                  <a:pt x="52640" y="753759"/>
                </a:lnTo>
                <a:lnTo>
                  <a:pt x="53774" y="753532"/>
                </a:lnTo>
                <a:lnTo>
                  <a:pt x="54682" y="753532"/>
                </a:lnTo>
                <a:lnTo>
                  <a:pt x="56951" y="753759"/>
                </a:lnTo>
                <a:lnTo>
                  <a:pt x="59900" y="754212"/>
                </a:lnTo>
                <a:lnTo>
                  <a:pt x="63304" y="755346"/>
                </a:lnTo>
                <a:lnTo>
                  <a:pt x="67161" y="756480"/>
                </a:lnTo>
                <a:lnTo>
                  <a:pt x="76464" y="759428"/>
                </a:lnTo>
                <a:lnTo>
                  <a:pt x="81909" y="761242"/>
                </a:lnTo>
                <a:lnTo>
                  <a:pt x="88262" y="763056"/>
                </a:lnTo>
                <a:lnTo>
                  <a:pt x="94842" y="764417"/>
                </a:lnTo>
                <a:lnTo>
                  <a:pt x="102103" y="766004"/>
                </a:lnTo>
                <a:lnTo>
                  <a:pt x="111179" y="767138"/>
                </a:lnTo>
                <a:lnTo>
                  <a:pt x="122977" y="768498"/>
                </a:lnTo>
                <a:lnTo>
                  <a:pt x="137272" y="769405"/>
                </a:lnTo>
                <a:lnTo>
                  <a:pt x="153381" y="770312"/>
                </a:lnTo>
                <a:lnTo>
                  <a:pt x="171079" y="771220"/>
                </a:lnTo>
                <a:lnTo>
                  <a:pt x="189912" y="771673"/>
                </a:lnTo>
                <a:lnTo>
                  <a:pt x="209425" y="772127"/>
                </a:lnTo>
                <a:lnTo>
                  <a:pt x="229392" y="772580"/>
                </a:lnTo>
                <a:lnTo>
                  <a:pt x="267964" y="772807"/>
                </a:lnTo>
                <a:lnTo>
                  <a:pt x="286115" y="772580"/>
                </a:lnTo>
                <a:lnTo>
                  <a:pt x="302906" y="772353"/>
                </a:lnTo>
                <a:lnTo>
                  <a:pt x="317654" y="771900"/>
                </a:lnTo>
                <a:lnTo>
                  <a:pt x="330360" y="771446"/>
                </a:lnTo>
                <a:lnTo>
                  <a:pt x="340570" y="770539"/>
                </a:lnTo>
                <a:lnTo>
                  <a:pt x="344201" y="770086"/>
                </a:lnTo>
                <a:lnTo>
                  <a:pt x="347377" y="769632"/>
                </a:lnTo>
                <a:lnTo>
                  <a:pt x="354411" y="768272"/>
                </a:lnTo>
                <a:lnTo>
                  <a:pt x="361672" y="766004"/>
                </a:lnTo>
                <a:lnTo>
                  <a:pt x="368705" y="763510"/>
                </a:lnTo>
                <a:lnTo>
                  <a:pt x="375285" y="761015"/>
                </a:lnTo>
                <a:lnTo>
                  <a:pt x="381412" y="758521"/>
                </a:lnTo>
                <a:lnTo>
                  <a:pt x="386403" y="756026"/>
                </a:lnTo>
                <a:lnTo>
                  <a:pt x="392756" y="753079"/>
                </a:lnTo>
                <a:lnTo>
                  <a:pt x="393891" y="752852"/>
                </a:lnTo>
                <a:lnTo>
                  <a:pt x="394572" y="753305"/>
                </a:lnTo>
                <a:lnTo>
                  <a:pt x="395479" y="753986"/>
                </a:lnTo>
                <a:lnTo>
                  <a:pt x="396614" y="755119"/>
                </a:lnTo>
                <a:lnTo>
                  <a:pt x="398656" y="758294"/>
                </a:lnTo>
                <a:lnTo>
                  <a:pt x="400471" y="762376"/>
                </a:lnTo>
                <a:lnTo>
                  <a:pt x="402513" y="767365"/>
                </a:lnTo>
                <a:lnTo>
                  <a:pt x="404555" y="772353"/>
                </a:lnTo>
                <a:lnTo>
                  <a:pt x="407958" y="781877"/>
                </a:lnTo>
                <a:lnTo>
                  <a:pt x="408866" y="783691"/>
                </a:lnTo>
                <a:lnTo>
                  <a:pt x="410000" y="785506"/>
                </a:lnTo>
                <a:lnTo>
                  <a:pt x="410908" y="786866"/>
                </a:lnTo>
                <a:lnTo>
                  <a:pt x="412269" y="787773"/>
                </a:lnTo>
                <a:lnTo>
                  <a:pt x="413404" y="788453"/>
                </a:lnTo>
                <a:lnTo>
                  <a:pt x="414538" y="788907"/>
                </a:lnTo>
                <a:lnTo>
                  <a:pt x="415673" y="789587"/>
                </a:lnTo>
                <a:lnTo>
                  <a:pt x="416807" y="789814"/>
                </a:lnTo>
                <a:lnTo>
                  <a:pt x="419076" y="789814"/>
                </a:lnTo>
                <a:lnTo>
                  <a:pt x="420891" y="789814"/>
                </a:lnTo>
                <a:lnTo>
                  <a:pt x="422480" y="789134"/>
                </a:lnTo>
                <a:lnTo>
                  <a:pt x="424522" y="757841"/>
                </a:lnTo>
                <a:lnTo>
                  <a:pt x="426110" y="733350"/>
                </a:lnTo>
                <a:lnTo>
                  <a:pt x="426564" y="723373"/>
                </a:lnTo>
                <a:lnTo>
                  <a:pt x="426791" y="716343"/>
                </a:lnTo>
                <a:lnTo>
                  <a:pt x="426791" y="707953"/>
                </a:lnTo>
                <a:lnTo>
                  <a:pt x="426791" y="705005"/>
                </a:lnTo>
                <a:lnTo>
                  <a:pt x="426337" y="702737"/>
                </a:lnTo>
                <a:lnTo>
                  <a:pt x="425883" y="702057"/>
                </a:lnTo>
                <a:lnTo>
                  <a:pt x="425656" y="701377"/>
                </a:lnTo>
                <a:lnTo>
                  <a:pt x="424749" y="700923"/>
                </a:lnTo>
                <a:lnTo>
                  <a:pt x="424068" y="700923"/>
                </a:lnTo>
                <a:lnTo>
                  <a:pt x="423160" y="700923"/>
                </a:lnTo>
                <a:lnTo>
                  <a:pt x="422026" y="701150"/>
                </a:lnTo>
                <a:lnTo>
                  <a:pt x="419076" y="702510"/>
                </a:lnTo>
                <a:lnTo>
                  <a:pt x="417488" y="703191"/>
                </a:lnTo>
                <a:lnTo>
                  <a:pt x="415219" y="703644"/>
                </a:lnTo>
                <a:lnTo>
                  <a:pt x="412950" y="704098"/>
                </a:lnTo>
                <a:lnTo>
                  <a:pt x="410454" y="704098"/>
                </a:lnTo>
                <a:lnTo>
                  <a:pt x="405236" y="704098"/>
                </a:lnTo>
                <a:lnTo>
                  <a:pt x="399563" y="703644"/>
                </a:lnTo>
                <a:lnTo>
                  <a:pt x="393664" y="702964"/>
                </a:lnTo>
                <a:lnTo>
                  <a:pt x="387992" y="701603"/>
                </a:lnTo>
                <a:lnTo>
                  <a:pt x="382546" y="700470"/>
                </a:lnTo>
                <a:lnTo>
                  <a:pt x="377554" y="699336"/>
                </a:lnTo>
                <a:lnTo>
                  <a:pt x="375285" y="698429"/>
                </a:lnTo>
                <a:lnTo>
                  <a:pt x="373697" y="697522"/>
                </a:lnTo>
                <a:lnTo>
                  <a:pt x="372563" y="696161"/>
                </a:lnTo>
                <a:lnTo>
                  <a:pt x="371655" y="695027"/>
                </a:lnTo>
                <a:lnTo>
                  <a:pt x="371201" y="693440"/>
                </a:lnTo>
                <a:lnTo>
                  <a:pt x="370974" y="692079"/>
                </a:lnTo>
                <a:lnTo>
                  <a:pt x="371201" y="690492"/>
                </a:lnTo>
                <a:lnTo>
                  <a:pt x="371428" y="688905"/>
                </a:lnTo>
                <a:lnTo>
                  <a:pt x="372336" y="687317"/>
                </a:lnTo>
                <a:lnTo>
                  <a:pt x="373016" y="685503"/>
                </a:lnTo>
                <a:lnTo>
                  <a:pt x="373924" y="683916"/>
                </a:lnTo>
                <a:lnTo>
                  <a:pt x="375285" y="682329"/>
                </a:lnTo>
                <a:lnTo>
                  <a:pt x="377781" y="679381"/>
                </a:lnTo>
                <a:lnTo>
                  <a:pt x="380731" y="676886"/>
                </a:lnTo>
                <a:lnTo>
                  <a:pt x="383454" y="674619"/>
                </a:lnTo>
                <a:lnTo>
                  <a:pt x="385950" y="671898"/>
                </a:lnTo>
                <a:lnTo>
                  <a:pt x="387992" y="668950"/>
                </a:lnTo>
                <a:lnTo>
                  <a:pt x="389580" y="665775"/>
                </a:lnTo>
                <a:lnTo>
                  <a:pt x="391395" y="662600"/>
                </a:lnTo>
                <a:lnTo>
                  <a:pt x="392756" y="658745"/>
                </a:lnTo>
                <a:lnTo>
                  <a:pt x="395933" y="651262"/>
                </a:lnTo>
                <a:lnTo>
                  <a:pt x="397294" y="647634"/>
                </a:lnTo>
                <a:lnTo>
                  <a:pt x="398656" y="644006"/>
                </a:lnTo>
                <a:lnTo>
                  <a:pt x="399336" y="640151"/>
                </a:lnTo>
                <a:lnTo>
                  <a:pt x="399563" y="638790"/>
                </a:lnTo>
                <a:lnTo>
                  <a:pt x="399790" y="636976"/>
                </a:lnTo>
                <a:lnTo>
                  <a:pt x="399563" y="635842"/>
                </a:lnTo>
                <a:lnTo>
                  <a:pt x="399336" y="634482"/>
                </a:lnTo>
                <a:lnTo>
                  <a:pt x="398883" y="633575"/>
                </a:lnTo>
                <a:lnTo>
                  <a:pt x="397975" y="632441"/>
                </a:lnTo>
                <a:lnTo>
                  <a:pt x="396841" y="631987"/>
                </a:lnTo>
                <a:lnTo>
                  <a:pt x="395479" y="631761"/>
                </a:lnTo>
                <a:lnTo>
                  <a:pt x="393891" y="631534"/>
                </a:lnTo>
                <a:lnTo>
                  <a:pt x="391849" y="631761"/>
                </a:lnTo>
                <a:lnTo>
                  <a:pt x="387992" y="633121"/>
                </a:lnTo>
                <a:lnTo>
                  <a:pt x="384361" y="634255"/>
                </a:lnTo>
                <a:lnTo>
                  <a:pt x="381865" y="635389"/>
                </a:lnTo>
                <a:lnTo>
                  <a:pt x="380050" y="636523"/>
                </a:lnTo>
                <a:lnTo>
                  <a:pt x="378916" y="637203"/>
                </a:lnTo>
                <a:lnTo>
                  <a:pt x="378689" y="637203"/>
                </a:lnTo>
                <a:lnTo>
                  <a:pt x="378462" y="637203"/>
                </a:lnTo>
                <a:lnTo>
                  <a:pt x="378689" y="636296"/>
                </a:lnTo>
                <a:lnTo>
                  <a:pt x="379596" y="634028"/>
                </a:lnTo>
                <a:lnTo>
                  <a:pt x="380504" y="632668"/>
                </a:lnTo>
                <a:lnTo>
                  <a:pt x="381412" y="631534"/>
                </a:lnTo>
                <a:lnTo>
                  <a:pt x="382773" y="630400"/>
                </a:lnTo>
                <a:lnTo>
                  <a:pt x="383907" y="629039"/>
                </a:lnTo>
                <a:lnTo>
                  <a:pt x="387311" y="626772"/>
                </a:lnTo>
                <a:lnTo>
                  <a:pt x="391395" y="624504"/>
                </a:lnTo>
                <a:lnTo>
                  <a:pt x="395479" y="622010"/>
                </a:lnTo>
                <a:lnTo>
                  <a:pt x="399790" y="619515"/>
                </a:lnTo>
                <a:lnTo>
                  <a:pt x="404101" y="616341"/>
                </a:lnTo>
                <a:lnTo>
                  <a:pt x="405916" y="614980"/>
                </a:lnTo>
                <a:lnTo>
                  <a:pt x="407958" y="612939"/>
                </a:lnTo>
                <a:lnTo>
                  <a:pt x="409774" y="611125"/>
                </a:lnTo>
                <a:lnTo>
                  <a:pt x="411135" y="608858"/>
                </a:lnTo>
                <a:lnTo>
                  <a:pt x="412269" y="607043"/>
                </a:lnTo>
                <a:lnTo>
                  <a:pt x="412950" y="604776"/>
                </a:lnTo>
                <a:lnTo>
                  <a:pt x="413404" y="602281"/>
                </a:lnTo>
                <a:lnTo>
                  <a:pt x="413631" y="599560"/>
                </a:lnTo>
                <a:lnTo>
                  <a:pt x="413858" y="596839"/>
                </a:lnTo>
                <a:lnTo>
                  <a:pt x="413631" y="593891"/>
                </a:lnTo>
                <a:lnTo>
                  <a:pt x="413404" y="590943"/>
                </a:lnTo>
                <a:lnTo>
                  <a:pt x="412723" y="587542"/>
                </a:lnTo>
                <a:lnTo>
                  <a:pt x="411135" y="580512"/>
                </a:lnTo>
                <a:lnTo>
                  <a:pt x="409320" y="572576"/>
                </a:lnTo>
                <a:lnTo>
                  <a:pt x="407051" y="563505"/>
                </a:lnTo>
                <a:lnTo>
                  <a:pt x="404782" y="554435"/>
                </a:lnTo>
                <a:lnTo>
                  <a:pt x="402967" y="545818"/>
                </a:lnTo>
                <a:lnTo>
                  <a:pt x="402286" y="541509"/>
                </a:lnTo>
                <a:lnTo>
                  <a:pt x="402059" y="537654"/>
                </a:lnTo>
                <a:lnTo>
                  <a:pt x="401832" y="533572"/>
                </a:lnTo>
                <a:lnTo>
                  <a:pt x="401832" y="529717"/>
                </a:lnTo>
                <a:lnTo>
                  <a:pt x="402059" y="525862"/>
                </a:lnTo>
                <a:lnTo>
                  <a:pt x="402513" y="522008"/>
                </a:lnTo>
                <a:lnTo>
                  <a:pt x="403420" y="518153"/>
                </a:lnTo>
                <a:lnTo>
                  <a:pt x="404555" y="514751"/>
                </a:lnTo>
                <a:lnTo>
                  <a:pt x="405916" y="511123"/>
                </a:lnTo>
                <a:lnTo>
                  <a:pt x="407732" y="507268"/>
                </a:lnTo>
                <a:lnTo>
                  <a:pt x="410000" y="503867"/>
                </a:lnTo>
                <a:lnTo>
                  <a:pt x="412496" y="500238"/>
                </a:lnTo>
                <a:lnTo>
                  <a:pt x="415219" y="496837"/>
                </a:lnTo>
                <a:lnTo>
                  <a:pt x="417715" y="493889"/>
                </a:lnTo>
                <a:lnTo>
                  <a:pt x="422707" y="488900"/>
                </a:lnTo>
                <a:lnTo>
                  <a:pt x="430875" y="480737"/>
                </a:lnTo>
                <a:lnTo>
                  <a:pt x="432463" y="478696"/>
                </a:lnTo>
                <a:lnTo>
                  <a:pt x="434278" y="476882"/>
                </a:lnTo>
                <a:lnTo>
                  <a:pt x="435867" y="474841"/>
                </a:lnTo>
                <a:lnTo>
                  <a:pt x="437001" y="472800"/>
                </a:lnTo>
                <a:lnTo>
                  <a:pt x="437909" y="470306"/>
                </a:lnTo>
                <a:lnTo>
                  <a:pt x="439043" y="467811"/>
                </a:lnTo>
                <a:lnTo>
                  <a:pt x="439724" y="465090"/>
                </a:lnTo>
                <a:lnTo>
                  <a:pt x="440178" y="461915"/>
                </a:lnTo>
                <a:lnTo>
                  <a:pt x="440404" y="458741"/>
                </a:lnTo>
                <a:lnTo>
                  <a:pt x="440631" y="455566"/>
                </a:lnTo>
                <a:lnTo>
                  <a:pt x="440631" y="452165"/>
                </a:lnTo>
                <a:lnTo>
                  <a:pt x="440404" y="449217"/>
                </a:lnTo>
                <a:lnTo>
                  <a:pt x="439724" y="443094"/>
                </a:lnTo>
                <a:lnTo>
                  <a:pt x="438589" y="436518"/>
                </a:lnTo>
                <a:lnTo>
                  <a:pt x="437001" y="429715"/>
                </a:lnTo>
                <a:lnTo>
                  <a:pt x="434959" y="421779"/>
                </a:lnTo>
                <a:lnTo>
                  <a:pt x="432463" y="412708"/>
                </a:lnTo>
                <a:lnTo>
                  <a:pt x="430421" y="402504"/>
                </a:lnTo>
                <a:lnTo>
                  <a:pt x="429514" y="399783"/>
                </a:lnTo>
                <a:lnTo>
                  <a:pt x="429287" y="396608"/>
                </a:lnTo>
                <a:lnTo>
                  <a:pt x="429060" y="390712"/>
                </a:lnTo>
                <a:lnTo>
                  <a:pt x="429060" y="384363"/>
                </a:lnTo>
                <a:lnTo>
                  <a:pt x="429740" y="377787"/>
                </a:lnTo>
                <a:lnTo>
                  <a:pt x="430875" y="371210"/>
                </a:lnTo>
                <a:lnTo>
                  <a:pt x="432236" y="364408"/>
                </a:lnTo>
                <a:lnTo>
                  <a:pt x="434278" y="357831"/>
                </a:lnTo>
                <a:lnTo>
                  <a:pt x="436320" y="351029"/>
                </a:lnTo>
                <a:lnTo>
                  <a:pt x="438589" y="344452"/>
                </a:lnTo>
                <a:lnTo>
                  <a:pt x="440631" y="337876"/>
                </a:lnTo>
                <a:lnTo>
                  <a:pt x="443127" y="331981"/>
                </a:lnTo>
                <a:lnTo>
                  <a:pt x="445623" y="326085"/>
                </a:lnTo>
                <a:lnTo>
                  <a:pt x="450388" y="315880"/>
                </a:lnTo>
                <a:lnTo>
                  <a:pt x="454699" y="307490"/>
                </a:lnTo>
                <a:lnTo>
                  <a:pt x="456514" y="303862"/>
                </a:lnTo>
                <a:lnTo>
                  <a:pt x="458783" y="300687"/>
                </a:lnTo>
                <a:lnTo>
                  <a:pt x="461052" y="297739"/>
                </a:lnTo>
                <a:lnTo>
                  <a:pt x="463548" y="295018"/>
                </a:lnTo>
                <a:lnTo>
                  <a:pt x="466271" y="292297"/>
                </a:lnTo>
                <a:lnTo>
                  <a:pt x="468993" y="289803"/>
                </a:lnTo>
                <a:lnTo>
                  <a:pt x="471716" y="287535"/>
                </a:lnTo>
                <a:lnTo>
                  <a:pt x="474439" y="285267"/>
                </a:lnTo>
                <a:lnTo>
                  <a:pt x="480338" y="281413"/>
                </a:lnTo>
                <a:lnTo>
                  <a:pt x="486237" y="277558"/>
                </a:lnTo>
                <a:lnTo>
                  <a:pt x="497128" y="271208"/>
                </a:lnTo>
                <a:lnTo>
                  <a:pt x="501666" y="268034"/>
                </a:lnTo>
                <a:lnTo>
                  <a:pt x="505524" y="265086"/>
                </a:lnTo>
                <a:lnTo>
                  <a:pt x="508473" y="262364"/>
                </a:lnTo>
                <a:lnTo>
                  <a:pt x="510742" y="259643"/>
                </a:lnTo>
                <a:lnTo>
                  <a:pt x="512784" y="257149"/>
                </a:lnTo>
                <a:lnTo>
                  <a:pt x="514146" y="254655"/>
                </a:lnTo>
                <a:lnTo>
                  <a:pt x="516641" y="250800"/>
                </a:lnTo>
                <a:lnTo>
                  <a:pt x="517776" y="249212"/>
                </a:lnTo>
                <a:lnTo>
                  <a:pt x="518910" y="246718"/>
                </a:lnTo>
                <a:lnTo>
                  <a:pt x="519364" y="243543"/>
                </a:lnTo>
                <a:lnTo>
                  <a:pt x="519818" y="239235"/>
                </a:lnTo>
                <a:lnTo>
                  <a:pt x="520045" y="234246"/>
                </a:lnTo>
                <a:lnTo>
                  <a:pt x="519818" y="228123"/>
                </a:lnTo>
                <a:lnTo>
                  <a:pt x="519137" y="221094"/>
                </a:lnTo>
                <a:lnTo>
                  <a:pt x="517549" y="212703"/>
                </a:lnTo>
                <a:lnTo>
                  <a:pt x="517095" y="207941"/>
                </a:lnTo>
                <a:lnTo>
                  <a:pt x="516641" y="202953"/>
                </a:lnTo>
                <a:lnTo>
                  <a:pt x="516415" y="197284"/>
                </a:lnTo>
                <a:lnTo>
                  <a:pt x="516415" y="191614"/>
                </a:lnTo>
                <a:lnTo>
                  <a:pt x="516641" y="185719"/>
                </a:lnTo>
                <a:lnTo>
                  <a:pt x="516868" y="179369"/>
                </a:lnTo>
                <a:lnTo>
                  <a:pt x="518230" y="166671"/>
                </a:lnTo>
                <a:lnTo>
                  <a:pt x="519818" y="153972"/>
                </a:lnTo>
                <a:lnTo>
                  <a:pt x="521860" y="141727"/>
                </a:lnTo>
                <a:lnTo>
                  <a:pt x="524356" y="130842"/>
                </a:lnTo>
                <a:lnTo>
                  <a:pt x="525717" y="125853"/>
                </a:lnTo>
                <a:lnTo>
                  <a:pt x="527079" y="121091"/>
                </a:lnTo>
                <a:lnTo>
                  <a:pt x="529801" y="112928"/>
                </a:lnTo>
                <a:lnTo>
                  <a:pt x="532978" y="104991"/>
                </a:lnTo>
                <a:lnTo>
                  <a:pt x="536835" y="97735"/>
                </a:lnTo>
                <a:lnTo>
                  <a:pt x="540919" y="90025"/>
                </a:lnTo>
                <a:lnTo>
                  <a:pt x="545911" y="82088"/>
                </a:lnTo>
                <a:lnTo>
                  <a:pt x="551583" y="73471"/>
                </a:lnTo>
                <a:lnTo>
                  <a:pt x="558390" y="64627"/>
                </a:lnTo>
                <a:lnTo>
                  <a:pt x="565651" y="54650"/>
                </a:lnTo>
                <a:lnTo>
                  <a:pt x="567920" y="51929"/>
                </a:lnTo>
                <a:lnTo>
                  <a:pt x="570189" y="49434"/>
                </a:lnTo>
                <a:lnTo>
                  <a:pt x="575180" y="44672"/>
                </a:lnTo>
                <a:lnTo>
                  <a:pt x="580853" y="39910"/>
                </a:lnTo>
                <a:lnTo>
                  <a:pt x="586752" y="35375"/>
                </a:lnTo>
                <a:lnTo>
                  <a:pt x="593332" y="31067"/>
                </a:lnTo>
                <a:lnTo>
                  <a:pt x="599912" y="27212"/>
                </a:lnTo>
                <a:lnTo>
                  <a:pt x="606946" y="23583"/>
                </a:lnTo>
                <a:lnTo>
                  <a:pt x="614207" y="19728"/>
                </a:lnTo>
                <a:lnTo>
                  <a:pt x="621240" y="16554"/>
                </a:lnTo>
                <a:lnTo>
                  <a:pt x="628728" y="13606"/>
                </a:lnTo>
                <a:lnTo>
                  <a:pt x="635989" y="10884"/>
                </a:lnTo>
                <a:lnTo>
                  <a:pt x="643022" y="8390"/>
                </a:lnTo>
                <a:lnTo>
                  <a:pt x="649829" y="6122"/>
                </a:lnTo>
                <a:lnTo>
                  <a:pt x="656636" y="4308"/>
                </a:lnTo>
                <a:lnTo>
                  <a:pt x="662762" y="2721"/>
                </a:lnTo>
                <a:lnTo>
                  <a:pt x="668662" y="1360"/>
                </a:lnTo>
                <a:lnTo>
                  <a:pt x="674334" y="453"/>
                </a:lnTo>
                <a:lnTo>
                  <a:pt x="680233" y="0"/>
                </a:lnTo>
                <a:close/>
              </a:path>
            </a:pathLst>
          </a:custGeom>
          <a:solidFill>
            <a:srgbClr val="5482A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85162" y="3990240"/>
            <a:ext cx="1301270" cy="442976"/>
            <a:chOff x="544200" y="3958747"/>
            <a:chExt cx="1661474" cy="604794"/>
          </a:xfrm>
        </p:grpSpPr>
        <p:sp>
          <p:nvSpPr>
            <p:cNvPr id="22" name="KSO_Shape"/>
            <p:cNvSpPr/>
            <p:nvPr/>
          </p:nvSpPr>
          <p:spPr bwMode="auto">
            <a:xfrm>
              <a:off x="1040040" y="3958747"/>
              <a:ext cx="656587" cy="604794"/>
            </a:xfrm>
            <a:custGeom>
              <a:avLst/>
              <a:gdLst>
                <a:gd name="T0" fmla="*/ 1270725 w 1979612"/>
                <a:gd name="T1" fmla="*/ 856194 h 1624013"/>
                <a:gd name="T2" fmla="*/ 1188148 w 1979612"/>
                <a:gd name="T3" fmla="*/ 961388 h 1624013"/>
                <a:gd name="T4" fmla="*/ 1184655 w 1979612"/>
                <a:gd name="T5" fmla="*/ 1100586 h 1624013"/>
                <a:gd name="T6" fmla="*/ 1261832 w 1979612"/>
                <a:gd name="T7" fmla="*/ 1209594 h 1624013"/>
                <a:gd name="T8" fmla="*/ 1391731 w 1979612"/>
                <a:gd name="T9" fmla="*/ 1252815 h 1624013"/>
                <a:gd name="T10" fmla="*/ 1520995 w 1979612"/>
                <a:gd name="T11" fmla="*/ 1209594 h 1624013"/>
                <a:gd name="T12" fmla="*/ 1598172 w 1979612"/>
                <a:gd name="T13" fmla="*/ 1100586 h 1624013"/>
                <a:gd name="T14" fmla="*/ 1594996 w 1979612"/>
                <a:gd name="T15" fmla="*/ 961388 h 1624013"/>
                <a:gd name="T16" fmla="*/ 1512737 w 1979612"/>
                <a:gd name="T17" fmla="*/ 856194 h 1624013"/>
                <a:gd name="T18" fmla="*/ 1381250 w 1979612"/>
                <a:gd name="T19" fmla="*/ 633412 h 1624013"/>
                <a:gd name="T20" fmla="*/ 1511149 w 1979612"/>
                <a:gd name="T21" fmla="*/ 651527 h 1624013"/>
                <a:gd name="T22" fmla="*/ 1662010 w 1979612"/>
                <a:gd name="T23" fmla="*/ 737652 h 1624013"/>
                <a:gd name="T24" fmla="*/ 1765866 w 1979612"/>
                <a:gd name="T25" fmla="*/ 888292 h 1624013"/>
                <a:gd name="T26" fmla="*/ 1793180 w 1979612"/>
                <a:gd name="T27" fmla="*/ 1015097 h 1624013"/>
                <a:gd name="T28" fmla="*/ 1772218 w 1979612"/>
                <a:gd name="T29" fmla="*/ 1165737 h 1624013"/>
                <a:gd name="T30" fmla="*/ 1967861 w 1979612"/>
                <a:gd name="T31" fmla="*/ 1447948 h 1624013"/>
                <a:gd name="T32" fmla="*/ 1977389 w 1979612"/>
                <a:gd name="T33" fmla="*/ 1524221 h 1624013"/>
                <a:gd name="T34" fmla="*/ 1938324 w 1979612"/>
                <a:gd name="T35" fmla="*/ 1592232 h 1624013"/>
                <a:gd name="T36" fmla="*/ 1867499 w 1979612"/>
                <a:gd name="T37" fmla="*/ 1623694 h 1624013"/>
                <a:gd name="T38" fmla="*/ 1792545 w 1979612"/>
                <a:gd name="T39" fmla="*/ 1606851 h 1624013"/>
                <a:gd name="T40" fmla="*/ 1498763 w 1979612"/>
                <a:gd name="T41" fmla="*/ 1424113 h 1624013"/>
                <a:gd name="T42" fmla="*/ 1350443 w 1979612"/>
                <a:gd name="T43" fmla="*/ 1436189 h 1624013"/>
                <a:gd name="T44" fmla="*/ 1225943 w 1979612"/>
                <a:gd name="T45" fmla="*/ 1402820 h 1624013"/>
                <a:gd name="T46" fmla="*/ 1069048 w 1979612"/>
                <a:gd name="T47" fmla="*/ 1276651 h 1624013"/>
                <a:gd name="T48" fmla="*/ 1004574 w 1979612"/>
                <a:gd name="T49" fmla="*/ 1146033 h 1624013"/>
                <a:gd name="T50" fmla="*/ 989965 w 1979612"/>
                <a:gd name="T51" fmla="*/ 1015097 h 1624013"/>
                <a:gd name="T52" fmla="*/ 1017279 w 1979612"/>
                <a:gd name="T53" fmla="*/ 888292 h 1624013"/>
                <a:gd name="T54" fmla="*/ 1121134 w 1979612"/>
                <a:gd name="T55" fmla="*/ 737652 h 1624013"/>
                <a:gd name="T56" fmla="*/ 1262785 w 1979612"/>
                <a:gd name="T57" fmla="*/ 654705 h 1624013"/>
                <a:gd name="T58" fmla="*/ 492993 w 1979612"/>
                <a:gd name="T59" fmla="*/ 0 h 1624013"/>
                <a:gd name="T60" fmla="*/ 647907 w 1979612"/>
                <a:gd name="T61" fmla="*/ 25083 h 1624013"/>
                <a:gd name="T62" fmla="*/ 785996 w 1979612"/>
                <a:gd name="T63" fmla="*/ 96838 h 1624013"/>
                <a:gd name="T64" fmla="*/ 919006 w 1979612"/>
                <a:gd name="T65" fmla="*/ 245110 h 1624013"/>
                <a:gd name="T66" fmla="*/ 1050428 w 1979612"/>
                <a:gd name="T67" fmla="*/ 111760 h 1624013"/>
                <a:gd name="T68" fmla="*/ 1185025 w 1979612"/>
                <a:gd name="T69" fmla="*/ 33020 h 1624013"/>
                <a:gd name="T70" fmla="*/ 1338351 w 1979612"/>
                <a:gd name="T71" fmla="*/ 953 h 1624013"/>
                <a:gd name="T72" fmla="*/ 1494535 w 1979612"/>
                <a:gd name="T73" fmla="*/ 18098 h 1624013"/>
                <a:gd name="T74" fmla="*/ 1636116 w 1979612"/>
                <a:gd name="T75" fmla="*/ 82868 h 1624013"/>
                <a:gd name="T76" fmla="*/ 1751983 w 1979612"/>
                <a:gd name="T77" fmla="*/ 190500 h 1624013"/>
                <a:gd name="T78" fmla="*/ 1827218 w 1979612"/>
                <a:gd name="T79" fmla="*/ 326708 h 1624013"/>
                <a:gd name="T80" fmla="*/ 1855470 w 1979612"/>
                <a:gd name="T81" fmla="*/ 480695 h 1624013"/>
                <a:gd name="T82" fmla="*/ 1826900 w 1979612"/>
                <a:gd name="T83" fmla="*/ 659765 h 1624013"/>
                <a:gd name="T84" fmla="*/ 1711668 w 1979612"/>
                <a:gd name="T85" fmla="*/ 619443 h 1624013"/>
                <a:gd name="T86" fmla="*/ 1542469 w 1979612"/>
                <a:gd name="T87" fmla="*/ 532448 h 1624013"/>
                <a:gd name="T88" fmla="*/ 1351684 w 1979612"/>
                <a:gd name="T89" fmla="*/ 512128 h 1624013"/>
                <a:gd name="T90" fmla="*/ 1187565 w 1979612"/>
                <a:gd name="T91" fmla="*/ 552133 h 1624013"/>
                <a:gd name="T92" fmla="*/ 1047888 w 1979612"/>
                <a:gd name="T93" fmla="*/ 639128 h 1624013"/>
                <a:gd name="T94" fmla="*/ 942179 w 1979612"/>
                <a:gd name="T95" fmla="*/ 764223 h 1624013"/>
                <a:gd name="T96" fmla="*/ 879642 w 1979612"/>
                <a:gd name="T97" fmla="*/ 917575 h 1624013"/>
                <a:gd name="T98" fmla="*/ 870436 w 1979612"/>
                <a:gd name="T99" fmla="*/ 1105536 h 1624013"/>
                <a:gd name="T100" fmla="*/ 941862 w 1979612"/>
                <a:gd name="T101" fmla="*/ 1308418 h 1624013"/>
                <a:gd name="T102" fmla="*/ 1084712 w 1979612"/>
                <a:gd name="T103" fmla="*/ 1463041 h 1624013"/>
                <a:gd name="T104" fmla="*/ 963130 w 1979612"/>
                <a:gd name="T105" fmla="*/ 1618616 h 1624013"/>
                <a:gd name="T106" fmla="*/ 886944 w 1979612"/>
                <a:gd name="T107" fmla="*/ 1616711 h 1624013"/>
                <a:gd name="T108" fmla="*/ 119042 w 1979612"/>
                <a:gd name="T109" fmla="*/ 815023 h 1624013"/>
                <a:gd name="T110" fmla="*/ 37141 w 1979612"/>
                <a:gd name="T111" fmla="*/ 681990 h 1624013"/>
                <a:gd name="T112" fmla="*/ 1270 w 1979612"/>
                <a:gd name="T113" fmla="*/ 530225 h 1624013"/>
                <a:gd name="T114" fmla="*/ 14603 w 1979612"/>
                <a:gd name="T115" fmla="*/ 372745 h 1624013"/>
                <a:gd name="T116" fmla="*/ 76187 w 1979612"/>
                <a:gd name="T117" fmla="*/ 230188 h 1624013"/>
                <a:gd name="T118" fmla="*/ 180627 w 1979612"/>
                <a:gd name="T119" fmla="*/ 111760 h 1624013"/>
                <a:gd name="T120" fmla="*/ 315541 w 1979612"/>
                <a:gd name="T121" fmla="*/ 33020 h 1624013"/>
                <a:gd name="T122" fmla="*/ 468233 w 1979612"/>
                <a:gd name="T123" fmla="*/ 953 h 1624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79612" h="1624013">
                  <a:moveTo>
                    <a:pt x="1391731" y="819011"/>
                  </a:moveTo>
                  <a:lnTo>
                    <a:pt x="1380297" y="819328"/>
                  </a:lnTo>
                  <a:lnTo>
                    <a:pt x="1369499" y="820282"/>
                  </a:lnTo>
                  <a:lnTo>
                    <a:pt x="1358700" y="821871"/>
                  </a:lnTo>
                  <a:lnTo>
                    <a:pt x="1347902" y="823778"/>
                  </a:lnTo>
                  <a:lnTo>
                    <a:pt x="1337739" y="826002"/>
                  </a:lnTo>
                  <a:lnTo>
                    <a:pt x="1326940" y="828863"/>
                  </a:lnTo>
                  <a:lnTo>
                    <a:pt x="1317095" y="832358"/>
                  </a:lnTo>
                  <a:lnTo>
                    <a:pt x="1307567" y="836172"/>
                  </a:lnTo>
                  <a:lnTo>
                    <a:pt x="1297721" y="840621"/>
                  </a:lnTo>
                  <a:lnTo>
                    <a:pt x="1288193" y="845388"/>
                  </a:lnTo>
                  <a:lnTo>
                    <a:pt x="1279300" y="850791"/>
                  </a:lnTo>
                  <a:lnTo>
                    <a:pt x="1270725" y="856194"/>
                  </a:lnTo>
                  <a:lnTo>
                    <a:pt x="1261832" y="862232"/>
                  </a:lnTo>
                  <a:lnTo>
                    <a:pt x="1253574" y="868906"/>
                  </a:lnTo>
                  <a:lnTo>
                    <a:pt x="1245952" y="875580"/>
                  </a:lnTo>
                  <a:lnTo>
                    <a:pt x="1238329" y="882572"/>
                  </a:lnTo>
                  <a:lnTo>
                    <a:pt x="1231342" y="890199"/>
                  </a:lnTo>
                  <a:lnTo>
                    <a:pt x="1224355" y="898144"/>
                  </a:lnTo>
                  <a:lnTo>
                    <a:pt x="1218003" y="906407"/>
                  </a:lnTo>
                  <a:lnTo>
                    <a:pt x="1211651" y="914670"/>
                  </a:lnTo>
                  <a:lnTo>
                    <a:pt x="1206252" y="923569"/>
                  </a:lnTo>
                  <a:lnTo>
                    <a:pt x="1201170" y="932785"/>
                  </a:lnTo>
                  <a:lnTo>
                    <a:pt x="1196406" y="942001"/>
                  </a:lnTo>
                  <a:lnTo>
                    <a:pt x="1191642" y="951536"/>
                  </a:lnTo>
                  <a:lnTo>
                    <a:pt x="1188148" y="961388"/>
                  </a:lnTo>
                  <a:lnTo>
                    <a:pt x="1184655" y="971557"/>
                  </a:lnTo>
                  <a:lnTo>
                    <a:pt x="1181479" y="981727"/>
                  </a:lnTo>
                  <a:lnTo>
                    <a:pt x="1179255" y="992215"/>
                  </a:lnTo>
                  <a:lnTo>
                    <a:pt x="1177350" y="1003020"/>
                  </a:lnTo>
                  <a:lnTo>
                    <a:pt x="1176079" y="1013825"/>
                  </a:lnTo>
                  <a:lnTo>
                    <a:pt x="1175444" y="1024949"/>
                  </a:lnTo>
                  <a:lnTo>
                    <a:pt x="1174809" y="1035754"/>
                  </a:lnTo>
                  <a:lnTo>
                    <a:pt x="1175444" y="1047195"/>
                  </a:lnTo>
                  <a:lnTo>
                    <a:pt x="1176079" y="1058318"/>
                  </a:lnTo>
                  <a:lnTo>
                    <a:pt x="1177350" y="1068806"/>
                  </a:lnTo>
                  <a:lnTo>
                    <a:pt x="1179255" y="1079929"/>
                  </a:lnTo>
                  <a:lnTo>
                    <a:pt x="1181479" y="1090099"/>
                  </a:lnTo>
                  <a:lnTo>
                    <a:pt x="1184655" y="1100586"/>
                  </a:lnTo>
                  <a:lnTo>
                    <a:pt x="1188148" y="1110438"/>
                  </a:lnTo>
                  <a:lnTo>
                    <a:pt x="1191642" y="1120290"/>
                  </a:lnTo>
                  <a:lnTo>
                    <a:pt x="1196406" y="1129824"/>
                  </a:lnTo>
                  <a:lnTo>
                    <a:pt x="1201170" y="1139359"/>
                  </a:lnTo>
                  <a:lnTo>
                    <a:pt x="1206252" y="1148257"/>
                  </a:lnTo>
                  <a:lnTo>
                    <a:pt x="1211651" y="1157156"/>
                  </a:lnTo>
                  <a:lnTo>
                    <a:pt x="1218003" y="1165737"/>
                  </a:lnTo>
                  <a:lnTo>
                    <a:pt x="1224355" y="1173999"/>
                  </a:lnTo>
                  <a:lnTo>
                    <a:pt x="1231342" y="1181627"/>
                  </a:lnTo>
                  <a:lnTo>
                    <a:pt x="1238329" y="1189254"/>
                  </a:lnTo>
                  <a:lnTo>
                    <a:pt x="1245952" y="1196246"/>
                  </a:lnTo>
                  <a:lnTo>
                    <a:pt x="1253574" y="1203238"/>
                  </a:lnTo>
                  <a:lnTo>
                    <a:pt x="1261832" y="1209594"/>
                  </a:lnTo>
                  <a:lnTo>
                    <a:pt x="1270725" y="1215632"/>
                  </a:lnTo>
                  <a:lnTo>
                    <a:pt x="1279300" y="1221352"/>
                  </a:lnTo>
                  <a:lnTo>
                    <a:pt x="1288193" y="1226437"/>
                  </a:lnTo>
                  <a:lnTo>
                    <a:pt x="1297721" y="1231204"/>
                  </a:lnTo>
                  <a:lnTo>
                    <a:pt x="1307567" y="1235336"/>
                  </a:lnTo>
                  <a:lnTo>
                    <a:pt x="1317095" y="1239467"/>
                  </a:lnTo>
                  <a:lnTo>
                    <a:pt x="1326940" y="1242963"/>
                  </a:lnTo>
                  <a:lnTo>
                    <a:pt x="1337739" y="1245824"/>
                  </a:lnTo>
                  <a:lnTo>
                    <a:pt x="1347902" y="1248366"/>
                  </a:lnTo>
                  <a:lnTo>
                    <a:pt x="1358700" y="1249955"/>
                  </a:lnTo>
                  <a:lnTo>
                    <a:pt x="1369499" y="1251544"/>
                  </a:lnTo>
                  <a:lnTo>
                    <a:pt x="1380297" y="1252497"/>
                  </a:lnTo>
                  <a:lnTo>
                    <a:pt x="1391731" y="1252815"/>
                  </a:lnTo>
                  <a:lnTo>
                    <a:pt x="1402530" y="1252497"/>
                  </a:lnTo>
                  <a:lnTo>
                    <a:pt x="1413646" y="1251544"/>
                  </a:lnTo>
                  <a:lnTo>
                    <a:pt x="1424762" y="1249955"/>
                  </a:lnTo>
                  <a:lnTo>
                    <a:pt x="1435243" y="1248366"/>
                  </a:lnTo>
                  <a:lnTo>
                    <a:pt x="1445723" y="1245824"/>
                  </a:lnTo>
                  <a:lnTo>
                    <a:pt x="1455887" y="1242963"/>
                  </a:lnTo>
                  <a:lnTo>
                    <a:pt x="1466050" y="1239467"/>
                  </a:lnTo>
                  <a:lnTo>
                    <a:pt x="1475896" y="1235336"/>
                  </a:lnTo>
                  <a:lnTo>
                    <a:pt x="1485424" y="1231204"/>
                  </a:lnTo>
                  <a:lnTo>
                    <a:pt x="1494634" y="1226437"/>
                  </a:lnTo>
                  <a:lnTo>
                    <a:pt x="1503844" y="1221352"/>
                  </a:lnTo>
                  <a:lnTo>
                    <a:pt x="1512737" y="1215632"/>
                  </a:lnTo>
                  <a:lnTo>
                    <a:pt x="1520995" y="1209594"/>
                  </a:lnTo>
                  <a:lnTo>
                    <a:pt x="1529253" y="1203238"/>
                  </a:lnTo>
                  <a:lnTo>
                    <a:pt x="1537193" y="1196246"/>
                  </a:lnTo>
                  <a:lnTo>
                    <a:pt x="1544815" y="1189254"/>
                  </a:lnTo>
                  <a:lnTo>
                    <a:pt x="1552120" y="1181627"/>
                  </a:lnTo>
                  <a:lnTo>
                    <a:pt x="1558790" y="1173999"/>
                  </a:lnTo>
                  <a:lnTo>
                    <a:pt x="1565459" y="1165737"/>
                  </a:lnTo>
                  <a:lnTo>
                    <a:pt x="1571176" y="1157156"/>
                  </a:lnTo>
                  <a:lnTo>
                    <a:pt x="1576575" y="1148257"/>
                  </a:lnTo>
                  <a:lnTo>
                    <a:pt x="1582292" y="1139359"/>
                  </a:lnTo>
                  <a:lnTo>
                    <a:pt x="1586739" y="1129824"/>
                  </a:lnTo>
                  <a:lnTo>
                    <a:pt x="1591185" y="1120290"/>
                  </a:lnTo>
                  <a:lnTo>
                    <a:pt x="1594996" y="1110438"/>
                  </a:lnTo>
                  <a:lnTo>
                    <a:pt x="1598172" y="1100586"/>
                  </a:lnTo>
                  <a:lnTo>
                    <a:pt x="1601348" y="1090099"/>
                  </a:lnTo>
                  <a:lnTo>
                    <a:pt x="1603889" y="1079929"/>
                  </a:lnTo>
                  <a:lnTo>
                    <a:pt x="1605795" y="1068806"/>
                  </a:lnTo>
                  <a:lnTo>
                    <a:pt x="1606748" y="1058318"/>
                  </a:lnTo>
                  <a:lnTo>
                    <a:pt x="1608018" y="1047195"/>
                  </a:lnTo>
                  <a:lnTo>
                    <a:pt x="1608018" y="1035754"/>
                  </a:lnTo>
                  <a:lnTo>
                    <a:pt x="1608018" y="1024949"/>
                  </a:lnTo>
                  <a:lnTo>
                    <a:pt x="1606748" y="1013825"/>
                  </a:lnTo>
                  <a:lnTo>
                    <a:pt x="1605795" y="1003020"/>
                  </a:lnTo>
                  <a:lnTo>
                    <a:pt x="1603889" y="992215"/>
                  </a:lnTo>
                  <a:lnTo>
                    <a:pt x="1601348" y="981727"/>
                  </a:lnTo>
                  <a:lnTo>
                    <a:pt x="1598172" y="971557"/>
                  </a:lnTo>
                  <a:lnTo>
                    <a:pt x="1594996" y="961388"/>
                  </a:lnTo>
                  <a:lnTo>
                    <a:pt x="1591185" y="951536"/>
                  </a:lnTo>
                  <a:lnTo>
                    <a:pt x="1586739" y="942001"/>
                  </a:lnTo>
                  <a:lnTo>
                    <a:pt x="1582292" y="932785"/>
                  </a:lnTo>
                  <a:lnTo>
                    <a:pt x="1576575" y="923569"/>
                  </a:lnTo>
                  <a:lnTo>
                    <a:pt x="1571176" y="914670"/>
                  </a:lnTo>
                  <a:lnTo>
                    <a:pt x="1565459" y="906407"/>
                  </a:lnTo>
                  <a:lnTo>
                    <a:pt x="1558790" y="898144"/>
                  </a:lnTo>
                  <a:lnTo>
                    <a:pt x="1552120" y="890199"/>
                  </a:lnTo>
                  <a:lnTo>
                    <a:pt x="1544815" y="882572"/>
                  </a:lnTo>
                  <a:lnTo>
                    <a:pt x="1537193" y="875580"/>
                  </a:lnTo>
                  <a:lnTo>
                    <a:pt x="1529253" y="868906"/>
                  </a:lnTo>
                  <a:lnTo>
                    <a:pt x="1520995" y="862232"/>
                  </a:lnTo>
                  <a:lnTo>
                    <a:pt x="1512737" y="856194"/>
                  </a:lnTo>
                  <a:lnTo>
                    <a:pt x="1503844" y="850791"/>
                  </a:lnTo>
                  <a:lnTo>
                    <a:pt x="1494634" y="845388"/>
                  </a:lnTo>
                  <a:lnTo>
                    <a:pt x="1485424" y="840621"/>
                  </a:lnTo>
                  <a:lnTo>
                    <a:pt x="1475896" y="836172"/>
                  </a:lnTo>
                  <a:lnTo>
                    <a:pt x="1466050" y="832358"/>
                  </a:lnTo>
                  <a:lnTo>
                    <a:pt x="1455887" y="828863"/>
                  </a:lnTo>
                  <a:lnTo>
                    <a:pt x="1445723" y="826002"/>
                  </a:lnTo>
                  <a:lnTo>
                    <a:pt x="1435243" y="823778"/>
                  </a:lnTo>
                  <a:lnTo>
                    <a:pt x="1424762" y="821871"/>
                  </a:lnTo>
                  <a:lnTo>
                    <a:pt x="1413646" y="820282"/>
                  </a:lnTo>
                  <a:lnTo>
                    <a:pt x="1402530" y="819328"/>
                  </a:lnTo>
                  <a:lnTo>
                    <a:pt x="1391731" y="819011"/>
                  </a:lnTo>
                  <a:close/>
                  <a:moveTo>
                    <a:pt x="1381250" y="633412"/>
                  </a:moveTo>
                  <a:lnTo>
                    <a:pt x="1391731" y="633412"/>
                  </a:lnTo>
                  <a:lnTo>
                    <a:pt x="1401894" y="633412"/>
                  </a:lnTo>
                  <a:lnTo>
                    <a:pt x="1412375" y="633730"/>
                  </a:lnTo>
                  <a:lnTo>
                    <a:pt x="1422538" y="634683"/>
                  </a:lnTo>
                  <a:lnTo>
                    <a:pt x="1432702" y="635319"/>
                  </a:lnTo>
                  <a:lnTo>
                    <a:pt x="1442547" y="636590"/>
                  </a:lnTo>
                  <a:lnTo>
                    <a:pt x="1452711" y="638179"/>
                  </a:lnTo>
                  <a:lnTo>
                    <a:pt x="1462556" y="639768"/>
                  </a:lnTo>
                  <a:lnTo>
                    <a:pt x="1472402" y="641675"/>
                  </a:lnTo>
                  <a:lnTo>
                    <a:pt x="1482248" y="643582"/>
                  </a:lnTo>
                  <a:lnTo>
                    <a:pt x="1492093" y="646124"/>
                  </a:lnTo>
                  <a:lnTo>
                    <a:pt x="1501939" y="648667"/>
                  </a:lnTo>
                  <a:lnTo>
                    <a:pt x="1511149" y="651527"/>
                  </a:lnTo>
                  <a:lnTo>
                    <a:pt x="1520677" y="654705"/>
                  </a:lnTo>
                  <a:lnTo>
                    <a:pt x="1529570" y="657883"/>
                  </a:lnTo>
                  <a:lnTo>
                    <a:pt x="1539098" y="661379"/>
                  </a:lnTo>
                  <a:lnTo>
                    <a:pt x="1547991" y="664875"/>
                  </a:lnTo>
                  <a:lnTo>
                    <a:pt x="1557202" y="668689"/>
                  </a:lnTo>
                  <a:lnTo>
                    <a:pt x="1566094" y="673138"/>
                  </a:lnTo>
                  <a:lnTo>
                    <a:pt x="1574670" y="677269"/>
                  </a:lnTo>
                  <a:lnTo>
                    <a:pt x="1583245" y="682036"/>
                  </a:lnTo>
                  <a:lnTo>
                    <a:pt x="1600078" y="691571"/>
                  </a:lnTo>
                  <a:lnTo>
                    <a:pt x="1616276" y="702058"/>
                  </a:lnTo>
                  <a:lnTo>
                    <a:pt x="1632473" y="713499"/>
                  </a:lnTo>
                  <a:lnTo>
                    <a:pt x="1647083" y="725258"/>
                  </a:lnTo>
                  <a:lnTo>
                    <a:pt x="1662010" y="737652"/>
                  </a:lnTo>
                  <a:lnTo>
                    <a:pt x="1675985" y="751000"/>
                  </a:lnTo>
                  <a:lnTo>
                    <a:pt x="1689324" y="765301"/>
                  </a:lnTo>
                  <a:lnTo>
                    <a:pt x="1701710" y="779603"/>
                  </a:lnTo>
                  <a:lnTo>
                    <a:pt x="1713779" y="795175"/>
                  </a:lnTo>
                  <a:lnTo>
                    <a:pt x="1725213" y="810748"/>
                  </a:lnTo>
                  <a:lnTo>
                    <a:pt x="1735376" y="827274"/>
                  </a:lnTo>
                  <a:lnTo>
                    <a:pt x="1740458" y="835536"/>
                  </a:lnTo>
                  <a:lnTo>
                    <a:pt x="1745222" y="844117"/>
                  </a:lnTo>
                  <a:lnTo>
                    <a:pt x="1749668" y="852698"/>
                  </a:lnTo>
                  <a:lnTo>
                    <a:pt x="1754115" y="861279"/>
                  </a:lnTo>
                  <a:lnTo>
                    <a:pt x="1758244" y="870495"/>
                  </a:lnTo>
                  <a:lnTo>
                    <a:pt x="1762055" y="879394"/>
                  </a:lnTo>
                  <a:lnTo>
                    <a:pt x="1765866" y="888292"/>
                  </a:lnTo>
                  <a:lnTo>
                    <a:pt x="1769042" y="897509"/>
                  </a:lnTo>
                  <a:lnTo>
                    <a:pt x="1772536" y="906725"/>
                  </a:lnTo>
                  <a:lnTo>
                    <a:pt x="1775712" y="916259"/>
                  </a:lnTo>
                  <a:lnTo>
                    <a:pt x="1778570" y="925793"/>
                  </a:lnTo>
                  <a:lnTo>
                    <a:pt x="1780793" y="935327"/>
                  </a:lnTo>
                  <a:lnTo>
                    <a:pt x="1783334" y="944862"/>
                  </a:lnTo>
                  <a:lnTo>
                    <a:pt x="1785557" y="954714"/>
                  </a:lnTo>
                  <a:lnTo>
                    <a:pt x="1787463" y="964883"/>
                  </a:lnTo>
                  <a:lnTo>
                    <a:pt x="1789051" y="974735"/>
                  </a:lnTo>
                  <a:lnTo>
                    <a:pt x="1790639" y="984587"/>
                  </a:lnTo>
                  <a:lnTo>
                    <a:pt x="1791592" y="994757"/>
                  </a:lnTo>
                  <a:lnTo>
                    <a:pt x="1792545" y="1004927"/>
                  </a:lnTo>
                  <a:lnTo>
                    <a:pt x="1793180" y="1015097"/>
                  </a:lnTo>
                  <a:lnTo>
                    <a:pt x="1793497" y="1025584"/>
                  </a:lnTo>
                  <a:lnTo>
                    <a:pt x="1793815" y="1035754"/>
                  </a:lnTo>
                  <a:lnTo>
                    <a:pt x="1793497" y="1048466"/>
                  </a:lnTo>
                  <a:lnTo>
                    <a:pt x="1793180" y="1060543"/>
                  </a:lnTo>
                  <a:lnTo>
                    <a:pt x="1792227" y="1072619"/>
                  </a:lnTo>
                  <a:lnTo>
                    <a:pt x="1790639" y="1084378"/>
                  </a:lnTo>
                  <a:lnTo>
                    <a:pt x="1789051" y="1096773"/>
                  </a:lnTo>
                  <a:lnTo>
                    <a:pt x="1787145" y="1108531"/>
                  </a:lnTo>
                  <a:lnTo>
                    <a:pt x="1784922" y="1120290"/>
                  </a:lnTo>
                  <a:lnTo>
                    <a:pt x="1782381" y="1131413"/>
                  </a:lnTo>
                  <a:lnTo>
                    <a:pt x="1779205" y="1143172"/>
                  </a:lnTo>
                  <a:lnTo>
                    <a:pt x="1776347" y="1154295"/>
                  </a:lnTo>
                  <a:lnTo>
                    <a:pt x="1772218" y="1165737"/>
                  </a:lnTo>
                  <a:lnTo>
                    <a:pt x="1768407" y="1176542"/>
                  </a:lnTo>
                  <a:lnTo>
                    <a:pt x="1763960" y="1187665"/>
                  </a:lnTo>
                  <a:lnTo>
                    <a:pt x="1759832" y="1198153"/>
                  </a:lnTo>
                  <a:lnTo>
                    <a:pt x="1755068" y="1208958"/>
                  </a:lnTo>
                  <a:lnTo>
                    <a:pt x="1749986" y="1219128"/>
                  </a:lnTo>
                  <a:lnTo>
                    <a:pt x="1943088" y="1412672"/>
                  </a:lnTo>
                  <a:lnTo>
                    <a:pt x="1947534" y="1417439"/>
                  </a:lnTo>
                  <a:lnTo>
                    <a:pt x="1951663" y="1422206"/>
                  </a:lnTo>
                  <a:lnTo>
                    <a:pt x="1955792" y="1427291"/>
                  </a:lnTo>
                  <a:lnTo>
                    <a:pt x="1959286" y="1432375"/>
                  </a:lnTo>
                  <a:lnTo>
                    <a:pt x="1962462" y="1437460"/>
                  </a:lnTo>
                  <a:lnTo>
                    <a:pt x="1965002" y="1442863"/>
                  </a:lnTo>
                  <a:lnTo>
                    <a:pt x="1967861" y="1447948"/>
                  </a:lnTo>
                  <a:lnTo>
                    <a:pt x="1970084" y="1453986"/>
                  </a:lnTo>
                  <a:lnTo>
                    <a:pt x="1972625" y="1459389"/>
                  </a:lnTo>
                  <a:lnTo>
                    <a:pt x="1974530" y="1465427"/>
                  </a:lnTo>
                  <a:lnTo>
                    <a:pt x="1976118" y="1470830"/>
                  </a:lnTo>
                  <a:lnTo>
                    <a:pt x="1977389" y="1476550"/>
                  </a:lnTo>
                  <a:lnTo>
                    <a:pt x="1978024" y="1482589"/>
                  </a:lnTo>
                  <a:lnTo>
                    <a:pt x="1978977" y="1488309"/>
                  </a:lnTo>
                  <a:lnTo>
                    <a:pt x="1979294" y="1494348"/>
                  </a:lnTo>
                  <a:lnTo>
                    <a:pt x="1979612" y="1500068"/>
                  </a:lnTo>
                  <a:lnTo>
                    <a:pt x="1979294" y="1506424"/>
                  </a:lnTo>
                  <a:lnTo>
                    <a:pt x="1978977" y="1512462"/>
                  </a:lnTo>
                  <a:lnTo>
                    <a:pt x="1978024" y="1518183"/>
                  </a:lnTo>
                  <a:lnTo>
                    <a:pt x="1977389" y="1524221"/>
                  </a:lnTo>
                  <a:lnTo>
                    <a:pt x="1976118" y="1529942"/>
                  </a:lnTo>
                  <a:lnTo>
                    <a:pt x="1974530" y="1535344"/>
                  </a:lnTo>
                  <a:lnTo>
                    <a:pt x="1972625" y="1541383"/>
                  </a:lnTo>
                  <a:lnTo>
                    <a:pt x="1970084" y="1546785"/>
                  </a:lnTo>
                  <a:lnTo>
                    <a:pt x="1967861" y="1552506"/>
                  </a:lnTo>
                  <a:lnTo>
                    <a:pt x="1965002" y="1557909"/>
                  </a:lnTo>
                  <a:lnTo>
                    <a:pt x="1962462" y="1563311"/>
                  </a:lnTo>
                  <a:lnTo>
                    <a:pt x="1959286" y="1568396"/>
                  </a:lnTo>
                  <a:lnTo>
                    <a:pt x="1955792" y="1573481"/>
                  </a:lnTo>
                  <a:lnTo>
                    <a:pt x="1951663" y="1578566"/>
                  </a:lnTo>
                  <a:lnTo>
                    <a:pt x="1947534" y="1583333"/>
                  </a:lnTo>
                  <a:lnTo>
                    <a:pt x="1943088" y="1588100"/>
                  </a:lnTo>
                  <a:lnTo>
                    <a:pt x="1938324" y="1592232"/>
                  </a:lnTo>
                  <a:lnTo>
                    <a:pt x="1933877" y="1596363"/>
                  </a:lnTo>
                  <a:lnTo>
                    <a:pt x="1929113" y="1600177"/>
                  </a:lnTo>
                  <a:lnTo>
                    <a:pt x="1924032" y="1603673"/>
                  </a:lnTo>
                  <a:lnTo>
                    <a:pt x="1918315" y="1606851"/>
                  </a:lnTo>
                  <a:lnTo>
                    <a:pt x="1913233" y="1610029"/>
                  </a:lnTo>
                  <a:lnTo>
                    <a:pt x="1907834" y="1612889"/>
                  </a:lnTo>
                  <a:lnTo>
                    <a:pt x="1902435" y="1615114"/>
                  </a:lnTo>
                  <a:lnTo>
                    <a:pt x="1896400" y="1617020"/>
                  </a:lnTo>
                  <a:lnTo>
                    <a:pt x="1891001" y="1618927"/>
                  </a:lnTo>
                  <a:lnTo>
                    <a:pt x="1885284" y="1620516"/>
                  </a:lnTo>
                  <a:lnTo>
                    <a:pt x="1879250" y="1621788"/>
                  </a:lnTo>
                  <a:lnTo>
                    <a:pt x="1873533" y="1623059"/>
                  </a:lnTo>
                  <a:lnTo>
                    <a:pt x="1867499" y="1623694"/>
                  </a:lnTo>
                  <a:lnTo>
                    <a:pt x="1861782" y="1624012"/>
                  </a:lnTo>
                  <a:lnTo>
                    <a:pt x="1855747" y="1624012"/>
                  </a:lnTo>
                  <a:lnTo>
                    <a:pt x="1850030" y="1624012"/>
                  </a:lnTo>
                  <a:lnTo>
                    <a:pt x="1843996" y="1623694"/>
                  </a:lnTo>
                  <a:lnTo>
                    <a:pt x="1837644" y="1623059"/>
                  </a:lnTo>
                  <a:lnTo>
                    <a:pt x="1831927" y="1621788"/>
                  </a:lnTo>
                  <a:lnTo>
                    <a:pt x="1826210" y="1620516"/>
                  </a:lnTo>
                  <a:lnTo>
                    <a:pt x="1820494" y="1618927"/>
                  </a:lnTo>
                  <a:lnTo>
                    <a:pt x="1814459" y="1617020"/>
                  </a:lnTo>
                  <a:lnTo>
                    <a:pt x="1809060" y="1615114"/>
                  </a:lnTo>
                  <a:lnTo>
                    <a:pt x="1803661" y="1612889"/>
                  </a:lnTo>
                  <a:lnTo>
                    <a:pt x="1798261" y="1610029"/>
                  </a:lnTo>
                  <a:lnTo>
                    <a:pt x="1792545" y="1606851"/>
                  </a:lnTo>
                  <a:lnTo>
                    <a:pt x="1787463" y="1603673"/>
                  </a:lnTo>
                  <a:lnTo>
                    <a:pt x="1782381" y="1600177"/>
                  </a:lnTo>
                  <a:lnTo>
                    <a:pt x="1777617" y="1596363"/>
                  </a:lnTo>
                  <a:lnTo>
                    <a:pt x="1772536" y="1592232"/>
                  </a:lnTo>
                  <a:lnTo>
                    <a:pt x="1768407" y="1588100"/>
                  </a:lnTo>
                  <a:lnTo>
                    <a:pt x="1574670" y="1394239"/>
                  </a:lnTo>
                  <a:lnTo>
                    <a:pt x="1564189" y="1399324"/>
                  </a:lnTo>
                  <a:lnTo>
                    <a:pt x="1553708" y="1404091"/>
                  </a:lnTo>
                  <a:lnTo>
                    <a:pt x="1542910" y="1408858"/>
                  </a:lnTo>
                  <a:lnTo>
                    <a:pt x="1532111" y="1412989"/>
                  </a:lnTo>
                  <a:lnTo>
                    <a:pt x="1520995" y="1417121"/>
                  </a:lnTo>
                  <a:lnTo>
                    <a:pt x="1510197" y="1420617"/>
                  </a:lnTo>
                  <a:lnTo>
                    <a:pt x="1498763" y="1424113"/>
                  </a:lnTo>
                  <a:lnTo>
                    <a:pt x="1487329" y="1426973"/>
                  </a:lnTo>
                  <a:lnTo>
                    <a:pt x="1475578" y="1429515"/>
                  </a:lnTo>
                  <a:lnTo>
                    <a:pt x="1463827" y="1432058"/>
                  </a:lnTo>
                  <a:lnTo>
                    <a:pt x="1452075" y="1433964"/>
                  </a:lnTo>
                  <a:lnTo>
                    <a:pt x="1440324" y="1435554"/>
                  </a:lnTo>
                  <a:lnTo>
                    <a:pt x="1428255" y="1436507"/>
                  </a:lnTo>
                  <a:lnTo>
                    <a:pt x="1415869" y="1437778"/>
                  </a:lnTo>
                  <a:lnTo>
                    <a:pt x="1403800" y="1438096"/>
                  </a:lnTo>
                  <a:lnTo>
                    <a:pt x="1391731" y="1438096"/>
                  </a:lnTo>
                  <a:lnTo>
                    <a:pt x="1381250" y="1438096"/>
                  </a:lnTo>
                  <a:lnTo>
                    <a:pt x="1370769" y="1437778"/>
                  </a:lnTo>
                  <a:lnTo>
                    <a:pt x="1360606" y="1437460"/>
                  </a:lnTo>
                  <a:lnTo>
                    <a:pt x="1350443" y="1436189"/>
                  </a:lnTo>
                  <a:lnTo>
                    <a:pt x="1340280" y="1435236"/>
                  </a:lnTo>
                  <a:lnTo>
                    <a:pt x="1330116" y="1433964"/>
                  </a:lnTo>
                  <a:lnTo>
                    <a:pt x="1320271" y="1432058"/>
                  </a:lnTo>
                  <a:lnTo>
                    <a:pt x="1310425" y="1430469"/>
                  </a:lnTo>
                  <a:lnTo>
                    <a:pt x="1300897" y="1427926"/>
                  </a:lnTo>
                  <a:lnTo>
                    <a:pt x="1291051" y="1425702"/>
                  </a:lnTo>
                  <a:lnTo>
                    <a:pt x="1281523" y="1423477"/>
                  </a:lnTo>
                  <a:lnTo>
                    <a:pt x="1271995" y="1420299"/>
                  </a:lnTo>
                  <a:lnTo>
                    <a:pt x="1262785" y="1417439"/>
                  </a:lnTo>
                  <a:lnTo>
                    <a:pt x="1253257" y="1413943"/>
                  </a:lnTo>
                  <a:lnTo>
                    <a:pt x="1244046" y="1410447"/>
                  </a:lnTo>
                  <a:lnTo>
                    <a:pt x="1234836" y="1406951"/>
                  </a:lnTo>
                  <a:lnTo>
                    <a:pt x="1225943" y="1402820"/>
                  </a:lnTo>
                  <a:lnTo>
                    <a:pt x="1217368" y="1398688"/>
                  </a:lnTo>
                  <a:lnTo>
                    <a:pt x="1208157" y="1394239"/>
                  </a:lnTo>
                  <a:lnTo>
                    <a:pt x="1199582" y="1390107"/>
                  </a:lnTo>
                  <a:lnTo>
                    <a:pt x="1191324" y="1385340"/>
                  </a:lnTo>
                  <a:lnTo>
                    <a:pt x="1182749" y="1380255"/>
                  </a:lnTo>
                  <a:lnTo>
                    <a:pt x="1166551" y="1369450"/>
                  </a:lnTo>
                  <a:lnTo>
                    <a:pt x="1150989" y="1358645"/>
                  </a:lnTo>
                  <a:lnTo>
                    <a:pt x="1135744" y="1346568"/>
                  </a:lnTo>
                  <a:lnTo>
                    <a:pt x="1121134" y="1333856"/>
                  </a:lnTo>
                  <a:lnTo>
                    <a:pt x="1107160" y="1320508"/>
                  </a:lnTo>
                  <a:lnTo>
                    <a:pt x="1093821" y="1306524"/>
                  </a:lnTo>
                  <a:lnTo>
                    <a:pt x="1081117" y="1291905"/>
                  </a:lnTo>
                  <a:lnTo>
                    <a:pt x="1069048" y="1276651"/>
                  </a:lnTo>
                  <a:lnTo>
                    <a:pt x="1058249" y="1261078"/>
                  </a:lnTo>
                  <a:lnTo>
                    <a:pt x="1047451" y="1244552"/>
                  </a:lnTo>
                  <a:lnTo>
                    <a:pt x="1042369" y="1236289"/>
                  </a:lnTo>
                  <a:lnTo>
                    <a:pt x="1037605" y="1227709"/>
                  </a:lnTo>
                  <a:lnTo>
                    <a:pt x="1033476" y="1219128"/>
                  </a:lnTo>
                  <a:lnTo>
                    <a:pt x="1029030" y="1210229"/>
                  </a:lnTo>
                  <a:lnTo>
                    <a:pt x="1024901" y="1201649"/>
                  </a:lnTo>
                  <a:lnTo>
                    <a:pt x="1020772" y="1192750"/>
                  </a:lnTo>
                  <a:lnTo>
                    <a:pt x="1017279" y="1183216"/>
                  </a:lnTo>
                  <a:lnTo>
                    <a:pt x="1013785" y="1174317"/>
                  </a:lnTo>
                  <a:lnTo>
                    <a:pt x="1010291" y="1164783"/>
                  </a:lnTo>
                  <a:lnTo>
                    <a:pt x="1007115" y="1155567"/>
                  </a:lnTo>
                  <a:lnTo>
                    <a:pt x="1004574" y="1146033"/>
                  </a:lnTo>
                  <a:lnTo>
                    <a:pt x="1002034" y="1136498"/>
                  </a:lnTo>
                  <a:lnTo>
                    <a:pt x="999810" y="1126964"/>
                  </a:lnTo>
                  <a:lnTo>
                    <a:pt x="997270" y="1117112"/>
                  </a:lnTo>
                  <a:lnTo>
                    <a:pt x="995364" y="1107260"/>
                  </a:lnTo>
                  <a:lnTo>
                    <a:pt x="993776" y="1097090"/>
                  </a:lnTo>
                  <a:lnTo>
                    <a:pt x="992823" y="1087239"/>
                  </a:lnTo>
                  <a:lnTo>
                    <a:pt x="991553" y="1077069"/>
                  </a:lnTo>
                  <a:lnTo>
                    <a:pt x="990282" y="1066899"/>
                  </a:lnTo>
                  <a:lnTo>
                    <a:pt x="989965" y="1056729"/>
                  </a:lnTo>
                  <a:lnTo>
                    <a:pt x="989647" y="1046559"/>
                  </a:lnTo>
                  <a:lnTo>
                    <a:pt x="989012" y="1035754"/>
                  </a:lnTo>
                  <a:lnTo>
                    <a:pt x="989647" y="1025584"/>
                  </a:lnTo>
                  <a:lnTo>
                    <a:pt x="989965" y="1015097"/>
                  </a:lnTo>
                  <a:lnTo>
                    <a:pt x="990282" y="1004927"/>
                  </a:lnTo>
                  <a:lnTo>
                    <a:pt x="991553" y="994757"/>
                  </a:lnTo>
                  <a:lnTo>
                    <a:pt x="992823" y="984587"/>
                  </a:lnTo>
                  <a:lnTo>
                    <a:pt x="993776" y="974735"/>
                  </a:lnTo>
                  <a:lnTo>
                    <a:pt x="995364" y="964883"/>
                  </a:lnTo>
                  <a:lnTo>
                    <a:pt x="997270" y="954714"/>
                  </a:lnTo>
                  <a:lnTo>
                    <a:pt x="999810" y="944862"/>
                  </a:lnTo>
                  <a:lnTo>
                    <a:pt x="1002034" y="935327"/>
                  </a:lnTo>
                  <a:lnTo>
                    <a:pt x="1004574" y="925793"/>
                  </a:lnTo>
                  <a:lnTo>
                    <a:pt x="1007115" y="916259"/>
                  </a:lnTo>
                  <a:lnTo>
                    <a:pt x="1010291" y="906725"/>
                  </a:lnTo>
                  <a:lnTo>
                    <a:pt x="1013785" y="897509"/>
                  </a:lnTo>
                  <a:lnTo>
                    <a:pt x="1017279" y="888292"/>
                  </a:lnTo>
                  <a:lnTo>
                    <a:pt x="1020772" y="879394"/>
                  </a:lnTo>
                  <a:lnTo>
                    <a:pt x="1024901" y="870495"/>
                  </a:lnTo>
                  <a:lnTo>
                    <a:pt x="1029030" y="861279"/>
                  </a:lnTo>
                  <a:lnTo>
                    <a:pt x="1033476" y="852698"/>
                  </a:lnTo>
                  <a:lnTo>
                    <a:pt x="1037605" y="844117"/>
                  </a:lnTo>
                  <a:lnTo>
                    <a:pt x="1042369" y="835536"/>
                  </a:lnTo>
                  <a:lnTo>
                    <a:pt x="1047451" y="827274"/>
                  </a:lnTo>
                  <a:lnTo>
                    <a:pt x="1058249" y="810748"/>
                  </a:lnTo>
                  <a:lnTo>
                    <a:pt x="1069048" y="795175"/>
                  </a:lnTo>
                  <a:lnTo>
                    <a:pt x="1081117" y="779603"/>
                  </a:lnTo>
                  <a:lnTo>
                    <a:pt x="1093821" y="765301"/>
                  </a:lnTo>
                  <a:lnTo>
                    <a:pt x="1107160" y="751000"/>
                  </a:lnTo>
                  <a:lnTo>
                    <a:pt x="1121134" y="737652"/>
                  </a:lnTo>
                  <a:lnTo>
                    <a:pt x="1135744" y="725258"/>
                  </a:lnTo>
                  <a:lnTo>
                    <a:pt x="1150989" y="713499"/>
                  </a:lnTo>
                  <a:lnTo>
                    <a:pt x="1166551" y="702058"/>
                  </a:lnTo>
                  <a:lnTo>
                    <a:pt x="1182749" y="691571"/>
                  </a:lnTo>
                  <a:lnTo>
                    <a:pt x="1191324" y="686803"/>
                  </a:lnTo>
                  <a:lnTo>
                    <a:pt x="1199582" y="682036"/>
                  </a:lnTo>
                  <a:lnTo>
                    <a:pt x="1208157" y="677269"/>
                  </a:lnTo>
                  <a:lnTo>
                    <a:pt x="1217368" y="673138"/>
                  </a:lnTo>
                  <a:lnTo>
                    <a:pt x="1225943" y="668689"/>
                  </a:lnTo>
                  <a:lnTo>
                    <a:pt x="1234836" y="664875"/>
                  </a:lnTo>
                  <a:lnTo>
                    <a:pt x="1244046" y="661379"/>
                  </a:lnTo>
                  <a:lnTo>
                    <a:pt x="1253257" y="657883"/>
                  </a:lnTo>
                  <a:lnTo>
                    <a:pt x="1262785" y="654705"/>
                  </a:lnTo>
                  <a:lnTo>
                    <a:pt x="1271995" y="651527"/>
                  </a:lnTo>
                  <a:lnTo>
                    <a:pt x="1281523" y="648667"/>
                  </a:lnTo>
                  <a:lnTo>
                    <a:pt x="1291051" y="646124"/>
                  </a:lnTo>
                  <a:lnTo>
                    <a:pt x="1300897" y="643582"/>
                  </a:lnTo>
                  <a:lnTo>
                    <a:pt x="1310425" y="641675"/>
                  </a:lnTo>
                  <a:lnTo>
                    <a:pt x="1320271" y="639768"/>
                  </a:lnTo>
                  <a:lnTo>
                    <a:pt x="1330116" y="638179"/>
                  </a:lnTo>
                  <a:lnTo>
                    <a:pt x="1340280" y="636590"/>
                  </a:lnTo>
                  <a:lnTo>
                    <a:pt x="1350443" y="635319"/>
                  </a:lnTo>
                  <a:lnTo>
                    <a:pt x="1360606" y="634683"/>
                  </a:lnTo>
                  <a:lnTo>
                    <a:pt x="1370769" y="633730"/>
                  </a:lnTo>
                  <a:lnTo>
                    <a:pt x="1381250" y="633412"/>
                  </a:lnTo>
                  <a:close/>
                  <a:moveTo>
                    <a:pt x="492993" y="0"/>
                  </a:moveTo>
                  <a:lnTo>
                    <a:pt x="505374" y="635"/>
                  </a:lnTo>
                  <a:lnTo>
                    <a:pt x="517437" y="953"/>
                  </a:lnTo>
                  <a:lnTo>
                    <a:pt x="529817" y="1588"/>
                  </a:lnTo>
                  <a:lnTo>
                    <a:pt x="541880" y="2858"/>
                  </a:lnTo>
                  <a:lnTo>
                    <a:pt x="553943" y="4128"/>
                  </a:lnTo>
                  <a:lnTo>
                    <a:pt x="566006" y="5715"/>
                  </a:lnTo>
                  <a:lnTo>
                    <a:pt x="577751" y="7620"/>
                  </a:lnTo>
                  <a:lnTo>
                    <a:pt x="589497" y="9843"/>
                  </a:lnTo>
                  <a:lnTo>
                    <a:pt x="601877" y="12383"/>
                  </a:lnTo>
                  <a:lnTo>
                    <a:pt x="612988" y="14923"/>
                  </a:lnTo>
                  <a:lnTo>
                    <a:pt x="625051" y="18098"/>
                  </a:lnTo>
                  <a:lnTo>
                    <a:pt x="636796" y="21273"/>
                  </a:lnTo>
                  <a:lnTo>
                    <a:pt x="647907" y="25083"/>
                  </a:lnTo>
                  <a:lnTo>
                    <a:pt x="659335" y="29210"/>
                  </a:lnTo>
                  <a:lnTo>
                    <a:pt x="670446" y="33020"/>
                  </a:lnTo>
                  <a:lnTo>
                    <a:pt x="681556" y="37783"/>
                  </a:lnTo>
                  <a:lnTo>
                    <a:pt x="692667" y="42545"/>
                  </a:lnTo>
                  <a:lnTo>
                    <a:pt x="703777" y="46990"/>
                  </a:lnTo>
                  <a:lnTo>
                    <a:pt x="714253" y="52705"/>
                  </a:lnTo>
                  <a:lnTo>
                    <a:pt x="724729" y="58103"/>
                  </a:lnTo>
                  <a:lnTo>
                    <a:pt x="735522" y="63818"/>
                  </a:lnTo>
                  <a:lnTo>
                    <a:pt x="745998" y="69850"/>
                  </a:lnTo>
                  <a:lnTo>
                    <a:pt x="756156" y="76200"/>
                  </a:lnTo>
                  <a:lnTo>
                    <a:pt x="766314" y="82868"/>
                  </a:lnTo>
                  <a:lnTo>
                    <a:pt x="776155" y="89853"/>
                  </a:lnTo>
                  <a:lnTo>
                    <a:pt x="785996" y="96838"/>
                  </a:lnTo>
                  <a:lnTo>
                    <a:pt x="795837" y="104458"/>
                  </a:lnTo>
                  <a:lnTo>
                    <a:pt x="805042" y="111760"/>
                  </a:lnTo>
                  <a:lnTo>
                    <a:pt x="814566" y="119698"/>
                  </a:lnTo>
                  <a:lnTo>
                    <a:pt x="823454" y="127953"/>
                  </a:lnTo>
                  <a:lnTo>
                    <a:pt x="832660" y="135890"/>
                  </a:lnTo>
                  <a:lnTo>
                    <a:pt x="841549" y="144780"/>
                  </a:lnTo>
                  <a:lnTo>
                    <a:pt x="853929" y="158115"/>
                  </a:lnTo>
                  <a:lnTo>
                    <a:pt x="866627" y="171768"/>
                  </a:lnTo>
                  <a:lnTo>
                    <a:pt x="878055" y="185420"/>
                  </a:lnTo>
                  <a:lnTo>
                    <a:pt x="889483" y="200025"/>
                  </a:lnTo>
                  <a:lnTo>
                    <a:pt x="899641" y="214948"/>
                  </a:lnTo>
                  <a:lnTo>
                    <a:pt x="909800" y="229553"/>
                  </a:lnTo>
                  <a:lnTo>
                    <a:pt x="919006" y="245110"/>
                  </a:lnTo>
                  <a:lnTo>
                    <a:pt x="927577" y="260668"/>
                  </a:lnTo>
                  <a:lnTo>
                    <a:pt x="936782" y="245110"/>
                  </a:lnTo>
                  <a:lnTo>
                    <a:pt x="945988" y="229553"/>
                  </a:lnTo>
                  <a:lnTo>
                    <a:pt x="955829" y="214948"/>
                  </a:lnTo>
                  <a:lnTo>
                    <a:pt x="966622" y="200025"/>
                  </a:lnTo>
                  <a:lnTo>
                    <a:pt x="977416" y="185420"/>
                  </a:lnTo>
                  <a:lnTo>
                    <a:pt x="989161" y="171768"/>
                  </a:lnTo>
                  <a:lnTo>
                    <a:pt x="1001224" y="158115"/>
                  </a:lnTo>
                  <a:lnTo>
                    <a:pt x="1014239" y="144780"/>
                  </a:lnTo>
                  <a:lnTo>
                    <a:pt x="1022810" y="135890"/>
                  </a:lnTo>
                  <a:lnTo>
                    <a:pt x="1032016" y="127953"/>
                  </a:lnTo>
                  <a:lnTo>
                    <a:pt x="1041222" y="119698"/>
                  </a:lnTo>
                  <a:lnTo>
                    <a:pt x="1050428" y="111760"/>
                  </a:lnTo>
                  <a:lnTo>
                    <a:pt x="1060269" y="104458"/>
                  </a:lnTo>
                  <a:lnTo>
                    <a:pt x="1069475" y="96838"/>
                  </a:lnTo>
                  <a:lnTo>
                    <a:pt x="1079316" y="89853"/>
                  </a:lnTo>
                  <a:lnTo>
                    <a:pt x="1089474" y="82868"/>
                  </a:lnTo>
                  <a:lnTo>
                    <a:pt x="1099632" y="76200"/>
                  </a:lnTo>
                  <a:lnTo>
                    <a:pt x="1109790" y="69850"/>
                  </a:lnTo>
                  <a:lnTo>
                    <a:pt x="1119949" y="63818"/>
                  </a:lnTo>
                  <a:lnTo>
                    <a:pt x="1130742" y="58103"/>
                  </a:lnTo>
                  <a:lnTo>
                    <a:pt x="1141218" y="52705"/>
                  </a:lnTo>
                  <a:lnTo>
                    <a:pt x="1152328" y="46990"/>
                  </a:lnTo>
                  <a:lnTo>
                    <a:pt x="1163121" y="42545"/>
                  </a:lnTo>
                  <a:lnTo>
                    <a:pt x="1174232" y="37783"/>
                  </a:lnTo>
                  <a:lnTo>
                    <a:pt x="1185025" y="33020"/>
                  </a:lnTo>
                  <a:lnTo>
                    <a:pt x="1196453" y="29210"/>
                  </a:lnTo>
                  <a:lnTo>
                    <a:pt x="1207881" y="25083"/>
                  </a:lnTo>
                  <a:lnTo>
                    <a:pt x="1219309" y="21273"/>
                  </a:lnTo>
                  <a:lnTo>
                    <a:pt x="1230420" y="18098"/>
                  </a:lnTo>
                  <a:lnTo>
                    <a:pt x="1242165" y="14923"/>
                  </a:lnTo>
                  <a:lnTo>
                    <a:pt x="1253911" y="12383"/>
                  </a:lnTo>
                  <a:lnTo>
                    <a:pt x="1265656" y="9843"/>
                  </a:lnTo>
                  <a:lnTo>
                    <a:pt x="1277719" y="7620"/>
                  </a:lnTo>
                  <a:lnTo>
                    <a:pt x="1289782" y="5715"/>
                  </a:lnTo>
                  <a:lnTo>
                    <a:pt x="1301845" y="4128"/>
                  </a:lnTo>
                  <a:lnTo>
                    <a:pt x="1313908" y="2858"/>
                  </a:lnTo>
                  <a:lnTo>
                    <a:pt x="1326288" y="1588"/>
                  </a:lnTo>
                  <a:lnTo>
                    <a:pt x="1338351" y="953"/>
                  </a:lnTo>
                  <a:lnTo>
                    <a:pt x="1350414" y="635"/>
                  </a:lnTo>
                  <a:lnTo>
                    <a:pt x="1362477" y="0"/>
                  </a:lnTo>
                  <a:lnTo>
                    <a:pt x="1375175" y="635"/>
                  </a:lnTo>
                  <a:lnTo>
                    <a:pt x="1387238" y="953"/>
                  </a:lnTo>
                  <a:lnTo>
                    <a:pt x="1399301" y="1588"/>
                  </a:lnTo>
                  <a:lnTo>
                    <a:pt x="1411681" y="2858"/>
                  </a:lnTo>
                  <a:lnTo>
                    <a:pt x="1423744" y="4128"/>
                  </a:lnTo>
                  <a:lnTo>
                    <a:pt x="1435807" y="5715"/>
                  </a:lnTo>
                  <a:lnTo>
                    <a:pt x="1447553" y="7620"/>
                  </a:lnTo>
                  <a:lnTo>
                    <a:pt x="1459616" y="9843"/>
                  </a:lnTo>
                  <a:lnTo>
                    <a:pt x="1471361" y="12383"/>
                  </a:lnTo>
                  <a:lnTo>
                    <a:pt x="1483107" y="14923"/>
                  </a:lnTo>
                  <a:lnTo>
                    <a:pt x="1494535" y="18098"/>
                  </a:lnTo>
                  <a:lnTo>
                    <a:pt x="1506280" y="21273"/>
                  </a:lnTo>
                  <a:lnTo>
                    <a:pt x="1517708" y="25083"/>
                  </a:lnTo>
                  <a:lnTo>
                    <a:pt x="1529136" y="29210"/>
                  </a:lnTo>
                  <a:lnTo>
                    <a:pt x="1540564" y="33020"/>
                  </a:lnTo>
                  <a:lnTo>
                    <a:pt x="1551358" y="37783"/>
                  </a:lnTo>
                  <a:lnTo>
                    <a:pt x="1562468" y="42545"/>
                  </a:lnTo>
                  <a:lnTo>
                    <a:pt x="1573261" y="46990"/>
                  </a:lnTo>
                  <a:lnTo>
                    <a:pt x="1584372" y="52705"/>
                  </a:lnTo>
                  <a:lnTo>
                    <a:pt x="1594848" y="58103"/>
                  </a:lnTo>
                  <a:lnTo>
                    <a:pt x="1605323" y="63818"/>
                  </a:lnTo>
                  <a:lnTo>
                    <a:pt x="1615799" y="69850"/>
                  </a:lnTo>
                  <a:lnTo>
                    <a:pt x="1625957" y="76200"/>
                  </a:lnTo>
                  <a:lnTo>
                    <a:pt x="1636116" y="82868"/>
                  </a:lnTo>
                  <a:lnTo>
                    <a:pt x="1645956" y="89853"/>
                  </a:lnTo>
                  <a:lnTo>
                    <a:pt x="1655480" y="96838"/>
                  </a:lnTo>
                  <a:lnTo>
                    <a:pt x="1665320" y="104458"/>
                  </a:lnTo>
                  <a:lnTo>
                    <a:pt x="1674844" y="111760"/>
                  </a:lnTo>
                  <a:lnTo>
                    <a:pt x="1684050" y="119698"/>
                  </a:lnTo>
                  <a:lnTo>
                    <a:pt x="1693573" y="127953"/>
                  </a:lnTo>
                  <a:lnTo>
                    <a:pt x="1702144" y="135890"/>
                  </a:lnTo>
                  <a:lnTo>
                    <a:pt x="1711350" y="144780"/>
                  </a:lnTo>
                  <a:lnTo>
                    <a:pt x="1719921" y="153353"/>
                  </a:lnTo>
                  <a:lnTo>
                    <a:pt x="1728175" y="162243"/>
                  </a:lnTo>
                  <a:lnTo>
                    <a:pt x="1736428" y="171768"/>
                  </a:lnTo>
                  <a:lnTo>
                    <a:pt x="1744047" y="180975"/>
                  </a:lnTo>
                  <a:lnTo>
                    <a:pt x="1751983" y="190500"/>
                  </a:lnTo>
                  <a:lnTo>
                    <a:pt x="1758967" y="200343"/>
                  </a:lnTo>
                  <a:lnTo>
                    <a:pt x="1765951" y="210185"/>
                  </a:lnTo>
                  <a:lnTo>
                    <a:pt x="1773252" y="220028"/>
                  </a:lnTo>
                  <a:lnTo>
                    <a:pt x="1779918" y="230188"/>
                  </a:lnTo>
                  <a:lnTo>
                    <a:pt x="1785950" y="240348"/>
                  </a:lnTo>
                  <a:lnTo>
                    <a:pt x="1791981" y="250508"/>
                  </a:lnTo>
                  <a:lnTo>
                    <a:pt x="1797695" y="260985"/>
                  </a:lnTo>
                  <a:lnTo>
                    <a:pt x="1803410" y="272098"/>
                  </a:lnTo>
                  <a:lnTo>
                    <a:pt x="1808806" y="282575"/>
                  </a:lnTo>
                  <a:lnTo>
                    <a:pt x="1813568" y="293688"/>
                  </a:lnTo>
                  <a:lnTo>
                    <a:pt x="1818647" y="304483"/>
                  </a:lnTo>
                  <a:lnTo>
                    <a:pt x="1822774" y="315595"/>
                  </a:lnTo>
                  <a:lnTo>
                    <a:pt x="1827218" y="326708"/>
                  </a:lnTo>
                  <a:lnTo>
                    <a:pt x="1831027" y="338138"/>
                  </a:lnTo>
                  <a:lnTo>
                    <a:pt x="1834519" y="349568"/>
                  </a:lnTo>
                  <a:lnTo>
                    <a:pt x="1837694" y="361315"/>
                  </a:lnTo>
                  <a:lnTo>
                    <a:pt x="1840868" y="372745"/>
                  </a:lnTo>
                  <a:lnTo>
                    <a:pt x="1843725" y="384493"/>
                  </a:lnTo>
                  <a:lnTo>
                    <a:pt x="1846265" y="396240"/>
                  </a:lnTo>
                  <a:lnTo>
                    <a:pt x="1848487" y="408305"/>
                  </a:lnTo>
                  <a:lnTo>
                    <a:pt x="1850391" y="420053"/>
                  </a:lnTo>
                  <a:lnTo>
                    <a:pt x="1851979" y="432118"/>
                  </a:lnTo>
                  <a:lnTo>
                    <a:pt x="1853566" y="444500"/>
                  </a:lnTo>
                  <a:lnTo>
                    <a:pt x="1854201" y="456565"/>
                  </a:lnTo>
                  <a:lnTo>
                    <a:pt x="1855153" y="468630"/>
                  </a:lnTo>
                  <a:lnTo>
                    <a:pt x="1855470" y="480695"/>
                  </a:lnTo>
                  <a:lnTo>
                    <a:pt x="1855788" y="493395"/>
                  </a:lnTo>
                  <a:lnTo>
                    <a:pt x="1855470" y="507365"/>
                  </a:lnTo>
                  <a:lnTo>
                    <a:pt x="1855153" y="521970"/>
                  </a:lnTo>
                  <a:lnTo>
                    <a:pt x="1853883" y="535940"/>
                  </a:lnTo>
                  <a:lnTo>
                    <a:pt x="1852296" y="550545"/>
                  </a:lnTo>
                  <a:lnTo>
                    <a:pt x="1850709" y="564833"/>
                  </a:lnTo>
                  <a:lnTo>
                    <a:pt x="1848487" y="578485"/>
                  </a:lnTo>
                  <a:lnTo>
                    <a:pt x="1845630" y="592455"/>
                  </a:lnTo>
                  <a:lnTo>
                    <a:pt x="1842773" y="606108"/>
                  </a:lnTo>
                  <a:lnTo>
                    <a:pt x="1839281" y="620078"/>
                  </a:lnTo>
                  <a:lnTo>
                    <a:pt x="1835472" y="633095"/>
                  </a:lnTo>
                  <a:lnTo>
                    <a:pt x="1831662" y="647065"/>
                  </a:lnTo>
                  <a:lnTo>
                    <a:pt x="1826900" y="659765"/>
                  </a:lnTo>
                  <a:lnTo>
                    <a:pt x="1821821" y="673100"/>
                  </a:lnTo>
                  <a:lnTo>
                    <a:pt x="1816742" y="686118"/>
                  </a:lnTo>
                  <a:lnTo>
                    <a:pt x="1810711" y="699135"/>
                  </a:lnTo>
                  <a:lnTo>
                    <a:pt x="1804997" y="711518"/>
                  </a:lnTo>
                  <a:lnTo>
                    <a:pt x="1795791" y="700405"/>
                  </a:lnTo>
                  <a:lnTo>
                    <a:pt x="1785950" y="689293"/>
                  </a:lnTo>
                  <a:lnTo>
                    <a:pt x="1776426" y="678180"/>
                  </a:lnTo>
                  <a:lnTo>
                    <a:pt x="1766586" y="668020"/>
                  </a:lnTo>
                  <a:lnTo>
                    <a:pt x="1755793" y="657543"/>
                  </a:lnTo>
                  <a:lnTo>
                    <a:pt x="1745317" y="647700"/>
                  </a:lnTo>
                  <a:lnTo>
                    <a:pt x="1734206" y="637858"/>
                  </a:lnTo>
                  <a:lnTo>
                    <a:pt x="1723413" y="628650"/>
                  </a:lnTo>
                  <a:lnTo>
                    <a:pt x="1711668" y="619443"/>
                  </a:lnTo>
                  <a:lnTo>
                    <a:pt x="1700240" y="610870"/>
                  </a:lnTo>
                  <a:lnTo>
                    <a:pt x="1688177" y="602298"/>
                  </a:lnTo>
                  <a:lnTo>
                    <a:pt x="1676114" y="594360"/>
                  </a:lnTo>
                  <a:lnTo>
                    <a:pt x="1663416" y="586740"/>
                  </a:lnTo>
                  <a:lnTo>
                    <a:pt x="1651036" y="579120"/>
                  </a:lnTo>
                  <a:lnTo>
                    <a:pt x="1638020" y="572135"/>
                  </a:lnTo>
                  <a:lnTo>
                    <a:pt x="1625005" y="565468"/>
                  </a:lnTo>
                  <a:lnTo>
                    <a:pt x="1611672" y="558800"/>
                  </a:lnTo>
                  <a:lnTo>
                    <a:pt x="1598340" y="553085"/>
                  </a:lnTo>
                  <a:lnTo>
                    <a:pt x="1584689" y="547370"/>
                  </a:lnTo>
                  <a:lnTo>
                    <a:pt x="1570722" y="541973"/>
                  </a:lnTo>
                  <a:lnTo>
                    <a:pt x="1556437" y="537210"/>
                  </a:lnTo>
                  <a:lnTo>
                    <a:pt x="1542469" y="532448"/>
                  </a:lnTo>
                  <a:lnTo>
                    <a:pt x="1527866" y="528638"/>
                  </a:lnTo>
                  <a:lnTo>
                    <a:pt x="1513264" y="524828"/>
                  </a:lnTo>
                  <a:lnTo>
                    <a:pt x="1498979" y="521653"/>
                  </a:lnTo>
                  <a:lnTo>
                    <a:pt x="1484059" y="518795"/>
                  </a:lnTo>
                  <a:lnTo>
                    <a:pt x="1468822" y="516255"/>
                  </a:lnTo>
                  <a:lnTo>
                    <a:pt x="1453902" y="514033"/>
                  </a:lnTo>
                  <a:lnTo>
                    <a:pt x="1438664" y="512445"/>
                  </a:lnTo>
                  <a:lnTo>
                    <a:pt x="1422792" y="511493"/>
                  </a:lnTo>
                  <a:lnTo>
                    <a:pt x="1407555" y="510858"/>
                  </a:lnTo>
                  <a:lnTo>
                    <a:pt x="1392000" y="510540"/>
                  </a:lnTo>
                  <a:lnTo>
                    <a:pt x="1378350" y="510858"/>
                  </a:lnTo>
                  <a:lnTo>
                    <a:pt x="1365017" y="511493"/>
                  </a:lnTo>
                  <a:lnTo>
                    <a:pt x="1351684" y="512128"/>
                  </a:lnTo>
                  <a:lnTo>
                    <a:pt x="1338351" y="513398"/>
                  </a:lnTo>
                  <a:lnTo>
                    <a:pt x="1325019" y="514985"/>
                  </a:lnTo>
                  <a:lnTo>
                    <a:pt x="1312003" y="516890"/>
                  </a:lnTo>
                  <a:lnTo>
                    <a:pt x="1298671" y="518795"/>
                  </a:lnTo>
                  <a:lnTo>
                    <a:pt x="1286290" y="521335"/>
                  </a:lnTo>
                  <a:lnTo>
                    <a:pt x="1273275" y="524193"/>
                  </a:lnTo>
                  <a:lnTo>
                    <a:pt x="1260577" y="527050"/>
                  </a:lnTo>
                  <a:lnTo>
                    <a:pt x="1248197" y="530543"/>
                  </a:lnTo>
                  <a:lnTo>
                    <a:pt x="1235499" y="534670"/>
                  </a:lnTo>
                  <a:lnTo>
                    <a:pt x="1223436" y="538480"/>
                  </a:lnTo>
                  <a:lnTo>
                    <a:pt x="1211373" y="542608"/>
                  </a:lnTo>
                  <a:lnTo>
                    <a:pt x="1199310" y="547053"/>
                  </a:lnTo>
                  <a:lnTo>
                    <a:pt x="1187565" y="552133"/>
                  </a:lnTo>
                  <a:lnTo>
                    <a:pt x="1175819" y="557213"/>
                  </a:lnTo>
                  <a:lnTo>
                    <a:pt x="1164074" y="562610"/>
                  </a:lnTo>
                  <a:lnTo>
                    <a:pt x="1152646" y="568325"/>
                  </a:lnTo>
                  <a:lnTo>
                    <a:pt x="1141218" y="574040"/>
                  </a:lnTo>
                  <a:lnTo>
                    <a:pt x="1130107" y="580390"/>
                  </a:lnTo>
                  <a:lnTo>
                    <a:pt x="1119314" y="587058"/>
                  </a:lnTo>
                  <a:lnTo>
                    <a:pt x="1108838" y="593725"/>
                  </a:lnTo>
                  <a:lnTo>
                    <a:pt x="1098045" y="600710"/>
                  </a:lnTo>
                  <a:lnTo>
                    <a:pt x="1087569" y="607695"/>
                  </a:lnTo>
                  <a:lnTo>
                    <a:pt x="1077411" y="615315"/>
                  </a:lnTo>
                  <a:lnTo>
                    <a:pt x="1067570" y="622935"/>
                  </a:lnTo>
                  <a:lnTo>
                    <a:pt x="1057412" y="630873"/>
                  </a:lnTo>
                  <a:lnTo>
                    <a:pt x="1047888" y="639128"/>
                  </a:lnTo>
                  <a:lnTo>
                    <a:pt x="1038683" y="647383"/>
                  </a:lnTo>
                  <a:lnTo>
                    <a:pt x="1029159" y="655955"/>
                  </a:lnTo>
                  <a:lnTo>
                    <a:pt x="1020271" y="664845"/>
                  </a:lnTo>
                  <a:lnTo>
                    <a:pt x="1011700" y="674053"/>
                  </a:lnTo>
                  <a:lnTo>
                    <a:pt x="1002811" y="682943"/>
                  </a:lnTo>
                  <a:lnTo>
                    <a:pt x="994240" y="692468"/>
                  </a:lnTo>
                  <a:lnTo>
                    <a:pt x="985987" y="702310"/>
                  </a:lnTo>
                  <a:lnTo>
                    <a:pt x="978368" y="712153"/>
                  </a:lnTo>
                  <a:lnTo>
                    <a:pt x="970432" y="722313"/>
                  </a:lnTo>
                  <a:lnTo>
                    <a:pt x="963130" y="732473"/>
                  </a:lnTo>
                  <a:lnTo>
                    <a:pt x="955829" y="742633"/>
                  </a:lnTo>
                  <a:lnTo>
                    <a:pt x="948845" y="753110"/>
                  </a:lnTo>
                  <a:lnTo>
                    <a:pt x="942179" y="764223"/>
                  </a:lnTo>
                  <a:lnTo>
                    <a:pt x="935830" y="775018"/>
                  </a:lnTo>
                  <a:lnTo>
                    <a:pt x="929799" y="786130"/>
                  </a:lnTo>
                  <a:lnTo>
                    <a:pt x="923767" y="797560"/>
                  </a:lnTo>
                  <a:lnTo>
                    <a:pt x="918053" y="808673"/>
                  </a:lnTo>
                  <a:lnTo>
                    <a:pt x="912339" y="820103"/>
                  </a:lnTo>
                  <a:lnTo>
                    <a:pt x="907260" y="831850"/>
                  </a:lnTo>
                  <a:lnTo>
                    <a:pt x="902498" y="843915"/>
                  </a:lnTo>
                  <a:lnTo>
                    <a:pt x="898054" y="855663"/>
                  </a:lnTo>
                  <a:lnTo>
                    <a:pt x="893610" y="868045"/>
                  </a:lnTo>
                  <a:lnTo>
                    <a:pt x="889800" y="880428"/>
                  </a:lnTo>
                  <a:lnTo>
                    <a:pt x="885674" y="892493"/>
                  </a:lnTo>
                  <a:lnTo>
                    <a:pt x="882817" y="905193"/>
                  </a:lnTo>
                  <a:lnTo>
                    <a:pt x="879642" y="917575"/>
                  </a:lnTo>
                  <a:lnTo>
                    <a:pt x="876785" y="930593"/>
                  </a:lnTo>
                  <a:lnTo>
                    <a:pt x="873928" y="943610"/>
                  </a:lnTo>
                  <a:lnTo>
                    <a:pt x="872024" y="956628"/>
                  </a:lnTo>
                  <a:lnTo>
                    <a:pt x="870119" y="969328"/>
                  </a:lnTo>
                  <a:lnTo>
                    <a:pt x="868532" y="982663"/>
                  </a:lnTo>
                  <a:lnTo>
                    <a:pt x="867262" y="995998"/>
                  </a:lnTo>
                  <a:lnTo>
                    <a:pt x="866627" y="1009333"/>
                  </a:lnTo>
                  <a:lnTo>
                    <a:pt x="866310" y="1022985"/>
                  </a:lnTo>
                  <a:lnTo>
                    <a:pt x="865675" y="1036320"/>
                  </a:lnTo>
                  <a:lnTo>
                    <a:pt x="866310" y="1054101"/>
                  </a:lnTo>
                  <a:lnTo>
                    <a:pt x="866944" y="1071246"/>
                  </a:lnTo>
                  <a:lnTo>
                    <a:pt x="868532" y="1088391"/>
                  </a:lnTo>
                  <a:lnTo>
                    <a:pt x="870436" y="1105536"/>
                  </a:lnTo>
                  <a:lnTo>
                    <a:pt x="872976" y="1122363"/>
                  </a:lnTo>
                  <a:lnTo>
                    <a:pt x="876150" y="1139191"/>
                  </a:lnTo>
                  <a:lnTo>
                    <a:pt x="879642" y="1155383"/>
                  </a:lnTo>
                  <a:lnTo>
                    <a:pt x="883769" y="1171893"/>
                  </a:lnTo>
                  <a:lnTo>
                    <a:pt x="888213" y="1188086"/>
                  </a:lnTo>
                  <a:lnTo>
                    <a:pt x="893292" y="1203643"/>
                  </a:lnTo>
                  <a:lnTo>
                    <a:pt x="898689" y="1219518"/>
                  </a:lnTo>
                  <a:lnTo>
                    <a:pt x="905038" y="1235076"/>
                  </a:lnTo>
                  <a:lnTo>
                    <a:pt x="911387" y="1249998"/>
                  </a:lnTo>
                  <a:lnTo>
                    <a:pt x="918371" y="1264921"/>
                  </a:lnTo>
                  <a:lnTo>
                    <a:pt x="925672" y="1279843"/>
                  </a:lnTo>
                  <a:lnTo>
                    <a:pt x="933608" y="1294131"/>
                  </a:lnTo>
                  <a:lnTo>
                    <a:pt x="941862" y="1308418"/>
                  </a:lnTo>
                  <a:lnTo>
                    <a:pt x="950433" y="1322071"/>
                  </a:lnTo>
                  <a:lnTo>
                    <a:pt x="959956" y="1335723"/>
                  </a:lnTo>
                  <a:lnTo>
                    <a:pt x="969162" y="1349058"/>
                  </a:lnTo>
                  <a:lnTo>
                    <a:pt x="979003" y="1362076"/>
                  </a:lnTo>
                  <a:lnTo>
                    <a:pt x="989478" y="1374458"/>
                  </a:lnTo>
                  <a:lnTo>
                    <a:pt x="1000272" y="1386841"/>
                  </a:lnTo>
                  <a:lnTo>
                    <a:pt x="1011065" y="1398906"/>
                  </a:lnTo>
                  <a:lnTo>
                    <a:pt x="1022493" y="1410653"/>
                  </a:lnTo>
                  <a:lnTo>
                    <a:pt x="1034556" y="1421448"/>
                  </a:lnTo>
                  <a:lnTo>
                    <a:pt x="1046301" y="1432561"/>
                  </a:lnTo>
                  <a:lnTo>
                    <a:pt x="1058999" y="1443038"/>
                  </a:lnTo>
                  <a:lnTo>
                    <a:pt x="1072014" y="1453198"/>
                  </a:lnTo>
                  <a:lnTo>
                    <a:pt x="1084712" y="1463041"/>
                  </a:lnTo>
                  <a:lnTo>
                    <a:pt x="1098680" y="1472566"/>
                  </a:lnTo>
                  <a:lnTo>
                    <a:pt x="1112330" y="1481138"/>
                  </a:lnTo>
                  <a:lnTo>
                    <a:pt x="1012652" y="1587183"/>
                  </a:lnTo>
                  <a:lnTo>
                    <a:pt x="1008525" y="1591628"/>
                  </a:lnTo>
                  <a:lnTo>
                    <a:pt x="1004081" y="1595438"/>
                  </a:lnTo>
                  <a:lnTo>
                    <a:pt x="999319" y="1599566"/>
                  </a:lnTo>
                  <a:lnTo>
                    <a:pt x="994558" y="1603058"/>
                  </a:lnTo>
                  <a:lnTo>
                    <a:pt x="990113" y="1606233"/>
                  </a:lnTo>
                  <a:lnTo>
                    <a:pt x="985034" y="1609091"/>
                  </a:lnTo>
                  <a:lnTo>
                    <a:pt x="979320" y="1611948"/>
                  </a:lnTo>
                  <a:lnTo>
                    <a:pt x="974241" y="1614806"/>
                  </a:lnTo>
                  <a:lnTo>
                    <a:pt x="968844" y="1616711"/>
                  </a:lnTo>
                  <a:lnTo>
                    <a:pt x="963130" y="1618616"/>
                  </a:lnTo>
                  <a:lnTo>
                    <a:pt x="957416" y="1620203"/>
                  </a:lnTo>
                  <a:lnTo>
                    <a:pt x="951702" y="1621791"/>
                  </a:lnTo>
                  <a:lnTo>
                    <a:pt x="945671" y="1623061"/>
                  </a:lnTo>
                  <a:lnTo>
                    <a:pt x="939957" y="1623696"/>
                  </a:lnTo>
                  <a:lnTo>
                    <a:pt x="933926" y="1624013"/>
                  </a:lnTo>
                  <a:lnTo>
                    <a:pt x="927577" y="1624013"/>
                  </a:lnTo>
                  <a:lnTo>
                    <a:pt x="921862" y="1624013"/>
                  </a:lnTo>
                  <a:lnTo>
                    <a:pt x="915831" y="1623696"/>
                  </a:lnTo>
                  <a:lnTo>
                    <a:pt x="909800" y="1623061"/>
                  </a:lnTo>
                  <a:lnTo>
                    <a:pt x="904086" y="1621791"/>
                  </a:lnTo>
                  <a:lnTo>
                    <a:pt x="898372" y="1620203"/>
                  </a:lnTo>
                  <a:lnTo>
                    <a:pt x="892340" y="1618616"/>
                  </a:lnTo>
                  <a:lnTo>
                    <a:pt x="886944" y="1616711"/>
                  </a:lnTo>
                  <a:lnTo>
                    <a:pt x="881547" y="1614806"/>
                  </a:lnTo>
                  <a:lnTo>
                    <a:pt x="876150" y="1611948"/>
                  </a:lnTo>
                  <a:lnTo>
                    <a:pt x="871071" y="1609091"/>
                  </a:lnTo>
                  <a:lnTo>
                    <a:pt x="865675" y="1606233"/>
                  </a:lnTo>
                  <a:lnTo>
                    <a:pt x="860596" y="1603058"/>
                  </a:lnTo>
                  <a:lnTo>
                    <a:pt x="856151" y="1599566"/>
                  </a:lnTo>
                  <a:lnTo>
                    <a:pt x="851390" y="1595438"/>
                  </a:lnTo>
                  <a:lnTo>
                    <a:pt x="846945" y="1591628"/>
                  </a:lnTo>
                  <a:lnTo>
                    <a:pt x="842819" y="1587183"/>
                  </a:lnTo>
                  <a:lnTo>
                    <a:pt x="144120" y="841693"/>
                  </a:lnTo>
                  <a:lnTo>
                    <a:pt x="135549" y="833120"/>
                  </a:lnTo>
                  <a:lnTo>
                    <a:pt x="127296" y="823913"/>
                  </a:lnTo>
                  <a:lnTo>
                    <a:pt x="119042" y="815023"/>
                  </a:lnTo>
                  <a:lnTo>
                    <a:pt x="111423" y="805498"/>
                  </a:lnTo>
                  <a:lnTo>
                    <a:pt x="103805" y="796290"/>
                  </a:lnTo>
                  <a:lnTo>
                    <a:pt x="96504" y="786448"/>
                  </a:lnTo>
                  <a:lnTo>
                    <a:pt x="89520" y="776605"/>
                  </a:lnTo>
                  <a:lnTo>
                    <a:pt x="82218" y="766445"/>
                  </a:lnTo>
                  <a:lnTo>
                    <a:pt x="76187" y="756603"/>
                  </a:lnTo>
                  <a:lnTo>
                    <a:pt x="69838" y="746125"/>
                  </a:lnTo>
                  <a:lnTo>
                    <a:pt x="63489" y="735965"/>
                  </a:lnTo>
                  <a:lnTo>
                    <a:pt x="57775" y="725170"/>
                  </a:lnTo>
                  <a:lnTo>
                    <a:pt x="52061" y="714693"/>
                  </a:lnTo>
                  <a:lnTo>
                    <a:pt x="46982" y="703898"/>
                  </a:lnTo>
                  <a:lnTo>
                    <a:pt x="41903" y="693103"/>
                  </a:lnTo>
                  <a:lnTo>
                    <a:pt x="37141" y="681990"/>
                  </a:lnTo>
                  <a:lnTo>
                    <a:pt x="33014" y="670878"/>
                  </a:lnTo>
                  <a:lnTo>
                    <a:pt x="28570" y="659448"/>
                  </a:lnTo>
                  <a:lnTo>
                    <a:pt x="24761" y="648018"/>
                  </a:lnTo>
                  <a:lnTo>
                    <a:pt x="21269" y="636905"/>
                  </a:lnTo>
                  <a:lnTo>
                    <a:pt x="17777" y="625475"/>
                  </a:lnTo>
                  <a:lnTo>
                    <a:pt x="14603" y="613728"/>
                  </a:lnTo>
                  <a:lnTo>
                    <a:pt x="11745" y="601980"/>
                  </a:lnTo>
                  <a:lnTo>
                    <a:pt x="9523" y="590233"/>
                  </a:lnTo>
                  <a:lnTo>
                    <a:pt x="6984" y="578485"/>
                  </a:lnTo>
                  <a:lnTo>
                    <a:pt x="5397" y="566103"/>
                  </a:lnTo>
                  <a:lnTo>
                    <a:pt x="3492" y="554038"/>
                  </a:lnTo>
                  <a:lnTo>
                    <a:pt x="2540" y="542290"/>
                  </a:lnTo>
                  <a:lnTo>
                    <a:pt x="1270" y="530225"/>
                  </a:lnTo>
                  <a:lnTo>
                    <a:pt x="317" y="517525"/>
                  </a:lnTo>
                  <a:lnTo>
                    <a:pt x="0" y="505460"/>
                  </a:lnTo>
                  <a:lnTo>
                    <a:pt x="0" y="493395"/>
                  </a:lnTo>
                  <a:lnTo>
                    <a:pt x="0" y="480695"/>
                  </a:lnTo>
                  <a:lnTo>
                    <a:pt x="317" y="468630"/>
                  </a:lnTo>
                  <a:lnTo>
                    <a:pt x="1270" y="456565"/>
                  </a:lnTo>
                  <a:lnTo>
                    <a:pt x="2540" y="444500"/>
                  </a:lnTo>
                  <a:lnTo>
                    <a:pt x="3492" y="432118"/>
                  </a:lnTo>
                  <a:lnTo>
                    <a:pt x="5397" y="420053"/>
                  </a:lnTo>
                  <a:lnTo>
                    <a:pt x="6984" y="408305"/>
                  </a:lnTo>
                  <a:lnTo>
                    <a:pt x="9523" y="396240"/>
                  </a:lnTo>
                  <a:lnTo>
                    <a:pt x="11745" y="384493"/>
                  </a:lnTo>
                  <a:lnTo>
                    <a:pt x="14603" y="372745"/>
                  </a:lnTo>
                  <a:lnTo>
                    <a:pt x="17777" y="361315"/>
                  </a:lnTo>
                  <a:lnTo>
                    <a:pt x="21269" y="349568"/>
                  </a:lnTo>
                  <a:lnTo>
                    <a:pt x="24761" y="338138"/>
                  </a:lnTo>
                  <a:lnTo>
                    <a:pt x="28570" y="326708"/>
                  </a:lnTo>
                  <a:lnTo>
                    <a:pt x="33014" y="315595"/>
                  </a:lnTo>
                  <a:lnTo>
                    <a:pt x="37141" y="304483"/>
                  </a:lnTo>
                  <a:lnTo>
                    <a:pt x="41903" y="293688"/>
                  </a:lnTo>
                  <a:lnTo>
                    <a:pt x="46982" y="282575"/>
                  </a:lnTo>
                  <a:lnTo>
                    <a:pt x="52061" y="272098"/>
                  </a:lnTo>
                  <a:lnTo>
                    <a:pt x="57775" y="260985"/>
                  </a:lnTo>
                  <a:lnTo>
                    <a:pt x="63489" y="250508"/>
                  </a:lnTo>
                  <a:lnTo>
                    <a:pt x="69838" y="240348"/>
                  </a:lnTo>
                  <a:lnTo>
                    <a:pt x="76187" y="230188"/>
                  </a:lnTo>
                  <a:lnTo>
                    <a:pt x="82218" y="220028"/>
                  </a:lnTo>
                  <a:lnTo>
                    <a:pt x="89520" y="210185"/>
                  </a:lnTo>
                  <a:lnTo>
                    <a:pt x="96504" y="200343"/>
                  </a:lnTo>
                  <a:lnTo>
                    <a:pt x="103805" y="190500"/>
                  </a:lnTo>
                  <a:lnTo>
                    <a:pt x="111423" y="180975"/>
                  </a:lnTo>
                  <a:lnTo>
                    <a:pt x="119042" y="171768"/>
                  </a:lnTo>
                  <a:lnTo>
                    <a:pt x="127296" y="162243"/>
                  </a:lnTo>
                  <a:lnTo>
                    <a:pt x="135549" y="153353"/>
                  </a:lnTo>
                  <a:lnTo>
                    <a:pt x="144120" y="144780"/>
                  </a:lnTo>
                  <a:lnTo>
                    <a:pt x="153326" y="135890"/>
                  </a:lnTo>
                  <a:lnTo>
                    <a:pt x="162215" y="127953"/>
                  </a:lnTo>
                  <a:lnTo>
                    <a:pt x="171103" y="119698"/>
                  </a:lnTo>
                  <a:lnTo>
                    <a:pt x="180627" y="111760"/>
                  </a:lnTo>
                  <a:lnTo>
                    <a:pt x="190150" y="104458"/>
                  </a:lnTo>
                  <a:lnTo>
                    <a:pt x="199991" y="96838"/>
                  </a:lnTo>
                  <a:lnTo>
                    <a:pt x="209514" y="89853"/>
                  </a:lnTo>
                  <a:lnTo>
                    <a:pt x="219355" y="82868"/>
                  </a:lnTo>
                  <a:lnTo>
                    <a:pt x="229513" y="76200"/>
                  </a:lnTo>
                  <a:lnTo>
                    <a:pt x="239672" y="69850"/>
                  </a:lnTo>
                  <a:lnTo>
                    <a:pt x="250465" y="63818"/>
                  </a:lnTo>
                  <a:lnTo>
                    <a:pt x="260940" y="58103"/>
                  </a:lnTo>
                  <a:lnTo>
                    <a:pt x="271416" y="52705"/>
                  </a:lnTo>
                  <a:lnTo>
                    <a:pt x="282209" y="46990"/>
                  </a:lnTo>
                  <a:lnTo>
                    <a:pt x="293002" y="42545"/>
                  </a:lnTo>
                  <a:lnTo>
                    <a:pt x="304113" y="37783"/>
                  </a:lnTo>
                  <a:lnTo>
                    <a:pt x="315541" y="33020"/>
                  </a:lnTo>
                  <a:lnTo>
                    <a:pt x="326334" y="29210"/>
                  </a:lnTo>
                  <a:lnTo>
                    <a:pt x="337762" y="25083"/>
                  </a:lnTo>
                  <a:lnTo>
                    <a:pt x="349508" y="21273"/>
                  </a:lnTo>
                  <a:lnTo>
                    <a:pt x="360936" y="18098"/>
                  </a:lnTo>
                  <a:lnTo>
                    <a:pt x="372681" y="14923"/>
                  </a:lnTo>
                  <a:lnTo>
                    <a:pt x="384427" y="12383"/>
                  </a:lnTo>
                  <a:lnTo>
                    <a:pt x="396172" y="9843"/>
                  </a:lnTo>
                  <a:lnTo>
                    <a:pt x="407918" y="7620"/>
                  </a:lnTo>
                  <a:lnTo>
                    <a:pt x="419981" y="5715"/>
                  </a:lnTo>
                  <a:lnTo>
                    <a:pt x="431726" y="4128"/>
                  </a:lnTo>
                  <a:lnTo>
                    <a:pt x="443789" y="2858"/>
                  </a:lnTo>
                  <a:lnTo>
                    <a:pt x="456170" y="1588"/>
                  </a:lnTo>
                  <a:lnTo>
                    <a:pt x="468233" y="953"/>
                  </a:lnTo>
                  <a:lnTo>
                    <a:pt x="480613" y="635"/>
                  </a:lnTo>
                  <a:lnTo>
                    <a:pt x="492993" y="0"/>
                  </a:lnTo>
                  <a:close/>
                </a:path>
              </a:pathLst>
            </a:custGeom>
            <a:solidFill>
              <a:srgbClr val="5482A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KSO_Shape"/>
            <p:cNvSpPr/>
            <p:nvPr/>
          </p:nvSpPr>
          <p:spPr bwMode="auto">
            <a:xfrm>
              <a:off x="1597984" y="4012961"/>
              <a:ext cx="607690" cy="384355"/>
            </a:xfrm>
            <a:custGeom>
              <a:avLst/>
              <a:gdLst>
                <a:gd name="T0" fmla="*/ 432306676 w 6235"/>
                <a:gd name="T1" fmla="*/ 188202068 h 5380"/>
                <a:gd name="T2" fmla="*/ 425585249 w 6235"/>
                <a:gd name="T3" fmla="*/ 175686526 h 5380"/>
                <a:gd name="T4" fmla="*/ 419517664 w 6235"/>
                <a:gd name="T5" fmla="*/ 168307917 h 5380"/>
                <a:gd name="T6" fmla="*/ 411302791 w 6235"/>
                <a:gd name="T7" fmla="*/ 163077441 h 5380"/>
                <a:gd name="T8" fmla="*/ 405981623 w 6235"/>
                <a:gd name="T9" fmla="*/ 161396108 h 5380"/>
                <a:gd name="T10" fmla="*/ 398980328 w 6235"/>
                <a:gd name="T11" fmla="*/ 160368660 h 5380"/>
                <a:gd name="T12" fmla="*/ 391979033 w 6235"/>
                <a:gd name="T13" fmla="*/ 160648984 h 5380"/>
                <a:gd name="T14" fmla="*/ 385164419 w 6235"/>
                <a:gd name="T15" fmla="*/ 162423555 h 5380"/>
                <a:gd name="T16" fmla="*/ 378816659 w 6235"/>
                <a:gd name="T17" fmla="*/ 165412355 h 5380"/>
                <a:gd name="T18" fmla="*/ 373122435 w 6235"/>
                <a:gd name="T19" fmla="*/ 169522146 h 5380"/>
                <a:gd name="T20" fmla="*/ 368361310 w 6235"/>
                <a:gd name="T21" fmla="*/ 174752316 h 5380"/>
                <a:gd name="T22" fmla="*/ 364533895 w 6235"/>
                <a:gd name="T23" fmla="*/ 181103783 h 5380"/>
                <a:gd name="T24" fmla="*/ 268103009 w 6235"/>
                <a:gd name="T25" fmla="*/ 29888304 h 5380"/>
                <a:gd name="T26" fmla="*/ 266049214 w 6235"/>
                <a:gd name="T27" fmla="*/ 22789713 h 5380"/>
                <a:gd name="T28" fmla="*/ 262781841 w 6235"/>
                <a:gd name="T29" fmla="*/ 16438552 h 5380"/>
                <a:gd name="T30" fmla="*/ 258394383 w 6235"/>
                <a:gd name="T31" fmla="*/ 10927752 h 5380"/>
                <a:gd name="T32" fmla="*/ 252980028 w 6235"/>
                <a:gd name="T33" fmla="*/ 6444705 h 5380"/>
                <a:gd name="T34" fmla="*/ 246912443 w 6235"/>
                <a:gd name="T35" fmla="*/ 2988800 h 5380"/>
                <a:gd name="T36" fmla="*/ 240191016 w 6235"/>
                <a:gd name="T37" fmla="*/ 840667 h 5380"/>
                <a:gd name="T38" fmla="*/ 233189721 w 6235"/>
                <a:gd name="T39" fmla="*/ 0 h 5380"/>
                <a:gd name="T40" fmla="*/ 225815064 w 6235"/>
                <a:gd name="T41" fmla="*/ 560343 h 5380"/>
                <a:gd name="T42" fmla="*/ 218346914 w 6235"/>
                <a:gd name="T43" fmla="*/ 2802019 h 5380"/>
                <a:gd name="T44" fmla="*/ 209665492 w 6235"/>
                <a:gd name="T45" fmla="*/ 7845714 h 5380"/>
                <a:gd name="T46" fmla="*/ 202944065 w 6235"/>
                <a:gd name="T47" fmla="*/ 14943999 h 5380"/>
                <a:gd name="T48" fmla="*/ 198183245 w 6235"/>
                <a:gd name="T49" fmla="*/ 23630380 h 5380"/>
                <a:gd name="T50" fmla="*/ 0 w 6235"/>
                <a:gd name="T51" fmla="*/ 395364689 h 5380"/>
                <a:gd name="T52" fmla="*/ 99885245 w 6235"/>
                <a:gd name="T53" fmla="*/ 395644708 h 5380"/>
                <a:gd name="T54" fmla="*/ 106606366 w 6235"/>
                <a:gd name="T55" fmla="*/ 395177603 h 5380"/>
                <a:gd name="T56" fmla="*/ 113047619 w 6235"/>
                <a:gd name="T57" fmla="*/ 393589812 h 5380"/>
                <a:gd name="T58" fmla="*/ 119022017 w 6235"/>
                <a:gd name="T59" fmla="*/ 390974574 h 5380"/>
                <a:gd name="T60" fmla="*/ 122569258 w 6235"/>
                <a:gd name="T61" fmla="*/ 388639660 h 5380"/>
                <a:gd name="T62" fmla="*/ 126303486 w 6235"/>
                <a:gd name="T63" fmla="*/ 385557623 h 5380"/>
                <a:gd name="T64" fmla="*/ 133304781 w 6235"/>
                <a:gd name="T65" fmla="*/ 376590918 h 5380"/>
                <a:gd name="T66" fmla="*/ 218907262 w 6235"/>
                <a:gd name="T67" fmla="*/ 166439803 h 5380"/>
                <a:gd name="T68" fmla="*/ 275104304 w 6235"/>
                <a:gd name="T69" fmla="*/ 476249371 h 5380"/>
                <a:gd name="T70" fmla="*/ 277811329 w 6235"/>
                <a:gd name="T71" fmla="*/ 483067637 h 5380"/>
                <a:gd name="T72" fmla="*/ 281731932 w 6235"/>
                <a:gd name="T73" fmla="*/ 488951999 h 5380"/>
                <a:gd name="T74" fmla="*/ 286493057 w 6235"/>
                <a:gd name="T75" fmla="*/ 493995389 h 5380"/>
                <a:gd name="T76" fmla="*/ 292280774 w 6235"/>
                <a:gd name="T77" fmla="*/ 497918399 h 5380"/>
                <a:gd name="T78" fmla="*/ 298721721 w 6235"/>
                <a:gd name="T79" fmla="*/ 500813655 h 5380"/>
                <a:gd name="T80" fmla="*/ 305629828 w 6235"/>
                <a:gd name="T81" fmla="*/ 502308208 h 5380"/>
                <a:gd name="T82" fmla="*/ 312817804 w 6235"/>
                <a:gd name="T83" fmla="*/ 502401446 h 5380"/>
                <a:gd name="T84" fmla="*/ 318885695 w 6235"/>
                <a:gd name="T85" fmla="*/ 501467541 h 5380"/>
                <a:gd name="T86" fmla="*/ 327660611 w 6235"/>
                <a:gd name="T87" fmla="*/ 498011636 h 5380"/>
                <a:gd name="T88" fmla="*/ 335128455 w 6235"/>
                <a:gd name="T89" fmla="*/ 492501142 h 5380"/>
                <a:gd name="T90" fmla="*/ 340916478 w 6235"/>
                <a:gd name="T91" fmla="*/ 485496095 h 5380"/>
                <a:gd name="T92" fmla="*/ 343996864 w 6235"/>
                <a:gd name="T93" fmla="*/ 479331714 h 5380"/>
                <a:gd name="T94" fmla="*/ 345303936 w 6235"/>
                <a:gd name="T95" fmla="*/ 475221923 h 5380"/>
                <a:gd name="T96" fmla="*/ 437721031 w 6235"/>
                <a:gd name="T97" fmla="*/ 371267204 h 5380"/>
                <a:gd name="T98" fmla="*/ 443975298 w 6235"/>
                <a:gd name="T99" fmla="*/ 381261051 h 5380"/>
                <a:gd name="T100" fmla="*/ 453030387 w 6235"/>
                <a:gd name="T101" fmla="*/ 388546423 h 5380"/>
                <a:gd name="T102" fmla="*/ 463672417 w 6235"/>
                <a:gd name="T103" fmla="*/ 392562670 h 5380"/>
                <a:gd name="T104" fmla="*/ 472447333 w 6235"/>
                <a:gd name="T105" fmla="*/ 393403031 h 5380"/>
                <a:gd name="T106" fmla="*/ 493918073 w 6235"/>
                <a:gd name="T107" fmla="*/ 320550845 h 538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6235" h="5380">
                  <a:moveTo>
                    <a:pt x="5291" y="3432"/>
                  </a:moveTo>
                  <a:lnTo>
                    <a:pt x="4652" y="2060"/>
                  </a:lnTo>
                  <a:lnTo>
                    <a:pt x="4631" y="2015"/>
                  </a:lnTo>
                  <a:lnTo>
                    <a:pt x="4610" y="1969"/>
                  </a:lnTo>
                  <a:lnTo>
                    <a:pt x="4586" y="1924"/>
                  </a:lnTo>
                  <a:lnTo>
                    <a:pt x="4573" y="1902"/>
                  </a:lnTo>
                  <a:lnTo>
                    <a:pt x="4559" y="1881"/>
                  </a:lnTo>
                  <a:lnTo>
                    <a:pt x="4544" y="1860"/>
                  </a:lnTo>
                  <a:lnTo>
                    <a:pt x="4529" y="1839"/>
                  </a:lnTo>
                  <a:lnTo>
                    <a:pt x="4512" y="1820"/>
                  </a:lnTo>
                  <a:lnTo>
                    <a:pt x="4494" y="1802"/>
                  </a:lnTo>
                  <a:lnTo>
                    <a:pt x="4475" y="1786"/>
                  </a:lnTo>
                  <a:lnTo>
                    <a:pt x="4454" y="1771"/>
                  </a:lnTo>
                  <a:lnTo>
                    <a:pt x="4431" y="1757"/>
                  </a:lnTo>
                  <a:lnTo>
                    <a:pt x="4406" y="1746"/>
                  </a:lnTo>
                  <a:lnTo>
                    <a:pt x="4387" y="1739"/>
                  </a:lnTo>
                  <a:lnTo>
                    <a:pt x="4369" y="1733"/>
                  </a:lnTo>
                  <a:lnTo>
                    <a:pt x="4349" y="1728"/>
                  </a:lnTo>
                  <a:lnTo>
                    <a:pt x="4331" y="1723"/>
                  </a:lnTo>
                  <a:lnTo>
                    <a:pt x="4312" y="1720"/>
                  </a:lnTo>
                  <a:lnTo>
                    <a:pt x="4292" y="1718"/>
                  </a:lnTo>
                  <a:lnTo>
                    <a:pt x="4274" y="1717"/>
                  </a:lnTo>
                  <a:lnTo>
                    <a:pt x="4254" y="1717"/>
                  </a:lnTo>
                  <a:lnTo>
                    <a:pt x="4236" y="1717"/>
                  </a:lnTo>
                  <a:lnTo>
                    <a:pt x="4217" y="1718"/>
                  </a:lnTo>
                  <a:lnTo>
                    <a:pt x="4199" y="1720"/>
                  </a:lnTo>
                  <a:lnTo>
                    <a:pt x="4180" y="1724"/>
                  </a:lnTo>
                  <a:lnTo>
                    <a:pt x="4162" y="1728"/>
                  </a:lnTo>
                  <a:lnTo>
                    <a:pt x="4143" y="1733"/>
                  </a:lnTo>
                  <a:lnTo>
                    <a:pt x="4126" y="1739"/>
                  </a:lnTo>
                  <a:lnTo>
                    <a:pt x="4109" y="1746"/>
                  </a:lnTo>
                  <a:lnTo>
                    <a:pt x="4091" y="1754"/>
                  </a:lnTo>
                  <a:lnTo>
                    <a:pt x="4074" y="1761"/>
                  </a:lnTo>
                  <a:lnTo>
                    <a:pt x="4058" y="1771"/>
                  </a:lnTo>
                  <a:lnTo>
                    <a:pt x="4042" y="1781"/>
                  </a:lnTo>
                  <a:lnTo>
                    <a:pt x="4027" y="1792"/>
                  </a:lnTo>
                  <a:lnTo>
                    <a:pt x="4012" y="1803"/>
                  </a:lnTo>
                  <a:lnTo>
                    <a:pt x="3997" y="1815"/>
                  </a:lnTo>
                  <a:lnTo>
                    <a:pt x="3984" y="1828"/>
                  </a:lnTo>
                  <a:lnTo>
                    <a:pt x="3970" y="1841"/>
                  </a:lnTo>
                  <a:lnTo>
                    <a:pt x="3958" y="1856"/>
                  </a:lnTo>
                  <a:lnTo>
                    <a:pt x="3946" y="1871"/>
                  </a:lnTo>
                  <a:lnTo>
                    <a:pt x="3935" y="1887"/>
                  </a:lnTo>
                  <a:lnTo>
                    <a:pt x="3923" y="1903"/>
                  </a:lnTo>
                  <a:lnTo>
                    <a:pt x="3915" y="1920"/>
                  </a:lnTo>
                  <a:lnTo>
                    <a:pt x="3905" y="1939"/>
                  </a:lnTo>
                  <a:lnTo>
                    <a:pt x="3898" y="1957"/>
                  </a:lnTo>
                  <a:lnTo>
                    <a:pt x="3430" y="3400"/>
                  </a:lnTo>
                  <a:lnTo>
                    <a:pt x="2872" y="320"/>
                  </a:lnTo>
                  <a:lnTo>
                    <a:pt x="2868" y="300"/>
                  </a:lnTo>
                  <a:lnTo>
                    <a:pt x="2863" y="281"/>
                  </a:lnTo>
                  <a:lnTo>
                    <a:pt x="2857" y="263"/>
                  </a:lnTo>
                  <a:lnTo>
                    <a:pt x="2850" y="244"/>
                  </a:lnTo>
                  <a:lnTo>
                    <a:pt x="2842" y="226"/>
                  </a:lnTo>
                  <a:lnTo>
                    <a:pt x="2834" y="209"/>
                  </a:lnTo>
                  <a:lnTo>
                    <a:pt x="2825" y="192"/>
                  </a:lnTo>
                  <a:lnTo>
                    <a:pt x="2815" y="176"/>
                  </a:lnTo>
                  <a:lnTo>
                    <a:pt x="2804" y="160"/>
                  </a:lnTo>
                  <a:lnTo>
                    <a:pt x="2793" y="146"/>
                  </a:lnTo>
                  <a:lnTo>
                    <a:pt x="2781" y="131"/>
                  </a:lnTo>
                  <a:lnTo>
                    <a:pt x="2768" y="117"/>
                  </a:lnTo>
                  <a:lnTo>
                    <a:pt x="2755" y="105"/>
                  </a:lnTo>
                  <a:lnTo>
                    <a:pt x="2740" y="93"/>
                  </a:lnTo>
                  <a:lnTo>
                    <a:pt x="2725" y="80"/>
                  </a:lnTo>
                  <a:lnTo>
                    <a:pt x="2710" y="69"/>
                  </a:lnTo>
                  <a:lnTo>
                    <a:pt x="2696" y="59"/>
                  </a:lnTo>
                  <a:lnTo>
                    <a:pt x="2678" y="49"/>
                  </a:lnTo>
                  <a:lnTo>
                    <a:pt x="2662" y="41"/>
                  </a:lnTo>
                  <a:lnTo>
                    <a:pt x="2645" y="32"/>
                  </a:lnTo>
                  <a:lnTo>
                    <a:pt x="2628" y="26"/>
                  </a:lnTo>
                  <a:lnTo>
                    <a:pt x="2610" y="20"/>
                  </a:lnTo>
                  <a:lnTo>
                    <a:pt x="2592" y="14"/>
                  </a:lnTo>
                  <a:lnTo>
                    <a:pt x="2573" y="9"/>
                  </a:lnTo>
                  <a:lnTo>
                    <a:pt x="2555" y="5"/>
                  </a:lnTo>
                  <a:lnTo>
                    <a:pt x="2536" y="2"/>
                  </a:lnTo>
                  <a:lnTo>
                    <a:pt x="2517" y="1"/>
                  </a:lnTo>
                  <a:lnTo>
                    <a:pt x="2498" y="0"/>
                  </a:lnTo>
                  <a:lnTo>
                    <a:pt x="2478" y="0"/>
                  </a:lnTo>
                  <a:lnTo>
                    <a:pt x="2459" y="1"/>
                  </a:lnTo>
                  <a:lnTo>
                    <a:pt x="2439" y="2"/>
                  </a:lnTo>
                  <a:lnTo>
                    <a:pt x="2419" y="6"/>
                  </a:lnTo>
                  <a:lnTo>
                    <a:pt x="2391" y="12"/>
                  </a:lnTo>
                  <a:lnTo>
                    <a:pt x="2365" y="20"/>
                  </a:lnTo>
                  <a:lnTo>
                    <a:pt x="2339" y="30"/>
                  </a:lnTo>
                  <a:lnTo>
                    <a:pt x="2314" y="41"/>
                  </a:lnTo>
                  <a:lnTo>
                    <a:pt x="2291" y="54"/>
                  </a:lnTo>
                  <a:lnTo>
                    <a:pt x="2267" y="68"/>
                  </a:lnTo>
                  <a:lnTo>
                    <a:pt x="2246" y="84"/>
                  </a:lnTo>
                  <a:lnTo>
                    <a:pt x="2227" y="101"/>
                  </a:lnTo>
                  <a:lnTo>
                    <a:pt x="2207" y="120"/>
                  </a:lnTo>
                  <a:lnTo>
                    <a:pt x="2190" y="139"/>
                  </a:lnTo>
                  <a:lnTo>
                    <a:pt x="2174" y="160"/>
                  </a:lnTo>
                  <a:lnTo>
                    <a:pt x="2159" y="183"/>
                  </a:lnTo>
                  <a:lnTo>
                    <a:pt x="2145" y="205"/>
                  </a:lnTo>
                  <a:lnTo>
                    <a:pt x="2134" y="228"/>
                  </a:lnTo>
                  <a:lnTo>
                    <a:pt x="2123" y="253"/>
                  </a:lnTo>
                  <a:lnTo>
                    <a:pt x="2116" y="279"/>
                  </a:lnTo>
                  <a:lnTo>
                    <a:pt x="823" y="3453"/>
                  </a:lnTo>
                  <a:lnTo>
                    <a:pt x="3" y="3453"/>
                  </a:lnTo>
                  <a:lnTo>
                    <a:pt x="0" y="4233"/>
                  </a:lnTo>
                  <a:lnTo>
                    <a:pt x="1033" y="4233"/>
                  </a:lnTo>
                  <a:lnTo>
                    <a:pt x="1052" y="4235"/>
                  </a:lnTo>
                  <a:lnTo>
                    <a:pt x="1070" y="4236"/>
                  </a:lnTo>
                  <a:lnTo>
                    <a:pt x="1088" y="4236"/>
                  </a:lnTo>
                  <a:lnTo>
                    <a:pt x="1106" y="4235"/>
                  </a:lnTo>
                  <a:lnTo>
                    <a:pt x="1123" y="4234"/>
                  </a:lnTo>
                  <a:lnTo>
                    <a:pt x="1142" y="4231"/>
                  </a:lnTo>
                  <a:lnTo>
                    <a:pt x="1159" y="4229"/>
                  </a:lnTo>
                  <a:lnTo>
                    <a:pt x="1176" y="4225"/>
                  </a:lnTo>
                  <a:lnTo>
                    <a:pt x="1194" y="4220"/>
                  </a:lnTo>
                  <a:lnTo>
                    <a:pt x="1211" y="4214"/>
                  </a:lnTo>
                  <a:lnTo>
                    <a:pt x="1227" y="4208"/>
                  </a:lnTo>
                  <a:lnTo>
                    <a:pt x="1243" y="4202"/>
                  </a:lnTo>
                  <a:lnTo>
                    <a:pt x="1259" y="4194"/>
                  </a:lnTo>
                  <a:lnTo>
                    <a:pt x="1275" y="4186"/>
                  </a:lnTo>
                  <a:lnTo>
                    <a:pt x="1291" y="4177"/>
                  </a:lnTo>
                  <a:lnTo>
                    <a:pt x="1306" y="4167"/>
                  </a:lnTo>
                  <a:lnTo>
                    <a:pt x="1313" y="4161"/>
                  </a:lnTo>
                  <a:lnTo>
                    <a:pt x="1331" y="4148"/>
                  </a:lnTo>
                  <a:lnTo>
                    <a:pt x="1353" y="4128"/>
                  </a:lnTo>
                  <a:lnTo>
                    <a:pt x="1375" y="4107"/>
                  </a:lnTo>
                  <a:lnTo>
                    <a:pt x="1395" y="4083"/>
                  </a:lnTo>
                  <a:lnTo>
                    <a:pt x="1412" y="4059"/>
                  </a:lnTo>
                  <a:lnTo>
                    <a:pt x="1428" y="4032"/>
                  </a:lnTo>
                  <a:lnTo>
                    <a:pt x="1442" y="4004"/>
                  </a:lnTo>
                  <a:lnTo>
                    <a:pt x="1454" y="3976"/>
                  </a:lnTo>
                  <a:lnTo>
                    <a:pt x="1463" y="3946"/>
                  </a:lnTo>
                  <a:lnTo>
                    <a:pt x="2345" y="1782"/>
                  </a:lnTo>
                  <a:lnTo>
                    <a:pt x="2939" y="5061"/>
                  </a:lnTo>
                  <a:lnTo>
                    <a:pt x="2942" y="5080"/>
                  </a:lnTo>
                  <a:lnTo>
                    <a:pt x="2947" y="5099"/>
                  </a:lnTo>
                  <a:lnTo>
                    <a:pt x="2953" y="5118"/>
                  </a:lnTo>
                  <a:lnTo>
                    <a:pt x="2960" y="5136"/>
                  </a:lnTo>
                  <a:lnTo>
                    <a:pt x="2968" y="5155"/>
                  </a:lnTo>
                  <a:lnTo>
                    <a:pt x="2976" y="5172"/>
                  </a:lnTo>
                  <a:lnTo>
                    <a:pt x="2986" y="5188"/>
                  </a:lnTo>
                  <a:lnTo>
                    <a:pt x="2995" y="5204"/>
                  </a:lnTo>
                  <a:lnTo>
                    <a:pt x="3007" y="5220"/>
                  </a:lnTo>
                  <a:lnTo>
                    <a:pt x="3018" y="5235"/>
                  </a:lnTo>
                  <a:lnTo>
                    <a:pt x="3030" y="5250"/>
                  </a:lnTo>
                  <a:lnTo>
                    <a:pt x="3042" y="5263"/>
                  </a:lnTo>
                  <a:lnTo>
                    <a:pt x="3056" y="5277"/>
                  </a:lnTo>
                  <a:lnTo>
                    <a:pt x="3069" y="5289"/>
                  </a:lnTo>
                  <a:lnTo>
                    <a:pt x="3084" y="5300"/>
                  </a:lnTo>
                  <a:lnTo>
                    <a:pt x="3099" y="5311"/>
                  </a:lnTo>
                  <a:lnTo>
                    <a:pt x="3115" y="5321"/>
                  </a:lnTo>
                  <a:lnTo>
                    <a:pt x="3131" y="5331"/>
                  </a:lnTo>
                  <a:lnTo>
                    <a:pt x="3148" y="5340"/>
                  </a:lnTo>
                  <a:lnTo>
                    <a:pt x="3164" y="5348"/>
                  </a:lnTo>
                  <a:lnTo>
                    <a:pt x="3182" y="5356"/>
                  </a:lnTo>
                  <a:lnTo>
                    <a:pt x="3200" y="5362"/>
                  </a:lnTo>
                  <a:lnTo>
                    <a:pt x="3218" y="5367"/>
                  </a:lnTo>
                  <a:lnTo>
                    <a:pt x="3236" y="5372"/>
                  </a:lnTo>
                  <a:lnTo>
                    <a:pt x="3255" y="5375"/>
                  </a:lnTo>
                  <a:lnTo>
                    <a:pt x="3274" y="5378"/>
                  </a:lnTo>
                  <a:lnTo>
                    <a:pt x="3293" y="5380"/>
                  </a:lnTo>
                  <a:lnTo>
                    <a:pt x="3313" y="5380"/>
                  </a:lnTo>
                  <a:lnTo>
                    <a:pt x="3332" y="5380"/>
                  </a:lnTo>
                  <a:lnTo>
                    <a:pt x="3351" y="5379"/>
                  </a:lnTo>
                  <a:lnTo>
                    <a:pt x="3371" y="5378"/>
                  </a:lnTo>
                  <a:lnTo>
                    <a:pt x="3390" y="5374"/>
                  </a:lnTo>
                  <a:lnTo>
                    <a:pt x="3416" y="5369"/>
                  </a:lnTo>
                  <a:lnTo>
                    <a:pt x="3441" y="5362"/>
                  </a:lnTo>
                  <a:lnTo>
                    <a:pt x="3466" y="5353"/>
                  </a:lnTo>
                  <a:lnTo>
                    <a:pt x="3488" y="5343"/>
                  </a:lnTo>
                  <a:lnTo>
                    <a:pt x="3510" y="5332"/>
                  </a:lnTo>
                  <a:lnTo>
                    <a:pt x="3532" y="5319"/>
                  </a:lnTo>
                  <a:lnTo>
                    <a:pt x="3552" y="5305"/>
                  </a:lnTo>
                  <a:lnTo>
                    <a:pt x="3572" y="5290"/>
                  </a:lnTo>
                  <a:lnTo>
                    <a:pt x="3590" y="5273"/>
                  </a:lnTo>
                  <a:lnTo>
                    <a:pt x="3608" y="5256"/>
                  </a:lnTo>
                  <a:lnTo>
                    <a:pt x="3624" y="5237"/>
                  </a:lnTo>
                  <a:lnTo>
                    <a:pt x="3638" y="5217"/>
                  </a:lnTo>
                  <a:lnTo>
                    <a:pt x="3652" y="5198"/>
                  </a:lnTo>
                  <a:lnTo>
                    <a:pt x="3664" y="5177"/>
                  </a:lnTo>
                  <a:lnTo>
                    <a:pt x="3675" y="5155"/>
                  </a:lnTo>
                  <a:lnTo>
                    <a:pt x="3685" y="5132"/>
                  </a:lnTo>
                  <a:lnTo>
                    <a:pt x="3691" y="5110"/>
                  </a:lnTo>
                  <a:lnTo>
                    <a:pt x="3699" y="5088"/>
                  </a:lnTo>
                  <a:lnTo>
                    <a:pt x="4317" y="3181"/>
                  </a:lnTo>
                  <a:lnTo>
                    <a:pt x="4676" y="3944"/>
                  </a:lnTo>
                  <a:lnTo>
                    <a:pt x="4689" y="3975"/>
                  </a:lnTo>
                  <a:lnTo>
                    <a:pt x="4702" y="4003"/>
                  </a:lnTo>
                  <a:lnTo>
                    <a:pt x="4718" y="4032"/>
                  </a:lnTo>
                  <a:lnTo>
                    <a:pt x="4737" y="4057"/>
                  </a:lnTo>
                  <a:lnTo>
                    <a:pt x="4756" y="4082"/>
                  </a:lnTo>
                  <a:lnTo>
                    <a:pt x="4779" y="4104"/>
                  </a:lnTo>
                  <a:lnTo>
                    <a:pt x="4802" y="4124"/>
                  </a:lnTo>
                  <a:lnTo>
                    <a:pt x="4827" y="4143"/>
                  </a:lnTo>
                  <a:lnTo>
                    <a:pt x="4853" y="4160"/>
                  </a:lnTo>
                  <a:lnTo>
                    <a:pt x="4880" y="4173"/>
                  </a:lnTo>
                  <a:lnTo>
                    <a:pt x="4908" y="4186"/>
                  </a:lnTo>
                  <a:lnTo>
                    <a:pt x="4938" y="4196"/>
                  </a:lnTo>
                  <a:lnTo>
                    <a:pt x="4967" y="4203"/>
                  </a:lnTo>
                  <a:lnTo>
                    <a:pt x="4998" y="4208"/>
                  </a:lnTo>
                  <a:lnTo>
                    <a:pt x="5029" y="4211"/>
                  </a:lnTo>
                  <a:lnTo>
                    <a:pt x="5061" y="4212"/>
                  </a:lnTo>
                  <a:lnTo>
                    <a:pt x="5074" y="4212"/>
                  </a:lnTo>
                  <a:lnTo>
                    <a:pt x="6235" y="4212"/>
                  </a:lnTo>
                  <a:lnTo>
                    <a:pt x="6235" y="3432"/>
                  </a:lnTo>
                  <a:lnTo>
                    <a:pt x="5291" y="3432"/>
                  </a:lnTo>
                  <a:close/>
                </a:path>
              </a:pathLst>
            </a:custGeom>
            <a:solidFill>
              <a:srgbClr val="5482A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KSO_Shape"/>
            <p:cNvSpPr/>
            <p:nvPr/>
          </p:nvSpPr>
          <p:spPr bwMode="auto">
            <a:xfrm>
              <a:off x="544200" y="4031794"/>
              <a:ext cx="607690" cy="384355"/>
            </a:xfrm>
            <a:custGeom>
              <a:avLst/>
              <a:gdLst>
                <a:gd name="T0" fmla="*/ 432306676 w 6235"/>
                <a:gd name="T1" fmla="*/ 188202068 h 5380"/>
                <a:gd name="T2" fmla="*/ 425585249 w 6235"/>
                <a:gd name="T3" fmla="*/ 175686526 h 5380"/>
                <a:gd name="T4" fmla="*/ 419517664 w 6235"/>
                <a:gd name="T5" fmla="*/ 168307917 h 5380"/>
                <a:gd name="T6" fmla="*/ 411302791 w 6235"/>
                <a:gd name="T7" fmla="*/ 163077441 h 5380"/>
                <a:gd name="T8" fmla="*/ 405981623 w 6235"/>
                <a:gd name="T9" fmla="*/ 161396108 h 5380"/>
                <a:gd name="T10" fmla="*/ 398980328 w 6235"/>
                <a:gd name="T11" fmla="*/ 160368660 h 5380"/>
                <a:gd name="T12" fmla="*/ 391979033 w 6235"/>
                <a:gd name="T13" fmla="*/ 160648984 h 5380"/>
                <a:gd name="T14" fmla="*/ 385164419 w 6235"/>
                <a:gd name="T15" fmla="*/ 162423555 h 5380"/>
                <a:gd name="T16" fmla="*/ 378816659 w 6235"/>
                <a:gd name="T17" fmla="*/ 165412355 h 5380"/>
                <a:gd name="T18" fmla="*/ 373122435 w 6235"/>
                <a:gd name="T19" fmla="*/ 169522146 h 5380"/>
                <a:gd name="T20" fmla="*/ 368361310 w 6235"/>
                <a:gd name="T21" fmla="*/ 174752316 h 5380"/>
                <a:gd name="T22" fmla="*/ 364533895 w 6235"/>
                <a:gd name="T23" fmla="*/ 181103783 h 5380"/>
                <a:gd name="T24" fmla="*/ 268103009 w 6235"/>
                <a:gd name="T25" fmla="*/ 29888304 h 5380"/>
                <a:gd name="T26" fmla="*/ 266049214 w 6235"/>
                <a:gd name="T27" fmla="*/ 22789713 h 5380"/>
                <a:gd name="T28" fmla="*/ 262781841 w 6235"/>
                <a:gd name="T29" fmla="*/ 16438552 h 5380"/>
                <a:gd name="T30" fmla="*/ 258394383 w 6235"/>
                <a:gd name="T31" fmla="*/ 10927752 h 5380"/>
                <a:gd name="T32" fmla="*/ 252980028 w 6235"/>
                <a:gd name="T33" fmla="*/ 6444705 h 5380"/>
                <a:gd name="T34" fmla="*/ 246912443 w 6235"/>
                <a:gd name="T35" fmla="*/ 2988800 h 5380"/>
                <a:gd name="T36" fmla="*/ 240191016 w 6235"/>
                <a:gd name="T37" fmla="*/ 840667 h 5380"/>
                <a:gd name="T38" fmla="*/ 233189721 w 6235"/>
                <a:gd name="T39" fmla="*/ 0 h 5380"/>
                <a:gd name="T40" fmla="*/ 225815064 w 6235"/>
                <a:gd name="T41" fmla="*/ 560343 h 5380"/>
                <a:gd name="T42" fmla="*/ 218346914 w 6235"/>
                <a:gd name="T43" fmla="*/ 2802019 h 5380"/>
                <a:gd name="T44" fmla="*/ 209665492 w 6235"/>
                <a:gd name="T45" fmla="*/ 7845714 h 5380"/>
                <a:gd name="T46" fmla="*/ 202944065 w 6235"/>
                <a:gd name="T47" fmla="*/ 14943999 h 5380"/>
                <a:gd name="T48" fmla="*/ 198183245 w 6235"/>
                <a:gd name="T49" fmla="*/ 23630380 h 5380"/>
                <a:gd name="T50" fmla="*/ 0 w 6235"/>
                <a:gd name="T51" fmla="*/ 395364689 h 5380"/>
                <a:gd name="T52" fmla="*/ 99885245 w 6235"/>
                <a:gd name="T53" fmla="*/ 395644708 h 5380"/>
                <a:gd name="T54" fmla="*/ 106606366 w 6235"/>
                <a:gd name="T55" fmla="*/ 395177603 h 5380"/>
                <a:gd name="T56" fmla="*/ 113047619 w 6235"/>
                <a:gd name="T57" fmla="*/ 393589812 h 5380"/>
                <a:gd name="T58" fmla="*/ 119022017 w 6235"/>
                <a:gd name="T59" fmla="*/ 390974574 h 5380"/>
                <a:gd name="T60" fmla="*/ 122569258 w 6235"/>
                <a:gd name="T61" fmla="*/ 388639660 h 5380"/>
                <a:gd name="T62" fmla="*/ 126303486 w 6235"/>
                <a:gd name="T63" fmla="*/ 385557623 h 5380"/>
                <a:gd name="T64" fmla="*/ 133304781 w 6235"/>
                <a:gd name="T65" fmla="*/ 376590918 h 5380"/>
                <a:gd name="T66" fmla="*/ 218907262 w 6235"/>
                <a:gd name="T67" fmla="*/ 166439803 h 5380"/>
                <a:gd name="T68" fmla="*/ 275104304 w 6235"/>
                <a:gd name="T69" fmla="*/ 476249371 h 5380"/>
                <a:gd name="T70" fmla="*/ 277811329 w 6235"/>
                <a:gd name="T71" fmla="*/ 483067637 h 5380"/>
                <a:gd name="T72" fmla="*/ 281731932 w 6235"/>
                <a:gd name="T73" fmla="*/ 488951999 h 5380"/>
                <a:gd name="T74" fmla="*/ 286493057 w 6235"/>
                <a:gd name="T75" fmla="*/ 493995389 h 5380"/>
                <a:gd name="T76" fmla="*/ 292280774 w 6235"/>
                <a:gd name="T77" fmla="*/ 497918399 h 5380"/>
                <a:gd name="T78" fmla="*/ 298721721 w 6235"/>
                <a:gd name="T79" fmla="*/ 500813655 h 5380"/>
                <a:gd name="T80" fmla="*/ 305629828 w 6235"/>
                <a:gd name="T81" fmla="*/ 502308208 h 5380"/>
                <a:gd name="T82" fmla="*/ 312817804 w 6235"/>
                <a:gd name="T83" fmla="*/ 502401446 h 5380"/>
                <a:gd name="T84" fmla="*/ 318885695 w 6235"/>
                <a:gd name="T85" fmla="*/ 501467541 h 5380"/>
                <a:gd name="T86" fmla="*/ 327660611 w 6235"/>
                <a:gd name="T87" fmla="*/ 498011636 h 5380"/>
                <a:gd name="T88" fmla="*/ 335128455 w 6235"/>
                <a:gd name="T89" fmla="*/ 492501142 h 5380"/>
                <a:gd name="T90" fmla="*/ 340916478 w 6235"/>
                <a:gd name="T91" fmla="*/ 485496095 h 5380"/>
                <a:gd name="T92" fmla="*/ 343996864 w 6235"/>
                <a:gd name="T93" fmla="*/ 479331714 h 5380"/>
                <a:gd name="T94" fmla="*/ 345303936 w 6235"/>
                <a:gd name="T95" fmla="*/ 475221923 h 5380"/>
                <a:gd name="T96" fmla="*/ 437721031 w 6235"/>
                <a:gd name="T97" fmla="*/ 371267204 h 5380"/>
                <a:gd name="T98" fmla="*/ 443975298 w 6235"/>
                <a:gd name="T99" fmla="*/ 381261051 h 5380"/>
                <a:gd name="T100" fmla="*/ 453030387 w 6235"/>
                <a:gd name="T101" fmla="*/ 388546423 h 5380"/>
                <a:gd name="T102" fmla="*/ 463672417 w 6235"/>
                <a:gd name="T103" fmla="*/ 392562670 h 5380"/>
                <a:gd name="T104" fmla="*/ 472447333 w 6235"/>
                <a:gd name="T105" fmla="*/ 393403031 h 5380"/>
                <a:gd name="T106" fmla="*/ 493918073 w 6235"/>
                <a:gd name="T107" fmla="*/ 320550845 h 538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6235" h="5380">
                  <a:moveTo>
                    <a:pt x="5291" y="3432"/>
                  </a:moveTo>
                  <a:lnTo>
                    <a:pt x="4652" y="2060"/>
                  </a:lnTo>
                  <a:lnTo>
                    <a:pt x="4631" y="2015"/>
                  </a:lnTo>
                  <a:lnTo>
                    <a:pt x="4610" y="1969"/>
                  </a:lnTo>
                  <a:lnTo>
                    <a:pt x="4586" y="1924"/>
                  </a:lnTo>
                  <a:lnTo>
                    <a:pt x="4573" y="1902"/>
                  </a:lnTo>
                  <a:lnTo>
                    <a:pt x="4559" y="1881"/>
                  </a:lnTo>
                  <a:lnTo>
                    <a:pt x="4544" y="1860"/>
                  </a:lnTo>
                  <a:lnTo>
                    <a:pt x="4529" y="1839"/>
                  </a:lnTo>
                  <a:lnTo>
                    <a:pt x="4512" y="1820"/>
                  </a:lnTo>
                  <a:lnTo>
                    <a:pt x="4494" y="1802"/>
                  </a:lnTo>
                  <a:lnTo>
                    <a:pt x="4475" y="1786"/>
                  </a:lnTo>
                  <a:lnTo>
                    <a:pt x="4454" y="1771"/>
                  </a:lnTo>
                  <a:lnTo>
                    <a:pt x="4431" y="1757"/>
                  </a:lnTo>
                  <a:lnTo>
                    <a:pt x="4406" y="1746"/>
                  </a:lnTo>
                  <a:lnTo>
                    <a:pt x="4387" y="1739"/>
                  </a:lnTo>
                  <a:lnTo>
                    <a:pt x="4369" y="1733"/>
                  </a:lnTo>
                  <a:lnTo>
                    <a:pt x="4349" y="1728"/>
                  </a:lnTo>
                  <a:lnTo>
                    <a:pt x="4331" y="1723"/>
                  </a:lnTo>
                  <a:lnTo>
                    <a:pt x="4312" y="1720"/>
                  </a:lnTo>
                  <a:lnTo>
                    <a:pt x="4292" y="1718"/>
                  </a:lnTo>
                  <a:lnTo>
                    <a:pt x="4274" y="1717"/>
                  </a:lnTo>
                  <a:lnTo>
                    <a:pt x="4254" y="1717"/>
                  </a:lnTo>
                  <a:lnTo>
                    <a:pt x="4236" y="1717"/>
                  </a:lnTo>
                  <a:lnTo>
                    <a:pt x="4217" y="1718"/>
                  </a:lnTo>
                  <a:lnTo>
                    <a:pt x="4199" y="1720"/>
                  </a:lnTo>
                  <a:lnTo>
                    <a:pt x="4180" y="1724"/>
                  </a:lnTo>
                  <a:lnTo>
                    <a:pt x="4162" y="1728"/>
                  </a:lnTo>
                  <a:lnTo>
                    <a:pt x="4143" y="1733"/>
                  </a:lnTo>
                  <a:lnTo>
                    <a:pt x="4126" y="1739"/>
                  </a:lnTo>
                  <a:lnTo>
                    <a:pt x="4109" y="1746"/>
                  </a:lnTo>
                  <a:lnTo>
                    <a:pt x="4091" y="1754"/>
                  </a:lnTo>
                  <a:lnTo>
                    <a:pt x="4074" y="1761"/>
                  </a:lnTo>
                  <a:lnTo>
                    <a:pt x="4058" y="1771"/>
                  </a:lnTo>
                  <a:lnTo>
                    <a:pt x="4042" y="1781"/>
                  </a:lnTo>
                  <a:lnTo>
                    <a:pt x="4027" y="1792"/>
                  </a:lnTo>
                  <a:lnTo>
                    <a:pt x="4012" y="1803"/>
                  </a:lnTo>
                  <a:lnTo>
                    <a:pt x="3997" y="1815"/>
                  </a:lnTo>
                  <a:lnTo>
                    <a:pt x="3984" y="1828"/>
                  </a:lnTo>
                  <a:lnTo>
                    <a:pt x="3970" y="1841"/>
                  </a:lnTo>
                  <a:lnTo>
                    <a:pt x="3958" y="1856"/>
                  </a:lnTo>
                  <a:lnTo>
                    <a:pt x="3946" y="1871"/>
                  </a:lnTo>
                  <a:lnTo>
                    <a:pt x="3935" y="1887"/>
                  </a:lnTo>
                  <a:lnTo>
                    <a:pt x="3923" y="1903"/>
                  </a:lnTo>
                  <a:lnTo>
                    <a:pt x="3915" y="1920"/>
                  </a:lnTo>
                  <a:lnTo>
                    <a:pt x="3905" y="1939"/>
                  </a:lnTo>
                  <a:lnTo>
                    <a:pt x="3898" y="1957"/>
                  </a:lnTo>
                  <a:lnTo>
                    <a:pt x="3430" y="3400"/>
                  </a:lnTo>
                  <a:lnTo>
                    <a:pt x="2872" y="320"/>
                  </a:lnTo>
                  <a:lnTo>
                    <a:pt x="2868" y="300"/>
                  </a:lnTo>
                  <a:lnTo>
                    <a:pt x="2863" y="281"/>
                  </a:lnTo>
                  <a:lnTo>
                    <a:pt x="2857" y="263"/>
                  </a:lnTo>
                  <a:lnTo>
                    <a:pt x="2850" y="244"/>
                  </a:lnTo>
                  <a:lnTo>
                    <a:pt x="2842" y="226"/>
                  </a:lnTo>
                  <a:lnTo>
                    <a:pt x="2834" y="209"/>
                  </a:lnTo>
                  <a:lnTo>
                    <a:pt x="2825" y="192"/>
                  </a:lnTo>
                  <a:lnTo>
                    <a:pt x="2815" y="176"/>
                  </a:lnTo>
                  <a:lnTo>
                    <a:pt x="2804" y="160"/>
                  </a:lnTo>
                  <a:lnTo>
                    <a:pt x="2793" y="146"/>
                  </a:lnTo>
                  <a:lnTo>
                    <a:pt x="2781" y="131"/>
                  </a:lnTo>
                  <a:lnTo>
                    <a:pt x="2768" y="117"/>
                  </a:lnTo>
                  <a:lnTo>
                    <a:pt x="2755" y="105"/>
                  </a:lnTo>
                  <a:lnTo>
                    <a:pt x="2740" y="93"/>
                  </a:lnTo>
                  <a:lnTo>
                    <a:pt x="2725" y="80"/>
                  </a:lnTo>
                  <a:lnTo>
                    <a:pt x="2710" y="69"/>
                  </a:lnTo>
                  <a:lnTo>
                    <a:pt x="2696" y="59"/>
                  </a:lnTo>
                  <a:lnTo>
                    <a:pt x="2678" y="49"/>
                  </a:lnTo>
                  <a:lnTo>
                    <a:pt x="2662" y="41"/>
                  </a:lnTo>
                  <a:lnTo>
                    <a:pt x="2645" y="32"/>
                  </a:lnTo>
                  <a:lnTo>
                    <a:pt x="2628" y="26"/>
                  </a:lnTo>
                  <a:lnTo>
                    <a:pt x="2610" y="20"/>
                  </a:lnTo>
                  <a:lnTo>
                    <a:pt x="2592" y="14"/>
                  </a:lnTo>
                  <a:lnTo>
                    <a:pt x="2573" y="9"/>
                  </a:lnTo>
                  <a:lnTo>
                    <a:pt x="2555" y="5"/>
                  </a:lnTo>
                  <a:lnTo>
                    <a:pt x="2536" y="2"/>
                  </a:lnTo>
                  <a:lnTo>
                    <a:pt x="2517" y="1"/>
                  </a:lnTo>
                  <a:lnTo>
                    <a:pt x="2498" y="0"/>
                  </a:lnTo>
                  <a:lnTo>
                    <a:pt x="2478" y="0"/>
                  </a:lnTo>
                  <a:lnTo>
                    <a:pt x="2459" y="1"/>
                  </a:lnTo>
                  <a:lnTo>
                    <a:pt x="2439" y="2"/>
                  </a:lnTo>
                  <a:lnTo>
                    <a:pt x="2419" y="6"/>
                  </a:lnTo>
                  <a:lnTo>
                    <a:pt x="2391" y="12"/>
                  </a:lnTo>
                  <a:lnTo>
                    <a:pt x="2365" y="20"/>
                  </a:lnTo>
                  <a:lnTo>
                    <a:pt x="2339" y="30"/>
                  </a:lnTo>
                  <a:lnTo>
                    <a:pt x="2314" y="41"/>
                  </a:lnTo>
                  <a:lnTo>
                    <a:pt x="2291" y="54"/>
                  </a:lnTo>
                  <a:lnTo>
                    <a:pt x="2267" y="68"/>
                  </a:lnTo>
                  <a:lnTo>
                    <a:pt x="2246" y="84"/>
                  </a:lnTo>
                  <a:lnTo>
                    <a:pt x="2227" y="101"/>
                  </a:lnTo>
                  <a:lnTo>
                    <a:pt x="2207" y="120"/>
                  </a:lnTo>
                  <a:lnTo>
                    <a:pt x="2190" y="139"/>
                  </a:lnTo>
                  <a:lnTo>
                    <a:pt x="2174" y="160"/>
                  </a:lnTo>
                  <a:lnTo>
                    <a:pt x="2159" y="183"/>
                  </a:lnTo>
                  <a:lnTo>
                    <a:pt x="2145" y="205"/>
                  </a:lnTo>
                  <a:lnTo>
                    <a:pt x="2134" y="228"/>
                  </a:lnTo>
                  <a:lnTo>
                    <a:pt x="2123" y="253"/>
                  </a:lnTo>
                  <a:lnTo>
                    <a:pt x="2116" y="279"/>
                  </a:lnTo>
                  <a:lnTo>
                    <a:pt x="823" y="3453"/>
                  </a:lnTo>
                  <a:lnTo>
                    <a:pt x="3" y="3453"/>
                  </a:lnTo>
                  <a:lnTo>
                    <a:pt x="0" y="4233"/>
                  </a:lnTo>
                  <a:lnTo>
                    <a:pt x="1033" y="4233"/>
                  </a:lnTo>
                  <a:lnTo>
                    <a:pt x="1052" y="4235"/>
                  </a:lnTo>
                  <a:lnTo>
                    <a:pt x="1070" y="4236"/>
                  </a:lnTo>
                  <a:lnTo>
                    <a:pt x="1088" y="4236"/>
                  </a:lnTo>
                  <a:lnTo>
                    <a:pt x="1106" y="4235"/>
                  </a:lnTo>
                  <a:lnTo>
                    <a:pt x="1123" y="4234"/>
                  </a:lnTo>
                  <a:lnTo>
                    <a:pt x="1142" y="4231"/>
                  </a:lnTo>
                  <a:lnTo>
                    <a:pt x="1159" y="4229"/>
                  </a:lnTo>
                  <a:lnTo>
                    <a:pt x="1176" y="4225"/>
                  </a:lnTo>
                  <a:lnTo>
                    <a:pt x="1194" y="4220"/>
                  </a:lnTo>
                  <a:lnTo>
                    <a:pt x="1211" y="4214"/>
                  </a:lnTo>
                  <a:lnTo>
                    <a:pt x="1227" y="4208"/>
                  </a:lnTo>
                  <a:lnTo>
                    <a:pt x="1243" y="4202"/>
                  </a:lnTo>
                  <a:lnTo>
                    <a:pt x="1259" y="4194"/>
                  </a:lnTo>
                  <a:lnTo>
                    <a:pt x="1275" y="4186"/>
                  </a:lnTo>
                  <a:lnTo>
                    <a:pt x="1291" y="4177"/>
                  </a:lnTo>
                  <a:lnTo>
                    <a:pt x="1306" y="4167"/>
                  </a:lnTo>
                  <a:lnTo>
                    <a:pt x="1313" y="4161"/>
                  </a:lnTo>
                  <a:lnTo>
                    <a:pt x="1331" y="4148"/>
                  </a:lnTo>
                  <a:lnTo>
                    <a:pt x="1353" y="4128"/>
                  </a:lnTo>
                  <a:lnTo>
                    <a:pt x="1375" y="4107"/>
                  </a:lnTo>
                  <a:lnTo>
                    <a:pt x="1395" y="4083"/>
                  </a:lnTo>
                  <a:lnTo>
                    <a:pt x="1412" y="4059"/>
                  </a:lnTo>
                  <a:lnTo>
                    <a:pt x="1428" y="4032"/>
                  </a:lnTo>
                  <a:lnTo>
                    <a:pt x="1442" y="4004"/>
                  </a:lnTo>
                  <a:lnTo>
                    <a:pt x="1454" y="3976"/>
                  </a:lnTo>
                  <a:lnTo>
                    <a:pt x="1463" y="3946"/>
                  </a:lnTo>
                  <a:lnTo>
                    <a:pt x="2345" y="1782"/>
                  </a:lnTo>
                  <a:lnTo>
                    <a:pt x="2939" y="5061"/>
                  </a:lnTo>
                  <a:lnTo>
                    <a:pt x="2942" y="5080"/>
                  </a:lnTo>
                  <a:lnTo>
                    <a:pt x="2947" y="5099"/>
                  </a:lnTo>
                  <a:lnTo>
                    <a:pt x="2953" y="5118"/>
                  </a:lnTo>
                  <a:lnTo>
                    <a:pt x="2960" y="5136"/>
                  </a:lnTo>
                  <a:lnTo>
                    <a:pt x="2968" y="5155"/>
                  </a:lnTo>
                  <a:lnTo>
                    <a:pt x="2976" y="5172"/>
                  </a:lnTo>
                  <a:lnTo>
                    <a:pt x="2986" y="5188"/>
                  </a:lnTo>
                  <a:lnTo>
                    <a:pt x="2995" y="5204"/>
                  </a:lnTo>
                  <a:lnTo>
                    <a:pt x="3007" y="5220"/>
                  </a:lnTo>
                  <a:lnTo>
                    <a:pt x="3018" y="5235"/>
                  </a:lnTo>
                  <a:lnTo>
                    <a:pt x="3030" y="5250"/>
                  </a:lnTo>
                  <a:lnTo>
                    <a:pt x="3042" y="5263"/>
                  </a:lnTo>
                  <a:lnTo>
                    <a:pt x="3056" y="5277"/>
                  </a:lnTo>
                  <a:lnTo>
                    <a:pt x="3069" y="5289"/>
                  </a:lnTo>
                  <a:lnTo>
                    <a:pt x="3084" y="5300"/>
                  </a:lnTo>
                  <a:lnTo>
                    <a:pt x="3099" y="5311"/>
                  </a:lnTo>
                  <a:lnTo>
                    <a:pt x="3115" y="5321"/>
                  </a:lnTo>
                  <a:lnTo>
                    <a:pt x="3131" y="5331"/>
                  </a:lnTo>
                  <a:lnTo>
                    <a:pt x="3148" y="5340"/>
                  </a:lnTo>
                  <a:lnTo>
                    <a:pt x="3164" y="5348"/>
                  </a:lnTo>
                  <a:lnTo>
                    <a:pt x="3182" y="5356"/>
                  </a:lnTo>
                  <a:lnTo>
                    <a:pt x="3200" y="5362"/>
                  </a:lnTo>
                  <a:lnTo>
                    <a:pt x="3218" y="5367"/>
                  </a:lnTo>
                  <a:lnTo>
                    <a:pt x="3236" y="5372"/>
                  </a:lnTo>
                  <a:lnTo>
                    <a:pt x="3255" y="5375"/>
                  </a:lnTo>
                  <a:lnTo>
                    <a:pt x="3274" y="5378"/>
                  </a:lnTo>
                  <a:lnTo>
                    <a:pt x="3293" y="5380"/>
                  </a:lnTo>
                  <a:lnTo>
                    <a:pt x="3313" y="5380"/>
                  </a:lnTo>
                  <a:lnTo>
                    <a:pt x="3332" y="5380"/>
                  </a:lnTo>
                  <a:lnTo>
                    <a:pt x="3351" y="5379"/>
                  </a:lnTo>
                  <a:lnTo>
                    <a:pt x="3371" y="5378"/>
                  </a:lnTo>
                  <a:lnTo>
                    <a:pt x="3390" y="5374"/>
                  </a:lnTo>
                  <a:lnTo>
                    <a:pt x="3416" y="5369"/>
                  </a:lnTo>
                  <a:lnTo>
                    <a:pt x="3441" y="5362"/>
                  </a:lnTo>
                  <a:lnTo>
                    <a:pt x="3466" y="5353"/>
                  </a:lnTo>
                  <a:lnTo>
                    <a:pt x="3488" y="5343"/>
                  </a:lnTo>
                  <a:lnTo>
                    <a:pt x="3510" y="5332"/>
                  </a:lnTo>
                  <a:lnTo>
                    <a:pt x="3532" y="5319"/>
                  </a:lnTo>
                  <a:lnTo>
                    <a:pt x="3552" y="5305"/>
                  </a:lnTo>
                  <a:lnTo>
                    <a:pt x="3572" y="5290"/>
                  </a:lnTo>
                  <a:lnTo>
                    <a:pt x="3590" y="5273"/>
                  </a:lnTo>
                  <a:lnTo>
                    <a:pt x="3608" y="5256"/>
                  </a:lnTo>
                  <a:lnTo>
                    <a:pt x="3624" y="5237"/>
                  </a:lnTo>
                  <a:lnTo>
                    <a:pt x="3638" y="5217"/>
                  </a:lnTo>
                  <a:lnTo>
                    <a:pt x="3652" y="5198"/>
                  </a:lnTo>
                  <a:lnTo>
                    <a:pt x="3664" y="5177"/>
                  </a:lnTo>
                  <a:lnTo>
                    <a:pt x="3675" y="5155"/>
                  </a:lnTo>
                  <a:lnTo>
                    <a:pt x="3685" y="5132"/>
                  </a:lnTo>
                  <a:lnTo>
                    <a:pt x="3691" y="5110"/>
                  </a:lnTo>
                  <a:lnTo>
                    <a:pt x="3699" y="5088"/>
                  </a:lnTo>
                  <a:lnTo>
                    <a:pt x="4317" y="3181"/>
                  </a:lnTo>
                  <a:lnTo>
                    <a:pt x="4676" y="3944"/>
                  </a:lnTo>
                  <a:lnTo>
                    <a:pt x="4689" y="3975"/>
                  </a:lnTo>
                  <a:lnTo>
                    <a:pt x="4702" y="4003"/>
                  </a:lnTo>
                  <a:lnTo>
                    <a:pt x="4718" y="4032"/>
                  </a:lnTo>
                  <a:lnTo>
                    <a:pt x="4737" y="4057"/>
                  </a:lnTo>
                  <a:lnTo>
                    <a:pt x="4756" y="4082"/>
                  </a:lnTo>
                  <a:lnTo>
                    <a:pt x="4779" y="4104"/>
                  </a:lnTo>
                  <a:lnTo>
                    <a:pt x="4802" y="4124"/>
                  </a:lnTo>
                  <a:lnTo>
                    <a:pt x="4827" y="4143"/>
                  </a:lnTo>
                  <a:lnTo>
                    <a:pt x="4853" y="4160"/>
                  </a:lnTo>
                  <a:lnTo>
                    <a:pt x="4880" y="4173"/>
                  </a:lnTo>
                  <a:lnTo>
                    <a:pt x="4908" y="4186"/>
                  </a:lnTo>
                  <a:lnTo>
                    <a:pt x="4938" y="4196"/>
                  </a:lnTo>
                  <a:lnTo>
                    <a:pt x="4967" y="4203"/>
                  </a:lnTo>
                  <a:lnTo>
                    <a:pt x="4998" y="4208"/>
                  </a:lnTo>
                  <a:lnTo>
                    <a:pt x="5029" y="4211"/>
                  </a:lnTo>
                  <a:lnTo>
                    <a:pt x="5061" y="4212"/>
                  </a:lnTo>
                  <a:lnTo>
                    <a:pt x="5074" y="4212"/>
                  </a:lnTo>
                  <a:lnTo>
                    <a:pt x="6235" y="4212"/>
                  </a:lnTo>
                  <a:lnTo>
                    <a:pt x="6235" y="3432"/>
                  </a:lnTo>
                  <a:lnTo>
                    <a:pt x="5291" y="3432"/>
                  </a:lnTo>
                  <a:close/>
                </a:path>
              </a:pathLst>
            </a:custGeom>
            <a:solidFill>
              <a:srgbClr val="5482A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1" name="KSO_Shape"/>
          <p:cNvSpPr/>
          <p:nvPr/>
        </p:nvSpPr>
        <p:spPr bwMode="auto">
          <a:xfrm>
            <a:off x="944722" y="5412480"/>
            <a:ext cx="919161" cy="723877"/>
          </a:xfrm>
          <a:custGeom>
            <a:avLst/>
            <a:gdLst>
              <a:gd name="T0" fmla="*/ 1613865 w 3162301"/>
              <a:gd name="T1" fmla="*/ 3301682 h 3309937"/>
              <a:gd name="T2" fmla="*/ 853686 w 3162301"/>
              <a:gd name="T3" fmla="*/ 2989897 h 3309937"/>
              <a:gd name="T4" fmla="*/ 755609 w 3162301"/>
              <a:gd name="T5" fmla="*/ 2991167 h 3309937"/>
              <a:gd name="T6" fmla="*/ 628648 w 3162301"/>
              <a:gd name="T7" fmla="*/ 2941320 h 3309937"/>
              <a:gd name="T8" fmla="*/ 660706 w 3162301"/>
              <a:gd name="T9" fmla="*/ 2794000 h 3309937"/>
              <a:gd name="T10" fmla="*/ 801315 w 3162301"/>
              <a:gd name="T11" fmla="*/ 2823527 h 3309937"/>
              <a:gd name="T12" fmla="*/ 862891 w 3162301"/>
              <a:gd name="T13" fmla="*/ 2756217 h 3309937"/>
              <a:gd name="T14" fmla="*/ 1096499 w 3162301"/>
              <a:gd name="T15" fmla="*/ 2524760 h 3309937"/>
              <a:gd name="T16" fmla="*/ 1098404 w 3162301"/>
              <a:gd name="T17" fmla="*/ 2684145 h 3309937"/>
              <a:gd name="T18" fmla="*/ 1293289 w 3162301"/>
              <a:gd name="T19" fmla="*/ 2731135 h 3309937"/>
              <a:gd name="T20" fmla="*/ 1393905 w 3162301"/>
              <a:gd name="T21" fmla="*/ 2606040 h 3309937"/>
              <a:gd name="T22" fmla="*/ 447040 w 3162301"/>
              <a:gd name="T23" fmla="*/ 2280920 h 3309937"/>
              <a:gd name="T24" fmla="*/ 525463 w 3162301"/>
              <a:gd name="T25" fmla="*/ 2367597 h 3309937"/>
              <a:gd name="T26" fmla="*/ 489903 w 3162301"/>
              <a:gd name="T27" fmla="*/ 2499042 h 3309937"/>
              <a:gd name="T28" fmla="*/ 782321 w 3162301"/>
              <a:gd name="T29" fmla="*/ 2513330 h 3309937"/>
              <a:gd name="T30" fmla="*/ 740728 w 3162301"/>
              <a:gd name="T31" fmla="*/ 2738120 h 3309937"/>
              <a:gd name="T32" fmla="*/ 598805 w 3162301"/>
              <a:gd name="T33" fmla="*/ 2784475 h 3309937"/>
              <a:gd name="T34" fmla="*/ 595948 w 3162301"/>
              <a:gd name="T35" fmla="*/ 2990850 h 3309937"/>
              <a:gd name="T36" fmla="*/ 735648 w 3162301"/>
              <a:gd name="T37" fmla="*/ 3050540 h 3309937"/>
              <a:gd name="T38" fmla="*/ 797561 w 3162301"/>
              <a:gd name="T39" fmla="*/ 3231832 h 3309937"/>
              <a:gd name="T40" fmla="*/ 91758 w 3162301"/>
              <a:gd name="T41" fmla="*/ 2508885 h 3309937"/>
              <a:gd name="T42" fmla="*/ 341630 w 3162301"/>
              <a:gd name="T43" fmla="*/ 2479992 h 3309937"/>
              <a:gd name="T44" fmla="*/ 309563 w 3162301"/>
              <a:gd name="T45" fmla="*/ 2350135 h 3309937"/>
              <a:gd name="T46" fmla="*/ 814705 w 3162301"/>
              <a:gd name="T47" fmla="*/ 1655762 h 3309937"/>
              <a:gd name="T48" fmla="*/ 814388 w 3162301"/>
              <a:gd name="T49" fmla="*/ 1992629 h 3309937"/>
              <a:gd name="T50" fmla="*/ 935038 w 3162301"/>
              <a:gd name="T51" fmla="*/ 1963419 h 3309937"/>
              <a:gd name="T52" fmla="*/ 1028383 w 3162301"/>
              <a:gd name="T53" fmla="*/ 2044382 h 3309937"/>
              <a:gd name="T54" fmla="*/ 976313 w 3162301"/>
              <a:gd name="T55" fmla="*/ 2178684 h 3309937"/>
              <a:gd name="T56" fmla="*/ 834073 w 3162301"/>
              <a:gd name="T57" fmla="*/ 2139632 h 3309937"/>
              <a:gd name="T58" fmla="*/ 789305 w 3162301"/>
              <a:gd name="T59" fmla="*/ 2332672 h 3309937"/>
              <a:gd name="T60" fmla="*/ 569278 w 3162301"/>
              <a:gd name="T61" fmla="*/ 2405380 h 3309937"/>
              <a:gd name="T62" fmla="*/ 516573 w 3162301"/>
              <a:gd name="T63" fmla="*/ 2250439 h 3309937"/>
              <a:gd name="T64" fmla="*/ 313373 w 3162301"/>
              <a:gd name="T65" fmla="*/ 2257424 h 3309937"/>
              <a:gd name="T66" fmla="*/ 265748 w 3162301"/>
              <a:gd name="T67" fmla="*/ 2417762 h 3309937"/>
              <a:gd name="T68" fmla="*/ 7938 w 3162301"/>
              <a:gd name="T69" fmla="*/ 2442845 h 3309937"/>
              <a:gd name="T70" fmla="*/ 1391446 w 3162301"/>
              <a:gd name="T71" fmla="*/ 1450631 h 3309937"/>
              <a:gd name="T72" fmla="*/ 1336570 w 3162301"/>
              <a:gd name="T73" fmla="*/ 1700670 h 3309937"/>
              <a:gd name="T74" fmla="*/ 1477725 w 3162301"/>
              <a:gd name="T75" fmla="*/ 1830132 h 3309937"/>
              <a:gd name="T76" fmla="*/ 1810472 w 3162301"/>
              <a:gd name="T77" fmla="*/ 2121104 h 3309937"/>
              <a:gd name="T78" fmla="*/ 1585574 w 3162301"/>
              <a:gd name="T79" fmla="*/ 2228989 h 3309937"/>
              <a:gd name="T80" fmla="*/ 1660434 w 3162301"/>
              <a:gd name="T81" fmla="*/ 2340682 h 3309937"/>
              <a:gd name="T82" fmla="*/ 1579548 w 3162301"/>
              <a:gd name="T83" fmla="*/ 2451741 h 3309937"/>
              <a:gd name="T84" fmla="*/ 1455521 w 3162301"/>
              <a:gd name="T85" fmla="*/ 2413981 h 3309937"/>
              <a:gd name="T86" fmla="*/ 1445371 w 3162301"/>
              <a:gd name="T87" fmla="*/ 2272461 h 3309937"/>
              <a:gd name="T88" fmla="*/ 1161791 w 3162301"/>
              <a:gd name="T89" fmla="*/ 2355596 h 3309937"/>
              <a:gd name="T90" fmla="*/ 1140221 w 3162301"/>
              <a:gd name="T91" fmla="*/ 2127133 h 3309937"/>
              <a:gd name="T92" fmla="*/ 1243312 w 3162301"/>
              <a:gd name="T93" fmla="*/ 2016710 h 3309937"/>
              <a:gd name="T94" fmla="*/ 1159253 w 3162301"/>
              <a:gd name="T95" fmla="*/ 1835526 h 3309937"/>
              <a:gd name="T96" fmla="*/ 1004458 w 3162301"/>
              <a:gd name="T97" fmla="*/ 1845363 h 3309937"/>
              <a:gd name="T98" fmla="*/ 891217 w 3162301"/>
              <a:gd name="T99" fmla="*/ 1648632 h 3309937"/>
              <a:gd name="T100" fmla="*/ 2300014 w 3162301"/>
              <a:gd name="T101" fmla="*/ 1106336 h 3309937"/>
              <a:gd name="T102" fmla="*/ 2025116 w 3162301"/>
              <a:gd name="T103" fmla="*/ 1370306 h 3309937"/>
              <a:gd name="T104" fmla="*/ 1518490 w 3162301"/>
              <a:gd name="T105" fmla="*/ 1775461 h 3309937"/>
              <a:gd name="T106" fmla="*/ 1392152 w 3162301"/>
              <a:gd name="T107" fmla="*/ 1704392 h 3309937"/>
              <a:gd name="T108" fmla="*/ 1434370 w 3162301"/>
              <a:gd name="T109" fmla="*/ 1476909 h 3309937"/>
              <a:gd name="T110" fmla="*/ 1653717 w 3162301"/>
              <a:gd name="T111" fmla="*/ 1123469 h 3309937"/>
              <a:gd name="T112" fmla="*/ 1607690 w 3162301"/>
              <a:gd name="T113" fmla="*/ 1110461 h 3309937"/>
              <a:gd name="T114" fmla="*/ 1064560 w 3162301"/>
              <a:gd name="T115" fmla="*/ 1502291 h 3309937"/>
              <a:gd name="T116" fmla="*/ 986153 w 3162301"/>
              <a:gd name="T117" fmla="*/ 1181213 h 3309937"/>
              <a:gd name="T118" fmla="*/ 1447068 w 3162301"/>
              <a:gd name="T119" fmla="*/ 716410 h 3309937"/>
              <a:gd name="T120" fmla="*/ 3150550 w 3162301"/>
              <a:gd name="T121" fmla="*/ 456696 h 3309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162301" h="3309937">
                <a:moveTo>
                  <a:pt x="1393905" y="2493962"/>
                </a:moveTo>
                <a:lnTo>
                  <a:pt x="1403427" y="2493962"/>
                </a:lnTo>
                <a:lnTo>
                  <a:pt x="1421519" y="2494280"/>
                </a:lnTo>
                <a:lnTo>
                  <a:pt x="1441833" y="2495232"/>
                </a:lnTo>
                <a:lnTo>
                  <a:pt x="1463416" y="2497137"/>
                </a:lnTo>
                <a:lnTo>
                  <a:pt x="1485000" y="2499360"/>
                </a:lnTo>
                <a:lnTo>
                  <a:pt x="1507853" y="2501582"/>
                </a:lnTo>
                <a:lnTo>
                  <a:pt x="1529753" y="2504757"/>
                </a:lnTo>
                <a:lnTo>
                  <a:pt x="1573238" y="2510790"/>
                </a:lnTo>
                <a:lnTo>
                  <a:pt x="1611961" y="2517457"/>
                </a:lnTo>
                <a:lnTo>
                  <a:pt x="1643066" y="2522855"/>
                </a:lnTo>
                <a:lnTo>
                  <a:pt x="1651001" y="2524125"/>
                </a:lnTo>
                <a:lnTo>
                  <a:pt x="1651001" y="3238817"/>
                </a:lnTo>
                <a:lnTo>
                  <a:pt x="1650684" y="3246120"/>
                </a:lnTo>
                <a:lnTo>
                  <a:pt x="1649731" y="3253105"/>
                </a:lnTo>
                <a:lnTo>
                  <a:pt x="1648144" y="3259772"/>
                </a:lnTo>
                <a:lnTo>
                  <a:pt x="1645923" y="3266440"/>
                </a:lnTo>
                <a:lnTo>
                  <a:pt x="1642749" y="3272472"/>
                </a:lnTo>
                <a:lnTo>
                  <a:pt x="1638940" y="3278505"/>
                </a:lnTo>
                <a:lnTo>
                  <a:pt x="1635131" y="3283902"/>
                </a:lnTo>
                <a:lnTo>
                  <a:pt x="1630370" y="3288982"/>
                </a:lnTo>
                <a:lnTo>
                  <a:pt x="1624974" y="3293427"/>
                </a:lnTo>
                <a:lnTo>
                  <a:pt x="1619896" y="3297555"/>
                </a:lnTo>
                <a:lnTo>
                  <a:pt x="1613865" y="3301682"/>
                </a:lnTo>
                <a:lnTo>
                  <a:pt x="1607517" y="3304222"/>
                </a:lnTo>
                <a:lnTo>
                  <a:pt x="1601169" y="3306762"/>
                </a:lnTo>
                <a:lnTo>
                  <a:pt x="1594186" y="3308350"/>
                </a:lnTo>
                <a:lnTo>
                  <a:pt x="1587203" y="3309620"/>
                </a:lnTo>
                <a:lnTo>
                  <a:pt x="1579903" y="3309937"/>
                </a:lnTo>
                <a:lnTo>
                  <a:pt x="836547" y="3309937"/>
                </a:lnTo>
                <a:lnTo>
                  <a:pt x="842260" y="3278505"/>
                </a:lnTo>
                <a:lnTo>
                  <a:pt x="848291" y="3239452"/>
                </a:lnTo>
                <a:lnTo>
                  <a:pt x="854956" y="3195637"/>
                </a:lnTo>
                <a:lnTo>
                  <a:pt x="857813" y="3172142"/>
                </a:lnTo>
                <a:lnTo>
                  <a:pt x="860669" y="3149282"/>
                </a:lnTo>
                <a:lnTo>
                  <a:pt x="862891" y="3126422"/>
                </a:lnTo>
                <a:lnTo>
                  <a:pt x="864478" y="3103880"/>
                </a:lnTo>
                <a:lnTo>
                  <a:pt x="865748" y="3082290"/>
                </a:lnTo>
                <a:lnTo>
                  <a:pt x="866065" y="3061970"/>
                </a:lnTo>
                <a:lnTo>
                  <a:pt x="866065" y="3048317"/>
                </a:lnTo>
                <a:lnTo>
                  <a:pt x="865113" y="3034982"/>
                </a:lnTo>
                <a:lnTo>
                  <a:pt x="863843" y="3022600"/>
                </a:lnTo>
                <a:lnTo>
                  <a:pt x="862891" y="3016885"/>
                </a:lnTo>
                <a:lnTo>
                  <a:pt x="861939" y="3011170"/>
                </a:lnTo>
                <a:lnTo>
                  <a:pt x="860352" y="3005772"/>
                </a:lnTo>
                <a:lnTo>
                  <a:pt x="858447" y="3000057"/>
                </a:lnTo>
                <a:lnTo>
                  <a:pt x="856543" y="2995295"/>
                </a:lnTo>
                <a:lnTo>
                  <a:pt x="853686" y="2989897"/>
                </a:lnTo>
                <a:lnTo>
                  <a:pt x="850195" y="2984817"/>
                </a:lnTo>
                <a:lnTo>
                  <a:pt x="847973" y="2982277"/>
                </a:lnTo>
                <a:lnTo>
                  <a:pt x="845751" y="2979737"/>
                </a:lnTo>
                <a:lnTo>
                  <a:pt x="843212" y="2977197"/>
                </a:lnTo>
                <a:lnTo>
                  <a:pt x="840356" y="2975292"/>
                </a:lnTo>
                <a:lnTo>
                  <a:pt x="836864" y="2973387"/>
                </a:lnTo>
                <a:lnTo>
                  <a:pt x="833373" y="2971800"/>
                </a:lnTo>
                <a:lnTo>
                  <a:pt x="828294" y="2969577"/>
                </a:lnTo>
                <a:lnTo>
                  <a:pt x="822898" y="2968307"/>
                </a:lnTo>
                <a:lnTo>
                  <a:pt x="817185" y="2967355"/>
                </a:lnTo>
                <a:lnTo>
                  <a:pt x="811472" y="2966720"/>
                </a:lnTo>
                <a:lnTo>
                  <a:pt x="810837" y="2967355"/>
                </a:lnTo>
                <a:lnTo>
                  <a:pt x="809885" y="2966720"/>
                </a:lnTo>
                <a:lnTo>
                  <a:pt x="806393" y="2967355"/>
                </a:lnTo>
                <a:lnTo>
                  <a:pt x="802902" y="2967672"/>
                </a:lnTo>
                <a:lnTo>
                  <a:pt x="799411" y="2967990"/>
                </a:lnTo>
                <a:lnTo>
                  <a:pt x="796554" y="2969260"/>
                </a:lnTo>
                <a:lnTo>
                  <a:pt x="790206" y="2971165"/>
                </a:lnTo>
                <a:lnTo>
                  <a:pt x="784810" y="2973387"/>
                </a:lnTo>
                <a:lnTo>
                  <a:pt x="778462" y="2977197"/>
                </a:lnTo>
                <a:lnTo>
                  <a:pt x="772431" y="2981007"/>
                </a:lnTo>
                <a:lnTo>
                  <a:pt x="767036" y="2984817"/>
                </a:lnTo>
                <a:lnTo>
                  <a:pt x="761640" y="2988310"/>
                </a:lnTo>
                <a:lnTo>
                  <a:pt x="755609" y="2991167"/>
                </a:lnTo>
                <a:lnTo>
                  <a:pt x="748626" y="2994342"/>
                </a:lnTo>
                <a:lnTo>
                  <a:pt x="740691" y="2997517"/>
                </a:lnTo>
                <a:lnTo>
                  <a:pt x="730852" y="3000057"/>
                </a:lnTo>
                <a:lnTo>
                  <a:pt x="725773" y="3001327"/>
                </a:lnTo>
                <a:lnTo>
                  <a:pt x="720695" y="3001962"/>
                </a:lnTo>
                <a:lnTo>
                  <a:pt x="715616" y="3002280"/>
                </a:lnTo>
                <a:lnTo>
                  <a:pt x="710855" y="3002280"/>
                </a:lnTo>
                <a:lnTo>
                  <a:pt x="705777" y="3002280"/>
                </a:lnTo>
                <a:lnTo>
                  <a:pt x="701651" y="3001962"/>
                </a:lnTo>
                <a:lnTo>
                  <a:pt x="696890" y="3001327"/>
                </a:lnTo>
                <a:lnTo>
                  <a:pt x="692763" y="3000375"/>
                </a:lnTo>
                <a:lnTo>
                  <a:pt x="688637" y="2999422"/>
                </a:lnTo>
                <a:lnTo>
                  <a:pt x="684194" y="2998152"/>
                </a:lnTo>
                <a:lnTo>
                  <a:pt x="680067" y="2996565"/>
                </a:lnTo>
                <a:lnTo>
                  <a:pt x="675941" y="2994660"/>
                </a:lnTo>
                <a:lnTo>
                  <a:pt x="668324" y="2990850"/>
                </a:lnTo>
                <a:lnTo>
                  <a:pt x="661023" y="2986087"/>
                </a:lnTo>
                <a:lnTo>
                  <a:pt x="654675" y="2980372"/>
                </a:lnTo>
                <a:lnTo>
                  <a:pt x="648010" y="2974022"/>
                </a:lnTo>
                <a:lnTo>
                  <a:pt x="642297" y="2966720"/>
                </a:lnTo>
                <a:lnTo>
                  <a:pt x="636901" y="2958782"/>
                </a:lnTo>
                <a:lnTo>
                  <a:pt x="632457" y="2950527"/>
                </a:lnTo>
                <a:lnTo>
                  <a:pt x="630553" y="2945765"/>
                </a:lnTo>
                <a:lnTo>
                  <a:pt x="628648" y="2941320"/>
                </a:lnTo>
                <a:lnTo>
                  <a:pt x="626744" y="2936557"/>
                </a:lnTo>
                <a:lnTo>
                  <a:pt x="625157" y="2931795"/>
                </a:lnTo>
                <a:lnTo>
                  <a:pt x="623887" y="2926715"/>
                </a:lnTo>
                <a:lnTo>
                  <a:pt x="622935" y="2921317"/>
                </a:lnTo>
                <a:lnTo>
                  <a:pt x="621983" y="2915920"/>
                </a:lnTo>
                <a:lnTo>
                  <a:pt x="621665" y="2910522"/>
                </a:lnTo>
                <a:lnTo>
                  <a:pt x="621348" y="2904807"/>
                </a:lnTo>
                <a:lnTo>
                  <a:pt x="620713" y="2899092"/>
                </a:lnTo>
                <a:lnTo>
                  <a:pt x="621348" y="2886392"/>
                </a:lnTo>
                <a:lnTo>
                  <a:pt x="622300" y="2874327"/>
                </a:lnTo>
                <a:lnTo>
                  <a:pt x="623887" y="2862897"/>
                </a:lnTo>
                <a:lnTo>
                  <a:pt x="625792" y="2851785"/>
                </a:lnTo>
                <a:lnTo>
                  <a:pt x="628966" y="2840990"/>
                </a:lnTo>
                <a:lnTo>
                  <a:pt x="632457" y="2831465"/>
                </a:lnTo>
                <a:lnTo>
                  <a:pt x="636266" y="2822575"/>
                </a:lnTo>
                <a:lnTo>
                  <a:pt x="638488" y="2818447"/>
                </a:lnTo>
                <a:lnTo>
                  <a:pt x="640709" y="2814637"/>
                </a:lnTo>
                <a:lnTo>
                  <a:pt x="642931" y="2810827"/>
                </a:lnTo>
                <a:lnTo>
                  <a:pt x="645788" y="2807652"/>
                </a:lnTo>
                <a:lnTo>
                  <a:pt x="648327" y="2804160"/>
                </a:lnTo>
                <a:lnTo>
                  <a:pt x="651184" y="2801620"/>
                </a:lnTo>
                <a:lnTo>
                  <a:pt x="654040" y="2798762"/>
                </a:lnTo>
                <a:lnTo>
                  <a:pt x="657214" y="2796222"/>
                </a:lnTo>
                <a:lnTo>
                  <a:pt x="660706" y="2794000"/>
                </a:lnTo>
                <a:lnTo>
                  <a:pt x="664197" y="2792095"/>
                </a:lnTo>
                <a:lnTo>
                  <a:pt x="667371" y="2790190"/>
                </a:lnTo>
                <a:lnTo>
                  <a:pt x="670863" y="2788602"/>
                </a:lnTo>
                <a:lnTo>
                  <a:pt x="675306" y="2787015"/>
                </a:lnTo>
                <a:lnTo>
                  <a:pt x="679433" y="2786062"/>
                </a:lnTo>
                <a:lnTo>
                  <a:pt x="683559" y="2785110"/>
                </a:lnTo>
                <a:lnTo>
                  <a:pt x="688637" y="2784475"/>
                </a:lnTo>
                <a:lnTo>
                  <a:pt x="693398" y="2783840"/>
                </a:lnTo>
                <a:lnTo>
                  <a:pt x="698794" y="2783522"/>
                </a:lnTo>
                <a:lnTo>
                  <a:pt x="703873" y="2783522"/>
                </a:lnTo>
                <a:lnTo>
                  <a:pt x="709268" y="2783840"/>
                </a:lnTo>
                <a:lnTo>
                  <a:pt x="714982" y="2784792"/>
                </a:lnTo>
                <a:lnTo>
                  <a:pt x="720695" y="2786062"/>
                </a:lnTo>
                <a:lnTo>
                  <a:pt x="728947" y="2787332"/>
                </a:lnTo>
                <a:lnTo>
                  <a:pt x="736882" y="2789237"/>
                </a:lnTo>
                <a:lnTo>
                  <a:pt x="743548" y="2791777"/>
                </a:lnTo>
                <a:lnTo>
                  <a:pt x="749896" y="2794317"/>
                </a:lnTo>
                <a:lnTo>
                  <a:pt x="754974" y="2796857"/>
                </a:lnTo>
                <a:lnTo>
                  <a:pt x="760370" y="2799715"/>
                </a:lnTo>
                <a:lnTo>
                  <a:pt x="769892" y="2805747"/>
                </a:lnTo>
                <a:lnTo>
                  <a:pt x="779097" y="2811780"/>
                </a:lnTo>
                <a:lnTo>
                  <a:pt x="789254" y="2818130"/>
                </a:lnTo>
                <a:lnTo>
                  <a:pt x="794967" y="2820987"/>
                </a:lnTo>
                <a:lnTo>
                  <a:pt x="801315" y="2823527"/>
                </a:lnTo>
                <a:lnTo>
                  <a:pt x="804807" y="2824480"/>
                </a:lnTo>
                <a:lnTo>
                  <a:pt x="808615" y="2825432"/>
                </a:lnTo>
                <a:lnTo>
                  <a:pt x="812424" y="2825750"/>
                </a:lnTo>
                <a:lnTo>
                  <a:pt x="816550" y="2826067"/>
                </a:lnTo>
                <a:lnTo>
                  <a:pt x="817503" y="2826067"/>
                </a:lnTo>
                <a:lnTo>
                  <a:pt x="818137" y="2826067"/>
                </a:lnTo>
                <a:lnTo>
                  <a:pt x="822898" y="2825750"/>
                </a:lnTo>
                <a:lnTo>
                  <a:pt x="827342" y="2825432"/>
                </a:lnTo>
                <a:lnTo>
                  <a:pt x="831468" y="2824162"/>
                </a:lnTo>
                <a:lnTo>
                  <a:pt x="835912" y="2822575"/>
                </a:lnTo>
                <a:lnTo>
                  <a:pt x="838768" y="2821622"/>
                </a:lnTo>
                <a:lnTo>
                  <a:pt x="840990" y="2820035"/>
                </a:lnTo>
                <a:lnTo>
                  <a:pt x="843530" y="2818447"/>
                </a:lnTo>
                <a:lnTo>
                  <a:pt x="845434" y="2816860"/>
                </a:lnTo>
                <a:lnTo>
                  <a:pt x="848925" y="2813367"/>
                </a:lnTo>
                <a:lnTo>
                  <a:pt x="851147" y="2810510"/>
                </a:lnTo>
                <a:lnTo>
                  <a:pt x="854004" y="2805112"/>
                </a:lnTo>
                <a:lnTo>
                  <a:pt x="855908" y="2800032"/>
                </a:lnTo>
                <a:lnTo>
                  <a:pt x="857495" y="2795587"/>
                </a:lnTo>
                <a:lnTo>
                  <a:pt x="858765" y="2790507"/>
                </a:lnTo>
                <a:lnTo>
                  <a:pt x="860352" y="2782570"/>
                </a:lnTo>
                <a:lnTo>
                  <a:pt x="861304" y="2774315"/>
                </a:lnTo>
                <a:lnTo>
                  <a:pt x="862574" y="2765742"/>
                </a:lnTo>
                <a:lnTo>
                  <a:pt x="862891" y="2756217"/>
                </a:lnTo>
                <a:lnTo>
                  <a:pt x="864161" y="2734945"/>
                </a:lnTo>
                <a:lnTo>
                  <a:pt x="864161" y="2712085"/>
                </a:lnTo>
                <a:lnTo>
                  <a:pt x="864161" y="2687955"/>
                </a:lnTo>
                <a:lnTo>
                  <a:pt x="863209" y="2662872"/>
                </a:lnTo>
                <a:lnTo>
                  <a:pt x="862256" y="2637155"/>
                </a:lnTo>
                <a:lnTo>
                  <a:pt x="860987" y="2611120"/>
                </a:lnTo>
                <a:lnTo>
                  <a:pt x="859400" y="2582862"/>
                </a:lnTo>
                <a:lnTo>
                  <a:pt x="857495" y="2555240"/>
                </a:lnTo>
                <a:lnTo>
                  <a:pt x="855591" y="2529205"/>
                </a:lnTo>
                <a:lnTo>
                  <a:pt x="853369" y="2505392"/>
                </a:lnTo>
                <a:lnTo>
                  <a:pt x="882888" y="2503170"/>
                </a:lnTo>
                <a:lnTo>
                  <a:pt x="918119" y="2500630"/>
                </a:lnTo>
                <a:lnTo>
                  <a:pt x="950812" y="2498725"/>
                </a:lnTo>
                <a:lnTo>
                  <a:pt x="984456" y="2497137"/>
                </a:lnTo>
                <a:lnTo>
                  <a:pt x="1018101" y="2495867"/>
                </a:lnTo>
                <a:lnTo>
                  <a:pt x="1050476" y="2495550"/>
                </a:lnTo>
                <a:lnTo>
                  <a:pt x="1066029" y="2495550"/>
                </a:lnTo>
                <a:lnTo>
                  <a:pt x="1088882" y="2496820"/>
                </a:lnTo>
                <a:lnTo>
                  <a:pt x="1099038" y="2497137"/>
                </a:lnTo>
                <a:lnTo>
                  <a:pt x="1107608" y="2498407"/>
                </a:lnTo>
                <a:lnTo>
                  <a:pt x="1112687" y="2499042"/>
                </a:lnTo>
                <a:lnTo>
                  <a:pt x="1106973" y="2507297"/>
                </a:lnTo>
                <a:lnTo>
                  <a:pt x="1099673" y="2519362"/>
                </a:lnTo>
                <a:lnTo>
                  <a:pt x="1096499" y="2524760"/>
                </a:lnTo>
                <a:lnTo>
                  <a:pt x="1093008" y="2530792"/>
                </a:lnTo>
                <a:lnTo>
                  <a:pt x="1090151" y="2537142"/>
                </a:lnTo>
                <a:lnTo>
                  <a:pt x="1086977" y="2544445"/>
                </a:lnTo>
                <a:lnTo>
                  <a:pt x="1084438" y="2552065"/>
                </a:lnTo>
                <a:lnTo>
                  <a:pt x="1081581" y="2560320"/>
                </a:lnTo>
                <a:lnTo>
                  <a:pt x="1079359" y="2568892"/>
                </a:lnTo>
                <a:lnTo>
                  <a:pt x="1077772" y="2578735"/>
                </a:lnTo>
                <a:lnTo>
                  <a:pt x="1076185" y="2586672"/>
                </a:lnTo>
                <a:lnTo>
                  <a:pt x="1075551" y="2594610"/>
                </a:lnTo>
                <a:lnTo>
                  <a:pt x="1074916" y="2602230"/>
                </a:lnTo>
                <a:lnTo>
                  <a:pt x="1074916" y="2609850"/>
                </a:lnTo>
                <a:lnTo>
                  <a:pt x="1074916" y="2616200"/>
                </a:lnTo>
                <a:lnTo>
                  <a:pt x="1075551" y="2622232"/>
                </a:lnTo>
                <a:lnTo>
                  <a:pt x="1076185" y="2628582"/>
                </a:lnTo>
                <a:lnTo>
                  <a:pt x="1077138" y="2635250"/>
                </a:lnTo>
                <a:lnTo>
                  <a:pt x="1078725" y="2641600"/>
                </a:lnTo>
                <a:lnTo>
                  <a:pt x="1080312" y="2647950"/>
                </a:lnTo>
                <a:lnTo>
                  <a:pt x="1082216" y="2653665"/>
                </a:lnTo>
                <a:lnTo>
                  <a:pt x="1084120" y="2659380"/>
                </a:lnTo>
                <a:lnTo>
                  <a:pt x="1086660" y="2665095"/>
                </a:lnTo>
                <a:lnTo>
                  <a:pt x="1089199" y="2670492"/>
                </a:lnTo>
                <a:lnTo>
                  <a:pt x="1092373" y="2675255"/>
                </a:lnTo>
                <a:lnTo>
                  <a:pt x="1095547" y="2680017"/>
                </a:lnTo>
                <a:lnTo>
                  <a:pt x="1098404" y="2684145"/>
                </a:lnTo>
                <a:lnTo>
                  <a:pt x="1101895" y="2688272"/>
                </a:lnTo>
                <a:lnTo>
                  <a:pt x="1105386" y="2692082"/>
                </a:lnTo>
                <a:lnTo>
                  <a:pt x="1109195" y="2695892"/>
                </a:lnTo>
                <a:lnTo>
                  <a:pt x="1113004" y="2699702"/>
                </a:lnTo>
                <a:lnTo>
                  <a:pt x="1117130" y="2703195"/>
                </a:lnTo>
                <a:lnTo>
                  <a:pt x="1126018" y="2709862"/>
                </a:lnTo>
                <a:lnTo>
                  <a:pt x="1134905" y="2715260"/>
                </a:lnTo>
                <a:lnTo>
                  <a:pt x="1144427" y="2720022"/>
                </a:lnTo>
                <a:lnTo>
                  <a:pt x="1153949" y="2724467"/>
                </a:lnTo>
                <a:lnTo>
                  <a:pt x="1164423" y="2728277"/>
                </a:lnTo>
                <a:lnTo>
                  <a:pt x="1174580" y="2731135"/>
                </a:lnTo>
                <a:lnTo>
                  <a:pt x="1185372" y="2733357"/>
                </a:lnTo>
                <a:lnTo>
                  <a:pt x="1196164" y="2735897"/>
                </a:lnTo>
                <a:lnTo>
                  <a:pt x="1206638" y="2737485"/>
                </a:lnTo>
                <a:lnTo>
                  <a:pt x="1218064" y="2738120"/>
                </a:lnTo>
                <a:lnTo>
                  <a:pt x="1229173" y="2738755"/>
                </a:lnTo>
                <a:lnTo>
                  <a:pt x="1240917" y="2739390"/>
                </a:lnTo>
                <a:lnTo>
                  <a:pt x="1248535" y="2738755"/>
                </a:lnTo>
                <a:lnTo>
                  <a:pt x="1256153" y="2738437"/>
                </a:lnTo>
                <a:lnTo>
                  <a:pt x="1263770" y="2737802"/>
                </a:lnTo>
                <a:lnTo>
                  <a:pt x="1271388" y="2736532"/>
                </a:lnTo>
                <a:lnTo>
                  <a:pt x="1279006" y="2734945"/>
                </a:lnTo>
                <a:lnTo>
                  <a:pt x="1285988" y="2733040"/>
                </a:lnTo>
                <a:lnTo>
                  <a:pt x="1293289" y="2731135"/>
                </a:lnTo>
                <a:lnTo>
                  <a:pt x="1299954" y="2728595"/>
                </a:lnTo>
                <a:lnTo>
                  <a:pt x="1306937" y="2725737"/>
                </a:lnTo>
                <a:lnTo>
                  <a:pt x="1313285" y="2722880"/>
                </a:lnTo>
                <a:lnTo>
                  <a:pt x="1319950" y="2719705"/>
                </a:lnTo>
                <a:lnTo>
                  <a:pt x="1325981" y="2715895"/>
                </a:lnTo>
                <a:lnTo>
                  <a:pt x="1332329" y="2712085"/>
                </a:lnTo>
                <a:lnTo>
                  <a:pt x="1338042" y="2708275"/>
                </a:lnTo>
                <a:lnTo>
                  <a:pt x="1343756" y="2703512"/>
                </a:lnTo>
                <a:lnTo>
                  <a:pt x="1349151" y="2699067"/>
                </a:lnTo>
                <a:lnTo>
                  <a:pt x="1353913" y="2694622"/>
                </a:lnTo>
                <a:lnTo>
                  <a:pt x="1358991" y="2689225"/>
                </a:lnTo>
                <a:lnTo>
                  <a:pt x="1363435" y="2684145"/>
                </a:lnTo>
                <a:lnTo>
                  <a:pt x="1367878" y="2678430"/>
                </a:lnTo>
                <a:lnTo>
                  <a:pt x="1372004" y="2672715"/>
                </a:lnTo>
                <a:lnTo>
                  <a:pt x="1375496" y="2667000"/>
                </a:lnTo>
                <a:lnTo>
                  <a:pt x="1378987" y="2660967"/>
                </a:lnTo>
                <a:lnTo>
                  <a:pt x="1381844" y="2654300"/>
                </a:lnTo>
                <a:lnTo>
                  <a:pt x="1385018" y="2647950"/>
                </a:lnTo>
                <a:lnTo>
                  <a:pt x="1387240" y="2641282"/>
                </a:lnTo>
                <a:lnTo>
                  <a:pt x="1389144" y="2634297"/>
                </a:lnTo>
                <a:lnTo>
                  <a:pt x="1391049" y="2627630"/>
                </a:lnTo>
                <a:lnTo>
                  <a:pt x="1392318" y="2620645"/>
                </a:lnTo>
                <a:lnTo>
                  <a:pt x="1393270" y="2613342"/>
                </a:lnTo>
                <a:lnTo>
                  <a:pt x="1393905" y="2606040"/>
                </a:lnTo>
                <a:lnTo>
                  <a:pt x="1394223" y="2598420"/>
                </a:lnTo>
                <a:lnTo>
                  <a:pt x="1393905" y="2590482"/>
                </a:lnTo>
                <a:lnTo>
                  <a:pt x="1392953" y="2581910"/>
                </a:lnTo>
                <a:lnTo>
                  <a:pt x="1391683" y="2573972"/>
                </a:lnTo>
                <a:lnTo>
                  <a:pt x="1390414" y="2565717"/>
                </a:lnTo>
                <a:lnTo>
                  <a:pt x="1387875" y="2556510"/>
                </a:lnTo>
                <a:lnTo>
                  <a:pt x="1385335" y="2547937"/>
                </a:lnTo>
                <a:lnTo>
                  <a:pt x="1382161" y="2540317"/>
                </a:lnTo>
                <a:lnTo>
                  <a:pt x="1379305" y="2533332"/>
                </a:lnTo>
                <a:lnTo>
                  <a:pt x="1376131" y="2526982"/>
                </a:lnTo>
                <a:lnTo>
                  <a:pt x="1372639" y="2521267"/>
                </a:lnTo>
                <a:lnTo>
                  <a:pt x="1366926" y="2511742"/>
                </a:lnTo>
                <a:lnTo>
                  <a:pt x="1361848" y="2504757"/>
                </a:lnTo>
                <a:lnTo>
                  <a:pt x="1359308" y="2500312"/>
                </a:lnTo>
                <a:lnTo>
                  <a:pt x="1358991" y="2498725"/>
                </a:lnTo>
                <a:lnTo>
                  <a:pt x="1363435" y="2497137"/>
                </a:lnTo>
                <a:lnTo>
                  <a:pt x="1370417" y="2495867"/>
                </a:lnTo>
                <a:lnTo>
                  <a:pt x="1377400" y="2495232"/>
                </a:lnTo>
                <a:lnTo>
                  <a:pt x="1385335" y="2494280"/>
                </a:lnTo>
                <a:lnTo>
                  <a:pt x="1393905" y="2493962"/>
                </a:lnTo>
                <a:close/>
                <a:moveTo>
                  <a:pt x="410528" y="2278062"/>
                </a:moveTo>
                <a:lnTo>
                  <a:pt x="423228" y="2278380"/>
                </a:lnTo>
                <a:lnTo>
                  <a:pt x="435293" y="2279015"/>
                </a:lnTo>
                <a:lnTo>
                  <a:pt x="447040" y="2280920"/>
                </a:lnTo>
                <a:lnTo>
                  <a:pt x="458153" y="2282825"/>
                </a:lnTo>
                <a:lnTo>
                  <a:pt x="468948" y="2286000"/>
                </a:lnTo>
                <a:lnTo>
                  <a:pt x="478473" y="2289175"/>
                </a:lnTo>
                <a:lnTo>
                  <a:pt x="487363" y="2293302"/>
                </a:lnTo>
                <a:lnTo>
                  <a:pt x="491491" y="2295525"/>
                </a:lnTo>
                <a:lnTo>
                  <a:pt x="495301" y="2297747"/>
                </a:lnTo>
                <a:lnTo>
                  <a:pt x="498793" y="2299970"/>
                </a:lnTo>
                <a:lnTo>
                  <a:pt x="502285" y="2302827"/>
                </a:lnTo>
                <a:lnTo>
                  <a:pt x="505460" y="2305367"/>
                </a:lnTo>
                <a:lnTo>
                  <a:pt x="508318" y="2308225"/>
                </a:lnTo>
                <a:lnTo>
                  <a:pt x="511176" y="2311082"/>
                </a:lnTo>
                <a:lnTo>
                  <a:pt x="513716" y="2314257"/>
                </a:lnTo>
                <a:lnTo>
                  <a:pt x="515621" y="2317432"/>
                </a:lnTo>
                <a:lnTo>
                  <a:pt x="517843" y="2320925"/>
                </a:lnTo>
                <a:lnTo>
                  <a:pt x="519748" y="2324735"/>
                </a:lnTo>
                <a:lnTo>
                  <a:pt x="521336" y="2328545"/>
                </a:lnTo>
                <a:lnTo>
                  <a:pt x="522923" y="2332355"/>
                </a:lnTo>
                <a:lnTo>
                  <a:pt x="524193" y="2336482"/>
                </a:lnTo>
                <a:lnTo>
                  <a:pt x="524828" y="2340927"/>
                </a:lnTo>
                <a:lnTo>
                  <a:pt x="525463" y="2346007"/>
                </a:lnTo>
                <a:lnTo>
                  <a:pt x="526098" y="2351087"/>
                </a:lnTo>
                <a:lnTo>
                  <a:pt x="526415" y="2356802"/>
                </a:lnTo>
                <a:lnTo>
                  <a:pt x="526098" y="2361565"/>
                </a:lnTo>
                <a:lnTo>
                  <a:pt x="525463" y="2367597"/>
                </a:lnTo>
                <a:lnTo>
                  <a:pt x="525146" y="2373312"/>
                </a:lnTo>
                <a:lnTo>
                  <a:pt x="524193" y="2379345"/>
                </a:lnTo>
                <a:lnTo>
                  <a:pt x="522288" y="2387600"/>
                </a:lnTo>
                <a:lnTo>
                  <a:pt x="520383" y="2394902"/>
                </a:lnTo>
                <a:lnTo>
                  <a:pt x="517843" y="2401887"/>
                </a:lnTo>
                <a:lnTo>
                  <a:pt x="515621" y="2407920"/>
                </a:lnTo>
                <a:lnTo>
                  <a:pt x="513080" y="2413635"/>
                </a:lnTo>
                <a:lnTo>
                  <a:pt x="509906" y="2418715"/>
                </a:lnTo>
                <a:lnTo>
                  <a:pt x="504190" y="2428240"/>
                </a:lnTo>
                <a:lnTo>
                  <a:pt x="498158" y="2437447"/>
                </a:lnTo>
                <a:lnTo>
                  <a:pt x="494983" y="2441892"/>
                </a:lnTo>
                <a:lnTo>
                  <a:pt x="491808" y="2447290"/>
                </a:lnTo>
                <a:lnTo>
                  <a:pt x="488950" y="2453005"/>
                </a:lnTo>
                <a:lnTo>
                  <a:pt x="486728" y="2459672"/>
                </a:lnTo>
                <a:lnTo>
                  <a:pt x="485458" y="2463165"/>
                </a:lnTo>
                <a:lnTo>
                  <a:pt x="484823" y="2466975"/>
                </a:lnTo>
                <a:lnTo>
                  <a:pt x="483870" y="2471102"/>
                </a:lnTo>
                <a:lnTo>
                  <a:pt x="483870" y="2475230"/>
                </a:lnTo>
                <a:lnTo>
                  <a:pt x="483870" y="2479992"/>
                </a:lnTo>
                <a:lnTo>
                  <a:pt x="484823" y="2484437"/>
                </a:lnTo>
                <a:lnTo>
                  <a:pt x="485775" y="2488565"/>
                </a:lnTo>
                <a:lnTo>
                  <a:pt x="487045" y="2493010"/>
                </a:lnTo>
                <a:lnTo>
                  <a:pt x="488633" y="2495867"/>
                </a:lnTo>
                <a:lnTo>
                  <a:pt x="489903" y="2499042"/>
                </a:lnTo>
                <a:lnTo>
                  <a:pt x="491808" y="2501265"/>
                </a:lnTo>
                <a:lnTo>
                  <a:pt x="493396" y="2503170"/>
                </a:lnTo>
                <a:lnTo>
                  <a:pt x="497206" y="2506345"/>
                </a:lnTo>
                <a:lnTo>
                  <a:pt x="500698" y="2508567"/>
                </a:lnTo>
                <a:lnTo>
                  <a:pt x="503555" y="2510155"/>
                </a:lnTo>
                <a:lnTo>
                  <a:pt x="506095" y="2511107"/>
                </a:lnTo>
                <a:lnTo>
                  <a:pt x="508318" y="2512377"/>
                </a:lnTo>
                <a:lnTo>
                  <a:pt x="511176" y="2513330"/>
                </a:lnTo>
                <a:lnTo>
                  <a:pt x="512128" y="2513647"/>
                </a:lnTo>
                <a:lnTo>
                  <a:pt x="520383" y="2515870"/>
                </a:lnTo>
                <a:lnTo>
                  <a:pt x="528003" y="2517457"/>
                </a:lnTo>
                <a:lnTo>
                  <a:pt x="536576" y="2518410"/>
                </a:lnTo>
                <a:lnTo>
                  <a:pt x="545783" y="2519362"/>
                </a:lnTo>
                <a:lnTo>
                  <a:pt x="555943" y="2519997"/>
                </a:lnTo>
                <a:lnTo>
                  <a:pt x="567691" y="2520950"/>
                </a:lnTo>
                <a:lnTo>
                  <a:pt x="580708" y="2521267"/>
                </a:lnTo>
                <a:lnTo>
                  <a:pt x="608013" y="2521585"/>
                </a:lnTo>
                <a:lnTo>
                  <a:pt x="631826" y="2521267"/>
                </a:lnTo>
                <a:lnTo>
                  <a:pt x="657543" y="2520315"/>
                </a:lnTo>
                <a:lnTo>
                  <a:pt x="683261" y="2519680"/>
                </a:lnTo>
                <a:lnTo>
                  <a:pt x="709296" y="2518410"/>
                </a:lnTo>
                <a:lnTo>
                  <a:pt x="734378" y="2517140"/>
                </a:lnTo>
                <a:lnTo>
                  <a:pt x="758826" y="2515235"/>
                </a:lnTo>
                <a:lnTo>
                  <a:pt x="782321" y="2513330"/>
                </a:lnTo>
                <a:lnTo>
                  <a:pt x="803276" y="2511107"/>
                </a:lnTo>
                <a:lnTo>
                  <a:pt x="806133" y="2540952"/>
                </a:lnTo>
                <a:lnTo>
                  <a:pt x="808673" y="2577782"/>
                </a:lnTo>
                <a:lnTo>
                  <a:pt x="810896" y="2611120"/>
                </a:lnTo>
                <a:lnTo>
                  <a:pt x="810896" y="2611755"/>
                </a:lnTo>
                <a:lnTo>
                  <a:pt x="810896" y="2612390"/>
                </a:lnTo>
                <a:lnTo>
                  <a:pt x="811848" y="2633980"/>
                </a:lnTo>
                <a:lnTo>
                  <a:pt x="812483" y="2655887"/>
                </a:lnTo>
                <a:lnTo>
                  <a:pt x="812801" y="2677160"/>
                </a:lnTo>
                <a:lnTo>
                  <a:pt x="812801" y="2697480"/>
                </a:lnTo>
                <a:lnTo>
                  <a:pt x="812801" y="2717165"/>
                </a:lnTo>
                <a:lnTo>
                  <a:pt x="812483" y="2734945"/>
                </a:lnTo>
                <a:lnTo>
                  <a:pt x="811531" y="2751137"/>
                </a:lnTo>
                <a:lnTo>
                  <a:pt x="810261" y="2764790"/>
                </a:lnTo>
                <a:lnTo>
                  <a:pt x="809308" y="2770505"/>
                </a:lnTo>
                <a:lnTo>
                  <a:pt x="801053" y="2765107"/>
                </a:lnTo>
                <a:lnTo>
                  <a:pt x="790258" y="2758440"/>
                </a:lnTo>
                <a:lnTo>
                  <a:pt x="784861" y="2755265"/>
                </a:lnTo>
                <a:lnTo>
                  <a:pt x="778828" y="2751772"/>
                </a:lnTo>
                <a:lnTo>
                  <a:pt x="772478" y="2748915"/>
                </a:lnTo>
                <a:lnTo>
                  <a:pt x="765176" y="2745740"/>
                </a:lnTo>
                <a:lnTo>
                  <a:pt x="757556" y="2743200"/>
                </a:lnTo>
                <a:lnTo>
                  <a:pt x="749301" y="2740342"/>
                </a:lnTo>
                <a:lnTo>
                  <a:pt x="740728" y="2738120"/>
                </a:lnTo>
                <a:lnTo>
                  <a:pt x="730886" y="2736215"/>
                </a:lnTo>
                <a:lnTo>
                  <a:pt x="722948" y="2734945"/>
                </a:lnTo>
                <a:lnTo>
                  <a:pt x="715011" y="2734310"/>
                </a:lnTo>
                <a:lnTo>
                  <a:pt x="707391" y="2733357"/>
                </a:lnTo>
                <a:lnTo>
                  <a:pt x="700088" y="2733357"/>
                </a:lnTo>
                <a:lnTo>
                  <a:pt x="699136" y="2733357"/>
                </a:lnTo>
                <a:lnTo>
                  <a:pt x="698501" y="2733357"/>
                </a:lnTo>
                <a:lnTo>
                  <a:pt x="690246" y="2733357"/>
                </a:lnTo>
                <a:lnTo>
                  <a:pt x="681673" y="2734310"/>
                </a:lnTo>
                <a:lnTo>
                  <a:pt x="674053" y="2735262"/>
                </a:lnTo>
                <a:lnTo>
                  <a:pt x="666433" y="2736850"/>
                </a:lnTo>
                <a:lnTo>
                  <a:pt x="658813" y="2739390"/>
                </a:lnTo>
                <a:lnTo>
                  <a:pt x="651511" y="2741612"/>
                </a:lnTo>
                <a:lnTo>
                  <a:pt x="644526" y="2744470"/>
                </a:lnTo>
                <a:lnTo>
                  <a:pt x="638176" y="2747962"/>
                </a:lnTo>
                <a:lnTo>
                  <a:pt x="633096" y="2750820"/>
                </a:lnTo>
                <a:lnTo>
                  <a:pt x="628651" y="2753677"/>
                </a:lnTo>
                <a:lnTo>
                  <a:pt x="624206" y="2757170"/>
                </a:lnTo>
                <a:lnTo>
                  <a:pt x="620078" y="2760662"/>
                </a:lnTo>
                <a:lnTo>
                  <a:pt x="615951" y="2764155"/>
                </a:lnTo>
                <a:lnTo>
                  <a:pt x="612141" y="2767965"/>
                </a:lnTo>
                <a:lnTo>
                  <a:pt x="608648" y="2771775"/>
                </a:lnTo>
                <a:lnTo>
                  <a:pt x="605156" y="2775902"/>
                </a:lnTo>
                <a:lnTo>
                  <a:pt x="598805" y="2784475"/>
                </a:lnTo>
                <a:lnTo>
                  <a:pt x="593408" y="2793682"/>
                </a:lnTo>
                <a:lnTo>
                  <a:pt x="588328" y="2803207"/>
                </a:lnTo>
                <a:lnTo>
                  <a:pt x="584201" y="2812732"/>
                </a:lnTo>
                <a:lnTo>
                  <a:pt x="580391" y="2822892"/>
                </a:lnTo>
                <a:lnTo>
                  <a:pt x="577216" y="2833370"/>
                </a:lnTo>
                <a:lnTo>
                  <a:pt x="574675" y="2843530"/>
                </a:lnTo>
                <a:lnTo>
                  <a:pt x="572771" y="2854642"/>
                </a:lnTo>
                <a:lnTo>
                  <a:pt x="571183" y="2865437"/>
                </a:lnTo>
                <a:lnTo>
                  <a:pt x="569913" y="2876550"/>
                </a:lnTo>
                <a:lnTo>
                  <a:pt x="569596" y="2887980"/>
                </a:lnTo>
                <a:lnTo>
                  <a:pt x="569278" y="2899092"/>
                </a:lnTo>
                <a:lnTo>
                  <a:pt x="569596" y="2907030"/>
                </a:lnTo>
                <a:lnTo>
                  <a:pt x="569913" y="2914967"/>
                </a:lnTo>
                <a:lnTo>
                  <a:pt x="570866" y="2922587"/>
                </a:lnTo>
                <a:lnTo>
                  <a:pt x="571818" y="2930207"/>
                </a:lnTo>
                <a:lnTo>
                  <a:pt x="573406" y="2937510"/>
                </a:lnTo>
                <a:lnTo>
                  <a:pt x="575311" y="2944495"/>
                </a:lnTo>
                <a:lnTo>
                  <a:pt x="577216" y="2951797"/>
                </a:lnTo>
                <a:lnTo>
                  <a:pt x="580073" y="2958782"/>
                </a:lnTo>
                <a:lnTo>
                  <a:pt x="582613" y="2965767"/>
                </a:lnTo>
                <a:lnTo>
                  <a:pt x="585788" y="2972117"/>
                </a:lnTo>
                <a:lnTo>
                  <a:pt x="588646" y="2978785"/>
                </a:lnTo>
                <a:lnTo>
                  <a:pt x="592138" y="2984817"/>
                </a:lnTo>
                <a:lnTo>
                  <a:pt x="595948" y="2990850"/>
                </a:lnTo>
                <a:lnTo>
                  <a:pt x="600076" y="2996565"/>
                </a:lnTo>
                <a:lnTo>
                  <a:pt x="604521" y="3002280"/>
                </a:lnTo>
                <a:lnTo>
                  <a:pt x="608966" y="3007677"/>
                </a:lnTo>
                <a:lnTo>
                  <a:pt x="614046" y="3012757"/>
                </a:lnTo>
                <a:lnTo>
                  <a:pt x="618808" y="3017837"/>
                </a:lnTo>
                <a:lnTo>
                  <a:pt x="624206" y="3022282"/>
                </a:lnTo>
                <a:lnTo>
                  <a:pt x="629921" y="3026410"/>
                </a:lnTo>
                <a:lnTo>
                  <a:pt x="635636" y="3030220"/>
                </a:lnTo>
                <a:lnTo>
                  <a:pt x="641668" y="3034030"/>
                </a:lnTo>
                <a:lnTo>
                  <a:pt x="647701" y="3037522"/>
                </a:lnTo>
                <a:lnTo>
                  <a:pt x="654051" y="3040697"/>
                </a:lnTo>
                <a:lnTo>
                  <a:pt x="660718" y="3043237"/>
                </a:lnTo>
                <a:lnTo>
                  <a:pt x="667068" y="3046095"/>
                </a:lnTo>
                <a:lnTo>
                  <a:pt x="674053" y="3048000"/>
                </a:lnTo>
                <a:lnTo>
                  <a:pt x="681038" y="3049905"/>
                </a:lnTo>
                <a:lnTo>
                  <a:pt x="687706" y="3050857"/>
                </a:lnTo>
                <a:lnTo>
                  <a:pt x="695008" y="3052127"/>
                </a:lnTo>
                <a:lnTo>
                  <a:pt x="702311" y="3052445"/>
                </a:lnTo>
                <a:lnTo>
                  <a:pt x="709931" y="3052762"/>
                </a:lnTo>
                <a:lnTo>
                  <a:pt x="710883" y="3052445"/>
                </a:lnTo>
                <a:lnTo>
                  <a:pt x="711201" y="3052762"/>
                </a:lnTo>
                <a:lnTo>
                  <a:pt x="719456" y="3052445"/>
                </a:lnTo>
                <a:lnTo>
                  <a:pt x="727711" y="3051810"/>
                </a:lnTo>
                <a:lnTo>
                  <a:pt x="735648" y="3050540"/>
                </a:lnTo>
                <a:lnTo>
                  <a:pt x="743903" y="3048952"/>
                </a:lnTo>
                <a:lnTo>
                  <a:pt x="753111" y="3046730"/>
                </a:lnTo>
                <a:lnTo>
                  <a:pt x="761683" y="3044190"/>
                </a:lnTo>
                <a:lnTo>
                  <a:pt x="769303" y="3041015"/>
                </a:lnTo>
                <a:lnTo>
                  <a:pt x="776288" y="3037840"/>
                </a:lnTo>
                <a:lnTo>
                  <a:pt x="782638" y="3034665"/>
                </a:lnTo>
                <a:lnTo>
                  <a:pt x="788353" y="3031490"/>
                </a:lnTo>
                <a:lnTo>
                  <a:pt x="797878" y="3025457"/>
                </a:lnTo>
                <a:lnTo>
                  <a:pt x="809308" y="3018155"/>
                </a:lnTo>
                <a:lnTo>
                  <a:pt x="809943" y="3017837"/>
                </a:lnTo>
                <a:lnTo>
                  <a:pt x="811531" y="3022600"/>
                </a:lnTo>
                <a:lnTo>
                  <a:pt x="812483" y="3029267"/>
                </a:lnTo>
                <a:lnTo>
                  <a:pt x="813436" y="3035935"/>
                </a:lnTo>
                <a:lnTo>
                  <a:pt x="814071" y="3043872"/>
                </a:lnTo>
                <a:lnTo>
                  <a:pt x="814388" y="3052445"/>
                </a:lnTo>
                <a:lnTo>
                  <a:pt x="814388" y="3061970"/>
                </a:lnTo>
                <a:lnTo>
                  <a:pt x="814071" y="3080385"/>
                </a:lnTo>
                <a:lnTo>
                  <a:pt x="812801" y="3100705"/>
                </a:lnTo>
                <a:lnTo>
                  <a:pt x="811531" y="3121660"/>
                </a:lnTo>
                <a:lnTo>
                  <a:pt x="808991" y="3143885"/>
                </a:lnTo>
                <a:lnTo>
                  <a:pt x="806451" y="3166427"/>
                </a:lnTo>
                <a:lnTo>
                  <a:pt x="803593" y="3188652"/>
                </a:lnTo>
                <a:lnTo>
                  <a:pt x="800736" y="3210877"/>
                </a:lnTo>
                <a:lnTo>
                  <a:pt x="797561" y="3231832"/>
                </a:lnTo>
                <a:lnTo>
                  <a:pt x="791211" y="3270885"/>
                </a:lnTo>
                <a:lnTo>
                  <a:pt x="785813" y="3302000"/>
                </a:lnTo>
                <a:lnTo>
                  <a:pt x="784226" y="3309937"/>
                </a:lnTo>
                <a:lnTo>
                  <a:pt x="71120" y="3309937"/>
                </a:lnTo>
                <a:lnTo>
                  <a:pt x="63818" y="3309620"/>
                </a:lnTo>
                <a:lnTo>
                  <a:pt x="56515" y="3308350"/>
                </a:lnTo>
                <a:lnTo>
                  <a:pt x="50165" y="3306762"/>
                </a:lnTo>
                <a:lnTo>
                  <a:pt x="43498" y="3304222"/>
                </a:lnTo>
                <a:lnTo>
                  <a:pt x="37148" y="3301682"/>
                </a:lnTo>
                <a:lnTo>
                  <a:pt x="31433" y="3297555"/>
                </a:lnTo>
                <a:lnTo>
                  <a:pt x="26035" y="3293427"/>
                </a:lnTo>
                <a:lnTo>
                  <a:pt x="20638" y="3288982"/>
                </a:lnTo>
                <a:lnTo>
                  <a:pt x="16193" y="3283902"/>
                </a:lnTo>
                <a:lnTo>
                  <a:pt x="12383" y="3278505"/>
                </a:lnTo>
                <a:lnTo>
                  <a:pt x="8573" y="3272472"/>
                </a:lnTo>
                <a:lnTo>
                  <a:pt x="5398" y="3266440"/>
                </a:lnTo>
                <a:lnTo>
                  <a:pt x="3175" y="3259772"/>
                </a:lnTo>
                <a:lnTo>
                  <a:pt x="1588" y="3253105"/>
                </a:lnTo>
                <a:lnTo>
                  <a:pt x="318" y="3246120"/>
                </a:lnTo>
                <a:lnTo>
                  <a:pt x="0" y="3238817"/>
                </a:lnTo>
                <a:lnTo>
                  <a:pt x="0" y="2493645"/>
                </a:lnTo>
                <a:lnTo>
                  <a:pt x="31433" y="2499360"/>
                </a:lnTo>
                <a:lnTo>
                  <a:pt x="70485" y="2505392"/>
                </a:lnTo>
                <a:lnTo>
                  <a:pt x="91758" y="2508885"/>
                </a:lnTo>
                <a:lnTo>
                  <a:pt x="114300" y="2512060"/>
                </a:lnTo>
                <a:lnTo>
                  <a:pt x="137478" y="2515235"/>
                </a:lnTo>
                <a:lnTo>
                  <a:pt x="160655" y="2517775"/>
                </a:lnTo>
                <a:lnTo>
                  <a:pt x="183515" y="2519680"/>
                </a:lnTo>
                <a:lnTo>
                  <a:pt x="205740" y="2521585"/>
                </a:lnTo>
                <a:lnTo>
                  <a:pt x="227648" y="2522855"/>
                </a:lnTo>
                <a:lnTo>
                  <a:pt x="247968" y="2523172"/>
                </a:lnTo>
                <a:lnTo>
                  <a:pt x="261620" y="2522855"/>
                </a:lnTo>
                <a:lnTo>
                  <a:pt x="274955" y="2522220"/>
                </a:lnTo>
                <a:lnTo>
                  <a:pt x="287338" y="2520950"/>
                </a:lnTo>
                <a:lnTo>
                  <a:pt x="298768" y="2519045"/>
                </a:lnTo>
                <a:lnTo>
                  <a:pt x="304165" y="2517457"/>
                </a:lnTo>
                <a:lnTo>
                  <a:pt x="309563" y="2515552"/>
                </a:lnTo>
                <a:lnTo>
                  <a:pt x="314960" y="2513647"/>
                </a:lnTo>
                <a:lnTo>
                  <a:pt x="320040" y="2510790"/>
                </a:lnTo>
                <a:lnTo>
                  <a:pt x="325120" y="2507297"/>
                </a:lnTo>
                <a:lnTo>
                  <a:pt x="327978" y="2505075"/>
                </a:lnTo>
                <a:lnTo>
                  <a:pt x="330200" y="2502852"/>
                </a:lnTo>
                <a:lnTo>
                  <a:pt x="332423" y="2500312"/>
                </a:lnTo>
                <a:lnTo>
                  <a:pt x="334645" y="2497455"/>
                </a:lnTo>
                <a:lnTo>
                  <a:pt x="336550" y="2493962"/>
                </a:lnTo>
                <a:lnTo>
                  <a:pt x="338138" y="2490470"/>
                </a:lnTo>
                <a:lnTo>
                  <a:pt x="340043" y="2485390"/>
                </a:lnTo>
                <a:lnTo>
                  <a:pt x="341630" y="2479992"/>
                </a:lnTo>
                <a:lnTo>
                  <a:pt x="342265" y="2474277"/>
                </a:lnTo>
                <a:lnTo>
                  <a:pt x="342900" y="2468562"/>
                </a:lnTo>
                <a:lnTo>
                  <a:pt x="342900" y="2464752"/>
                </a:lnTo>
                <a:lnTo>
                  <a:pt x="342265" y="2461260"/>
                </a:lnTo>
                <a:lnTo>
                  <a:pt x="341630" y="2457767"/>
                </a:lnTo>
                <a:lnTo>
                  <a:pt x="340995" y="2454592"/>
                </a:lnTo>
                <a:lnTo>
                  <a:pt x="339090" y="2448560"/>
                </a:lnTo>
                <a:lnTo>
                  <a:pt x="336233" y="2443162"/>
                </a:lnTo>
                <a:lnTo>
                  <a:pt x="332423" y="2436812"/>
                </a:lnTo>
                <a:lnTo>
                  <a:pt x="328613" y="2430780"/>
                </a:lnTo>
                <a:lnTo>
                  <a:pt x="325120" y="2425065"/>
                </a:lnTo>
                <a:lnTo>
                  <a:pt x="321628" y="2419985"/>
                </a:lnTo>
                <a:lnTo>
                  <a:pt x="318770" y="2413635"/>
                </a:lnTo>
                <a:lnTo>
                  <a:pt x="315278" y="2406967"/>
                </a:lnTo>
                <a:lnTo>
                  <a:pt x="312420" y="2398712"/>
                </a:lnTo>
                <a:lnTo>
                  <a:pt x="309880" y="2389187"/>
                </a:lnTo>
                <a:lnTo>
                  <a:pt x="308610" y="2383790"/>
                </a:lnTo>
                <a:lnTo>
                  <a:pt x="307975" y="2378392"/>
                </a:lnTo>
                <a:lnTo>
                  <a:pt x="307658" y="2373630"/>
                </a:lnTo>
                <a:lnTo>
                  <a:pt x="307340" y="2368232"/>
                </a:lnTo>
                <a:lnTo>
                  <a:pt x="307658" y="2363470"/>
                </a:lnTo>
                <a:lnTo>
                  <a:pt x="307975" y="2359025"/>
                </a:lnTo>
                <a:lnTo>
                  <a:pt x="308293" y="2354580"/>
                </a:lnTo>
                <a:lnTo>
                  <a:pt x="309563" y="2350135"/>
                </a:lnTo>
                <a:lnTo>
                  <a:pt x="310198" y="2346007"/>
                </a:lnTo>
                <a:lnTo>
                  <a:pt x="311785" y="2341562"/>
                </a:lnTo>
                <a:lnTo>
                  <a:pt x="313373" y="2337752"/>
                </a:lnTo>
                <a:lnTo>
                  <a:pt x="314960" y="2333307"/>
                </a:lnTo>
                <a:lnTo>
                  <a:pt x="316865" y="2329497"/>
                </a:lnTo>
                <a:lnTo>
                  <a:pt x="319088" y="2325687"/>
                </a:lnTo>
                <a:lnTo>
                  <a:pt x="324168" y="2318385"/>
                </a:lnTo>
                <a:lnTo>
                  <a:pt x="329248" y="2311717"/>
                </a:lnTo>
                <a:lnTo>
                  <a:pt x="335915" y="2305050"/>
                </a:lnTo>
                <a:lnTo>
                  <a:pt x="343218" y="2299335"/>
                </a:lnTo>
                <a:lnTo>
                  <a:pt x="350838" y="2293937"/>
                </a:lnTo>
                <a:lnTo>
                  <a:pt x="359728" y="2289492"/>
                </a:lnTo>
                <a:lnTo>
                  <a:pt x="363855" y="2287270"/>
                </a:lnTo>
                <a:lnTo>
                  <a:pt x="368618" y="2285682"/>
                </a:lnTo>
                <a:lnTo>
                  <a:pt x="373380" y="2283777"/>
                </a:lnTo>
                <a:lnTo>
                  <a:pt x="378460" y="2282190"/>
                </a:lnTo>
                <a:lnTo>
                  <a:pt x="383223" y="2280920"/>
                </a:lnTo>
                <a:lnTo>
                  <a:pt x="388620" y="2279967"/>
                </a:lnTo>
                <a:lnTo>
                  <a:pt x="394018" y="2279015"/>
                </a:lnTo>
                <a:lnTo>
                  <a:pt x="399415" y="2278697"/>
                </a:lnTo>
                <a:lnTo>
                  <a:pt x="405130" y="2278380"/>
                </a:lnTo>
                <a:lnTo>
                  <a:pt x="410528" y="2278062"/>
                </a:lnTo>
                <a:close/>
                <a:moveTo>
                  <a:pt x="71120" y="1655762"/>
                </a:moveTo>
                <a:lnTo>
                  <a:pt x="814705" y="1655762"/>
                </a:lnTo>
                <a:lnTo>
                  <a:pt x="808990" y="1687194"/>
                </a:lnTo>
                <a:lnTo>
                  <a:pt x="802958" y="1726247"/>
                </a:lnTo>
                <a:lnTo>
                  <a:pt x="796608" y="1770062"/>
                </a:lnTo>
                <a:lnTo>
                  <a:pt x="793433" y="1793557"/>
                </a:lnTo>
                <a:lnTo>
                  <a:pt x="790575" y="1816417"/>
                </a:lnTo>
                <a:lnTo>
                  <a:pt x="788353" y="1839277"/>
                </a:lnTo>
                <a:lnTo>
                  <a:pt x="786765" y="1861819"/>
                </a:lnTo>
                <a:lnTo>
                  <a:pt x="785813" y="1883409"/>
                </a:lnTo>
                <a:lnTo>
                  <a:pt x="785495" y="1903729"/>
                </a:lnTo>
                <a:lnTo>
                  <a:pt x="785495" y="1917699"/>
                </a:lnTo>
                <a:lnTo>
                  <a:pt x="786130" y="1930717"/>
                </a:lnTo>
                <a:lnTo>
                  <a:pt x="787718" y="1943099"/>
                </a:lnTo>
                <a:lnTo>
                  <a:pt x="788353" y="1948814"/>
                </a:lnTo>
                <a:lnTo>
                  <a:pt x="789623" y="1954529"/>
                </a:lnTo>
                <a:lnTo>
                  <a:pt x="791210" y="1960244"/>
                </a:lnTo>
                <a:lnTo>
                  <a:pt x="793115" y="1965642"/>
                </a:lnTo>
                <a:lnTo>
                  <a:pt x="795020" y="1970722"/>
                </a:lnTo>
                <a:lnTo>
                  <a:pt x="797560" y="1975802"/>
                </a:lnTo>
                <a:lnTo>
                  <a:pt x="801053" y="1981199"/>
                </a:lnTo>
                <a:lnTo>
                  <a:pt x="802958" y="1983739"/>
                </a:lnTo>
                <a:lnTo>
                  <a:pt x="805498" y="1986279"/>
                </a:lnTo>
                <a:lnTo>
                  <a:pt x="808038" y="1988502"/>
                </a:lnTo>
                <a:lnTo>
                  <a:pt x="810895" y="1990724"/>
                </a:lnTo>
                <a:lnTo>
                  <a:pt x="814388" y="1992629"/>
                </a:lnTo>
                <a:lnTo>
                  <a:pt x="817880" y="1994217"/>
                </a:lnTo>
                <a:lnTo>
                  <a:pt x="823278" y="1996122"/>
                </a:lnTo>
                <a:lnTo>
                  <a:pt x="828675" y="1997709"/>
                </a:lnTo>
                <a:lnTo>
                  <a:pt x="834390" y="1998662"/>
                </a:lnTo>
                <a:lnTo>
                  <a:pt x="840106" y="1998979"/>
                </a:lnTo>
                <a:lnTo>
                  <a:pt x="840423" y="1998662"/>
                </a:lnTo>
                <a:lnTo>
                  <a:pt x="841693" y="1998979"/>
                </a:lnTo>
                <a:lnTo>
                  <a:pt x="845185" y="1998662"/>
                </a:lnTo>
                <a:lnTo>
                  <a:pt x="848361" y="1998027"/>
                </a:lnTo>
                <a:lnTo>
                  <a:pt x="851853" y="1997709"/>
                </a:lnTo>
                <a:lnTo>
                  <a:pt x="855346" y="1997074"/>
                </a:lnTo>
                <a:lnTo>
                  <a:pt x="861061" y="1994534"/>
                </a:lnTo>
                <a:lnTo>
                  <a:pt x="866458" y="1992312"/>
                </a:lnTo>
                <a:lnTo>
                  <a:pt x="872808" y="1988502"/>
                </a:lnTo>
                <a:lnTo>
                  <a:pt x="879158" y="1984692"/>
                </a:lnTo>
                <a:lnTo>
                  <a:pt x="884556" y="1980882"/>
                </a:lnTo>
                <a:lnTo>
                  <a:pt x="889635" y="1977389"/>
                </a:lnTo>
                <a:lnTo>
                  <a:pt x="895986" y="1974532"/>
                </a:lnTo>
                <a:lnTo>
                  <a:pt x="902653" y="1971357"/>
                </a:lnTo>
                <a:lnTo>
                  <a:pt x="910908" y="1968182"/>
                </a:lnTo>
                <a:lnTo>
                  <a:pt x="920433" y="1965642"/>
                </a:lnTo>
                <a:lnTo>
                  <a:pt x="923608" y="1965324"/>
                </a:lnTo>
                <a:lnTo>
                  <a:pt x="931228" y="1964054"/>
                </a:lnTo>
                <a:lnTo>
                  <a:pt x="935038" y="1963419"/>
                </a:lnTo>
                <a:lnTo>
                  <a:pt x="938848" y="1963419"/>
                </a:lnTo>
                <a:lnTo>
                  <a:pt x="940753" y="1963419"/>
                </a:lnTo>
                <a:lnTo>
                  <a:pt x="945198" y="1963419"/>
                </a:lnTo>
                <a:lnTo>
                  <a:pt x="949961" y="1963737"/>
                </a:lnTo>
                <a:lnTo>
                  <a:pt x="954088" y="1964372"/>
                </a:lnTo>
                <a:lnTo>
                  <a:pt x="958533" y="1965324"/>
                </a:lnTo>
                <a:lnTo>
                  <a:pt x="962978" y="1966277"/>
                </a:lnTo>
                <a:lnTo>
                  <a:pt x="967106" y="1967547"/>
                </a:lnTo>
                <a:lnTo>
                  <a:pt x="971233" y="1969134"/>
                </a:lnTo>
                <a:lnTo>
                  <a:pt x="975043" y="1971039"/>
                </a:lnTo>
                <a:lnTo>
                  <a:pt x="978853" y="1972944"/>
                </a:lnTo>
                <a:lnTo>
                  <a:pt x="982663" y="1974849"/>
                </a:lnTo>
                <a:lnTo>
                  <a:pt x="989966" y="1979929"/>
                </a:lnTo>
                <a:lnTo>
                  <a:pt x="996951" y="1985644"/>
                </a:lnTo>
                <a:lnTo>
                  <a:pt x="1003301" y="1991994"/>
                </a:lnTo>
                <a:lnTo>
                  <a:pt x="1009016" y="1998979"/>
                </a:lnTo>
                <a:lnTo>
                  <a:pt x="1014413" y="2006917"/>
                </a:lnTo>
                <a:lnTo>
                  <a:pt x="1019176" y="2015489"/>
                </a:lnTo>
                <a:lnTo>
                  <a:pt x="1021081" y="2019934"/>
                </a:lnTo>
                <a:lnTo>
                  <a:pt x="1022986" y="2024379"/>
                </a:lnTo>
                <a:lnTo>
                  <a:pt x="1024891" y="2029142"/>
                </a:lnTo>
                <a:lnTo>
                  <a:pt x="1025843" y="2034222"/>
                </a:lnTo>
                <a:lnTo>
                  <a:pt x="1027431" y="2038984"/>
                </a:lnTo>
                <a:lnTo>
                  <a:pt x="1028383" y="2044382"/>
                </a:lnTo>
                <a:lnTo>
                  <a:pt x="1029336" y="2049779"/>
                </a:lnTo>
                <a:lnTo>
                  <a:pt x="1029653" y="2055177"/>
                </a:lnTo>
                <a:lnTo>
                  <a:pt x="1030288" y="2060892"/>
                </a:lnTo>
                <a:lnTo>
                  <a:pt x="1030288" y="2066289"/>
                </a:lnTo>
                <a:lnTo>
                  <a:pt x="1030288" y="2079307"/>
                </a:lnTo>
                <a:lnTo>
                  <a:pt x="1029018" y="2091372"/>
                </a:lnTo>
                <a:lnTo>
                  <a:pt x="1027431" y="2102802"/>
                </a:lnTo>
                <a:lnTo>
                  <a:pt x="1025208" y="2114549"/>
                </a:lnTo>
                <a:lnTo>
                  <a:pt x="1022668" y="2124709"/>
                </a:lnTo>
                <a:lnTo>
                  <a:pt x="1019176" y="2134234"/>
                </a:lnTo>
                <a:lnTo>
                  <a:pt x="1015366" y="2143442"/>
                </a:lnTo>
                <a:lnTo>
                  <a:pt x="1012826" y="2147252"/>
                </a:lnTo>
                <a:lnTo>
                  <a:pt x="1010603" y="2151062"/>
                </a:lnTo>
                <a:lnTo>
                  <a:pt x="1008381" y="2154872"/>
                </a:lnTo>
                <a:lnTo>
                  <a:pt x="1005841" y="2158364"/>
                </a:lnTo>
                <a:lnTo>
                  <a:pt x="1002983" y="2161539"/>
                </a:lnTo>
                <a:lnTo>
                  <a:pt x="1000443" y="2164079"/>
                </a:lnTo>
                <a:lnTo>
                  <a:pt x="997268" y="2166937"/>
                </a:lnTo>
                <a:lnTo>
                  <a:pt x="994093" y="2169477"/>
                </a:lnTo>
                <a:lnTo>
                  <a:pt x="990918" y="2171699"/>
                </a:lnTo>
                <a:lnTo>
                  <a:pt x="987426" y="2173604"/>
                </a:lnTo>
                <a:lnTo>
                  <a:pt x="983933" y="2175509"/>
                </a:lnTo>
                <a:lnTo>
                  <a:pt x="980441" y="2177097"/>
                </a:lnTo>
                <a:lnTo>
                  <a:pt x="976313" y="2178684"/>
                </a:lnTo>
                <a:lnTo>
                  <a:pt x="972186" y="2179954"/>
                </a:lnTo>
                <a:lnTo>
                  <a:pt x="967741" y="2180589"/>
                </a:lnTo>
                <a:lnTo>
                  <a:pt x="962978" y="2181224"/>
                </a:lnTo>
                <a:lnTo>
                  <a:pt x="957898" y="2181859"/>
                </a:lnTo>
                <a:lnTo>
                  <a:pt x="952500" y="2182177"/>
                </a:lnTo>
                <a:lnTo>
                  <a:pt x="947421" y="2182177"/>
                </a:lnTo>
                <a:lnTo>
                  <a:pt x="942341" y="2181859"/>
                </a:lnTo>
                <a:lnTo>
                  <a:pt x="930593" y="2179954"/>
                </a:lnTo>
                <a:lnTo>
                  <a:pt x="922338" y="2178367"/>
                </a:lnTo>
                <a:lnTo>
                  <a:pt x="914718" y="2176144"/>
                </a:lnTo>
                <a:lnTo>
                  <a:pt x="907733" y="2173604"/>
                </a:lnTo>
                <a:lnTo>
                  <a:pt x="901701" y="2171382"/>
                </a:lnTo>
                <a:lnTo>
                  <a:pt x="896303" y="2168842"/>
                </a:lnTo>
                <a:lnTo>
                  <a:pt x="890906" y="2165984"/>
                </a:lnTo>
                <a:lnTo>
                  <a:pt x="881381" y="2159952"/>
                </a:lnTo>
                <a:lnTo>
                  <a:pt x="872173" y="2153919"/>
                </a:lnTo>
                <a:lnTo>
                  <a:pt x="862331" y="2147569"/>
                </a:lnTo>
                <a:lnTo>
                  <a:pt x="856616" y="2145029"/>
                </a:lnTo>
                <a:lnTo>
                  <a:pt x="849948" y="2142489"/>
                </a:lnTo>
                <a:lnTo>
                  <a:pt x="846456" y="2141219"/>
                </a:lnTo>
                <a:lnTo>
                  <a:pt x="842646" y="2140584"/>
                </a:lnTo>
                <a:lnTo>
                  <a:pt x="838518" y="2139949"/>
                </a:lnTo>
                <a:lnTo>
                  <a:pt x="834708" y="2139632"/>
                </a:lnTo>
                <a:lnTo>
                  <a:pt x="834073" y="2139632"/>
                </a:lnTo>
                <a:lnTo>
                  <a:pt x="833120" y="2139632"/>
                </a:lnTo>
                <a:lnTo>
                  <a:pt x="828675" y="2139949"/>
                </a:lnTo>
                <a:lnTo>
                  <a:pt x="823913" y="2140584"/>
                </a:lnTo>
                <a:lnTo>
                  <a:pt x="819785" y="2141537"/>
                </a:lnTo>
                <a:lnTo>
                  <a:pt x="815340" y="2143124"/>
                </a:lnTo>
                <a:lnTo>
                  <a:pt x="812483" y="2144394"/>
                </a:lnTo>
                <a:lnTo>
                  <a:pt x="809943" y="2145664"/>
                </a:lnTo>
                <a:lnTo>
                  <a:pt x="808038" y="2147252"/>
                </a:lnTo>
                <a:lnTo>
                  <a:pt x="805498" y="2148839"/>
                </a:lnTo>
                <a:lnTo>
                  <a:pt x="802640" y="2152332"/>
                </a:lnTo>
                <a:lnTo>
                  <a:pt x="800418" y="2155189"/>
                </a:lnTo>
                <a:lnTo>
                  <a:pt x="797243" y="2160587"/>
                </a:lnTo>
                <a:lnTo>
                  <a:pt x="795338" y="2165667"/>
                </a:lnTo>
                <a:lnTo>
                  <a:pt x="793750" y="2170112"/>
                </a:lnTo>
                <a:lnTo>
                  <a:pt x="792480" y="2175192"/>
                </a:lnTo>
                <a:lnTo>
                  <a:pt x="791210" y="2183129"/>
                </a:lnTo>
                <a:lnTo>
                  <a:pt x="789940" y="2191384"/>
                </a:lnTo>
                <a:lnTo>
                  <a:pt x="788670" y="2200592"/>
                </a:lnTo>
                <a:lnTo>
                  <a:pt x="788353" y="2210117"/>
                </a:lnTo>
                <a:lnTo>
                  <a:pt x="787400" y="2230754"/>
                </a:lnTo>
                <a:lnTo>
                  <a:pt x="787400" y="2253614"/>
                </a:lnTo>
                <a:lnTo>
                  <a:pt x="787400" y="2279332"/>
                </a:lnTo>
                <a:lnTo>
                  <a:pt x="788035" y="2305685"/>
                </a:lnTo>
                <a:lnTo>
                  <a:pt x="789305" y="2332672"/>
                </a:lnTo>
                <a:lnTo>
                  <a:pt x="790575" y="2359660"/>
                </a:lnTo>
                <a:lnTo>
                  <a:pt x="791845" y="2386647"/>
                </a:lnTo>
                <a:lnTo>
                  <a:pt x="793750" y="2412682"/>
                </a:lnTo>
                <a:lnTo>
                  <a:pt x="795655" y="2437765"/>
                </a:lnTo>
                <a:lnTo>
                  <a:pt x="797878" y="2460307"/>
                </a:lnTo>
                <a:lnTo>
                  <a:pt x="768668" y="2462530"/>
                </a:lnTo>
                <a:lnTo>
                  <a:pt x="733108" y="2465070"/>
                </a:lnTo>
                <a:lnTo>
                  <a:pt x="700405" y="2466975"/>
                </a:lnTo>
                <a:lnTo>
                  <a:pt x="666750" y="2468562"/>
                </a:lnTo>
                <a:lnTo>
                  <a:pt x="633095" y="2469832"/>
                </a:lnTo>
                <a:lnTo>
                  <a:pt x="601028" y="2470150"/>
                </a:lnTo>
                <a:lnTo>
                  <a:pt x="586105" y="2470150"/>
                </a:lnTo>
                <a:lnTo>
                  <a:pt x="562610" y="2468880"/>
                </a:lnTo>
                <a:lnTo>
                  <a:pt x="552450" y="2468562"/>
                </a:lnTo>
                <a:lnTo>
                  <a:pt x="543560" y="2467927"/>
                </a:lnTo>
                <a:lnTo>
                  <a:pt x="538163" y="2466975"/>
                </a:lnTo>
                <a:lnTo>
                  <a:pt x="544513" y="2458402"/>
                </a:lnTo>
                <a:lnTo>
                  <a:pt x="551498" y="2446337"/>
                </a:lnTo>
                <a:lnTo>
                  <a:pt x="554673" y="2440940"/>
                </a:lnTo>
                <a:lnTo>
                  <a:pt x="558165" y="2434907"/>
                </a:lnTo>
                <a:lnTo>
                  <a:pt x="561340" y="2428557"/>
                </a:lnTo>
                <a:lnTo>
                  <a:pt x="563880" y="2421255"/>
                </a:lnTo>
                <a:lnTo>
                  <a:pt x="567055" y="2413635"/>
                </a:lnTo>
                <a:lnTo>
                  <a:pt x="569278" y="2405380"/>
                </a:lnTo>
                <a:lnTo>
                  <a:pt x="571500" y="2396807"/>
                </a:lnTo>
                <a:lnTo>
                  <a:pt x="573405" y="2387282"/>
                </a:lnTo>
                <a:lnTo>
                  <a:pt x="574993" y="2379027"/>
                </a:lnTo>
                <a:lnTo>
                  <a:pt x="575628" y="2371090"/>
                </a:lnTo>
                <a:lnTo>
                  <a:pt x="576580" y="2363470"/>
                </a:lnTo>
                <a:lnTo>
                  <a:pt x="576580" y="2355850"/>
                </a:lnTo>
                <a:lnTo>
                  <a:pt x="576263" y="2347277"/>
                </a:lnTo>
                <a:lnTo>
                  <a:pt x="575628" y="2339340"/>
                </a:lnTo>
                <a:lnTo>
                  <a:pt x="574040" y="2331402"/>
                </a:lnTo>
                <a:lnTo>
                  <a:pt x="572770" y="2323782"/>
                </a:lnTo>
                <a:lnTo>
                  <a:pt x="570865" y="2315845"/>
                </a:lnTo>
                <a:lnTo>
                  <a:pt x="568008" y="2308860"/>
                </a:lnTo>
                <a:lnTo>
                  <a:pt x="565468" y="2301875"/>
                </a:lnTo>
                <a:lnTo>
                  <a:pt x="561975" y="2295207"/>
                </a:lnTo>
                <a:lnTo>
                  <a:pt x="558800" y="2290762"/>
                </a:lnTo>
                <a:lnTo>
                  <a:pt x="555943" y="2286317"/>
                </a:lnTo>
                <a:lnTo>
                  <a:pt x="552768" y="2281555"/>
                </a:lnTo>
                <a:lnTo>
                  <a:pt x="549275" y="2277427"/>
                </a:lnTo>
                <a:lnTo>
                  <a:pt x="545783" y="2273617"/>
                </a:lnTo>
                <a:lnTo>
                  <a:pt x="541973" y="2269807"/>
                </a:lnTo>
                <a:lnTo>
                  <a:pt x="537845" y="2265997"/>
                </a:lnTo>
                <a:lnTo>
                  <a:pt x="534035" y="2262504"/>
                </a:lnTo>
                <a:lnTo>
                  <a:pt x="525145" y="2256472"/>
                </a:lnTo>
                <a:lnTo>
                  <a:pt x="516573" y="2250439"/>
                </a:lnTo>
                <a:lnTo>
                  <a:pt x="506730" y="2245677"/>
                </a:lnTo>
                <a:lnTo>
                  <a:pt x="496888" y="2241549"/>
                </a:lnTo>
                <a:lnTo>
                  <a:pt x="487045" y="2237739"/>
                </a:lnTo>
                <a:lnTo>
                  <a:pt x="476568" y="2234564"/>
                </a:lnTo>
                <a:lnTo>
                  <a:pt x="466090" y="2232342"/>
                </a:lnTo>
                <a:lnTo>
                  <a:pt x="455295" y="2230437"/>
                </a:lnTo>
                <a:lnTo>
                  <a:pt x="444183" y="2228849"/>
                </a:lnTo>
                <a:lnTo>
                  <a:pt x="433070" y="2227579"/>
                </a:lnTo>
                <a:lnTo>
                  <a:pt x="421958" y="2226944"/>
                </a:lnTo>
                <a:lnTo>
                  <a:pt x="410528" y="2226944"/>
                </a:lnTo>
                <a:lnTo>
                  <a:pt x="402908" y="2226944"/>
                </a:lnTo>
                <a:lnTo>
                  <a:pt x="395288" y="2227262"/>
                </a:lnTo>
                <a:lnTo>
                  <a:pt x="387033" y="2228532"/>
                </a:lnTo>
                <a:lnTo>
                  <a:pt x="379730" y="2229484"/>
                </a:lnTo>
                <a:lnTo>
                  <a:pt x="372110" y="2230754"/>
                </a:lnTo>
                <a:lnTo>
                  <a:pt x="364808" y="2232659"/>
                </a:lnTo>
                <a:lnTo>
                  <a:pt x="358140" y="2234882"/>
                </a:lnTo>
                <a:lnTo>
                  <a:pt x="351155" y="2237104"/>
                </a:lnTo>
                <a:lnTo>
                  <a:pt x="344170" y="2239962"/>
                </a:lnTo>
                <a:lnTo>
                  <a:pt x="337820" y="2242819"/>
                </a:lnTo>
                <a:lnTo>
                  <a:pt x="331153" y="2245994"/>
                </a:lnTo>
                <a:lnTo>
                  <a:pt x="324803" y="2249804"/>
                </a:lnTo>
                <a:lnTo>
                  <a:pt x="319088" y="2253614"/>
                </a:lnTo>
                <a:lnTo>
                  <a:pt x="313373" y="2257424"/>
                </a:lnTo>
                <a:lnTo>
                  <a:pt x="307658" y="2262187"/>
                </a:lnTo>
                <a:lnTo>
                  <a:pt x="302260" y="2266632"/>
                </a:lnTo>
                <a:lnTo>
                  <a:pt x="297180" y="2271394"/>
                </a:lnTo>
                <a:lnTo>
                  <a:pt x="292418" y="2276474"/>
                </a:lnTo>
                <a:lnTo>
                  <a:pt x="287655" y="2281872"/>
                </a:lnTo>
                <a:lnTo>
                  <a:pt x="283528" y="2287270"/>
                </a:lnTo>
                <a:lnTo>
                  <a:pt x="279400" y="2292985"/>
                </a:lnTo>
                <a:lnTo>
                  <a:pt x="275908" y="2299017"/>
                </a:lnTo>
                <a:lnTo>
                  <a:pt x="272415" y="2305367"/>
                </a:lnTo>
                <a:lnTo>
                  <a:pt x="269240" y="2311400"/>
                </a:lnTo>
                <a:lnTo>
                  <a:pt x="266383" y="2318067"/>
                </a:lnTo>
                <a:lnTo>
                  <a:pt x="263843" y="2324417"/>
                </a:lnTo>
                <a:lnTo>
                  <a:pt x="261938" y="2331402"/>
                </a:lnTo>
                <a:lnTo>
                  <a:pt x="260033" y="2338070"/>
                </a:lnTo>
                <a:lnTo>
                  <a:pt x="259080" y="2345372"/>
                </a:lnTo>
                <a:lnTo>
                  <a:pt x="257810" y="2352357"/>
                </a:lnTo>
                <a:lnTo>
                  <a:pt x="257493" y="2359660"/>
                </a:lnTo>
                <a:lnTo>
                  <a:pt x="257175" y="2367280"/>
                </a:lnTo>
                <a:lnTo>
                  <a:pt x="257493" y="2375217"/>
                </a:lnTo>
                <a:lnTo>
                  <a:pt x="258128" y="2383790"/>
                </a:lnTo>
                <a:lnTo>
                  <a:pt x="259398" y="2391727"/>
                </a:lnTo>
                <a:lnTo>
                  <a:pt x="260985" y="2400300"/>
                </a:lnTo>
                <a:lnTo>
                  <a:pt x="263208" y="2409190"/>
                </a:lnTo>
                <a:lnTo>
                  <a:pt x="265748" y="2417762"/>
                </a:lnTo>
                <a:lnTo>
                  <a:pt x="268923" y="2425382"/>
                </a:lnTo>
                <a:lnTo>
                  <a:pt x="272098" y="2432367"/>
                </a:lnTo>
                <a:lnTo>
                  <a:pt x="274955" y="2438717"/>
                </a:lnTo>
                <a:lnTo>
                  <a:pt x="278448" y="2444432"/>
                </a:lnTo>
                <a:lnTo>
                  <a:pt x="284163" y="2453957"/>
                </a:lnTo>
                <a:lnTo>
                  <a:pt x="289243" y="2460942"/>
                </a:lnTo>
                <a:lnTo>
                  <a:pt x="291783" y="2465705"/>
                </a:lnTo>
                <a:lnTo>
                  <a:pt x="292418" y="2466975"/>
                </a:lnTo>
                <a:lnTo>
                  <a:pt x="287655" y="2468562"/>
                </a:lnTo>
                <a:lnTo>
                  <a:pt x="280670" y="2469832"/>
                </a:lnTo>
                <a:lnTo>
                  <a:pt x="274003" y="2470467"/>
                </a:lnTo>
                <a:lnTo>
                  <a:pt x="265748" y="2471420"/>
                </a:lnTo>
                <a:lnTo>
                  <a:pt x="257493" y="2471737"/>
                </a:lnTo>
                <a:lnTo>
                  <a:pt x="247968" y="2471737"/>
                </a:lnTo>
                <a:lnTo>
                  <a:pt x="229553" y="2471420"/>
                </a:lnTo>
                <a:lnTo>
                  <a:pt x="209233" y="2470150"/>
                </a:lnTo>
                <a:lnTo>
                  <a:pt x="187960" y="2468562"/>
                </a:lnTo>
                <a:lnTo>
                  <a:pt x="166053" y="2466340"/>
                </a:lnTo>
                <a:lnTo>
                  <a:pt x="143510" y="2464117"/>
                </a:lnTo>
                <a:lnTo>
                  <a:pt x="120968" y="2460942"/>
                </a:lnTo>
                <a:lnTo>
                  <a:pt x="99060" y="2457767"/>
                </a:lnTo>
                <a:lnTo>
                  <a:pt x="77788" y="2454910"/>
                </a:lnTo>
                <a:lnTo>
                  <a:pt x="39053" y="2448242"/>
                </a:lnTo>
                <a:lnTo>
                  <a:pt x="7938" y="2442845"/>
                </a:lnTo>
                <a:lnTo>
                  <a:pt x="0" y="2441575"/>
                </a:lnTo>
                <a:lnTo>
                  <a:pt x="0" y="1726882"/>
                </a:lnTo>
                <a:lnTo>
                  <a:pt x="318" y="1719579"/>
                </a:lnTo>
                <a:lnTo>
                  <a:pt x="1588" y="1712912"/>
                </a:lnTo>
                <a:lnTo>
                  <a:pt x="3175" y="1705927"/>
                </a:lnTo>
                <a:lnTo>
                  <a:pt x="5398" y="1699259"/>
                </a:lnTo>
                <a:lnTo>
                  <a:pt x="8573" y="1693227"/>
                </a:lnTo>
                <a:lnTo>
                  <a:pt x="12383" y="1687194"/>
                </a:lnTo>
                <a:lnTo>
                  <a:pt x="16193" y="1681797"/>
                </a:lnTo>
                <a:lnTo>
                  <a:pt x="20638" y="1676717"/>
                </a:lnTo>
                <a:lnTo>
                  <a:pt x="26035" y="1672272"/>
                </a:lnTo>
                <a:lnTo>
                  <a:pt x="31433" y="1668144"/>
                </a:lnTo>
                <a:lnTo>
                  <a:pt x="37148" y="1664652"/>
                </a:lnTo>
                <a:lnTo>
                  <a:pt x="43498" y="1661477"/>
                </a:lnTo>
                <a:lnTo>
                  <a:pt x="50165" y="1658937"/>
                </a:lnTo>
                <a:lnTo>
                  <a:pt x="56515" y="1657349"/>
                </a:lnTo>
                <a:lnTo>
                  <a:pt x="63818" y="1656079"/>
                </a:lnTo>
                <a:lnTo>
                  <a:pt x="71120" y="1655762"/>
                </a:lnTo>
                <a:close/>
                <a:moveTo>
                  <a:pt x="1433951" y="1406525"/>
                </a:moveTo>
                <a:lnTo>
                  <a:pt x="1422849" y="1416679"/>
                </a:lnTo>
                <a:lnTo>
                  <a:pt x="1412064" y="1427150"/>
                </a:lnTo>
                <a:lnTo>
                  <a:pt x="1401279" y="1438256"/>
                </a:lnTo>
                <a:lnTo>
                  <a:pt x="1396521" y="1444602"/>
                </a:lnTo>
                <a:lnTo>
                  <a:pt x="1391446" y="1450631"/>
                </a:lnTo>
                <a:lnTo>
                  <a:pt x="1383199" y="1461737"/>
                </a:lnTo>
                <a:lnTo>
                  <a:pt x="1375269" y="1472525"/>
                </a:lnTo>
                <a:lnTo>
                  <a:pt x="1368607" y="1483631"/>
                </a:lnTo>
                <a:lnTo>
                  <a:pt x="1361946" y="1494419"/>
                </a:lnTo>
                <a:lnTo>
                  <a:pt x="1356237" y="1505525"/>
                </a:lnTo>
                <a:lnTo>
                  <a:pt x="1350844" y="1516314"/>
                </a:lnTo>
                <a:lnTo>
                  <a:pt x="1346086" y="1527420"/>
                </a:lnTo>
                <a:lnTo>
                  <a:pt x="1341645" y="1538208"/>
                </a:lnTo>
                <a:lnTo>
                  <a:pt x="1337839" y="1549314"/>
                </a:lnTo>
                <a:lnTo>
                  <a:pt x="1334667" y="1559785"/>
                </a:lnTo>
                <a:lnTo>
                  <a:pt x="1331812" y="1570574"/>
                </a:lnTo>
                <a:lnTo>
                  <a:pt x="1329591" y="1581362"/>
                </a:lnTo>
                <a:lnTo>
                  <a:pt x="1328005" y="1592151"/>
                </a:lnTo>
                <a:lnTo>
                  <a:pt x="1326419" y="1602622"/>
                </a:lnTo>
                <a:lnTo>
                  <a:pt x="1325785" y="1613093"/>
                </a:lnTo>
                <a:lnTo>
                  <a:pt x="1325468" y="1623247"/>
                </a:lnTo>
                <a:lnTo>
                  <a:pt x="1325468" y="1633718"/>
                </a:lnTo>
                <a:lnTo>
                  <a:pt x="1325785" y="1643555"/>
                </a:lnTo>
                <a:lnTo>
                  <a:pt x="1326419" y="1653709"/>
                </a:lnTo>
                <a:lnTo>
                  <a:pt x="1327688" y="1663228"/>
                </a:lnTo>
                <a:lnTo>
                  <a:pt x="1329274" y="1673064"/>
                </a:lnTo>
                <a:lnTo>
                  <a:pt x="1331495" y="1682266"/>
                </a:lnTo>
                <a:lnTo>
                  <a:pt x="1333715" y="1691468"/>
                </a:lnTo>
                <a:lnTo>
                  <a:pt x="1336570" y="1700670"/>
                </a:lnTo>
                <a:lnTo>
                  <a:pt x="1339425" y="1709555"/>
                </a:lnTo>
                <a:lnTo>
                  <a:pt x="1342914" y="1717805"/>
                </a:lnTo>
                <a:lnTo>
                  <a:pt x="1346403" y="1726372"/>
                </a:lnTo>
                <a:lnTo>
                  <a:pt x="1350527" y="1734622"/>
                </a:lnTo>
                <a:lnTo>
                  <a:pt x="1354650" y="1742238"/>
                </a:lnTo>
                <a:lnTo>
                  <a:pt x="1359409" y="1749853"/>
                </a:lnTo>
                <a:lnTo>
                  <a:pt x="1364484" y="1757151"/>
                </a:lnTo>
                <a:lnTo>
                  <a:pt x="1369242" y="1764449"/>
                </a:lnTo>
                <a:lnTo>
                  <a:pt x="1374634" y="1771113"/>
                </a:lnTo>
                <a:lnTo>
                  <a:pt x="1380344" y="1777459"/>
                </a:lnTo>
                <a:lnTo>
                  <a:pt x="1386054" y="1783488"/>
                </a:lnTo>
                <a:lnTo>
                  <a:pt x="1392080" y="1789834"/>
                </a:lnTo>
                <a:lnTo>
                  <a:pt x="1398425" y="1794911"/>
                </a:lnTo>
                <a:lnTo>
                  <a:pt x="1404769" y="1799988"/>
                </a:lnTo>
                <a:lnTo>
                  <a:pt x="1411430" y="1805065"/>
                </a:lnTo>
                <a:lnTo>
                  <a:pt x="1418091" y="1809190"/>
                </a:lnTo>
                <a:lnTo>
                  <a:pt x="1425070" y="1813315"/>
                </a:lnTo>
                <a:lnTo>
                  <a:pt x="1432365" y="1816805"/>
                </a:lnTo>
                <a:lnTo>
                  <a:pt x="1439661" y="1820296"/>
                </a:lnTo>
                <a:lnTo>
                  <a:pt x="1446957" y="1822834"/>
                </a:lnTo>
                <a:lnTo>
                  <a:pt x="1454570" y="1825690"/>
                </a:lnTo>
                <a:lnTo>
                  <a:pt x="1462182" y="1827594"/>
                </a:lnTo>
                <a:lnTo>
                  <a:pt x="1469795" y="1829180"/>
                </a:lnTo>
                <a:lnTo>
                  <a:pt x="1477725" y="1830132"/>
                </a:lnTo>
                <a:lnTo>
                  <a:pt x="1485338" y="1830450"/>
                </a:lnTo>
                <a:lnTo>
                  <a:pt x="1493586" y="1831084"/>
                </a:lnTo>
                <a:lnTo>
                  <a:pt x="1501516" y="1830450"/>
                </a:lnTo>
                <a:lnTo>
                  <a:pt x="1509446" y="1829498"/>
                </a:lnTo>
                <a:lnTo>
                  <a:pt x="1517693" y="1828228"/>
                </a:lnTo>
                <a:lnTo>
                  <a:pt x="1525623" y="1826325"/>
                </a:lnTo>
                <a:lnTo>
                  <a:pt x="1533553" y="1824104"/>
                </a:lnTo>
                <a:lnTo>
                  <a:pt x="1541800" y="1820930"/>
                </a:lnTo>
                <a:lnTo>
                  <a:pt x="1549730" y="1817440"/>
                </a:lnTo>
                <a:lnTo>
                  <a:pt x="1557661" y="1813632"/>
                </a:lnTo>
                <a:lnTo>
                  <a:pt x="1565591" y="1809190"/>
                </a:lnTo>
                <a:lnTo>
                  <a:pt x="1573838" y="1803796"/>
                </a:lnTo>
                <a:lnTo>
                  <a:pt x="1581768" y="1798084"/>
                </a:lnTo>
                <a:lnTo>
                  <a:pt x="1589381" y="1791738"/>
                </a:lnTo>
                <a:lnTo>
                  <a:pt x="1596994" y="1784757"/>
                </a:lnTo>
                <a:lnTo>
                  <a:pt x="1604607" y="1777142"/>
                </a:lnTo>
                <a:lnTo>
                  <a:pt x="1643305" y="1736843"/>
                </a:lnTo>
                <a:lnTo>
                  <a:pt x="1676929" y="1702257"/>
                </a:lnTo>
                <a:lnTo>
                  <a:pt x="1706429" y="1672430"/>
                </a:lnTo>
                <a:lnTo>
                  <a:pt x="1732757" y="1646093"/>
                </a:lnTo>
                <a:lnTo>
                  <a:pt x="1901826" y="2103652"/>
                </a:lnTo>
                <a:lnTo>
                  <a:pt x="1870423" y="2109364"/>
                </a:lnTo>
                <a:lnTo>
                  <a:pt x="1831724" y="2116662"/>
                </a:lnTo>
                <a:lnTo>
                  <a:pt x="1810472" y="2121104"/>
                </a:lnTo>
                <a:lnTo>
                  <a:pt x="1788267" y="2125864"/>
                </a:lnTo>
                <a:lnTo>
                  <a:pt x="1765111" y="2130941"/>
                </a:lnTo>
                <a:lnTo>
                  <a:pt x="1742590" y="2136335"/>
                </a:lnTo>
                <a:lnTo>
                  <a:pt x="1720386" y="2142681"/>
                </a:lnTo>
                <a:lnTo>
                  <a:pt x="1698816" y="2148710"/>
                </a:lnTo>
                <a:lnTo>
                  <a:pt x="1678198" y="2154739"/>
                </a:lnTo>
                <a:lnTo>
                  <a:pt x="1658848" y="2161720"/>
                </a:lnTo>
                <a:lnTo>
                  <a:pt x="1646160" y="2166480"/>
                </a:lnTo>
                <a:lnTo>
                  <a:pt x="1634107" y="2171556"/>
                </a:lnTo>
                <a:lnTo>
                  <a:pt x="1623004" y="2177268"/>
                </a:lnTo>
                <a:lnTo>
                  <a:pt x="1617612" y="2180124"/>
                </a:lnTo>
                <a:lnTo>
                  <a:pt x="1613171" y="2182980"/>
                </a:lnTo>
                <a:lnTo>
                  <a:pt x="1608096" y="2186470"/>
                </a:lnTo>
                <a:lnTo>
                  <a:pt x="1603972" y="2189960"/>
                </a:lnTo>
                <a:lnTo>
                  <a:pt x="1599849" y="2193768"/>
                </a:lnTo>
                <a:lnTo>
                  <a:pt x="1595408" y="2197893"/>
                </a:lnTo>
                <a:lnTo>
                  <a:pt x="1592236" y="2202970"/>
                </a:lnTo>
                <a:lnTo>
                  <a:pt x="1590333" y="2206143"/>
                </a:lnTo>
                <a:lnTo>
                  <a:pt x="1588746" y="2208999"/>
                </a:lnTo>
                <a:lnTo>
                  <a:pt x="1587478" y="2212489"/>
                </a:lnTo>
                <a:lnTo>
                  <a:pt x="1586526" y="2215980"/>
                </a:lnTo>
                <a:lnTo>
                  <a:pt x="1585892" y="2219470"/>
                </a:lnTo>
                <a:lnTo>
                  <a:pt x="1585574" y="2223595"/>
                </a:lnTo>
                <a:lnTo>
                  <a:pt x="1585574" y="2228989"/>
                </a:lnTo>
                <a:lnTo>
                  <a:pt x="1585892" y="2234701"/>
                </a:lnTo>
                <a:lnTo>
                  <a:pt x="1587160" y="2240413"/>
                </a:lnTo>
                <a:lnTo>
                  <a:pt x="1589064" y="2245807"/>
                </a:lnTo>
                <a:lnTo>
                  <a:pt x="1590333" y="2249297"/>
                </a:lnTo>
                <a:lnTo>
                  <a:pt x="1591601" y="2252153"/>
                </a:lnTo>
                <a:lnTo>
                  <a:pt x="1593505" y="2255326"/>
                </a:lnTo>
                <a:lnTo>
                  <a:pt x="1595408" y="2257864"/>
                </a:lnTo>
                <a:lnTo>
                  <a:pt x="1599531" y="2262941"/>
                </a:lnTo>
                <a:lnTo>
                  <a:pt x="1603655" y="2266749"/>
                </a:lnTo>
                <a:lnTo>
                  <a:pt x="1609682" y="2272143"/>
                </a:lnTo>
                <a:lnTo>
                  <a:pt x="1615074" y="2276268"/>
                </a:lnTo>
                <a:lnTo>
                  <a:pt x="1620467" y="2280076"/>
                </a:lnTo>
                <a:lnTo>
                  <a:pt x="1625859" y="2283884"/>
                </a:lnTo>
                <a:lnTo>
                  <a:pt x="1630617" y="2288644"/>
                </a:lnTo>
                <a:lnTo>
                  <a:pt x="1636010" y="2294038"/>
                </a:lnTo>
                <a:lnTo>
                  <a:pt x="1641402" y="2300384"/>
                </a:lnTo>
                <a:lnTo>
                  <a:pt x="1647112" y="2308317"/>
                </a:lnTo>
                <a:lnTo>
                  <a:pt x="1650284" y="2313077"/>
                </a:lnTo>
                <a:lnTo>
                  <a:pt x="1652822" y="2318153"/>
                </a:lnTo>
                <a:lnTo>
                  <a:pt x="1654725" y="2322596"/>
                </a:lnTo>
                <a:lnTo>
                  <a:pt x="1656628" y="2327673"/>
                </a:lnTo>
                <a:lnTo>
                  <a:pt x="1658214" y="2331798"/>
                </a:lnTo>
                <a:lnTo>
                  <a:pt x="1659800" y="2336240"/>
                </a:lnTo>
                <a:lnTo>
                  <a:pt x="1660434" y="2340682"/>
                </a:lnTo>
                <a:lnTo>
                  <a:pt x="1661386" y="2345125"/>
                </a:lnTo>
                <a:lnTo>
                  <a:pt x="1661703" y="2349250"/>
                </a:lnTo>
                <a:lnTo>
                  <a:pt x="1662020" y="2354009"/>
                </a:lnTo>
                <a:lnTo>
                  <a:pt x="1662020" y="2358134"/>
                </a:lnTo>
                <a:lnTo>
                  <a:pt x="1661703" y="2362577"/>
                </a:lnTo>
                <a:lnTo>
                  <a:pt x="1661386" y="2367019"/>
                </a:lnTo>
                <a:lnTo>
                  <a:pt x="1660752" y="2371461"/>
                </a:lnTo>
                <a:lnTo>
                  <a:pt x="1658531" y="2380029"/>
                </a:lnTo>
                <a:lnTo>
                  <a:pt x="1655676" y="2388279"/>
                </a:lnTo>
                <a:lnTo>
                  <a:pt x="1652187" y="2396211"/>
                </a:lnTo>
                <a:lnTo>
                  <a:pt x="1647112" y="2404461"/>
                </a:lnTo>
                <a:lnTo>
                  <a:pt x="1641719" y="2412077"/>
                </a:lnTo>
                <a:lnTo>
                  <a:pt x="1635375" y="2419375"/>
                </a:lnTo>
                <a:lnTo>
                  <a:pt x="1631886" y="2422865"/>
                </a:lnTo>
                <a:lnTo>
                  <a:pt x="1628080" y="2426038"/>
                </a:lnTo>
                <a:lnTo>
                  <a:pt x="1624273" y="2429529"/>
                </a:lnTo>
                <a:lnTo>
                  <a:pt x="1620150" y="2432702"/>
                </a:lnTo>
                <a:lnTo>
                  <a:pt x="1615709" y="2435240"/>
                </a:lnTo>
                <a:lnTo>
                  <a:pt x="1611268" y="2438414"/>
                </a:lnTo>
                <a:lnTo>
                  <a:pt x="1606510" y="2440635"/>
                </a:lnTo>
                <a:lnTo>
                  <a:pt x="1601752" y="2443490"/>
                </a:lnTo>
                <a:lnTo>
                  <a:pt x="1596677" y="2445712"/>
                </a:lnTo>
                <a:lnTo>
                  <a:pt x="1591284" y="2447615"/>
                </a:lnTo>
                <a:lnTo>
                  <a:pt x="1579548" y="2451741"/>
                </a:lnTo>
                <a:lnTo>
                  <a:pt x="1567811" y="2455231"/>
                </a:lnTo>
                <a:lnTo>
                  <a:pt x="1556075" y="2457452"/>
                </a:lnTo>
                <a:lnTo>
                  <a:pt x="1544655" y="2459356"/>
                </a:lnTo>
                <a:lnTo>
                  <a:pt x="1533870" y="2460625"/>
                </a:lnTo>
                <a:lnTo>
                  <a:pt x="1523720" y="2460625"/>
                </a:lnTo>
                <a:lnTo>
                  <a:pt x="1514204" y="2460308"/>
                </a:lnTo>
                <a:lnTo>
                  <a:pt x="1509446" y="2459356"/>
                </a:lnTo>
                <a:lnTo>
                  <a:pt x="1505005" y="2458721"/>
                </a:lnTo>
                <a:lnTo>
                  <a:pt x="1500881" y="2457452"/>
                </a:lnTo>
                <a:lnTo>
                  <a:pt x="1496440" y="2456500"/>
                </a:lnTo>
                <a:lnTo>
                  <a:pt x="1492634" y="2454914"/>
                </a:lnTo>
                <a:lnTo>
                  <a:pt x="1489462" y="2453327"/>
                </a:lnTo>
                <a:lnTo>
                  <a:pt x="1485338" y="2451423"/>
                </a:lnTo>
                <a:lnTo>
                  <a:pt x="1482166" y="2449519"/>
                </a:lnTo>
                <a:lnTo>
                  <a:pt x="1478994" y="2447298"/>
                </a:lnTo>
                <a:lnTo>
                  <a:pt x="1475822" y="2444442"/>
                </a:lnTo>
                <a:lnTo>
                  <a:pt x="1472967" y="2441904"/>
                </a:lnTo>
                <a:lnTo>
                  <a:pt x="1470112" y="2438731"/>
                </a:lnTo>
                <a:lnTo>
                  <a:pt x="1467575" y="2435875"/>
                </a:lnTo>
                <a:lnTo>
                  <a:pt x="1464720" y="2432067"/>
                </a:lnTo>
                <a:lnTo>
                  <a:pt x="1462182" y="2427942"/>
                </a:lnTo>
                <a:lnTo>
                  <a:pt x="1459962" y="2423817"/>
                </a:lnTo>
                <a:lnTo>
                  <a:pt x="1457742" y="2419058"/>
                </a:lnTo>
                <a:lnTo>
                  <a:pt x="1455521" y="2413981"/>
                </a:lnTo>
                <a:lnTo>
                  <a:pt x="1454252" y="2408904"/>
                </a:lnTo>
                <a:lnTo>
                  <a:pt x="1452666" y="2403510"/>
                </a:lnTo>
                <a:lnTo>
                  <a:pt x="1451080" y="2398433"/>
                </a:lnTo>
                <a:lnTo>
                  <a:pt x="1449811" y="2392086"/>
                </a:lnTo>
                <a:lnTo>
                  <a:pt x="1448860" y="2383836"/>
                </a:lnTo>
                <a:lnTo>
                  <a:pt x="1447908" y="2376221"/>
                </a:lnTo>
                <a:lnTo>
                  <a:pt x="1447591" y="2368923"/>
                </a:lnTo>
                <a:lnTo>
                  <a:pt x="1447908" y="2362259"/>
                </a:lnTo>
                <a:lnTo>
                  <a:pt x="1448543" y="2355913"/>
                </a:lnTo>
                <a:lnTo>
                  <a:pt x="1449494" y="2350202"/>
                </a:lnTo>
                <a:lnTo>
                  <a:pt x="1451397" y="2339413"/>
                </a:lnTo>
                <a:lnTo>
                  <a:pt x="1454252" y="2328307"/>
                </a:lnTo>
                <a:lnTo>
                  <a:pt x="1456473" y="2317202"/>
                </a:lnTo>
                <a:lnTo>
                  <a:pt x="1457107" y="2310855"/>
                </a:lnTo>
                <a:lnTo>
                  <a:pt x="1457742" y="2303875"/>
                </a:lnTo>
                <a:lnTo>
                  <a:pt x="1457107" y="2300067"/>
                </a:lnTo>
                <a:lnTo>
                  <a:pt x="1456473" y="2296259"/>
                </a:lnTo>
                <a:lnTo>
                  <a:pt x="1455521" y="2292134"/>
                </a:lnTo>
                <a:lnTo>
                  <a:pt x="1454570" y="2288326"/>
                </a:lnTo>
                <a:lnTo>
                  <a:pt x="1454570" y="2287692"/>
                </a:lnTo>
                <a:lnTo>
                  <a:pt x="1452666" y="2283884"/>
                </a:lnTo>
                <a:lnTo>
                  <a:pt x="1450446" y="2279759"/>
                </a:lnTo>
                <a:lnTo>
                  <a:pt x="1447908" y="2275951"/>
                </a:lnTo>
                <a:lnTo>
                  <a:pt x="1445371" y="2272461"/>
                </a:lnTo>
                <a:lnTo>
                  <a:pt x="1442833" y="2270240"/>
                </a:lnTo>
                <a:lnTo>
                  <a:pt x="1440295" y="2268336"/>
                </a:lnTo>
                <a:lnTo>
                  <a:pt x="1437758" y="2266432"/>
                </a:lnTo>
                <a:lnTo>
                  <a:pt x="1435537" y="2265163"/>
                </a:lnTo>
                <a:lnTo>
                  <a:pt x="1431096" y="2263259"/>
                </a:lnTo>
                <a:lnTo>
                  <a:pt x="1426973" y="2262624"/>
                </a:lnTo>
                <a:lnTo>
                  <a:pt x="1423801" y="2262307"/>
                </a:lnTo>
                <a:lnTo>
                  <a:pt x="1420629" y="2262307"/>
                </a:lnTo>
                <a:lnTo>
                  <a:pt x="1415871" y="2261672"/>
                </a:lnTo>
                <a:lnTo>
                  <a:pt x="1413968" y="2261672"/>
                </a:lnTo>
                <a:lnTo>
                  <a:pt x="1406355" y="2262624"/>
                </a:lnTo>
                <a:lnTo>
                  <a:pt x="1398425" y="2263576"/>
                </a:lnTo>
                <a:lnTo>
                  <a:pt x="1389860" y="2265480"/>
                </a:lnTo>
                <a:lnTo>
                  <a:pt x="1381296" y="2268018"/>
                </a:lnTo>
                <a:lnTo>
                  <a:pt x="1371462" y="2270874"/>
                </a:lnTo>
                <a:lnTo>
                  <a:pt x="1347989" y="2278490"/>
                </a:lnTo>
                <a:lnTo>
                  <a:pt x="1322296" y="2287375"/>
                </a:lnTo>
                <a:lnTo>
                  <a:pt x="1299774" y="2296259"/>
                </a:lnTo>
                <a:lnTo>
                  <a:pt x="1275984" y="2305461"/>
                </a:lnTo>
                <a:lnTo>
                  <a:pt x="1252194" y="2315298"/>
                </a:lnTo>
                <a:lnTo>
                  <a:pt x="1228404" y="2325134"/>
                </a:lnTo>
                <a:lnTo>
                  <a:pt x="1204931" y="2335605"/>
                </a:lnTo>
                <a:lnTo>
                  <a:pt x="1182726" y="2345759"/>
                </a:lnTo>
                <a:lnTo>
                  <a:pt x="1161791" y="2355596"/>
                </a:lnTo>
                <a:lnTo>
                  <a:pt x="1142442" y="2365115"/>
                </a:lnTo>
                <a:lnTo>
                  <a:pt x="1129753" y="2337509"/>
                </a:lnTo>
                <a:lnTo>
                  <a:pt x="1114528" y="2304192"/>
                </a:lnTo>
                <a:lnTo>
                  <a:pt x="1101839" y="2275951"/>
                </a:lnTo>
                <a:lnTo>
                  <a:pt x="1092958" y="2255009"/>
                </a:lnTo>
                <a:lnTo>
                  <a:pt x="1084711" y="2233749"/>
                </a:lnTo>
                <a:lnTo>
                  <a:pt x="1076463" y="2213124"/>
                </a:lnTo>
                <a:lnTo>
                  <a:pt x="1068850" y="2193768"/>
                </a:lnTo>
                <a:lnTo>
                  <a:pt x="1062506" y="2175047"/>
                </a:lnTo>
                <a:lnTo>
                  <a:pt x="1056797" y="2157912"/>
                </a:lnTo>
                <a:lnTo>
                  <a:pt x="1051721" y="2142681"/>
                </a:lnTo>
                <a:lnTo>
                  <a:pt x="1048232" y="2129037"/>
                </a:lnTo>
                <a:lnTo>
                  <a:pt x="1046963" y="2123643"/>
                </a:lnTo>
                <a:lnTo>
                  <a:pt x="1056797" y="2126181"/>
                </a:lnTo>
                <a:lnTo>
                  <a:pt x="1069168" y="2128720"/>
                </a:lnTo>
                <a:lnTo>
                  <a:pt x="1075512" y="2129989"/>
                </a:lnTo>
                <a:lnTo>
                  <a:pt x="1082173" y="2130624"/>
                </a:lnTo>
                <a:lnTo>
                  <a:pt x="1089469" y="2131576"/>
                </a:lnTo>
                <a:lnTo>
                  <a:pt x="1097081" y="2131893"/>
                </a:lnTo>
                <a:lnTo>
                  <a:pt x="1105329" y="2131893"/>
                </a:lnTo>
                <a:lnTo>
                  <a:pt x="1113893" y="2130941"/>
                </a:lnTo>
                <a:lnTo>
                  <a:pt x="1122775" y="2130306"/>
                </a:lnTo>
                <a:lnTo>
                  <a:pt x="1132291" y="2128720"/>
                </a:lnTo>
                <a:lnTo>
                  <a:pt x="1140221" y="2127133"/>
                </a:lnTo>
                <a:lnTo>
                  <a:pt x="1148151" y="2125229"/>
                </a:lnTo>
                <a:lnTo>
                  <a:pt x="1155764" y="2123008"/>
                </a:lnTo>
                <a:lnTo>
                  <a:pt x="1163060" y="2120787"/>
                </a:lnTo>
                <a:lnTo>
                  <a:pt x="1163377" y="2120470"/>
                </a:lnTo>
                <a:lnTo>
                  <a:pt x="1164011" y="2119835"/>
                </a:lnTo>
                <a:lnTo>
                  <a:pt x="1171624" y="2116979"/>
                </a:lnTo>
                <a:lnTo>
                  <a:pt x="1179237" y="2113489"/>
                </a:lnTo>
                <a:lnTo>
                  <a:pt x="1186216" y="2109681"/>
                </a:lnTo>
                <a:lnTo>
                  <a:pt x="1193194" y="2105556"/>
                </a:lnTo>
                <a:lnTo>
                  <a:pt x="1199221" y="2101114"/>
                </a:lnTo>
                <a:lnTo>
                  <a:pt x="1204931" y="2096354"/>
                </a:lnTo>
                <a:lnTo>
                  <a:pt x="1210640" y="2090960"/>
                </a:lnTo>
                <a:lnTo>
                  <a:pt x="1215715" y="2085566"/>
                </a:lnTo>
                <a:lnTo>
                  <a:pt x="1219205" y="2081441"/>
                </a:lnTo>
                <a:lnTo>
                  <a:pt x="1222060" y="2076681"/>
                </a:lnTo>
                <a:lnTo>
                  <a:pt x="1225232" y="2072239"/>
                </a:lnTo>
                <a:lnTo>
                  <a:pt x="1228404" y="2067479"/>
                </a:lnTo>
                <a:lnTo>
                  <a:pt x="1230624" y="2063037"/>
                </a:lnTo>
                <a:lnTo>
                  <a:pt x="1232844" y="2057960"/>
                </a:lnTo>
                <a:lnTo>
                  <a:pt x="1234748" y="2053200"/>
                </a:lnTo>
                <a:lnTo>
                  <a:pt x="1236651" y="2048123"/>
                </a:lnTo>
                <a:lnTo>
                  <a:pt x="1239823" y="2037652"/>
                </a:lnTo>
                <a:lnTo>
                  <a:pt x="1242043" y="2027498"/>
                </a:lnTo>
                <a:lnTo>
                  <a:pt x="1243312" y="2016710"/>
                </a:lnTo>
                <a:lnTo>
                  <a:pt x="1243947" y="2005921"/>
                </a:lnTo>
                <a:lnTo>
                  <a:pt x="1243629" y="1995450"/>
                </a:lnTo>
                <a:lnTo>
                  <a:pt x="1243312" y="1984662"/>
                </a:lnTo>
                <a:lnTo>
                  <a:pt x="1241726" y="1973873"/>
                </a:lnTo>
                <a:lnTo>
                  <a:pt x="1239823" y="1963085"/>
                </a:lnTo>
                <a:lnTo>
                  <a:pt x="1237602" y="1952296"/>
                </a:lnTo>
                <a:lnTo>
                  <a:pt x="1234748" y="1941508"/>
                </a:lnTo>
                <a:lnTo>
                  <a:pt x="1231258" y="1930719"/>
                </a:lnTo>
                <a:lnTo>
                  <a:pt x="1227452" y="1919931"/>
                </a:lnTo>
                <a:lnTo>
                  <a:pt x="1224914" y="1912632"/>
                </a:lnTo>
                <a:lnTo>
                  <a:pt x="1221742" y="1905652"/>
                </a:lnTo>
                <a:lnTo>
                  <a:pt x="1218253" y="1898671"/>
                </a:lnTo>
                <a:lnTo>
                  <a:pt x="1214447" y="1892007"/>
                </a:lnTo>
                <a:lnTo>
                  <a:pt x="1210640" y="1885661"/>
                </a:lnTo>
                <a:lnTo>
                  <a:pt x="1206517" y="1879632"/>
                </a:lnTo>
                <a:lnTo>
                  <a:pt x="1201759" y="1873286"/>
                </a:lnTo>
                <a:lnTo>
                  <a:pt x="1197318" y="1868209"/>
                </a:lnTo>
                <a:lnTo>
                  <a:pt x="1192242" y="1862180"/>
                </a:lnTo>
                <a:lnTo>
                  <a:pt x="1187484" y="1857421"/>
                </a:lnTo>
                <a:lnTo>
                  <a:pt x="1182092" y="1852344"/>
                </a:lnTo>
                <a:lnTo>
                  <a:pt x="1176699" y="1847902"/>
                </a:lnTo>
                <a:lnTo>
                  <a:pt x="1170990" y="1843459"/>
                </a:lnTo>
                <a:lnTo>
                  <a:pt x="1164963" y="1839334"/>
                </a:lnTo>
                <a:lnTo>
                  <a:pt x="1159253" y="1835526"/>
                </a:lnTo>
                <a:lnTo>
                  <a:pt x="1152909" y="1832036"/>
                </a:lnTo>
                <a:lnTo>
                  <a:pt x="1146565" y="1829180"/>
                </a:lnTo>
                <a:lnTo>
                  <a:pt x="1139904" y="1826325"/>
                </a:lnTo>
                <a:lnTo>
                  <a:pt x="1133560" y="1823786"/>
                </a:lnTo>
                <a:lnTo>
                  <a:pt x="1126899" y="1821882"/>
                </a:lnTo>
                <a:lnTo>
                  <a:pt x="1120237" y="1819978"/>
                </a:lnTo>
                <a:lnTo>
                  <a:pt x="1113259" y="1818392"/>
                </a:lnTo>
                <a:lnTo>
                  <a:pt x="1106280" y="1817440"/>
                </a:lnTo>
                <a:lnTo>
                  <a:pt x="1099619" y="1816805"/>
                </a:lnTo>
                <a:lnTo>
                  <a:pt x="1092323" y="1816488"/>
                </a:lnTo>
                <a:lnTo>
                  <a:pt x="1085345" y="1816488"/>
                </a:lnTo>
                <a:lnTo>
                  <a:pt x="1078049" y="1816805"/>
                </a:lnTo>
                <a:lnTo>
                  <a:pt x="1071071" y="1817440"/>
                </a:lnTo>
                <a:lnTo>
                  <a:pt x="1064092" y="1818709"/>
                </a:lnTo>
                <a:lnTo>
                  <a:pt x="1057114" y="1820296"/>
                </a:lnTo>
                <a:lnTo>
                  <a:pt x="1049818" y="1822517"/>
                </a:lnTo>
                <a:lnTo>
                  <a:pt x="1042840" y="1824738"/>
                </a:lnTo>
                <a:lnTo>
                  <a:pt x="1042205" y="1824738"/>
                </a:lnTo>
                <a:lnTo>
                  <a:pt x="1041254" y="1825373"/>
                </a:lnTo>
                <a:lnTo>
                  <a:pt x="1034275" y="1828228"/>
                </a:lnTo>
                <a:lnTo>
                  <a:pt x="1026345" y="1831719"/>
                </a:lnTo>
                <a:lnTo>
                  <a:pt x="1019367" y="1835526"/>
                </a:lnTo>
                <a:lnTo>
                  <a:pt x="1012388" y="1840286"/>
                </a:lnTo>
                <a:lnTo>
                  <a:pt x="1004458" y="1845363"/>
                </a:lnTo>
                <a:lnTo>
                  <a:pt x="997480" y="1850757"/>
                </a:lnTo>
                <a:lnTo>
                  <a:pt x="991453" y="1856152"/>
                </a:lnTo>
                <a:lnTo>
                  <a:pt x="985743" y="1861546"/>
                </a:lnTo>
                <a:lnTo>
                  <a:pt x="980985" y="1866940"/>
                </a:lnTo>
                <a:lnTo>
                  <a:pt x="976544" y="1872017"/>
                </a:lnTo>
                <a:lnTo>
                  <a:pt x="969566" y="1880584"/>
                </a:lnTo>
                <a:lnTo>
                  <a:pt x="964490" y="1887565"/>
                </a:lnTo>
                <a:lnTo>
                  <a:pt x="961636" y="1891690"/>
                </a:lnTo>
                <a:lnTo>
                  <a:pt x="961001" y="1892007"/>
                </a:lnTo>
                <a:lnTo>
                  <a:pt x="958146" y="1888200"/>
                </a:lnTo>
                <a:lnTo>
                  <a:pt x="954974" y="1882488"/>
                </a:lnTo>
                <a:lnTo>
                  <a:pt x="951485" y="1876459"/>
                </a:lnTo>
                <a:lnTo>
                  <a:pt x="948631" y="1869161"/>
                </a:lnTo>
                <a:lnTo>
                  <a:pt x="945141" y="1861229"/>
                </a:lnTo>
                <a:lnTo>
                  <a:pt x="941652" y="1852344"/>
                </a:lnTo>
                <a:lnTo>
                  <a:pt x="935625" y="1834892"/>
                </a:lnTo>
                <a:lnTo>
                  <a:pt x="929915" y="1815536"/>
                </a:lnTo>
                <a:lnTo>
                  <a:pt x="924206" y="1794911"/>
                </a:lnTo>
                <a:lnTo>
                  <a:pt x="918179" y="1773651"/>
                </a:lnTo>
                <a:lnTo>
                  <a:pt x="913104" y="1751757"/>
                </a:lnTo>
                <a:lnTo>
                  <a:pt x="908028" y="1729545"/>
                </a:lnTo>
                <a:lnTo>
                  <a:pt x="902953" y="1707968"/>
                </a:lnTo>
                <a:lnTo>
                  <a:pt x="898830" y="1686709"/>
                </a:lnTo>
                <a:lnTo>
                  <a:pt x="891217" y="1648632"/>
                </a:lnTo>
                <a:lnTo>
                  <a:pt x="885824" y="1617218"/>
                </a:lnTo>
                <a:lnTo>
                  <a:pt x="884238" y="1609285"/>
                </a:lnTo>
                <a:lnTo>
                  <a:pt x="1433951" y="1406525"/>
                </a:lnTo>
                <a:close/>
                <a:moveTo>
                  <a:pt x="2109553" y="457200"/>
                </a:moveTo>
                <a:lnTo>
                  <a:pt x="2506663" y="808102"/>
                </a:lnTo>
                <a:lnTo>
                  <a:pt x="2501584" y="816034"/>
                </a:lnTo>
                <a:lnTo>
                  <a:pt x="2495553" y="825234"/>
                </a:lnTo>
                <a:lnTo>
                  <a:pt x="2487935" y="836022"/>
                </a:lnTo>
                <a:lnTo>
                  <a:pt x="2479046" y="847443"/>
                </a:lnTo>
                <a:lnTo>
                  <a:pt x="2459048" y="872825"/>
                </a:lnTo>
                <a:lnTo>
                  <a:pt x="2437463" y="899158"/>
                </a:lnTo>
                <a:lnTo>
                  <a:pt x="2416194" y="925492"/>
                </a:lnTo>
                <a:lnTo>
                  <a:pt x="2397148" y="948970"/>
                </a:lnTo>
                <a:lnTo>
                  <a:pt x="2388895" y="959757"/>
                </a:lnTo>
                <a:lnTo>
                  <a:pt x="2381912" y="969275"/>
                </a:lnTo>
                <a:lnTo>
                  <a:pt x="2376515" y="977524"/>
                </a:lnTo>
                <a:lnTo>
                  <a:pt x="2372706" y="983870"/>
                </a:lnTo>
                <a:lnTo>
                  <a:pt x="2362231" y="1002589"/>
                </a:lnTo>
                <a:lnTo>
                  <a:pt x="2352073" y="1021308"/>
                </a:lnTo>
                <a:lnTo>
                  <a:pt x="2341597" y="1039392"/>
                </a:lnTo>
                <a:lnTo>
                  <a:pt x="2331440" y="1056525"/>
                </a:lnTo>
                <a:lnTo>
                  <a:pt x="2320964" y="1073658"/>
                </a:lnTo>
                <a:lnTo>
                  <a:pt x="2310489" y="1090156"/>
                </a:lnTo>
                <a:lnTo>
                  <a:pt x="2300014" y="1106336"/>
                </a:lnTo>
                <a:lnTo>
                  <a:pt x="2289221" y="1121883"/>
                </a:lnTo>
                <a:lnTo>
                  <a:pt x="2278745" y="1136794"/>
                </a:lnTo>
                <a:lnTo>
                  <a:pt x="2267953" y="1151706"/>
                </a:lnTo>
                <a:lnTo>
                  <a:pt x="2257160" y="1165983"/>
                </a:lnTo>
                <a:lnTo>
                  <a:pt x="2246050" y="1179626"/>
                </a:lnTo>
                <a:lnTo>
                  <a:pt x="2235257" y="1192951"/>
                </a:lnTo>
                <a:lnTo>
                  <a:pt x="2224147" y="1205960"/>
                </a:lnTo>
                <a:lnTo>
                  <a:pt x="2213354" y="1218650"/>
                </a:lnTo>
                <a:lnTo>
                  <a:pt x="2202244" y="1230707"/>
                </a:lnTo>
                <a:lnTo>
                  <a:pt x="2190499" y="1242446"/>
                </a:lnTo>
                <a:lnTo>
                  <a:pt x="2179389" y="1253867"/>
                </a:lnTo>
                <a:lnTo>
                  <a:pt x="2167961" y="1264972"/>
                </a:lnTo>
                <a:lnTo>
                  <a:pt x="2156533" y="1275442"/>
                </a:lnTo>
                <a:lnTo>
                  <a:pt x="2145106" y="1285912"/>
                </a:lnTo>
                <a:lnTo>
                  <a:pt x="2133678" y="1295747"/>
                </a:lnTo>
                <a:lnTo>
                  <a:pt x="2121933" y="1305265"/>
                </a:lnTo>
                <a:lnTo>
                  <a:pt x="2109870" y="1314466"/>
                </a:lnTo>
                <a:lnTo>
                  <a:pt x="2098125" y="1323350"/>
                </a:lnTo>
                <a:lnTo>
                  <a:pt x="2086063" y="1332233"/>
                </a:lnTo>
                <a:lnTo>
                  <a:pt x="2074000" y="1340165"/>
                </a:lnTo>
                <a:lnTo>
                  <a:pt x="2062255" y="1348097"/>
                </a:lnTo>
                <a:lnTo>
                  <a:pt x="2049875" y="1355712"/>
                </a:lnTo>
                <a:lnTo>
                  <a:pt x="2037495" y="1363009"/>
                </a:lnTo>
                <a:lnTo>
                  <a:pt x="2025116" y="1370306"/>
                </a:lnTo>
                <a:lnTo>
                  <a:pt x="2012418" y="1377286"/>
                </a:lnTo>
                <a:lnTo>
                  <a:pt x="1991785" y="1388390"/>
                </a:lnTo>
                <a:lnTo>
                  <a:pt x="1971152" y="1400129"/>
                </a:lnTo>
                <a:lnTo>
                  <a:pt x="1951153" y="1411868"/>
                </a:lnTo>
                <a:lnTo>
                  <a:pt x="1931472" y="1424559"/>
                </a:lnTo>
                <a:lnTo>
                  <a:pt x="1911474" y="1436933"/>
                </a:lnTo>
                <a:lnTo>
                  <a:pt x="1892428" y="1449941"/>
                </a:lnTo>
                <a:lnTo>
                  <a:pt x="1873699" y="1462949"/>
                </a:lnTo>
                <a:lnTo>
                  <a:pt x="1854971" y="1476274"/>
                </a:lnTo>
                <a:lnTo>
                  <a:pt x="1836560" y="1489600"/>
                </a:lnTo>
                <a:lnTo>
                  <a:pt x="1818466" y="1502925"/>
                </a:lnTo>
                <a:lnTo>
                  <a:pt x="1801324" y="1516885"/>
                </a:lnTo>
                <a:lnTo>
                  <a:pt x="1784183" y="1530211"/>
                </a:lnTo>
                <a:lnTo>
                  <a:pt x="1767359" y="1543853"/>
                </a:lnTo>
                <a:lnTo>
                  <a:pt x="1750852" y="1557496"/>
                </a:lnTo>
                <a:lnTo>
                  <a:pt x="1719109" y="1585099"/>
                </a:lnTo>
                <a:lnTo>
                  <a:pt x="1688953" y="1612384"/>
                </a:lnTo>
                <a:lnTo>
                  <a:pt x="1660066" y="1638717"/>
                </a:lnTo>
                <a:lnTo>
                  <a:pt x="1633402" y="1664734"/>
                </a:lnTo>
                <a:lnTo>
                  <a:pt x="1608642" y="1689481"/>
                </a:lnTo>
                <a:lnTo>
                  <a:pt x="1585152" y="1713276"/>
                </a:lnTo>
                <a:lnTo>
                  <a:pt x="1563884" y="1735485"/>
                </a:lnTo>
                <a:lnTo>
                  <a:pt x="1527061" y="1774827"/>
                </a:lnTo>
                <a:lnTo>
                  <a:pt x="1518490" y="1775461"/>
                </a:lnTo>
                <a:lnTo>
                  <a:pt x="1510555" y="1776413"/>
                </a:lnTo>
                <a:lnTo>
                  <a:pt x="1502619" y="1776413"/>
                </a:lnTo>
                <a:lnTo>
                  <a:pt x="1495318" y="1776413"/>
                </a:lnTo>
                <a:lnTo>
                  <a:pt x="1488017" y="1775778"/>
                </a:lnTo>
                <a:lnTo>
                  <a:pt x="1480716" y="1774827"/>
                </a:lnTo>
                <a:lnTo>
                  <a:pt x="1474050" y="1773557"/>
                </a:lnTo>
                <a:lnTo>
                  <a:pt x="1467384" y="1771971"/>
                </a:lnTo>
                <a:lnTo>
                  <a:pt x="1461352" y="1770068"/>
                </a:lnTo>
                <a:lnTo>
                  <a:pt x="1455004" y="1767847"/>
                </a:lnTo>
                <a:lnTo>
                  <a:pt x="1449290" y="1765626"/>
                </a:lnTo>
                <a:lnTo>
                  <a:pt x="1443576" y="1762453"/>
                </a:lnTo>
                <a:lnTo>
                  <a:pt x="1438180" y="1759598"/>
                </a:lnTo>
                <a:lnTo>
                  <a:pt x="1433418" y="1756425"/>
                </a:lnTo>
                <a:lnTo>
                  <a:pt x="1428339" y="1752618"/>
                </a:lnTo>
                <a:lnTo>
                  <a:pt x="1423895" y="1748810"/>
                </a:lnTo>
                <a:lnTo>
                  <a:pt x="1419134" y="1744686"/>
                </a:lnTo>
                <a:lnTo>
                  <a:pt x="1415007" y="1740244"/>
                </a:lnTo>
                <a:lnTo>
                  <a:pt x="1411198" y="1735802"/>
                </a:lnTo>
                <a:lnTo>
                  <a:pt x="1407389" y="1731043"/>
                </a:lnTo>
                <a:lnTo>
                  <a:pt x="1403897" y="1726284"/>
                </a:lnTo>
                <a:lnTo>
                  <a:pt x="1400405" y="1720891"/>
                </a:lnTo>
                <a:lnTo>
                  <a:pt x="1397548" y="1715497"/>
                </a:lnTo>
                <a:lnTo>
                  <a:pt x="1394691" y="1710103"/>
                </a:lnTo>
                <a:lnTo>
                  <a:pt x="1392152" y="1704392"/>
                </a:lnTo>
                <a:lnTo>
                  <a:pt x="1389295" y="1698682"/>
                </a:lnTo>
                <a:lnTo>
                  <a:pt x="1387390" y="1692971"/>
                </a:lnTo>
                <a:lnTo>
                  <a:pt x="1385168" y="1686943"/>
                </a:lnTo>
                <a:lnTo>
                  <a:pt x="1381676" y="1674569"/>
                </a:lnTo>
                <a:lnTo>
                  <a:pt x="1379454" y="1661561"/>
                </a:lnTo>
                <a:lnTo>
                  <a:pt x="1377550" y="1648553"/>
                </a:lnTo>
                <a:lnTo>
                  <a:pt x="1376597" y="1635227"/>
                </a:lnTo>
                <a:lnTo>
                  <a:pt x="1376280" y="1621902"/>
                </a:lnTo>
                <a:lnTo>
                  <a:pt x="1377232" y="1608577"/>
                </a:lnTo>
                <a:lnTo>
                  <a:pt x="1378185" y="1595251"/>
                </a:lnTo>
                <a:lnTo>
                  <a:pt x="1380724" y="1581609"/>
                </a:lnTo>
                <a:lnTo>
                  <a:pt x="1383264" y="1568600"/>
                </a:lnTo>
                <a:lnTo>
                  <a:pt x="1386755" y="1555592"/>
                </a:lnTo>
                <a:lnTo>
                  <a:pt x="1390882" y="1543219"/>
                </a:lnTo>
                <a:lnTo>
                  <a:pt x="1395961" y="1531162"/>
                </a:lnTo>
                <a:lnTo>
                  <a:pt x="1401675" y="1519741"/>
                </a:lnTo>
                <a:lnTo>
                  <a:pt x="1407706" y="1508953"/>
                </a:lnTo>
                <a:lnTo>
                  <a:pt x="1411198" y="1503877"/>
                </a:lnTo>
                <a:lnTo>
                  <a:pt x="1414690" y="1498801"/>
                </a:lnTo>
                <a:lnTo>
                  <a:pt x="1418499" y="1494042"/>
                </a:lnTo>
                <a:lnTo>
                  <a:pt x="1422308" y="1489600"/>
                </a:lnTo>
                <a:lnTo>
                  <a:pt x="1426117" y="1485158"/>
                </a:lnTo>
                <a:lnTo>
                  <a:pt x="1430244" y="1480716"/>
                </a:lnTo>
                <a:lnTo>
                  <a:pt x="1434370" y="1476909"/>
                </a:lnTo>
                <a:lnTo>
                  <a:pt x="1439132" y="1473419"/>
                </a:lnTo>
                <a:lnTo>
                  <a:pt x="1469606" y="1446451"/>
                </a:lnTo>
                <a:lnTo>
                  <a:pt x="1501032" y="1418214"/>
                </a:lnTo>
                <a:lnTo>
                  <a:pt x="1532775" y="1389025"/>
                </a:lnTo>
                <a:lnTo>
                  <a:pt x="1563884" y="1360153"/>
                </a:lnTo>
                <a:lnTo>
                  <a:pt x="1593088" y="1331599"/>
                </a:lnTo>
                <a:lnTo>
                  <a:pt x="1619752" y="1305265"/>
                </a:lnTo>
                <a:lnTo>
                  <a:pt x="1631814" y="1292892"/>
                </a:lnTo>
                <a:lnTo>
                  <a:pt x="1642925" y="1280836"/>
                </a:lnTo>
                <a:lnTo>
                  <a:pt x="1652765" y="1270048"/>
                </a:lnTo>
                <a:lnTo>
                  <a:pt x="1661653" y="1259896"/>
                </a:lnTo>
                <a:lnTo>
                  <a:pt x="1663875" y="1249426"/>
                </a:lnTo>
                <a:lnTo>
                  <a:pt x="1666415" y="1238956"/>
                </a:lnTo>
                <a:lnTo>
                  <a:pt x="1668319" y="1228169"/>
                </a:lnTo>
                <a:lnTo>
                  <a:pt x="1669272" y="1217064"/>
                </a:lnTo>
                <a:lnTo>
                  <a:pt x="1670224" y="1206277"/>
                </a:lnTo>
                <a:lnTo>
                  <a:pt x="1670224" y="1195172"/>
                </a:lnTo>
                <a:lnTo>
                  <a:pt x="1669589" y="1184068"/>
                </a:lnTo>
                <a:lnTo>
                  <a:pt x="1668637" y="1172963"/>
                </a:lnTo>
                <a:lnTo>
                  <a:pt x="1666732" y="1162176"/>
                </a:lnTo>
                <a:lnTo>
                  <a:pt x="1663875" y="1151072"/>
                </a:lnTo>
                <a:lnTo>
                  <a:pt x="1660384" y="1139967"/>
                </a:lnTo>
                <a:lnTo>
                  <a:pt x="1655939" y="1128863"/>
                </a:lnTo>
                <a:lnTo>
                  <a:pt x="1653717" y="1123469"/>
                </a:lnTo>
                <a:lnTo>
                  <a:pt x="1650543" y="1118076"/>
                </a:lnTo>
                <a:lnTo>
                  <a:pt x="1647686" y="1112365"/>
                </a:lnTo>
                <a:lnTo>
                  <a:pt x="1644512" y="1106971"/>
                </a:lnTo>
                <a:lnTo>
                  <a:pt x="1640703" y="1101577"/>
                </a:lnTo>
                <a:lnTo>
                  <a:pt x="1636893" y="1096184"/>
                </a:lnTo>
                <a:lnTo>
                  <a:pt x="1632767" y="1091425"/>
                </a:lnTo>
                <a:lnTo>
                  <a:pt x="1631959" y="1090444"/>
                </a:lnTo>
                <a:lnTo>
                  <a:pt x="1631814" y="1090156"/>
                </a:lnTo>
                <a:lnTo>
                  <a:pt x="1628323" y="1086031"/>
                </a:lnTo>
                <a:lnTo>
                  <a:pt x="1631959" y="1090444"/>
                </a:lnTo>
                <a:lnTo>
                  <a:pt x="1633719" y="1093963"/>
                </a:lnTo>
                <a:lnTo>
                  <a:pt x="1634989" y="1097453"/>
                </a:lnTo>
                <a:lnTo>
                  <a:pt x="1635306" y="1099039"/>
                </a:lnTo>
                <a:lnTo>
                  <a:pt x="1635306" y="1100626"/>
                </a:lnTo>
                <a:lnTo>
                  <a:pt x="1634989" y="1101577"/>
                </a:lnTo>
                <a:lnTo>
                  <a:pt x="1634671" y="1103164"/>
                </a:lnTo>
                <a:lnTo>
                  <a:pt x="1633719" y="1104433"/>
                </a:lnTo>
                <a:lnTo>
                  <a:pt x="1633084" y="1105067"/>
                </a:lnTo>
                <a:lnTo>
                  <a:pt x="1630227" y="1106971"/>
                </a:lnTo>
                <a:lnTo>
                  <a:pt x="1627370" y="1108557"/>
                </a:lnTo>
                <a:lnTo>
                  <a:pt x="1623561" y="1109192"/>
                </a:lnTo>
                <a:lnTo>
                  <a:pt x="1618800" y="1110144"/>
                </a:lnTo>
                <a:lnTo>
                  <a:pt x="1613403" y="1110461"/>
                </a:lnTo>
                <a:lnTo>
                  <a:pt x="1607690" y="1110461"/>
                </a:lnTo>
                <a:lnTo>
                  <a:pt x="1601341" y="1110461"/>
                </a:lnTo>
                <a:lnTo>
                  <a:pt x="1594675" y="1109509"/>
                </a:lnTo>
                <a:lnTo>
                  <a:pt x="1579755" y="1108240"/>
                </a:lnTo>
                <a:lnTo>
                  <a:pt x="1563884" y="1105067"/>
                </a:lnTo>
                <a:lnTo>
                  <a:pt x="1546425" y="1101577"/>
                </a:lnTo>
                <a:lnTo>
                  <a:pt x="1528966" y="1097770"/>
                </a:lnTo>
                <a:lnTo>
                  <a:pt x="1511507" y="1092694"/>
                </a:lnTo>
                <a:lnTo>
                  <a:pt x="1493731" y="1087935"/>
                </a:lnTo>
                <a:lnTo>
                  <a:pt x="1477224" y="1082541"/>
                </a:lnTo>
                <a:lnTo>
                  <a:pt x="1461670" y="1077148"/>
                </a:lnTo>
                <a:lnTo>
                  <a:pt x="1447385" y="1071754"/>
                </a:lnTo>
                <a:lnTo>
                  <a:pt x="1258829" y="1280836"/>
                </a:lnTo>
                <a:lnTo>
                  <a:pt x="1257560" y="1287815"/>
                </a:lnTo>
                <a:lnTo>
                  <a:pt x="1255972" y="1297334"/>
                </a:lnTo>
                <a:lnTo>
                  <a:pt x="1253750" y="1311928"/>
                </a:lnTo>
                <a:lnTo>
                  <a:pt x="1250893" y="1332233"/>
                </a:lnTo>
                <a:lnTo>
                  <a:pt x="1247719" y="1358567"/>
                </a:lnTo>
                <a:lnTo>
                  <a:pt x="1243910" y="1391246"/>
                </a:lnTo>
                <a:lnTo>
                  <a:pt x="1240101" y="1431539"/>
                </a:lnTo>
                <a:lnTo>
                  <a:pt x="1200104" y="1448672"/>
                </a:lnTo>
                <a:lnTo>
                  <a:pt x="1159155" y="1465487"/>
                </a:lnTo>
                <a:lnTo>
                  <a:pt x="1111857" y="1484206"/>
                </a:lnTo>
                <a:lnTo>
                  <a:pt x="1088050" y="1493407"/>
                </a:lnTo>
                <a:lnTo>
                  <a:pt x="1064560" y="1502291"/>
                </a:lnTo>
                <a:lnTo>
                  <a:pt x="1042974" y="1509588"/>
                </a:lnTo>
                <a:lnTo>
                  <a:pt x="1023293" y="1515616"/>
                </a:lnTo>
                <a:lnTo>
                  <a:pt x="1014405" y="1518154"/>
                </a:lnTo>
                <a:lnTo>
                  <a:pt x="1006787" y="1520058"/>
                </a:lnTo>
                <a:lnTo>
                  <a:pt x="1000120" y="1521644"/>
                </a:lnTo>
                <a:lnTo>
                  <a:pt x="993772" y="1522596"/>
                </a:lnTo>
                <a:lnTo>
                  <a:pt x="989328" y="1522913"/>
                </a:lnTo>
                <a:lnTo>
                  <a:pt x="985836" y="1522596"/>
                </a:lnTo>
                <a:lnTo>
                  <a:pt x="984249" y="1521644"/>
                </a:lnTo>
                <a:lnTo>
                  <a:pt x="983614" y="1521327"/>
                </a:lnTo>
                <a:lnTo>
                  <a:pt x="982662" y="1520692"/>
                </a:lnTo>
                <a:lnTo>
                  <a:pt x="982662" y="1519423"/>
                </a:lnTo>
                <a:lnTo>
                  <a:pt x="980440" y="1476274"/>
                </a:lnTo>
                <a:lnTo>
                  <a:pt x="979487" y="1435981"/>
                </a:lnTo>
                <a:lnTo>
                  <a:pt x="978217" y="1398860"/>
                </a:lnTo>
                <a:lnTo>
                  <a:pt x="977900" y="1364912"/>
                </a:lnTo>
                <a:lnTo>
                  <a:pt x="978217" y="1334137"/>
                </a:lnTo>
                <a:lnTo>
                  <a:pt x="978535" y="1306217"/>
                </a:lnTo>
                <a:lnTo>
                  <a:pt x="978852" y="1280836"/>
                </a:lnTo>
                <a:lnTo>
                  <a:pt x="980122" y="1258309"/>
                </a:lnTo>
                <a:lnTo>
                  <a:pt x="980757" y="1238956"/>
                </a:lnTo>
                <a:lnTo>
                  <a:pt x="982027" y="1222140"/>
                </a:lnTo>
                <a:lnTo>
                  <a:pt x="984249" y="1196441"/>
                </a:lnTo>
                <a:lnTo>
                  <a:pt x="986153" y="1181213"/>
                </a:lnTo>
                <a:lnTo>
                  <a:pt x="987106" y="1176136"/>
                </a:lnTo>
                <a:lnTo>
                  <a:pt x="999486" y="1158052"/>
                </a:lnTo>
                <a:lnTo>
                  <a:pt x="1033451" y="1110461"/>
                </a:lnTo>
                <a:lnTo>
                  <a:pt x="1082018" y="1042882"/>
                </a:lnTo>
                <a:lnTo>
                  <a:pt x="1109318" y="1004492"/>
                </a:lnTo>
                <a:lnTo>
                  <a:pt x="1138522" y="965151"/>
                </a:lnTo>
                <a:lnTo>
                  <a:pt x="1168361" y="925492"/>
                </a:lnTo>
                <a:lnTo>
                  <a:pt x="1197247" y="887737"/>
                </a:lnTo>
                <a:lnTo>
                  <a:pt x="1225816" y="851568"/>
                </a:lnTo>
                <a:lnTo>
                  <a:pt x="1239148" y="835070"/>
                </a:lnTo>
                <a:lnTo>
                  <a:pt x="1251528" y="819841"/>
                </a:lnTo>
                <a:lnTo>
                  <a:pt x="1263908" y="805564"/>
                </a:lnTo>
                <a:lnTo>
                  <a:pt x="1275336" y="792873"/>
                </a:lnTo>
                <a:lnTo>
                  <a:pt x="1285811" y="781451"/>
                </a:lnTo>
                <a:lnTo>
                  <a:pt x="1295334" y="771616"/>
                </a:lnTo>
                <a:lnTo>
                  <a:pt x="1303588" y="764001"/>
                </a:lnTo>
                <a:lnTo>
                  <a:pt x="1310889" y="758290"/>
                </a:lnTo>
                <a:lnTo>
                  <a:pt x="1314380" y="756387"/>
                </a:lnTo>
                <a:lnTo>
                  <a:pt x="1317237" y="754800"/>
                </a:lnTo>
                <a:lnTo>
                  <a:pt x="1319777" y="754166"/>
                </a:lnTo>
                <a:lnTo>
                  <a:pt x="1321681" y="753849"/>
                </a:lnTo>
                <a:lnTo>
                  <a:pt x="1365170" y="739889"/>
                </a:lnTo>
                <a:lnTo>
                  <a:pt x="1407389" y="727832"/>
                </a:lnTo>
                <a:lnTo>
                  <a:pt x="1447068" y="716410"/>
                </a:lnTo>
                <a:lnTo>
                  <a:pt x="1486112" y="705623"/>
                </a:lnTo>
                <a:lnTo>
                  <a:pt x="1523887" y="695471"/>
                </a:lnTo>
                <a:lnTo>
                  <a:pt x="1560709" y="685635"/>
                </a:lnTo>
                <a:lnTo>
                  <a:pt x="1634037" y="666599"/>
                </a:lnTo>
                <a:lnTo>
                  <a:pt x="1708316" y="647245"/>
                </a:lnTo>
                <a:lnTo>
                  <a:pt x="1747043" y="636775"/>
                </a:lnTo>
                <a:lnTo>
                  <a:pt x="1786405" y="625671"/>
                </a:lnTo>
                <a:lnTo>
                  <a:pt x="1827354" y="613932"/>
                </a:lnTo>
                <a:lnTo>
                  <a:pt x="1870208" y="600924"/>
                </a:lnTo>
                <a:lnTo>
                  <a:pt x="1914966" y="587281"/>
                </a:lnTo>
                <a:lnTo>
                  <a:pt x="1962263" y="571418"/>
                </a:lnTo>
                <a:lnTo>
                  <a:pt x="1966390" y="569831"/>
                </a:lnTo>
                <a:lnTo>
                  <a:pt x="1971469" y="567293"/>
                </a:lnTo>
                <a:lnTo>
                  <a:pt x="1977183" y="564120"/>
                </a:lnTo>
                <a:lnTo>
                  <a:pt x="1983849" y="559996"/>
                </a:lnTo>
                <a:lnTo>
                  <a:pt x="1998768" y="549209"/>
                </a:lnTo>
                <a:lnTo>
                  <a:pt x="2016545" y="535566"/>
                </a:lnTo>
                <a:lnTo>
                  <a:pt x="2036861" y="519385"/>
                </a:lnTo>
                <a:lnTo>
                  <a:pt x="2059398" y="500666"/>
                </a:lnTo>
                <a:lnTo>
                  <a:pt x="2083523" y="479726"/>
                </a:lnTo>
                <a:lnTo>
                  <a:pt x="2109553" y="457200"/>
                </a:lnTo>
                <a:close/>
                <a:moveTo>
                  <a:pt x="2569342" y="0"/>
                </a:moveTo>
                <a:lnTo>
                  <a:pt x="3162301" y="445595"/>
                </a:lnTo>
                <a:lnTo>
                  <a:pt x="3150550" y="456696"/>
                </a:lnTo>
                <a:lnTo>
                  <a:pt x="3118790" y="488094"/>
                </a:lnTo>
                <a:lnTo>
                  <a:pt x="3070197" y="534715"/>
                </a:lnTo>
                <a:lnTo>
                  <a:pt x="3040343" y="562624"/>
                </a:lnTo>
                <a:lnTo>
                  <a:pt x="3007948" y="593070"/>
                </a:lnTo>
                <a:lnTo>
                  <a:pt x="2973012" y="625102"/>
                </a:lnTo>
                <a:lnTo>
                  <a:pt x="2935852" y="658720"/>
                </a:lnTo>
                <a:lnTo>
                  <a:pt x="2897423" y="693607"/>
                </a:lnTo>
                <a:lnTo>
                  <a:pt x="2857088" y="728493"/>
                </a:lnTo>
                <a:lnTo>
                  <a:pt x="2816752" y="763380"/>
                </a:lnTo>
                <a:lnTo>
                  <a:pt x="2775782" y="797632"/>
                </a:lnTo>
                <a:lnTo>
                  <a:pt x="2735129" y="830615"/>
                </a:lnTo>
                <a:lnTo>
                  <a:pt x="2714803" y="846473"/>
                </a:lnTo>
                <a:lnTo>
                  <a:pt x="2694794" y="862013"/>
                </a:lnTo>
                <a:lnTo>
                  <a:pt x="2151063" y="400243"/>
                </a:lnTo>
                <a:lnTo>
                  <a:pt x="2185999" y="367894"/>
                </a:lnTo>
                <a:lnTo>
                  <a:pt x="2221888" y="334276"/>
                </a:lnTo>
                <a:lnTo>
                  <a:pt x="2294301" y="266406"/>
                </a:lnTo>
                <a:lnTo>
                  <a:pt x="2364173" y="199487"/>
                </a:lnTo>
                <a:lnTo>
                  <a:pt x="2429281" y="137009"/>
                </a:lnTo>
                <a:lnTo>
                  <a:pt x="2485496" y="82142"/>
                </a:lnTo>
                <a:lnTo>
                  <a:pt x="2529960" y="39009"/>
                </a:lnTo>
                <a:lnTo>
                  <a:pt x="2569342" y="0"/>
                </a:lnTo>
                <a:close/>
              </a:path>
            </a:pathLst>
          </a:custGeom>
          <a:solidFill>
            <a:srgbClr val="5482A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96174" y="5718024"/>
            <a:ext cx="6199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</a:rPr>
              <a:t>XXXXXXXXXXXXXXXXXXXXXXXXXXXX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/>
          <p:cNvCxnSpPr>
            <a:endCxn id="16" idx="5"/>
          </p:cNvCxnSpPr>
          <p:nvPr/>
        </p:nvCxnSpPr>
        <p:spPr>
          <a:xfrm flipH="1" flipV="1">
            <a:off x="5058919" y="2541840"/>
            <a:ext cx="1608975" cy="260237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组合 88"/>
          <p:cNvGrpSpPr/>
          <p:nvPr/>
        </p:nvGrpSpPr>
        <p:grpSpPr>
          <a:xfrm>
            <a:off x="5330348" y="3238274"/>
            <a:ext cx="887696" cy="863591"/>
            <a:chOff x="4871093" y="3255038"/>
            <a:chExt cx="1008000" cy="1008000"/>
          </a:xfrm>
        </p:grpSpPr>
        <p:sp>
          <p:nvSpPr>
            <p:cNvPr id="41" name="椭圆 40"/>
            <p:cNvSpPr/>
            <p:nvPr/>
          </p:nvSpPr>
          <p:spPr>
            <a:xfrm>
              <a:off x="4871093" y="3255038"/>
              <a:ext cx="1008000" cy="10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5482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KSO_Shape"/>
            <p:cNvSpPr/>
            <p:nvPr/>
          </p:nvSpPr>
          <p:spPr bwMode="auto">
            <a:xfrm>
              <a:off x="5003469" y="3405106"/>
              <a:ext cx="756000" cy="756000"/>
            </a:xfrm>
            <a:custGeom>
              <a:avLst/>
              <a:gdLst>
                <a:gd name="T0" fmla="*/ 890843 w 2244726"/>
                <a:gd name="T1" fmla="*/ 1343638 h 2301875"/>
                <a:gd name="T2" fmla="*/ 582243 w 2244726"/>
                <a:gd name="T3" fmla="*/ 1684503 h 2301875"/>
                <a:gd name="T4" fmla="*/ 266420 w 2244726"/>
                <a:gd name="T5" fmla="*/ 1607929 h 2301875"/>
                <a:gd name="T6" fmla="*/ 376947 w 2244726"/>
                <a:gd name="T7" fmla="*/ 1566141 h 2301875"/>
                <a:gd name="T8" fmla="*/ 243658 w 2244726"/>
                <a:gd name="T9" fmla="*/ 1490223 h 2301875"/>
                <a:gd name="T10" fmla="*/ 384607 w 2244726"/>
                <a:gd name="T11" fmla="*/ 1460687 h 2301875"/>
                <a:gd name="T12" fmla="*/ 227024 w 2244726"/>
                <a:gd name="T13" fmla="*/ 1383457 h 2301875"/>
                <a:gd name="T14" fmla="*/ 397082 w 2244726"/>
                <a:gd name="T15" fmla="*/ 1350201 h 2301875"/>
                <a:gd name="T16" fmla="*/ 251755 w 2244726"/>
                <a:gd name="T17" fmla="*/ 1274283 h 2301875"/>
                <a:gd name="T18" fmla="*/ 656000 w 2244726"/>
                <a:gd name="T19" fmla="*/ 1234465 h 2301875"/>
                <a:gd name="T20" fmla="*/ 1321349 w 2244726"/>
                <a:gd name="T21" fmla="*/ 1692195 h 2301875"/>
                <a:gd name="T22" fmla="*/ 1075550 w 2244726"/>
                <a:gd name="T23" fmla="*/ 1882035 h 2301875"/>
                <a:gd name="T24" fmla="*/ 1106001 w 2244726"/>
                <a:gd name="T25" fmla="*/ 1773775 h 2301875"/>
                <a:gd name="T26" fmla="*/ 969519 w 2244726"/>
                <a:gd name="T27" fmla="*/ 1850104 h 2301875"/>
                <a:gd name="T28" fmla="*/ 1039622 w 2244726"/>
                <a:gd name="T29" fmla="*/ 1702038 h 2301875"/>
                <a:gd name="T30" fmla="*/ 873784 w 2244726"/>
                <a:gd name="T31" fmla="*/ 1787990 h 2301875"/>
                <a:gd name="T32" fmla="*/ 951993 w 2244726"/>
                <a:gd name="T33" fmla="*/ 1625052 h 2301875"/>
                <a:gd name="T34" fmla="*/ 802148 w 2244726"/>
                <a:gd name="T35" fmla="*/ 1682354 h 2301875"/>
                <a:gd name="T36" fmla="*/ 933591 w 2244726"/>
                <a:gd name="T37" fmla="*/ 1332199 h 2301875"/>
                <a:gd name="T38" fmla="*/ 1249275 w 2244726"/>
                <a:gd name="T39" fmla="*/ 1228313 h 2301875"/>
                <a:gd name="T40" fmla="*/ 1724877 w 2244726"/>
                <a:gd name="T41" fmla="*/ 932024 h 2301875"/>
                <a:gd name="T42" fmla="*/ 1842045 w 2244726"/>
                <a:gd name="T43" fmla="*/ 1316358 h 2301875"/>
                <a:gd name="T44" fmla="*/ 1754881 w 2244726"/>
                <a:gd name="T45" fmla="*/ 1222516 h 2301875"/>
                <a:gd name="T46" fmla="*/ 1758823 w 2244726"/>
                <a:gd name="T47" fmla="*/ 1392699 h 2301875"/>
                <a:gd name="T48" fmla="*/ 1650416 w 2244726"/>
                <a:gd name="T49" fmla="*/ 1257953 h 2301875"/>
                <a:gd name="T50" fmla="*/ 1657643 w 2244726"/>
                <a:gd name="T51" fmla="*/ 1448916 h 2301875"/>
                <a:gd name="T52" fmla="*/ 1540475 w 2244726"/>
                <a:gd name="T53" fmla="*/ 1290108 h 2301875"/>
                <a:gd name="T54" fmla="*/ 1549892 w 2244726"/>
                <a:gd name="T55" fmla="*/ 1469260 h 2301875"/>
                <a:gd name="T56" fmla="*/ 1341619 w 2244726"/>
                <a:gd name="T57" fmla="*/ 1108551 h 2301875"/>
                <a:gd name="T58" fmla="*/ 1256863 w 2244726"/>
                <a:gd name="T59" fmla="*/ 1044896 h 2301875"/>
                <a:gd name="T60" fmla="*/ 1289277 w 2244726"/>
                <a:gd name="T61" fmla="*/ 691405 h 2301875"/>
                <a:gd name="T62" fmla="*/ 335601 w 2244726"/>
                <a:gd name="T63" fmla="*/ 555986 h 2301875"/>
                <a:gd name="T64" fmla="*/ 618477 w 2244726"/>
                <a:gd name="T65" fmla="*/ 826745 h 2301875"/>
                <a:gd name="T66" fmla="*/ 577567 w 2244726"/>
                <a:gd name="T67" fmla="*/ 1140912 h 2301875"/>
                <a:gd name="T68" fmla="*/ 114201 w 2244726"/>
                <a:gd name="T69" fmla="*/ 1008054 h 2301875"/>
                <a:gd name="T70" fmla="*/ 30629 w 2244726"/>
                <a:gd name="T71" fmla="*/ 716688 h 2301875"/>
                <a:gd name="T72" fmla="*/ 121420 w 2244726"/>
                <a:gd name="T73" fmla="*/ 790790 h 2301875"/>
                <a:gd name="T74" fmla="*/ 117263 w 2244726"/>
                <a:gd name="T75" fmla="*/ 635350 h 2301875"/>
                <a:gd name="T76" fmla="*/ 215931 w 2244726"/>
                <a:gd name="T77" fmla="*/ 741242 h 2301875"/>
                <a:gd name="T78" fmla="*/ 200835 w 2244726"/>
                <a:gd name="T79" fmla="*/ 566071 h 2301875"/>
                <a:gd name="T80" fmla="*/ 317661 w 2244726"/>
                <a:gd name="T81" fmla="*/ 696957 h 2301875"/>
                <a:gd name="T82" fmla="*/ 1441204 w 2244726"/>
                <a:gd name="T83" fmla="*/ 169047 h 2301875"/>
                <a:gd name="T84" fmla="*/ 1580508 w 2244726"/>
                <a:gd name="T85" fmla="*/ 236297 h 2301875"/>
                <a:gd name="T86" fmla="*/ 1490190 w 2244726"/>
                <a:gd name="T87" fmla="*/ 276166 h 2301875"/>
                <a:gd name="T88" fmla="*/ 1608938 w 2244726"/>
                <a:gd name="T89" fmla="*/ 348454 h 2301875"/>
                <a:gd name="T90" fmla="*/ 1485816 w 2244726"/>
                <a:gd name="T91" fmla="*/ 380217 h 2301875"/>
                <a:gd name="T92" fmla="*/ 1625339 w 2244726"/>
                <a:gd name="T93" fmla="*/ 457764 h 2301875"/>
                <a:gd name="T94" fmla="*/ 1580946 w 2244726"/>
                <a:gd name="T95" fmla="*/ 492593 h 2301875"/>
                <a:gd name="T96" fmla="*/ 1608719 w 2244726"/>
                <a:gd name="T97" fmla="*/ 566415 h 2301875"/>
                <a:gd name="T98" fmla="*/ 1215953 w 2244726"/>
                <a:gd name="T99" fmla="*/ 611979 h 2301875"/>
                <a:gd name="T100" fmla="*/ 997264 w 2244726"/>
                <a:gd name="T101" fmla="*/ 526328 h 2301875"/>
                <a:gd name="T102" fmla="*/ 1015416 w 2244726"/>
                <a:gd name="T103" fmla="*/ 209573 h 2301875"/>
                <a:gd name="T104" fmla="*/ 636721 w 2244726"/>
                <a:gd name="T105" fmla="*/ 24074 h 2301875"/>
                <a:gd name="T106" fmla="*/ 632776 w 2244726"/>
                <a:gd name="T107" fmla="*/ 129121 h 2301875"/>
                <a:gd name="T108" fmla="*/ 750474 w 2244726"/>
                <a:gd name="T109" fmla="*/ 33703 h 2301875"/>
                <a:gd name="T110" fmla="*/ 718255 w 2244726"/>
                <a:gd name="T111" fmla="*/ 182083 h 2301875"/>
                <a:gd name="T112" fmla="*/ 852171 w 2244726"/>
                <a:gd name="T113" fmla="*/ 55369 h 2301875"/>
                <a:gd name="T114" fmla="*/ 810089 w 2244726"/>
                <a:gd name="T115" fmla="*/ 240516 h 2301875"/>
                <a:gd name="T116" fmla="*/ 939403 w 2244726"/>
                <a:gd name="T117" fmla="*/ 118398 h 2301875"/>
                <a:gd name="T118" fmla="*/ 811624 w 2244726"/>
                <a:gd name="T119" fmla="*/ 521956 h 2301875"/>
                <a:gd name="T120" fmla="*/ 755734 w 2244726"/>
                <a:gd name="T121" fmla="*/ 643417 h 2301875"/>
                <a:gd name="T122" fmla="*/ 389053 w 2244726"/>
                <a:gd name="T123" fmla="*/ 485845 h 2301875"/>
                <a:gd name="T124" fmla="*/ 607571 w 2244726"/>
                <a:gd name="T125" fmla="*/ 438 h 23018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44726" h="2301875">
                  <a:moveTo>
                    <a:pt x="749692" y="1400175"/>
                  </a:moveTo>
                  <a:lnTo>
                    <a:pt x="765298" y="1400175"/>
                  </a:lnTo>
                  <a:lnTo>
                    <a:pt x="775350" y="1400175"/>
                  </a:lnTo>
                  <a:lnTo>
                    <a:pt x="784872" y="1400439"/>
                  </a:lnTo>
                  <a:lnTo>
                    <a:pt x="793601" y="1401233"/>
                  </a:lnTo>
                  <a:lnTo>
                    <a:pt x="801801" y="1401761"/>
                  </a:lnTo>
                  <a:lnTo>
                    <a:pt x="809471" y="1402290"/>
                  </a:lnTo>
                  <a:lnTo>
                    <a:pt x="816349" y="1403083"/>
                  </a:lnTo>
                  <a:lnTo>
                    <a:pt x="828516" y="1404934"/>
                  </a:lnTo>
                  <a:lnTo>
                    <a:pt x="838038" y="1407049"/>
                  </a:lnTo>
                  <a:lnTo>
                    <a:pt x="845445" y="1408899"/>
                  </a:lnTo>
                  <a:lnTo>
                    <a:pt x="850206" y="1410750"/>
                  </a:lnTo>
                  <a:lnTo>
                    <a:pt x="851793" y="1411278"/>
                  </a:lnTo>
                  <a:lnTo>
                    <a:pt x="852586" y="1412071"/>
                  </a:lnTo>
                  <a:lnTo>
                    <a:pt x="866076" y="1421853"/>
                  </a:lnTo>
                  <a:lnTo>
                    <a:pt x="878773" y="1431634"/>
                  </a:lnTo>
                  <a:lnTo>
                    <a:pt x="891205" y="1441416"/>
                  </a:lnTo>
                  <a:lnTo>
                    <a:pt x="902843" y="1451462"/>
                  </a:lnTo>
                  <a:lnTo>
                    <a:pt x="914217" y="1461243"/>
                  </a:lnTo>
                  <a:lnTo>
                    <a:pt x="925062" y="1471025"/>
                  </a:lnTo>
                  <a:lnTo>
                    <a:pt x="935378" y="1480542"/>
                  </a:lnTo>
                  <a:lnTo>
                    <a:pt x="945694" y="1490059"/>
                  </a:lnTo>
                  <a:lnTo>
                    <a:pt x="955216" y="1499311"/>
                  </a:lnTo>
                  <a:lnTo>
                    <a:pt x="964474" y="1508564"/>
                  </a:lnTo>
                  <a:lnTo>
                    <a:pt x="982196" y="1526805"/>
                  </a:lnTo>
                  <a:lnTo>
                    <a:pt x="998331" y="1544253"/>
                  </a:lnTo>
                  <a:lnTo>
                    <a:pt x="1013408" y="1560908"/>
                  </a:lnTo>
                  <a:lnTo>
                    <a:pt x="1036156" y="1585230"/>
                  </a:lnTo>
                  <a:lnTo>
                    <a:pt x="1047001" y="1596069"/>
                  </a:lnTo>
                  <a:lnTo>
                    <a:pt x="1057052" y="1606379"/>
                  </a:lnTo>
                  <a:lnTo>
                    <a:pt x="1067103" y="1615632"/>
                  </a:lnTo>
                  <a:lnTo>
                    <a:pt x="1071865" y="1619597"/>
                  </a:lnTo>
                  <a:lnTo>
                    <a:pt x="1076626" y="1623562"/>
                  </a:lnTo>
                  <a:lnTo>
                    <a:pt x="1081651" y="1627264"/>
                  </a:lnTo>
                  <a:lnTo>
                    <a:pt x="1086413" y="1630700"/>
                  </a:lnTo>
                  <a:lnTo>
                    <a:pt x="1091438" y="1633873"/>
                  </a:lnTo>
                  <a:lnTo>
                    <a:pt x="1096199" y="1636516"/>
                  </a:lnTo>
                  <a:lnTo>
                    <a:pt x="1098845" y="1637838"/>
                  </a:lnTo>
                  <a:lnTo>
                    <a:pt x="1102019" y="1639424"/>
                  </a:lnTo>
                  <a:lnTo>
                    <a:pt x="1110218" y="1641804"/>
                  </a:lnTo>
                  <a:lnTo>
                    <a:pt x="1112335" y="1642861"/>
                  </a:lnTo>
                  <a:lnTo>
                    <a:pt x="1115244" y="1643654"/>
                  </a:lnTo>
                  <a:lnTo>
                    <a:pt x="1122650" y="1645240"/>
                  </a:lnTo>
                  <a:lnTo>
                    <a:pt x="1131115" y="1646826"/>
                  </a:lnTo>
                  <a:lnTo>
                    <a:pt x="1140637" y="1648677"/>
                  </a:lnTo>
                  <a:lnTo>
                    <a:pt x="1151482" y="1650263"/>
                  </a:lnTo>
                  <a:lnTo>
                    <a:pt x="1162856" y="1652114"/>
                  </a:lnTo>
                  <a:lnTo>
                    <a:pt x="1175288" y="1653436"/>
                  </a:lnTo>
                  <a:lnTo>
                    <a:pt x="1203326" y="1656079"/>
                  </a:lnTo>
                  <a:lnTo>
                    <a:pt x="1110483" y="1785089"/>
                  </a:lnTo>
                  <a:lnTo>
                    <a:pt x="1076890" y="1831088"/>
                  </a:lnTo>
                  <a:lnTo>
                    <a:pt x="1061549" y="1852237"/>
                  </a:lnTo>
                  <a:lnTo>
                    <a:pt x="958919" y="1983362"/>
                  </a:lnTo>
                  <a:lnTo>
                    <a:pt x="955216" y="1987327"/>
                  </a:lnTo>
                  <a:lnTo>
                    <a:pt x="951513" y="1992086"/>
                  </a:lnTo>
                  <a:lnTo>
                    <a:pt x="907340" y="2000017"/>
                  </a:lnTo>
                  <a:lnTo>
                    <a:pt x="866605" y="2007683"/>
                  </a:lnTo>
                  <a:lnTo>
                    <a:pt x="831955" y="2014821"/>
                  </a:lnTo>
                  <a:lnTo>
                    <a:pt x="817671" y="2017993"/>
                  </a:lnTo>
                  <a:lnTo>
                    <a:pt x="805504" y="2020637"/>
                  </a:lnTo>
                  <a:lnTo>
                    <a:pt x="792543" y="2023809"/>
                  </a:lnTo>
                  <a:lnTo>
                    <a:pt x="777466" y="2026717"/>
                  </a:lnTo>
                  <a:lnTo>
                    <a:pt x="760273" y="2029097"/>
                  </a:lnTo>
                  <a:lnTo>
                    <a:pt x="742021" y="2031740"/>
                  </a:lnTo>
                  <a:lnTo>
                    <a:pt x="722977" y="2033591"/>
                  </a:lnTo>
                  <a:lnTo>
                    <a:pt x="703668" y="2035441"/>
                  </a:lnTo>
                  <a:lnTo>
                    <a:pt x="683829" y="2036499"/>
                  </a:lnTo>
                  <a:lnTo>
                    <a:pt x="674307" y="2036763"/>
                  </a:lnTo>
                  <a:lnTo>
                    <a:pt x="665049" y="2036763"/>
                  </a:lnTo>
                  <a:lnTo>
                    <a:pt x="649972" y="2036499"/>
                  </a:lnTo>
                  <a:lnTo>
                    <a:pt x="643095" y="2036234"/>
                  </a:lnTo>
                  <a:lnTo>
                    <a:pt x="636747" y="2035706"/>
                  </a:lnTo>
                  <a:lnTo>
                    <a:pt x="503699" y="2017993"/>
                  </a:lnTo>
                  <a:lnTo>
                    <a:pt x="354251" y="1997637"/>
                  </a:lnTo>
                  <a:lnTo>
                    <a:pt x="348696" y="1996844"/>
                  </a:lnTo>
                  <a:lnTo>
                    <a:pt x="343406" y="1995258"/>
                  </a:lnTo>
                  <a:lnTo>
                    <a:pt x="338380" y="1993143"/>
                  </a:lnTo>
                  <a:lnTo>
                    <a:pt x="333619" y="1990764"/>
                  </a:lnTo>
                  <a:lnTo>
                    <a:pt x="331238" y="1989178"/>
                  </a:lnTo>
                  <a:lnTo>
                    <a:pt x="329122" y="1987591"/>
                  </a:lnTo>
                  <a:lnTo>
                    <a:pt x="326742" y="1986005"/>
                  </a:lnTo>
                  <a:lnTo>
                    <a:pt x="324890" y="1983890"/>
                  </a:lnTo>
                  <a:lnTo>
                    <a:pt x="323039" y="1982040"/>
                  </a:lnTo>
                  <a:lnTo>
                    <a:pt x="321452" y="1979925"/>
                  </a:lnTo>
                  <a:lnTo>
                    <a:pt x="320129" y="1978074"/>
                  </a:lnTo>
                  <a:lnTo>
                    <a:pt x="318542" y="1975695"/>
                  </a:lnTo>
                  <a:lnTo>
                    <a:pt x="316690" y="1971730"/>
                  </a:lnTo>
                  <a:lnTo>
                    <a:pt x="316161" y="1969350"/>
                  </a:lnTo>
                  <a:lnTo>
                    <a:pt x="315632" y="1967235"/>
                  </a:lnTo>
                  <a:lnTo>
                    <a:pt x="315368" y="1964856"/>
                  </a:lnTo>
                  <a:lnTo>
                    <a:pt x="315103" y="1963006"/>
                  </a:lnTo>
                  <a:lnTo>
                    <a:pt x="315103" y="1960626"/>
                  </a:lnTo>
                  <a:lnTo>
                    <a:pt x="315368" y="1958511"/>
                  </a:lnTo>
                  <a:lnTo>
                    <a:pt x="315632" y="1955339"/>
                  </a:lnTo>
                  <a:lnTo>
                    <a:pt x="316426" y="1952431"/>
                  </a:lnTo>
                  <a:lnTo>
                    <a:pt x="317484" y="1949787"/>
                  </a:lnTo>
                  <a:lnTo>
                    <a:pt x="319336" y="1946879"/>
                  </a:lnTo>
                  <a:lnTo>
                    <a:pt x="320394" y="1945029"/>
                  </a:lnTo>
                  <a:lnTo>
                    <a:pt x="321981" y="1942914"/>
                  </a:lnTo>
                  <a:lnTo>
                    <a:pt x="323832" y="1941328"/>
                  </a:lnTo>
                  <a:lnTo>
                    <a:pt x="325419" y="1939477"/>
                  </a:lnTo>
                  <a:lnTo>
                    <a:pt x="327271" y="1937891"/>
                  </a:lnTo>
                  <a:lnTo>
                    <a:pt x="329651" y="1936305"/>
                  </a:lnTo>
                  <a:lnTo>
                    <a:pt x="334148" y="1933661"/>
                  </a:lnTo>
                  <a:lnTo>
                    <a:pt x="339174" y="1931546"/>
                  </a:lnTo>
                  <a:lnTo>
                    <a:pt x="344464" y="1929960"/>
                  </a:lnTo>
                  <a:lnTo>
                    <a:pt x="350019" y="1928903"/>
                  </a:lnTo>
                  <a:lnTo>
                    <a:pt x="356102" y="1928638"/>
                  </a:lnTo>
                  <a:lnTo>
                    <a:pt x="359012" y="1928903"/>
                  </a:lnTo>
                  <a:lnTo>
                    <a:pt x="362186" y="1929167"/>
                  </a:lnTo>
                  <a:lnTo>
                    <a:pt x="364038" y="1929167"/>
                  </a:lnTo>
                  <a:lnTo>
                    <a:pt x="444977" y="1930489"/>
                  </a:lnTo>
                  <a:lnTo>
                    <a:pt x="446300" y="1929960"/>
                  </a:lnTo>
                  <a:lnTo>
                    <a:pt x="449210" y="1928903"/>
                  </a:lnTo>
                  <a:lnTo>
                    <a:pt x="451855" y="1927316"/>
                  </a:lnTo>
                  <a:lnTo>
                    <a:pt x="454500" y="1924937"/>
                  </a:lnTo>
                  <a:lnTo>
                    <a:pt x="455822" y="1923615"/>
                  </a:lnTo>
                  <a:lnTo>
                    <a:pt x="457145" y="1922294"/>
                  </a:lnTo>
                  <a:lnTo>
                    <a:pt x="458467" y="1920179"/>
                  </a:lnTo>
                  <a:lnTo>
                    <a:pt x="459525" y="1918328"/>
                  </a:lnTo>
                  <a:lnTo>
                    <a:pt x="460319" y="1915949"/>
                  </a:lnTo>
                  <a:lnTo>
                    <a:pt x="461377" y="1913570"/>
                  </a:lnTo>
                  <a:lnTo>
                    <a:pt x="461906" y="1910662"/>
                  </a:lnTo>
                  <a:lnTo>
                    <a:pt x="461906" y="1908018"/>
                  </a:lnTo>
                  <a:lnTo>
                    <a:pt x="461906" y="1905374"/>
                  </a:lnTo>
                  <a:lnTo>
                    <a:pt x="461642" y="1903259"/>
                  </a:lnTo>
                  <a:lnTo>
                    <a:pt x="460848" y="1900880"/>
                  </a:lnTo>
                  <a:lnTo>
                    <a:pt x="460055" y="1899030"/>
                  </a:lnTo>
                  <a:lnTo>
                    <a:pt x="459261" y="1896915"/>
                  </a:lnTo>
                  <a:lnTo>
                    <a:pt x="458203" y="1895328"/>
                  </a:lnTo>
                  <a:lnTo>
                    <a:pt x="457145" y="1894007"/>
                  </a:lnTo>
                  <a:lnTo>
                    <a:pt x="455558" y="1892420"/>
                  </a:lnTo>
                  <a:lnTo>
                    <a:pt x="452913" y="1890306"/>
                  </a:lnTo>
                  <a:lnTo>
                    <a:pt x="450003" y="1888191"/>
                  </a:lnTo>
                  <a:lnTo>
                    <a:pt x="447623" y="1887133"/>
                  </a:lnTo>
                  <a:lnTo>
                    <a:pt x="444977" y="1886340"/>
                  </a:lnTo>
                  <a:lnTo>
                    <a:pt x="317748" y="1880524"/>
                  </a:lnTo>
                  <a:lnTo>
                    <a:pt x="313781" y="1879731"/>
                  </a:lnTo>
                  <a:lnTo>
                    <a:pt x="308755" y="1878674"/>
                  </a:lnTo>
                  <a:lnTo>
                    <a:pt x="303200" y="1877352"/>
                  </a:lnTo>
                  <a:lnTo>
                    <a:pt x="300026" y="1876294"/>
                  </a:lnTo>
                  <a:lnTo>
                    <a:pt x="297117" y="1874708"/>
                  </a:lnTo>
                  <a:lnTo>
                    <a:pt x="293943" y="1873386"/>
                  </a:lnTo>
                  <a:lnTo>
                    <a:pt x="290769" y="1871800"/>
                  </a:lnTo>
                  <a:lnTo>
                    <a:pt x="288123" y="1869421"/>
                  </a:lnTo>
                  <a:lnTo>
                    <a:pt x="284949" y="1867306"/>
                  </a:lnTo>
                  <a:lnTo>
                    <a:pt x="282304" y="1864662"/>
                  </a:lnTo>
                  <a:lnTo>
                    <a:pt x="279924" y="1861490"/>
                  </a:lnTo>
                  <a:lnTo>
                    <a:pt x="277543" y="1858318"/>
                  </a:lnTo>
                  <a:lnTo>
                    <a:pt x="275691" y="1854616"/>
                  </a:lnTo>
                  <a:lnTo>
                    <a:pt x="273840" y="1849858"/>
                  </a:lnTo>
                  <a:lnTo>
                    <a:pt x="272253" y="1844835"/>
                  </a:lnTo>
                  <a:lnTo>
                    <a:pt x="271459" y="1839812"/>
                  </a:lnTo>
                  <a:lnTo>
                    <a:pt x="271459" y="1834789"/>
                  </a:lnTo>
                  <a:lnTo>
                    <a:pt x="271988" y="1830031"/>
                  </a:lnTo>
                  <a:lnTo>
                    <a:pt x="273046" y="1825008"/>
                  </a:lnTo>
                  <a:lnTo>
                    <a:pt x="275162" y="1820249"/>
                  </a:lnTo>
                  <a:lnTo>
                    <a:pt x="277279" y="1816284"/>
                  </a:lnTo>
                  <a:lnTo>
                    <a:pt x="279395" y="1813376"/>
                  </a:lnTo>
                  <a:lnTo>
                    <a:pt x="281246" y="1810732"/>
                  </a:lnTo>
                  <a:lnTo>
                    <a:pt x="283627" y="1808617"/>
                  </a:lnTo>
                  <a:lnTo>
                    <a:pt x="286007" y="1806238"/>
                  </a:lnTo>
                  <a:lnTo>
                    <a:pt x="288652" y="1804387"/>
                  </a:lnTo>
                  <a:lnTo>
                    <a:pt x="291298" y="1802537"/>
                  </a:lnTo>
                  <a:lnTo>
                    <a:pt x="294472" y="1800686"/>
                  </a:lnTo>
                  <a:lnTo>
                    <a:pt x="297646" y="1799364"/>
                  </a:lnTo>
                  <a:lnTo>
                    <a:pt x="301084" y="1798043"/>
                  </a:lnTo>
                  <a:lnTo>
                    <a:pt x="304258" y="1796721"/>
                  </a:lnTo>
                  <a:lnTo>
                    <a:pt x="307962" y="1795928"/>
                  </a:lnTo>
                  <a:lnTo>
                    <a:pt x="311665" y="1795135"/>
                  </a:lnTo>
                  <a:lnTo>
                    <a:pt x="315632" y="1794341"/>
                  </a:lnTo>
                  <a:lnTo>
                    <a:pt x="319865" y="1794077"/>
                  </a:lnTo>
                  <a:lnTo>
                    <a:pt x="324097" y="1793813"/>
                  </a:lnTo>
                  <a:lnTo>
                    <a:pt x="328064" y="1793548"/>
                  </a:lnTo>
                  <a:lnTo>
                    <a:pt x="333884" y="1793813"/>
                  </a:lnTo>
                  <a:lnTo>
                    <a:pt x="339703" y="1794077"/>
                  </a:lnTo>
                  <a:lnTo>
                    <a:pt x="452913" y="1799629"/>
                  </a:lnTo>
                  <a:lnTo>
                    <a:pt x="456616" y="1799364"/>
                  </a:lnTo>
                  <a:lnTo>
                    <a:pt x="460055" y="1798836"/>
                  </a:lnTo>
                  <a:lnTo>
                    <a:pt x="463493" y="1797514"/>
                  </a:lnTo>
                  <a:lnTo>
                    <a:pt x="466667" y="1795928"/>
                  </a:lnTo>
                  <a:lnTo>
                    <a:pt x="467990" y="1794870"/>
                  </a:lnTo>
                  <a:lnTo>
                    <a:pt x="469312" y="1793813"/>
                  </a:lnTo>
                  <a:lnTo>
                    <a:pt x="470635" y="1792227"/>
                  </a:lnTo>
                  <a:lnTo>
                    <a:pt x="471693" y="1790640"/>
                  </a:lnTo>
                  <a:lnTo>
                    <a:pt x="472486" y="1789054"/>
                  </a:lnTo>
                  <a:lnTo>
                    <a:pt x="473280" y="1787204"/>
                  </a:lnTo>
                  <a:lnTo>
                    <a:pt x="473544" y="1785089"/>
                  </a:lnTo>
                  <a:lnTo>
                    <a:pt x="473809" y="1782709"/>
                  </a:lnTo>
                  <a:lnTo>
                    <a:pt x="474074" y="1780330"/>
                  </a:lnTo>
                  <a:lnTo>
                    <a:pt x="473809" y="1777951"/>
                  </a:lnTo>
                  <a:lnTo>
                    <a:pt x="473280" y="1775836"/>
                  </a:lnTo>
                  <a:lnTo>
                    <a:pt x="472486" y="1773721"/>
                  </a:lnTo>
                  <a:lnTo>
                    <a:pt x="471693" y="1772135"/>
                  </a:lnTo>
                  <a:lnTo>
                    <a:pt x="470635" y="1770284"/>
                  </a:lnTo>
                  <a:lnTo>
                    <a:pt x="469048" y="1768698"/>
                  </a:lnTo>
                  <a:lnTo>
                    <a:pt x="467725" y="1767641"/>
                  </a:lnTo>
                  <a:lnTo>
                    <a:pt x="464816" y="1764997"/>
                  </a:lnTo>
                  <a:lnTo>
                    <a:pt x="461906" y="1763411"/>
                  </a:lnTo>
                  <a:lnTo>
                    <a:pt x="458732" y="1762353"/>
                  </a:lnTo>
                  <a:lnTo>
                    <a:pt x="455822" y="1761560"/>
                  </a:lnTo>
                  <a:lnTo>
                    <a:pt x="304788" y="1750457"/>
                  </a:lnTo>
                  <a:lnTo>
                    <a:pt x="300291" y="1749664"/>
                  </a:lnTo>
                  <a:lnTo>
                    <a:pt x="296588" y="1748607"/>
                  </a:lnTo>
                  <a:lnTo>
                    <a:pt x="292620" y="1747285"/>
                  </a:lnTo>
                  <a:lnTo>
                    <a:pt x="288917" y="1745699"/>
                  </a:lnTo>
                  <a:lnTo>
                    <a:pt x="285478" y="1744377"/>
                  </a:lnTo>
                  <a:lnTo>
                    <a:pt x="282304" y="1742526"/>
                  </a:lnTo>
                  <a:lnTo>
                    <a:pt x="279659" y="1740676"/>
                  </a:lnTo>
                  <a:lnTo>
                    <a:pt x="277014" y="1738825"/>
                  </a:lnTo>
                  <a:lnTo>
                    <a:pt x="274633" y="1736446"/>
                  </a:lnTo>
                  <a:lnTo>
                    <a:pt x="272517" y="1734595"/>
                  </a:lnTo>
                  <a:lnTo>
                    <a:pt x="270666" y="1732216"/>
                  </a:lnTo>
                  <a:lnTo>
                    <a:pt x="268550" y="1730101"/>
                  </a:lnTo>
                  <a:lnTo>
                    <a:pt x="265905" y="1725343"/>
                  </a:lnTo>
                  <a:lnTo>
                    <a:pt x="263524" y="1720848"/>
                  </a:lnTo>
                  <a:lnTo>
                    <a:pt x="261672" y="1716090"/>
                  </a:lnTo>
                  <a:lnTo>
                    <a:pt x="260614" y="1711860"/>
                  </a:lnTo>
                  <a:lnTo>
                    <a:pt x="259821" y="1707895"/>
                  </a:lnTo>
                  <a:lnTo>
                    <a:pt x="259027" y="1704193"/>
                  </a:lnTo>
                  <a:lnTo>
                    <a:pt x="258763" y="1698906"/>
                  </a:lnTo>
                  <a:lnTo>
                    <a:pt x="258763" y="1696527"/>
                  </a:lnTo>
                  <a:lnTo>
                    <a:pt x="259821" y="1693355"/>
                  </a:lnTo>
                  <a:lnTo>
                    <a:pt x="260614" y="1689653"/>
                  </a:lnTo>
                  <a:lnTo>
                    <a:pt x="261937" y="1686217"/>
                  </a:lnTo>
                  <a:lnTo>
                    <a:pt x="263524" y="1682780"/>
                  </a:lnTo>
                  <a:lnTo>
                    <a:pt x="265111" y="1680929"/>
                  </a:lnTo>
                  <a:lnTo>
                    <a:pt x="266698" y="1678815"/>
                  </a:lnTo>
                  <a:lnTo>
                    <a:pt x="268285" y="1676964"/>
                  </a:lnTo>
                  <a:lnTo>
                    <a:pt x="270137" y="1675113"/>
                  </a:lnTo>
                  <a:lnTo>
                    <a:pt x="274369" y="1671677"/>
                  </a:lnTo>
                  <a:lnTo>
                    <a:pt x="279130" y="1668504"/>
                  </a:lnTo>
                  <a:lnTo>
                    <a:pt x="284156" y="1666125"/>
                  </a:lnTo>
                  <a:lnTo>
                    <a:pt x="289446" y="1664010"/>
                  </a:lnTo>
                  <a:lnTo>
                    <a:pt x="295001" y="1662688"/>
                  </a:lnTo>
                  <a:lnTo>
                    <a:pt x="301349" y="1661631"/>
                  </a:lnTo>
                  <a:lnTo>
                    <a:pt x="302407" y="1662160"/>
                  </a:lnTo>
                  <a:lnTo>
                    <a:pt x="303729" y="1662424"/>
                  </a:lnTo>
                  <a:lnTo>
                    <a:pt x="469577" y="1669297"/>
                  </a:lnTo>
                  <a:lnTo>
                    <a:pt x="473809" y="1669033"/>
                  </a:lnTo>
                  <a:lnTo>
                    <a:pt x="477777" y="1668240"/>
                  </a:lnTo>
                  <a:lnTo>
                    <a:pt x="479893" y="1667711"/>
                  </a:lnTo>
                  <a:lnTo>
                    <a:pt x="481744" y="1666918"/>
                  </a:lnTo>
                  <a:lnTo>
                    <a:pt x="483331" y="1666125"/>
                  </a:lnTo>
                  <a:lnTo>
                    <a:pt x="485183" y="1664803"/>
                  </a:lnTo>
                  <a:lnTo>
                    <a:pt x="486505" y="1663746"/>
                  </a:lnTo>
                  <a:lnTo>
                    <a:pt x="487828" y="1662424"/>
                  </a:lnTo>
                  <a:lnTo>
                    <a:pt x="489415" y="1660573"/>
                  </a:lnTo>
                  <a:lnTo>
                    <a:pt x="490473" y="1658987"/>
                  </a:lnTo>
                  <a:lnTo>
                    <a:pt x="491267" y="1657137"/>
                  </a:lnTo>
                  <a:lnTo>
                    <a:pt x="491796" y="1654757"/>
                  </a:lnTo>
                  <a:lnTo>
                    <a:pt x="492325" y="1652642"/>
                  </a:lnTo>
                  <a:lnTo>
                    <a:pt x="492854" y="1649999"/>
                  </a:lnTo>
                  <a:lnTo>
                    <a:pt x="493118" y="1647620"/>
                  </a:lnTo>
                  <a:lnTo>
                    <a:pt x="492854" y="1645240"/>
                  </a:lnTo>
                  <a:lnTo>
                    <a:pt x="492060" y="1643390"/>
                  </a:lnTo>
                  <a:lnTo>
                    <a:pt x="491531" y="1641275"/>
                  </a:lnTo>
                  <a:lnTo>
                    <a:pt x="490738" y="1639689"/>
                  </a:lnTo>
                  <a:lnTo>
                    <a:pt x="489944" y="1638367"/>
                  </a:lnTo>
                  <a:lnTo>
                    <a:pt x="488886" y="1636781"/>
                  </a:lnTo>
                  <a:lnTo>
                    <a:pt x="487563" y="1635723"/>
                  </a:lnTo>
                  <a:lnTo>
                    <a:pt x="485183" y="1633873"/>
                  </a:lnTo>
                  <a:lnTo>
                    <a:pt x="482538" y="1632286"/>
                  </a:lnTo>
                  <a:lnTo>
                    <a:pt x="479893" y="1631493"/>
                  </a:lnTo>
                  <a:lnTo>
                    <a:pt x="477512" y="1630965"/>
                  </a:lnTo>
                  <a:lnTo>
                    <a:pt x="344464" y="1623034"/>
                  </a:lnTo>
                  <a:lnTo>
                    <a:pt x="339174" y="1622769"/>
                  </a:lnTo>
                  <a:lnTo>
                    <a:pt x="334148" y="1622505"/>
                  </a:lnTo>
                  <a:lnTo>
                    <a:pt x="329387" y="1622769"/>
                  </a:lnTo>
                  <a:lnTo>
                    <a:pt x="325155" y="1621712"/>
                  </a:lnTo>
                  <a:lnTo>
                    <a:pt x="321187" y="1620390"/>
                  </a:lnTo>
                  <a:lnTo>
                    <a:pt x="317219" y="1618540"/>
                  </a:lnTo>
                  <a:lnTo>
                    <a:pt x="313516" y="1616689"/>
                  </a:lnTo>
                  <a:lnTo>
                    <a:pt x="310607" y="1614574"/>
                  </a:lnTo>
                  <a:lnTo>
                    <a:pt x="307433" y="1612459"/>
                  </a:lnTo>
                  <a:lnTo>
                    <a:pt x="304788" y="1609816"/>
                  </a:lnTo>
                  <a:lnTo>
                    <a:pt x="302407" y="1607436"/>
                  </a:lnTo>
                  <a:lnTo>
                    <a:pt x="300026" y="1604793"/>
                  </a:lnTo>
                  <a:lnTo>
                    <a:pt x="297910" y="1602149"/>
                  </a:lnTo>
                  <a:lnTo>
                    <a:pt x="296059" y="1598977"/>
                  </a:lnTo>
                  <a:lnTo>
                    <a:pt x="294472" y="1595804"/>
                  </a:lnTo>
                  <a:lnTo>
                    <a:pt x="293149" y="1592896"/>
                  </a:lnTo>
                  <a:lnTo>
                    <a:pt x="291827" y="1589724"/>
                  </a:lnTo>
                  <a:lnTo>
                    <a:pt x="290769" y="1586287"/>
                  </a:lnTo>
                  <a:lnTo>
                    <a:pt x="289975" y="1582850"/>
                  </a:lnTo>
                  <a:lnTo>
                    <a:pt x="289446" y="1579678"/>
                  </a:lnTo>
                  <a:lnTo>
                    <a:pt x="289446" y="1575977"/>
                  </a:lnTo>
                  <a:lnTo>
                    <a:pt x="289446" y="1572540"/>
                  </a:lnTo>
                  <a:lnTo>
                    <a:pt x="289710" y="1568839"/>
                  </a:lnTo>
                  <a:lnTo>
                    <a:pt x="290504" y="1563816"/>
                  </a:lnTo>
                  <a:lnTo>
                    <a:pt x="292091" y="1558793"/>
                  </a:lnTo>
                  <a:lnTo>
                    <a:pt x="293943" y="1554299"/>
                  </a:lnTo>
                  <a:lnTo>
                    <a:pt x="296059" y="1549805"/>
                  </a:lnTo>
                  <a:lnTo>
                    <a:pt x="298175" y="1547161"/>
                  </a:lnTo>
                  <a:lnTo>
                    <a:pt x="300026" y="1544518"/>
                  </a:lnTo>
                  <a:lnTo>
                    <a:pt x="302142" y="1541874"/>
                  </a:lnTo>
                  <a:lnTo>
                    <a:pt x="304258" y="1539759"/>
                  </a:lnTo>
                  <a:lnTo>
                    <a:pt x="306904" y="1537380"/>
                  </a:lnTo>
                  <a:lnTo>
                    <a:pt x="309284" y="1535529"/>
                  </a:lnTo>
                  <a:lnTo>
                    <a:pt x="311929" y="1533943"/>
                  </a:lnTo>
                  <a:lnTo>
                    <a:pt x="314839" y="1532093"/>
                  </a:lnTo>
                  <a:lnTo>
                    <a:pt x="317748" y="1530506"/>
                  </a:lnTo>
                  <a:lnTo>
                    <a:pt x="320658" y="1529449"/>
                  </a:lnTo>
                  <a:lnTo>
                    <a:pt x="323832" y="1528127"/>
                  </a:lnTo>
                  <a:lnTo>
                    <a:pt x="326742" y="1527334"/>
                  </a:lnTo>
                  <a:lnTo>
                    <a:pt x="330180" y="1526541"/>
                  </a:lnTo>
                  <a:lnTo>
                    <a:pt x="333355" y="1526012"/>
                  </a:lnTo>
                  <a:lnTo>
                    <a:pt x="336529" y="1525748"/>
                  </a:lnTo>
                  <a:lnTo>
                    <a:pt x="339967" y="1525748"/>
                  </a:lnTo>
                  <a:lnTo>
                    <a:pt x="343141" y="1525748"/>
                  </a:lnTo>
                  <a:lnTo>
                    <a:pt x="346051" y="1526012"/>
                  </a:lnTo>
                  <a:lnTo>
                    <a:pt x="348167" y="1526012"/>
                  </a:lnTo>
                  <a:lnTo>
                    <a:pt x="515337" y="1528127"/>
                  </a:lnTo>
                  <a:lnTo>
                    <a:pt x="564536" y="1527334"/>
                  </a:lnTo>
                  <a:lnTo>
                    <a:pt x="651824" y="1525748"/>
                  </a:lnTo>
                  <a:lnTo>
                    <a:pt x="774027" y="1522840"/>
                  </a:lnTo>
                  <a:lnTo>
                    <a:pt x="775350" y="1522575"/>
                  </a:lnTo>
                  <a:lnTo>
                    <a:pt x="776672" y="1521782"/>
                  </a:lnTo>
                  <a:lnTo>
                    <a:pt x="778259" y="1520725"/>
                  </a:lnTo>
                  <a:lnTo>
                    <a:pt x="780111" y="1519139"/>
                  </a:lnTo>
                  <a:lnTo>
                    <a:pt x="784607" y="1516231"/>
                  </a:lnTo>
                  <a:lnTo>
                    <a:pt x="786724" y="1514380"/>
                  </a:lnTo>
                  <a:lnTo>
                    <a:pt x="788575" y="1512530"/>
                  </a:lnTo>
                  <a:lnTo>
                    <a:pt x="790162" y="1510415"/>
                  </a:lnTo>
                  <a:lnTo>
                    <a:pt x="791485" y="1508035"/>
                  </a:lnTo>
                  <a:lnTo>
                    <a:pt x="792543" y="1505127"/>
                  </a:lnTo>
                  <a:lnTo>
                    <a:pt x="793072" y="1502484"/>
                  </a:lnTo>
                  <a:lnTo>
                    <a:pt x="793336" y="1499311"/>
                  </a:lnTo>
                  <a:lnTo>
                    <a:pt x="793336" y="1495610"/>
                  </a:lnTo>
                  <a:lnTo>
                    <a:pt x="792807" y="1491645"/>
                  </a:lnTo>
                  <a:lnTo>
                    <a:pt x="791749" y="1487151"/>
                  </a:lnTo>
                  <a:lnTo>
                    <a:pt x="789898" y="1482392"/>
                  </a:lnTo>
                  <a:lnTo>
                    <a:pt x="787517" y="1476841"/>
                  </a:lnTo>
                  <a:lnTo>
                    <a:pt x="784343" y="1471025"/>
                  </a:lnTo>
                  <a:lnTo>
                    <a:pt x="780904" y="1464944"/>
                  </a:lnTo>
                  <a:lnTo>
                    <a:pt x="749692" y="1400175"/>
                  </a:lnTo>
                  <a:close/>
                  <a:moveTo>
                    <a:pt x="1613858" y="1397000"/>
                  </a:moveTo>
                  <a:lnTo>
                    <a:pt x="1631862" y="1435056"/>
                  </a:lnTo>
                  <a:lnTo>
                    <a:pt x="1653042" y="1479982"/>
                  </a:lnTo>
                  <a:lnTo>
                    <a:pt x="1698051" y="1577764"/>
                  </a:lnTo>
                  <a:lnTo>
                    <a:pt x="1739089" y="1667617"/>
                  </a:lnTo>
                  <a:lnTo>
                    <a:pt x="1754975" y="1702501"/>
                  </a:lnTo>
                  <a:lnTo>
                    <a:pt x="1765300" y="1726286"/>
                  </a:lnTo>
                  <a:lnTo>
                    <a:pt x="1760535" y="1734743"/>
                  </a:lnTo>
                  <a:lnTo>
                    <a:pt x="1754710" y="1744785"/>
                  </a:lnTo>
                  <a:lnTo>
                    <a:pt x="1741207" y="1769362"/>
                  </a:lnTo>
                  <a:lnTo>
                    <a:pt x="1726116" y="1798697"/>
                  </a:lnTo>
                  <a:lnTo>
                    <a:pt x="1709701" y="1830146"/>
                  </a:lnTo>
                  <a:lnTo>
                    <a:pt x="1693815" y="1862123"/>
                  </a:lnTo>
                  <a:lnTo>
                    <a:pt x="1678724" y="1892514"/>
                  </a:lnTo>
                  <a:lnTo>
                    <a:pt x="1665751" y="1919735"/>
                  </a:lnTo>
                  <a:lnTo>
                    <a:pt x="1655955" y="1941934"/>
                  </a:lnTo>
                  <a:lnTo>
                    <a:pt x="1652248" y="1949862"/>
                  </a:lnTo>
                  <a:lnTo>
                    <a:pt x="1648541" y="1958319"/>
                  </a:lnTo>
                  <a:lnTo>
                    <a:pt x="1644041" y="1967304"/>
                  </a:lnTo>
                  <a:lnTo>
                    <a:pt x="1638745" y="1976554"/>
                  </a:lnTo>
                  <a:lnTo>
                    <a:pt x="1633450" y="1986067"/>
                  </a:lnTo>
                  <a:lnTo>
                    <a:pt x="1627890" y="1995846"/>
                  </a:lnTo>
                  <a:lnTo>
                    <a:pt x="1622066" y="2005624"/>
                  </a:lnTo>
                  <a:lnTo>
                    <a:pt x="1615976" y="2015666"/>
                  </a:lnTo>
                  <a:lnTo>
                    <a:pt x="1609622" y="2025444"/>
                  </a:lnTo>
                  <a:lnTo>
                    <a:pt x="1603532" y="2035487"/>
                  </a:lnTo>
                  <a:lnTo>
                    <a:pt x="1596913" y="2044736"/>
                  </a:lnTo>
                  <a:lnTo>
                    <a:pt x="1590559" y="2053986"/>
                  </a:lnTo>
                  <a:lnTo>
                    <a:pt x="1583940" y="2062707"/>
                  </a:lnTo>
                  <a:lnTo>
                    <a:pt x="1577586" y="2070635"/>
                  </a:lnTo>
                  <a:lnTo>
                    <a:pt x="1571497" y="2078299"/>
                  </a:lnTo>
                  <a:lnTo>
                    <a:pt x="1565142" y="2084906"/>
                  </a:lnTo>
                  <a:lnTo>
                    <a:pt x="1470623" y="2180045"/>
                  </a:lnTo>
                  <a:lnTo>
                    <a:pt x="1363925" y="2286547"/>
                  </a:lnTo>
                  <a:lnTo>
                    <a:pt x="1359689" y="2290247"/>
                  </a:lnTo>
                  <a:lnTo>
                    <a:pt x="1355188" y="2293683"/>
                  </a:lnTo>
                  <a:lnTo>
                    <a:pt x="1350422" y="2296590"/>
                  </a:lnTo>
                  <a:lnTo>
                    <a:pt x="1345657" y="2298704"/>
                  </a:lnTo>
                  <a:lnTo>
                    <a:pt x="1341950" y="2300290"/>
                  </a:lnTo>
                  <a:lnTo>
                    <a:pt x="1337979" y="2301082"/>
                  </a:lnTo>
                  <a:lnTo>
                    <a:pt x="1334007" y="2301875"/>
                  </a:lnTo>
                  <a:lnTo>
                    <a:pt x="1330036" y="2301875"/>
                  </a:lnTo>
                  <a:lnTo>
                    <a:pt x="1327388" y="2301875"/>
                  </a:lnTo>
                  <a:lnTo>
                    <a:pt x="1325005" y="2301611"/>
                  </a:lnTo>
                  <a:lnTo>
                    <a:pt x="1322358" y="2301082"/>
                  </a:lnTo>
                  <a:lnTo>
                    <a:pt x="1320240" y="2300554"/>
                  </a:lnTo>
                  <a:lnTo>
                    <a:pt x="1318122" y="2300025"/>
                  </a:lnTo>
                  <a:lnTo>
                    <a:pt x="1316004" y="2298704"/>
                  </a:lnTo>
                  <a:lnTo>
                    <a:pt x="1313885" y="2297911"/>
                  </a:lnTo>
                  <a:lnTo>
                    <a:pt x="1312297" y="2296590"/>
                  </a:lnTo>
                  <a:lnTo>
                    <a:pt x="1310444" y="2295533"/>
                  </a:lnTo>
                  <a:lnTo>
                    <a:pt x="1308590" y="2293683"/>
                  </a:lnTo>
                  <a:lnTo>
                    <a:pt x="1306737" y="2291568"/>
                  </a:lnTo>
                  <a:lnTo>
                    <a:pt x="1304884" y="2289190"/>
                  </a:lnTo>
                  <a:lnTo>
                    <a:pt x="1303295" y="2286812"/>
                  </a:lnTo>
                  <a:lnTo>
                    <a:pt x="1302236" y="2283905"/>
                  </a:lnTo>
                  <a:lnTo>
                    <a:pt x="1301442" y="2281790"/>
                  </a:lnTo>
                  <a:lnTo>
                    <a:pt x="1300912" y="2279412"/>
                  </a:lnTo>
                  <a:lnTo>
                    <a:pt x="1300118" y="2277033"/>
                  </a:lnTo>
                  <a:lnTo>
                    <a:pt x="1299853" y="2274126"/>
                  </a:lnTo>
                  <a:lnTo>
                    <a:pt x="1299853" y="2271219"/>
                  </a:lnTo>
                  <a:lnTo>
                    <a:pt x="1299853" y="2268577"/>
                  </a:lnTo>
                  <a:lnTo>
                    <a:pt x="1300383" y="2265670"/>
                  </a:lnTo>
                  <a:lnTo>
                    <a:pt x="1300912" y="2262498"/>
                  </a:lnTo>
                  <a:lnTo>
                    <a:pt x="1301707" y="2259856"/>
                  </a:lnTo>
                  <a:lnTo>
                    <a:pt x="1302766" y="2256684"/>
                  </a:lnTo>
                  <a:lnTo>
                    <a:pt x="1303825" y="2253513"/>
                  </a:lnTo>
                  <a:lnTo>
                    <a:pt x="1305413" y="2250606"/>
                  </a:lnTo>
                  <a:lnTo>
                    <a:pt x="1307266" y="2247435"/>
                  </a:lnTo>
                  <a:lnTo>
                    <a:pt x="1309120" y="2244263"/>
                  </a:lnTo>
                  <a:lnTo>
                    <a:pt x="1311503" y="2241621"/>
                  </a:lnTo>
                  <a:lnTo>
                    <a:pt x="1313885" y="2238714"/>
                  </a:lnTo>
                  <a:lnTo>
                    <a:pt x="1315474" y="2237392"/>
                  </a:lnTo>
                  <a:lnTo>
                    <a:pt x="1365249" y="2173702"/>
                  </a:lnTo>
                  <a:lnTo>
                    <a:pt x="1366043" y="2172381"/>
                  </a:lnTo>
                  <a:lnTo>
                    <a:pt x="1366573" y="2169474"/>
                  </a:lnTo>
                  <a:lnTo>
                    <a:pt x="1366837" y="2166567"/>
                  </a:lnTo>
                  <a:lnTo>
                    <a:pt x="1366837" y="2163131"/>
                  </a:lnTo>
                  <a:lnTo>
                    <a:pt x="1366573" y="2161017"/>
                  </a:lnTo>
                  <a:lnTo>
                    <a:pt x="1366043" y="2159167"/>
                  </a:lnTo>
                  <a:lnTo>
                    <a:pt x="1365513" y="2156789"/>
                  </a:lnTo>
                  <a:lnTo>
                    <a:pt x="1364190" y="2154939"/>
                  </a:lnTo>
                  <a:lnTo>
                    <a:pt x="1363131" y="2152560"/>
                  </a:lnTo>
                  <a:lnTo>
                    <a:pt x="1361807" y="2150710"/>
                  </a:lnTo>
                  <a:lnTo>
                    <a:pt x="1359689" y="2148332"/>
                  </a:lnTo>
                  <a:lnTo>
                    <a:pt x="1357571" y="2146482"/>
                  </a:lnTo>
                  <a:lnTo>
                    <a:pt x="1354394" y="2144368"/>
                  </a:lnTo>
                  <a:lnTo>
                    <a:pt x="1351481" y="2143046"/>
                  </a:lnTo>
                  <a:lnTo>
                    <a:pt x="1348039" y="2142254"/>
                  </a:lnTo>
                  <a:lnTo>
                    <a:pt x="1344597" y="2141989"/>
                  </a:lnTo>
                  <a:lnTo>
                    <a:pt x="1341420" y="2142254"/>
                  </a:lnTo>
                  <a:lnTo>
                    <a:pt x="1339038" y="2142782"/>
                  </a:lnTo>
                  <a:lnTo>
                    <a:pt x="1336655" y="2143311"/>
                  </a:lnTo>
                  <a:lnTo>
                    <a:pt x="1334537" y="2144103"/>
                  </a:lnTo>
                  <a:lnTo>
                    <a:pt x="1331360" y="2145953"/>
                  </a:lnTo>
                  <a:lnTo>
                    <a:pt x="1330036" y="2147010"/>
                  </a:lnTo>
                  <a:lnTo>
                    <a:pt x="1248225" y="2244528"/>
                  </a:lnTo>
                  <a:lnTo>
                    <a:pt x="1246107" y="2246906"/>
                  </a:lnTo>
                  <a:lnTo>
                    <a:pt x="1242930" y="2249813"/>
                  </a:lnTo>
                  <a:lnTo>
                    <a:pt x="1238959" y="2252720"/>
                  </a:lnTo>
                  <a:lnTo>
                    <a:pt x="1234458" y="2255891"/>
                  </a:lnTo>
                  <a:lnTo>
                    <a:pt x="1229163" y="2258798"/>
                  </a:lnTo>
                  <a:lnTo>
                    <a:pt x="1226250" y="2260120"/>
                  </a:lnTo>
                  <a:lnTo>
                    <a:pt x="1223338" y="2261177"/>
                  </a:lnTo>
                  <a:lnTo>
                    <a:pt x="1220161" y="2261970"/>
                  </a:lnTo>
                  <a:lnTo>
                    <a:pt x="1216984" y="2262763"/>
                  </a:lnTo>
                  <a:lnTo>
                    <a:pt x="1213542" y="2263027"/>
                  </a:lnTo>
                  <a:lnTo>
                    <a:pt x="1210365" y="2263555"/>
                  </a:lnTo>
                  <a:lnTo>
                    <a:pt x="1206128" y="2263027"/>
                  </a:lnTo>
                  <a:lnTo>
                    <a:pt x="1202157" y="2262498"/>
                  </a:lnTo>
                  <a:lnTo>
                    <a:pt x="1199245" y="2261705"/>
                  </a:lnTo>
                  <a:lnTo>
                    <a:pt x="1196862" y="2260913"/>
                  </a:lnTo>
                  <a:lnTo>
                    <a:pt x="1194214" y="2260120"/>
                  </a:lnTo>
                  <a:lnTo>
                    <a:pt x="1191831" y="2259063"/>
                  </a:lnTo>
                  <a:lnTo>
                    <a:pt x="1189449" y="2257477"/>
                  </a:lnTo>
                  <a:lnTo>
                    <a:pt x="1187331" y="2256156"/>
                  </a:lnTo>
                  <a:lnTo>
                    <a:pt x="1184948" y="2254834"/>
                  </a:lnTo>
                  <a:lnTo>
                    <a:pt x="1183094" y="2252984"/>
                  </a:lnTo>
                  <a:lnTo>
                    <a:pt x="1180976" y="2251135"/>
                  </a:lnTo>
                  <a:lnTo>
                    <a:pt x="1179388" y="2249285"/>
                  </a:lnTo>
                  <a:lnTo>
                    <a:pt x="1177799" y="2247170"/>
                  </a:lnTo>
                  <a:lnTo>
                    <a:pt x="1176211" y="2245320"/>
                  </a:lnTo>
                  <a:lnTo>
                    <a:pt x="1174887" y="2242942"/>
                  </a:lnTo>
                  <a:lnTo>
                    <a:pt x="1173828" y="2240828"/>
                  </a:lnTo>
                  <a:lnTo>
                    <a:pt x="1172769" y="2238185"/>
                  </a:lnTo>
                  <a:lnTo>
                    <a:pt x="1171710" y="2235542"/>
                  </a:lnTo>
                  <a:lnTo>
                    <a:pt x="1170915" y="2232371"/>
                  </a:lnTo>
                  <a:lnTo>
                    <a:pt x="1170386" y="2228671"/>
                  </a:lnTo>
                  <a:lnTo>
                    <a:pt x="1170121" y="2224971"/>
                  </a:lnTo>
                  <a:lnTo>
                    <a:pt x="1170121" y="2221272"/>
                  </a:lnTo>
                  <a:lnTo>
                    <a:pt x="1170386" y="2217307"/>
                  </a:lnTo>
                  <a:lnTo>
                    <a:pt x="1170915" y="2213872"/>
                  </a:lnTo>
                  <a:lnTo>
                    <a:pt x="1171710" y="2209908"/>
                  </a:lnTo>
                  <a:lnTo>
                    <a:pt x="1173298" y="2205944"/>
                  </a:lnTo>
                  <a:lnTo>
                    <a:pt x="1174622" y="2201979"/>
                  </a:lnTo>
                  <a:lnTo>
                    <a:pt x="1176211" y="2198015"/>
                  </a:lnTo>
                  <a:lnTo>
                    <a:pt x="1178329" y="2194051"/>
                  </a:lnTo>
                  <a:lnTo>
                    <a:pt x="1180712" y="2190351"/>
                  </a:lnTo>
                  <a:lnTo>
                    <a:pt x="1183359" y="2186387"/>
                  </a:lnTo>
                  <a:lnTo>
                    <a:pt x="1186007" y="2182423"/>
                  </a:lnTo>
                  <a:lnTo>
                    <a:pt x="1189449" y="2178723"/>
                  </a:lnTo>
                  <a:lnTo>
                    <a:pt x="1192891" y="2174759"/>
                  </a:lnTo>
                  <a:lnTo>
                    <a:pt x="1265699" y="2088342"/>
                  </a:lnTo>
                  <a:lnTo>
                    <a:pt x="1267288" y="2086227"/>
                  </a:lnTo>
                  <a:lnTo>
                    <a:pt x="1269141" y="2083320"/>
                  </a:lnTo>
                  <a:lnTo>
                    <a:pt x="1270465" y="2079885"/>
                  </a:lnTo>
                  <a:lnTo>
                    <a:pt x="1270994" y="2078299"/>
                  </a:lnTo>
                  <a:lnTo>
                    <a:pt x="1271259" y="2076449"/>
                  </a:lnTo>
                  <a:lnTo>
                    <a:pt x="1271259" y="2074599"/>
                  </a:lnTo>
                  <a:lnTo>
                    <a:pt x="1271259" y="2072749"/>
                  </a:lnTo>
                  <a:lnTo>
                    <a:pt x="1270994" y="2070635"/>
                  </a:lnTo>
                  <a:lnTo>
                    <a:pt x="1270465" y="2068785"/>
                  </a:lnTo>
                  <a:lnTo>
                    <a:pt x="1269671" y="2066671"/>
                  </a:lnTo>
                  <a:lnTo>
                    <a:pt x="1268347" y="2064821"/>
                  </a:lnTo>
                  <a:lnTo>
                    <a:pt x="1267023" y="2063235"/>
                  </a:lnTo>
                  <a:lnTo>
                    <a:pt x="1265435" y="2061121"/>
                  </a:lnTo>
                  <a:lnTo>
                    <a:pt x="1262522" y="2059271"/>
                  </a:lnTo>
                  <a:lnTo>
                    <a:pt x="1259610" y="2057421"/>
                  </a:lnTo>
                  <a:lnTo>
                    <a:pt x="1256433" y="2056629"/>
                  </a:lnTo>
                  <a:lnTo>
                    <a:pt x="1252991" y="2056364"/>
                  </a:lnTo>
                  <a:lnTo>
                    <a:pt x="1249814" y="2056629"/>
                  </a:lnTo>
                  <a:lnTo>
                    <a:pt x="1247166" y="2057421"/>
                  </a:lnTo>
                  <a:lnTo>
                    <a:pt x="1244254" y="2058479"/>
                  </a:lnTo>
                  <a:lnTo>
                    <a:pt x="1242136" y="2059536"/>
                  </a:lnTo>
                  <a:lnTo>
                    <a:pt x="1238694" y="2061650"/>
                  </a:lnTo>
                  <a:lnTo>
                    <a:pt x="1237370" y="2062971"/>
                  </a:lnTo>
                  <a:lnTo>
                    <a:pt x="1137026" y="2176081"/>
                  </a:lnTo>
                  <a:lnTo>
                    <a:pt x="1132790" y="2179780"/>
                  </a:lnTo>
                  <a:lnTo>
                    <a:pt x="1128289" y="2183216"/>
                  </a:lnTo>
                  <a:lnTo>
                    <a:pt x="1123788" y="2185859"/>
                  </a:lnTo>
                  <a:lnTo>
                    <a:pt x="1119023" y="2188237"/>
                  </a:lnTo>
                  <a:lnTo>
                    <a:pt x="1114257" y="2189823"/>
                  </a:lnTo>
                  <a:lnTo>
                    <a:pt x="1109491" y="2191409"/>
                  </a:lnTo>
                  <a:lnTo>
                    <a:pt x="1104726" y="2191937"/>
                  </a:lnTo>
                  <a:lnTo>
                    <a:pt x="1099695" y="2192201"/>
                  </a:lnTo>
                  <a:lnTo>
                    <a:pt x="1096518" y="2192201"/>
                  </a:lnTo>
                  <a:lnTo>
                    <a:pt x="1093341" y="2191937"/>
                  </a:lnTo>
                  <a:lnTo>
                    <a:pt x="1090693" y="2191409"/>
                  </a:lnTo>
                  <a:lnTo>
                    <a:pt x="1087781" y="2190880"/>
                  </a:lnTo>
                  <a:lnTo>
                    <a:pt x="1082486" y="2189030"/>
                  </a:lnTo>
                  <a:lnTo>
                    <a:pt x="1077985" y="2187444"/>
                  </a:lnTo>
                  <a:lnTo>
                    <a:pt x="1073749" y="2185066"/>
                  </a:lnTo>
                  <a:lnTo>
                    <a:pt x="1070307" y="2183216"/>
                  </a:lnTo>
                  <a:lnTo>
                    <a:pt x="1067924" y="2181630"/>
                  </a:lnTo>
                  <a:lnTo>
                    <a:pt x="1066071" y="2180045"/>
                  </a:lnTo>
                  <a:lnTo>
                    <a:pt x="1063953" y="2177402"/>
                  </a:lnTo>
                  <a:lnTo>
                    <a:pt x="1061570" y="2174495"/>
                  </a:lnTo>
                  <a:lnTo>
                    <a:pt x="1059717" y="2171324"/>
                  </a:lnTo>
                  <a:lnTo>
                    <a:pt x="1058393" y="2167888"/>
                  </a:lnTo>
                  <a:lnTo>
                    <a:pt x="1057334" y="2165510"/>
                  </a:lnTo>
                  <a:lnTo>
                    <a:pt x="1056540" y="2163131"/>
                  </a:lnTo>
                  <a:lnTo>
                    <a:pt x="1056010" y="2160488"/>
                  </a:lnTo>
                  <a:lnTo>
                    <a:pt x="1055745" y="2157846"/>
                  </a:lnTo>
                  <a:lnTo>
                    <a:pt x="1055481" y="2152560"/>
                  </a:lnTo>
                  <a:lnTo>
                    <a:pt x="1056010" y="2147010"/>
                  </a:lnTo>
                  <a:lnTo>
                    <a:pt x="1057069" y="2141725"/>
                  </a:lnTo>
                  <a:lnTo>
                    <a:pt x="1058922" y="2136175"/>
                  </a:lnTo>
                  <a:lnTo>
                    <a:pt x="1061040" y="2130361"/>
                  </a:lnTo>
                  <a:lnTo>
                    <a:pt x="1063953" y="2125076"/>
                  </a:lnTo>
                  <a:lnTo>
                    <a:pt x="1065012" y="2124547"/>
                  </a:lnTo>
                  <a:lnTo>
                    <a:pt x="1065806" y="2123490"/>
                  </a:lnTo>
                  <a:lnTo>
                    <a:pt x="1171975" y="1996110"/>
                  </a:lnTo>
                  <a:lnTo>
                    <a:pt x="1173298" y="1994788"/>
                  </a:lnTo>
                  <a:lnTo>
                    <a:pt x="1174357" y="1993203"/>
                  </a:lnTo>
                  <a:lnTo>
                    <a:pt x="1175416" y="1991353"/>
                  </a:lnTo>
                  <a:lnTo>
                    <a:pt x="1176475" y="1988710"/>
                  </a:lnTo>
                  <a:lnTo>
                    <a:pt x="1177534" y="1986067"/>
                  </a:lnTo>
                  <a:lnTo>
                    <a:pt x="1178064" y="1982896"/>
                  </a:lnTo>
                  <a:lnTo>
                    <a:pt x="1178329" y="1979461"/>
                  </a:lnTo>
                  <a:lnTo>
                    <a:pt x="1178064" y="1977875"/>
                  </a:lnTo>
                  <a:lnTo>
                    <a:pt x="1177534" y="1976025"/>
                  </a:lnTo>
                  <a:lnTo>
                    <a:pt x="1176740" y="1973911"/>
                  </a:lnTo>
                  <a:lnTo>
                    <a:pt x="1175946" y="1972325"/>
                  </a:lnTo>
                  <a:lnTo>
                    <a:pt x="1175152" y="1970475"/>
                  </a:lnTo>
                  <a:lnTo>
                    <a:pt x="1173828" y="1968890"/>
                  </a:lnTo>
                  <a:lnTo>
                    <a:pt x="1172239" y="1967304"/>
                  </a:lnTo>
                  <a:lnTo>
                    <a:pt x="1170915" y="1965718"/>
                  </a:lnTo>
                  <a:lnTo>
                    <a:pt x="1168268" y="1963868"/>
                  </a:lnTo>
                  <a:lnTo>
                    <a:pt x="1165356" y="1962283"/>
                  </a:lnTo>
                  <a:lnTo>
                    <a:pt x="1162178" y="1961226"/>
                  </a:lnTo>
                  <a:lnTo>
                    <a:pt x="1159266" y="1960961"/>
                  </a:lnTo>
                  <a:lnTo>
                    <a:pt x="1156619" y="1961226"/>
                  </a:lnTo>
                  <a:lnTo>
                    <a:pt x="1153971" y="1961754"/>
                  </a:lnTo>
                  <a:lnTo>
                    <a:pt x="1152118" y="1962811"/>
                  </a:lnTo>
                  <a:lnTo>
                    <a:pt x="1150529" y="1963604"/>
                  </a:lnTo>
                  <a:lnTo>
                    <a:pt x="1147617" y="1965190"/>
                  </a:lnTo>
                  <a:lnTo>
                    <a:pt x="1146558" y="1966247"/>
                  </a:lnTo>
                  <a:lnTo>
                    <a:pt x="1059187" y="2067992"/>
                  </a:lnTo>
                  <a:lnTo>
                    <a:pt x="1054686" y="2073278"/>
                  </a:lnTo>
                  <a:lnTo>
                    <a:pt x="1050185" y="2079092"/>
                  </a:lnTo>
                  <a:lnTo>
                    <a:pt x="1046743" y="2081999"/>
                  </a:lnTo>
                  <a:lnTo>
                    <a:pt x="1043037" y="2084113"/>
                  </a:lnTo>
                  <a:lnTo>
                    <a:pt x="1039065" y="2086492"/>
                  </a:lnTo>
                  <a:lnTo>
                    <a:pt x="1035624" y="2088077"/>
                  </a:lnTo>
                  <a:lnTo>
                    <a:pt x="1031123" y="2089927"/>
                  </a:lnTo>
                  <a:lnTo>
                    <a:pt x="1026357" y="2090720"/>
                  </a:lnTo>
                  <a:lnTo>
                    <a:pt x="1021327" y="2091513"/>
                  </a:lnTo>
                  <a:lnTo>
                    <a:pt x="1016561" y="2091777"/>
                  </a:lnTo>
                  <a:lnTo>
                    <a:pt x="1012060" y="2091513"/>
                  </a:lnTo>
                  <a:lnTo>
                    <a:pt x="1007294" y="2090720"/>
                  </a:lnTo>
                  <a:lnTo>
                    <a:pt x="1002793" y="2089927"/>
                  </a:lnTo>
                  <a:lnTo>
                    <a:pt x="998293" y="2088077"/>
                  </a:lnTo>
                  <a:lnTo>
                    <a:pt x="994586" y="2086227"/>
                  </a:lnTo>
                  <a:lnTo>
                    <a:pt x="990350" y="2083849"/>
                  </a:lnTo>
                  <a:lnTo>
                    <a:pt x="986643" y="2081470"/>
                  </a:lnTo>
                  <a:lnTo>
                    <a:pt x="983201" y="2078299"/>
                  </a:lnTo>
                  <a:lnTo>
                    <a:pt x="979495" y="2074335"/>
                  </a:lnTo>
                  <a:lnTo>
                    <a:pt x="976582" y="2070371"/>
                  </a:lnTo>
                  <a:lnTo>
                    <a:pt x="973935" y="2065878"/>
                  </a:lnTo>
                  <a:lnTo>
                    <a:pt x="971817" y="2061121"/>
                  </a:lnTo>
                  <a:lnTo>
                    <a:pt x="970493" y="2057950"/>
                  </a:lnTo>
                  <a:lnTo>
                    <a:pt x="969699" y="2054250"/>
                  </a:lnTo>
                  <a:lnTo>
                    <a:pt x="968904" y="2050815"/>
                  </a:lnTo>
                  <a:lnTo>
                    <a:pt x="968640" y="2047115"/>
                  </a:lnTo>
                  <a:lnTo>
                    <a:pt x="968375" y="2043415"/>
                  </a:lnTo>
                  <a:lnTo>
                    <a:pt x="968640" y="2039979"/>
                  </a:lnTo>
                  <a:lnTo>
                    <a:pt x="968904" y="2036544"/>
                  </a:lnTo>
                  <a:lnTo>
                    <a:pt x="969434" y="2032844"/>
                  </a:lnTo>
                  <a:lnTo>
                    <a:pt x="970228" y="2029144"/>
                  </a:lnTo>
                  <a:lnTo>
                    <a:pt x="971552" y="2025709"/>
                  </a:lnTo>
                  <a:lnTo>
                    <a:pt x="972876" y="2022537"/>
                  </a:lnTo>
                  <a:lnTo>
                    <a:pt x="974464" y="2019102"/>
                  </a:lnTo>
                  <a:lnTo>
                    <a:pt x="976318" y="2015930"/>
                  </a:lnTo>
                  <a:lnTo>
                    <a:pt x="978436" y="2013023"/>
                  </a:lnTo>
                  <a:lnTo>
                    <a:pt x="980818" y="2010116"/>
                  </a:lnTo>
                  <a:lnTo>
                    <a:pt x="983201" y="2007209"/>
                  </a:lnTo>
                  <a:lnTo>
                    <a:pt x="984260" y="2005888"/>
                  </a:lnTo>
                  <a:lnTo>
                    <a:pt x="1087781" y="1874015"/>
                  </a:lnTo>
                  <a:lnTo>
                    <a:pt x="1093606" y="1866351"/>
                  </a:lnTo>
                  <a:lnTo>
                    <a:pt x="1107903" y="1846266"/>
                  </a:lnTo>
                  <a:lnTo>
                    <a:pt x="1153441" y="1783369"/>
                  </a:lnTo>
                  <a:lnTo>
                    <a:pt x="1245048" y="1656517"/>
                  </a:lnTo>
                  <a:lnTo>
                    <a:pt x="1246107" y="1654932"/>
                  </a:lnTo>
                  <a:lnTo>
                    <a:pt x="1246107" y="1653610"/>
                  </a:lnTo>
                  <a:lnTo>
                    <a:pt x="1246372" y="1649118"/>
                  </a:lnTo>
                  <a:lnTo>
                    <a:pt x="1246637" y="1643832"/>
                  </a:lnTo>
                  <a:lnTo>
                    <a:pt x="1246372" y="1641189"/>
                  </a:lnTo>
                  <a:lnTo>
                    <a:pt x="1246107" y="1638547"/>
                  </a:lnTo>
                  <a:lnTo>
                    <a:pt x="1245048" y="1635904"/>
                  </a:lnTo>
                  <a:lnTo>
                    <a:pt x="1243989" y="1633526"/>
                  </a:lnTo>
                  <a:lnTo>
                    <a:pt x="1242665" y="1631147"/>
                  </a:lnTo>
                  <a:lnTo>
                    <a:pt x="1240547" y="1628504"/>
                  </a:lnTo>
                  <a:lnTo>
                    <a:pt x="1238429" y="1626390"/>
                  </a:lnTo>
                  <a:lnTo>
                    <a:pt x="1235252" y="1624540"/>
                  </a:lnTo>
                  <a:lnTo>
                    <a:pt x="1231810" y="1622426"/>
                  </a:lnTo>
                  <a:lnTo>
                    <a:pt x="1227839" y="1620840"/>
                  </a:lnTo>
                  <a:lnTo>
                    <a:pt x="1222544" y="1618990"/>
                  </a:lnTo>
                  <a:lnTo>
                    <a:pt x="1216984" y="1617669"/>
                  </a:lnTo>
                  <a:lnTo>
                    <a:pt x="1210629" y="1616612"/>
                  </a:lnTo>
                  <a:lnTo>
                    <a:pt x="1203216" y="1615819"/>
                  </a:lnTo>
                  <a:lnTo>
                    <a:pt x="1128289" y="1609741"/>
                  </a:lnTo>
                  <a:lnTo>
                    <a:pt x="1135703" y="1599698"/>
                  </a:lnTo>
                  <a:lnTo>
                    <a:pt x="1142851" y="1590449"/>
                  </a:lnTo>
                  <a:lnTo>
                    <a:pt x="1150000" y="1581992"/>
                  </a:lnTo>
                  <a:lnTo>
                    <a:pt x="1156089" y="1574592"/>
                  </a:lnTo>
                  <a:lnTo>
                    <a:pt x="1162178" y="1567721"/>
                  </a:lnTo>
                  <a:lnTo>
                    <a:pt x="1167738" y="1561907"/>
                  </a:lnTo>
                  <a:lnTo>
                    <a:pt x="1173298" y="1556622"/>
                  </a:lnTo>
                  <a:lnTo>
                    <a:pt x="1178064" y="1551865"/>
                  </a:lnTo>
                  <a:lnTo>
                    <a:pt x="1182300" y="1547901"/>
                  </a:lnTo>
                  <a:lnTo>
                    <a:pt x="1186007" y="1544465"/>
                  </a:lnTo>
                  <a:lnTo>
                    <a:pt x="1192626" y="1539708"/>
                  </a:lnTo>
                  <a:lnTo>
                    <a:pt x="1197127" y="1536537"/>
                  </a:lnTo>
                  <a:lnTo>
                    <a:pt x="1199509" y="1535480"/>
                  </a:lnTo>
                  <a:lnTo>
                    <a:pt x="1215660" y="1530987"/>
                  </a:lnTo>
                  <a:lnTo>
                    <a:pt x="1231016" y="1526759"/>
                  </a:lnTo>
                  <a:lnTo>
                    <a:pt x="1246637" y="1523059"/>
                  </a:lnTo>
                  <a:lnTo>
                    <a:pt x="1261463" y="1519623"/>
                  </a:lnTo>
                  <a:lnTo>
                    <a:pt x="1276025" y="1516452"/>
                  </a:lnTo>
                  <a:lnTo>
                    <a:pt x="1290322" y="1513809"/>
                  </a:lnTo>
                  <a:lnTo>
                    <a:pt x="1304354" y="1511431"/>
                  </a:lnTo>
                  <a:lnTo>
                    <a:pt x="1317857" y="1509052"/>
                  </a:lnTo>
                  <a:lnTo>
                    <a:pt x="1331360" y="1507202"/>
                  </a:lnTo>
                  <a:lnTo>
                    <a:pt x="1344333" y="1505353"/>
                  </a:lnTo>
                  <a:lnTo>
                    <a:pt x="1369485" y="1502445"/>
                  </a:lnTo>
                  <a:lnTo>
                    <a:pt x="1393313" y="1499803"/>
                  </a:lnTo>
                  <a:lnTo>
                    <a:pt x="1415553" y="1497953"/>
                  </a:lnTo>
                  <a:lnTo>
                    <a:pt x="1448913" y="1494517"/>
                  </a:lnTo>
                  <a:lnTo>
                    <a:pt x="1464004" y="1492932"/>
                  </a:lnTo>
                  <a:lnTo>
                    <a:pt x="1478301" y="1490817"/>
                  </a:lnTo>
                  <a:lnTo>
                    <a:pt x="1491539" y="1488439"/>
                  </a:lnTo>
                  <a:lnTo>
                    <a:pt x="1498158" y="1487118"/>
                  </a:lnTo>
                  <a:lnTo>
                    <a:pt x="1503983" y="1485532"/>
                  </a:lnTo>
                  <a:lnTo>
                    <a:pt x="1509808" y="1484211"/>
                  </a:lnTo>
                  <a:lnTo>
                    <a:pt x="1515368" y="1482096"/>
                  </a:lnTo>
                  <a:lnTo>
                    <a:pt x="1520928" y="1480246"/>
                  </a:lnTo>
                  <a:lnTo>
                    <a:pt x="1526223" y="1478397"/>
                  </a:lnTo>
                  <a:lnTo>
                    <a:pt x="1529135" y="1476547"/>
                  </a:lnTo>
                  <a:lnTo>
                    <a:pt x="1532842" y="1474697"/>
                  </a:lnTo>
                  <a:lnTo>
                    <a:pt x="1536813" y="1472054"/>
                  </a:lnTo>
                  <a:lnTo>
                    <a:pt x="1540784" y="1468883"/>
                  </a:lnTo>
                  <a:lnTo>
                    <a:pt x="1545285" y="1465711"/>
                  </a:lnTo>
                  <a:lnTo>
                    <a:pt x="1550051" y="1462012"/>
                  </a:lnTo>
                  <a:lnTo>
                    <a:pt x="1560112" y="1452762"/>
                  </a:lnTo>
                  <a:lnTo>
                    <a:pt x="1571761" y="1441927"/>
                  </a:lnTo>
                  <a:lnTo>
                    <a:pt x="1584470" y="1428977"/>
                  </a:lnTo>
                  <a:lnTo>
                    <a:pt x="1598502" y="1413914"/>
                  </a:lnTo>
                  <a:lnTo>
                    <a:pt x="1613858" y="1397000"/>
                  </a:lnTo>
                  <a:close/>
                  <a:moveTo>
                    <a:pt x="1871001" y="730250"/>
                  </a:moveTo>
                  <a:lnTo>
                    <a:pt x="1889793" y="780470"/>
                  </a:lnTo>
                  <a:lnTo>
                    <a:pt x="1908585" y="830162"/>
                  </a:lnTo>
                  <a:lnTo>
                    <a:pt x="1924201" y="873245"/>
                  </a:lnTo>
                  <a:lnTo>
                    <a:pt x="1930024" y="890426"/>
                  </a:lnTo>
                  <a:lnTo>
                    <a:pt x="1934259" y="903377"/>
                  </a:lnTo>
                  <a:lnTo>
                    <a:pt x="1935053" y="905492"/>
                  </a:lnTo>
                  <a:lnTo>
                    <a:pt x="1936641" y="908135"/>
                  </a:lnTo>
                  <a:lnTo>
                    <a:pt x="1940876" y="915536"/>
                  </a:lnTo>
                  <a:lnTo>
                    <a:pt x="1946699" y="925844"/>
                  </a:lnTo>
                  <a:lnTo>
                    <a:pt x="1954374" y="937738"/>
                  </a:lnTo>
                  <a:lnTo>
                    <a:pt x="1973167" y="967077"/>
                  </a:lnTo>
                  <a:lnTo>
                    <a:pt x="1995135" y="1000381"/>
                  </a:lnTo>
                  <a:lnTo>
                    <a:pt x="2018956" y="1035271"/>
                  </a:lnTo>
                  <a:lnTo>
                    <a:pt x="2042248" y="1068310"/>
                  </a:lnTo>
                  <a:lnTo>
                    <a:pt x="2062892" y="1097385"/>
                  </a:lnTo>
                  <a:lnTo>
                    <a:pt x="2071627" y="1109544"/>
                  </a:lnTo>
                  <a:lnTo>
                    <a:pt x="2079302" y="1119323"/>
                  </a:lnTo>
                  <a:lnTo>
                    <a:pt x="2084596" y="1126196"/>
                  </a:lnTo>
                  <a:lnTo>
                    <a:pt x="2089890" y="1133861"/>
                  </a:lnTo>
                  <a:lnTo>
                    <a:pt x="2095448" y="1142055"/>
                  </a:lnTo>
                  <a:lnTo>
                    <a:pt x="2101535" y="1150777"/>
                  </a:lnTo>
                  <a:lnTo>
                    <a:pt x="2107358" y="1160028"/>
                  </a:lnTo>
                  <a:lnTo>
                    <a:pt x="2113181" y="1169808"/>
                  </a:lnTo>
                  <a:lnTo>
                    <a:pt x="2119269" y="1179587"/>
                  </a:lnTo>
                  <a:lnTo>
                    <a:pt x="2125092" y="1189631"/>
                  </a:lnTo>
                  <a:lnTo>
                    <a:pt x="2130650" y="1200204"/>
                  </a:lnTo>
                  <a:lnTo>
                    <a:pt x="2135944" y="1210248"/>
                  </a:lnTo>
                  <a:lnTo>
                    <a:pt x="2141237" y="1220292"/>
                  </a:lnTo>
                  <a:lnTo>
                    <a:pt x="2146001" y="1230336"/>
                  </a:lnTo>
                  <a:lnTo>
                    <a:pt x="2151030" y="1240116"/>
                  </a:lnTo>
                  <a:lnTo>
                    <a:pt x="2154736" y="1249895"/>
                  </a:lnTo>
                  <a:lnTo>
                    <a:pt x="2158441" y="1258882"/>
                  </a:lnTo>
                  <a:lnTo>
                    <a:pt x="2161617" y="1267340"/>
                  </a:lnTo>
                  <a:lnTo>
                    <a:pt x="2199731" y="1396062"/>
                  </a:lnTo>
                  <a:lnTo>
                    <a:pt x="2242344" y="1540379"/>
                  </a:lnTo>
                  <a:lnTo>
                    <a:pt x="2243668" y="1545929"/>
                  </a:lnTo>
                  <a:lnTo>
                    <a:pt x="2244462" y="1551744"/>
                  </a:lnTo>
                  <a:lnTo>
                    <a:pt x="2244726" y="1557031"/>
                  </a:lnTo>
                  <a:lnTo>
                    <a:pt x="2244197" y="1562317"/>
                  </a:lnTo>
                  <a:lnTo>
                    <a:pt x="2243403" y="1567603"/>
                  </a:lnTo>
                  <a:lnTo>
                    <a:pt x="2242609" y="1570511"/>
                  </a:lnTo>
                  <a:lnTo>
                    <a:pt x="2241550" y="1572890"/>
                  </a:lnTo>
                  <a:lnTo>
                    <a:pt x="2240491" y="1575269"/>
                  </a:lnTo>
                  <a:lnTo>
                    <a:pt x="2239433" y="1577383"/>
                  </a:lnTo>
                  <a:lnTo>
                    <a:pt x="2238109" y="1579762"/>
                  </a:lnTo>
                  <a:lnTo>
                    <a:pt x="2236521" y="1581876"/>
                  </a:lnTo>
                  <a:lnTo>
                    <a:pt x="2233610" y="1585313"/>
                  </a:lnTo>
                  <a:lnTo>
                    <a:pt x="2231757" y="1586898"/>
                  </a:lnTo>
                  <a:lnTo>
                    <a:pt x="2230169" y="1588220"/>
                  </a:lnTo>
                  <a:lnTo>
                    <a:pt x="2228052" y="1589542"/>
                  </a:lnTo>
                  <a:lnTo>
                    <a:pt x="2226199" y="1590599"/>
                  </a:lnTo>
                  <a:lnTo>
                    <a:pt x="2224346" y="1591392"/>
                  </a:lnTo>
                  <a:lnTo>
                    <a:pt x="2222229" y="1592449"/>
                  </a:lnTo>
                  <a:lnTo>
                    <a:pt x="2217994" y="1593242"/>
                  </a:lnTo>
                  <a:lnTo>
                    <a:pt x="2213759" y="1593506"/>
                  </a:lnTo>
                  <a:lnTo>
                    <a:pt x="2210053" y="1593242"/>
                  </a:lnTo>
                  <a:lnTo>
                    <a:pt x="2207936" y="1592978"/>
                  </a:lnTo>
                  <a:lnTo>
                    <a:pt x="2205819" y="1592449"/>
                  </a:lnTo>
                  <a:lnTo>
                    <a:pt x="2203172" y="1591392"/>
                  </a:lnTo>
                  <a:lnTo>
                    <a:pt x="2200525" y="1590335"/>
                  </a:lnTo>
                  <a:lnTo>
                    <a:pt x="2198408" y="1589277"/>
                  </a:lnTo>
                  <a:lnTo>
                    <a:pt x="2195761" y="1587956"/>
                  </a:lnTo>
                  <a:lnTo>
                    <a:pt x="2193379" y="1586106"/>
                  </a:lnTo>
                  <a:lnTo>
                    <a:pt x="2190997" y="1584255"/>
                  </a:lnTo>
                  <a:lnTo>
                    <a:pt x="2188879" y="1581876"/>
                  </a:lnTo>
                  <a:lnTo>
                    <a:pt x="2186497" y="1579762"/>
                  </a:lnTo>
                  <a:lnTo>
                    <a:pt x="2184380" y="1577119"/>
                  </a:lnTo>
                  <a:lnTo>
                    <a:pt x="2182262" y="1574476"/>
                  </a:lnTo>
                  <a:lnTo>
                    <a:pt x="2180674" y="1571568"/>
                  </a:lnTo>
                  <a:lnTo>
                    <a:pt x="2179086" y="1568132"/>
                  </a:lnTo>
                  <a:lnTo>
                    <a:pt x="2177498" y="1564960"/>
                  </a:lnTo>
                  <a:lnTo>
                    <a:pt x="2176175" y="1561260"/>
                  </a:lnTo>
                  <a:lnTo>
                    <a:pt x="2175645" y="1559410"/>
                  </a:lnTo>
                  <a:lnTo>
                    <a:pt x="2143884" y="1485137"/>
                  </a:lnTo>
                  <a:lnTo>
                    <a:pt x="2142825" y="1484080"/>
                  </a:lnTo>
                  <a:lnTo>
                    <a:pt x="2141237" y="1482758"/>
                  </a:lnTo>
                  <a:lnTo>
                    <a:pt x="2139914" y="1481436"/>
                  </a:lnTo>
                  <a:lnTo>
                    <a:pt x="2138061" y="1480379"/>
                  </a:lnTo>
                  <a:lnTo>
                    <a:pt x="2135414" y="1479058"/>
                  </a:lnTo>
                  <a:lnTo>
                    <a:pt x="2132767" y="1478000"/>
                  </a:lnTo>
                  <a:lnTo>
                    <a:pt x="2129591" y="1476943"/>
                  </a:lnTo>
                  <a:lnTo>
                    <a:pt x="2125886" y="1476679"/>
                  </a:lnTo>
                  <a:lnTo>
                    <a:pt x="2123504" y="1476943"/>
                  </a:lnTo>
                  <a:lnTo>
                    <a:pt x="2120857" y="1477207"/>
                  </a:lnTo>
                  <a:lnTo>
                    <a:pt x="2118475" y="1478265"/>
                  </a:lnTo>
                  <a:lnTo>
                    <a:pt x="2116093" y="1479058"/>
                  </a:lnTo>
                  <a:lnTo>
                    <a:pt x="2113711" y="1480115"/>
                  </a:lnTo>
                  <a:lnTo>
                    <a:pt x="2111858" y="1481172"/>
                  </a:lnTo>
                  <a:lnTo>
                    <a:pt x="2110270" y="1482758"/>
                  </a:lnTo>
                  <a:lnTo>
                    <a:pt x="2108682" y="1484344"/>
                  </a:lnTo>
                  <a:lnTo>
                    <a:pt x="2107358" y="1485665"/>
                  </a:lnTo>
                  <a:lnTo>
                    <a:pt x="2106300" y="1487516"/>
                  </a:lnTo>
                  <a:lnTo>
                    <a:pt x="2105506" y="1489102"/>
                  </a:lnTo>
                  <a:lnTo>
                    <a:pt x="2104447" y="1490687"/>
                  </a:lnTo>
                  <a:lnTo>
                    <a:pt x="2103653" y="1494388"/>
                  </a:lnTo>
                  <a:lnTo>
                    <a:pt x="2103124" y="1497560"/>
                  </a:lnTo>
                  <a:lnTo>
                    <a:pt x="2103124" y="1500467"/>
                  </a:lnTo>
                  <a:lnTo>
                    <a:pt x="2103124" y="1503110"/>
                  </a:lnTo>
                  <a:lnTo>
                    <a:pt x="2149972" y="1621788"/>
                  </a:lnTo>
                  <a:lnTo>
                    <a:pt x="2151030" y="1625489"/>
                  </a:lnTo>
                  <a:lnTo>
                    <a:pt x="2152089" y="1630511"/>
                  </a:lnTo>
                  <a:lnTo>
                    <a:pt x="2152883" y="1636326"/>
                  </a:lnTo>
                  <a:lnTo>
                    <a:pt x="2153148" y="1639497"/>
                  </a:lnTo>
                  <a:lnTo>
                    <a:pt x="2153148" y="1642933"/>
                  </a:lnTo>
                  <a:lnTo>
                    <a:pt x="2153148" y="1646105"/>
                  </a:lnTo>
                  <a:lnTo>
                    <a:pt x="2152883" y="1649806"/>
                  </a:lnTo>
                  <a:lnTo>
                    <a:pt x="2152089" y="1653242"/>
                  </a:lnTo>
                  <a:lnTo>
                    <a:pt x="2151295" y="1656942"/>
                  </a:lnTo>
                  <a:lnTo>
                    <a:pt x="2149707" y="1660643"/>
                  </a:lnTo>
                  <a:lnTo>
                    <a:pt x="2148119" y="1663814"/>
                  </a:lnTo>
                  <a:lnTo>
                    <a:pt x="2146001" y="1667251"/>
                  </a:lnTo>
                  <a:lnTo>
                    <a:pt x="2143619" y="1670687"/>
                  </a:lnTo>
                  <a:lnTo>
                    <a:pt x="2140443" y="1673858"/>
                  </a:lnTo>
                  <a:lnTo>
                    <a:pt x="2136738" y="1676766"/>
                  </a:lnTo>
                  <a:lnTo>
                    <a:pt x="2133561" y="1679409"/>
                  </a:lnTo>
                  <a:lnTo>
                    <a:pt x="2129591" y="1681259"/>
                  </a:lnTo>
                  <a:lnTo>
                    <a:pt x="2125621" y="1682845"/>
                  </a:lnTo>
                  <a:lnTo>
                    <a:pt x="2121651" y="1684167"/>
                  </a:lnTo>
                  <a:lnTo>
                    <a:pt x="2117416" y="1684960"/>
                  </a:lnTo>
                  <a:lnTo>
                    <a:pt x="2112917" y="1685224"/>
                  </a:lnTo>
                  <a:lnTo>
                    <a:pt x="2108946" y="1684960"/>
                  </a:lnTo>
                  <a:lnTo>
                    <a:pt x="2105241" y="1684431"/>
                  </a:lnTo>
                  <a:lnTo>
                    <a:pt x="2101271" y="1683374"/>
                  </a:lnTo>
                  <a:lnTo>
                    <a:pt x="2097301" y="1681788"/>
                  </a:lnTo>
                  <a:lnTo>
                    <a:pt x="2093595" y="1679938"/>
                  </a:lnTo>
                  <a:lnTo>
                    <a:pt x="2089890" y="1677559"/>
                  </a:lnTo>
                  <a:lnTo>
                    <a:pt x="2086184" y="1675180"/>
                  </a:lnTo>
                  <a:lnTo>
                    <a:pt x="2083008" y="1672273"/>
                  </a:lnTo>
                  <a:lnTo>
                    <a:pt x="2079832" y="1668836"/>
                  </a:lnTo>
                  <a:lnTo>
                    <a:pt x="2076656" y="1665400"/>
                  </a:lnTo>
                  <a:lnTo>
                    <a:pt x="2074009" y="1661436"/>
                  </a:lnTo>
                  <a:lnTo>
                    <a:pt x="2071097" y="1657207"/>
                  </a:lnTo>
                  <a:lnTo>
                    <a:pt x="2068715" y="1652449"/>
                  </a:lnTo>
                  <a:lnTo>
                    <a:pt x="2066069" y="1647691"/>
                  </a:lnTo>
                  <a:lnTo>
                    <a:pt x="2064216" y="1642405"/>
                  </a:lnTo>
                  <a:lnTo>
                    <a:pt x="2062098" y="1636590"/>
                  </a:lnTo>
                  <a:lnTo>
                    <a:pt x="2021073" y="1531392"/>
                  </a:lnTo>
                  <a:lnTo>
                    <a:pt x="2020015" y="1529278"/>
                  </a:lnTo>
                  <a:lnTo>
                    <a:pt x="2018691" y="1526899"/>
                  </a:lnTo>
                  <a:lnTo>
                    <a:pt x="2016574" y="1524520"/>
                  </a:lnTo>
                  <a:lnTo>
                    <a:pt x="2014456" y="1521877"/>
                  </a:lnTo>
                  <a:lnTo>
                    <a:pt x="2012868" y="1520819"/>
                  </a:lnTo>
                  <a:lnTo>
                    <a:pt x="2011280" y="1519762"/>
                  </a:lnTo>
                  <a:lnTo>
                    <a:pt x="2009692" y="1518705"/>
                  </a:lnTo>
                  <a:lnTo>
                    <a:pt x="2007575" y="1518176"/>
                  </a:lnTo>
                  <a:lnTo>
                    <a:pt x="2005722" y="1517648"/>
                  </a:lnTo>
                  <a:lnTo>
                    <a:pt x="2003340" y="1517648"/>
                  </a:lnTo>
                  <a:lnTo>
                    <a:pt x="2000164" y="1517912"/>
                  </a:lnTo>
                  <a:lnTo>
                    <a:pt x="1996988" y="1518705"/>
                  </a:lnTo>
                  <a:lnTo>
                    <a:pt x="1994606" y="1520027"/>
                  </a:lnTo>
                  <a:lnTo>
                    <a:pt x="1992488" y="1521084"/>
                  </a:lnTo>
                  <a:lnTo>
                    <a:pt x="1990900" y="1522141"/>
                  </a:lnTo>
                  <a:lnTo>
                    <a:pt x="1989312" y="1523991"/>
                  </a:lnTo>
                  <a:lnTo>
                    <a:pt x="1987989" y="1525313"/>
                  </a:lnTo>
                  <a:lnTo>
                    <a:pt x="1986930" y="1527163"/>
                  </a:lnTo>
                  <a:lnTo>
                    <a:pt x="1985871" y="1529013"/>
                  </a:lnTo>
                  <a:lnTo>
                    <a:pt x="1985342" y="1530599"/>
                  </a:lnTo>
                  <a:lnTo>
                    <a:pt x="1984548" y="1534300"/>
                  </a:lnTo>
                  <a:lnTo>
                    <a:pt x="1984283" y="1538000"/>
                  </a:lnTo>
                  <a:lnTo>
                    <a:pt x="1984283" y="1541172"/>
                  </a:lnTo>
                  <a:lnTo>
                    <a:pt x="1984812" y="1544079"/>
                  </a:lnTo>
                  <a:lnTo>
                    <a:pt x="2036160" y="1686281"/>
                  </a:lnTo>
                  <a:lnTo>
                    <a:pt x="2037483" y="1690775"/>
                  </a:lnTo>
                  <a:lnTo>
                    <a:pt x="2038013" y="1695004"/>
                  </a:lnTo>
                  <a:lnTo>
                    <a:pt x="2038542" y="1698968"/>
                  </a:lnTo>
                  <a:lnTo>
                    <a:pt x="2038542" y="1702933"/>
                  </a:lnTo>
                  <a:lnTo>
                    <a:pt x="2038542" y="1706634"/>
                  </a:lnTo>
                  <a:lnTo>
                    <a:pt x="2038277" y="1710070"/>
                  </a:lnTo>
                  <a:lnTo>
                    <a:pt x="2037748" y="1713242"/>
                  </a:lnTo>
                  <a:lnTo>
                    <a:pt x="2036954" y="1716678"/>
                  </a:lnTo>
                  <a:lnTo>
                    <a:pt x="2035895" y="1719585"/>
                  </a:lnTo>
                  <a:lnTo>
                    <a:pt x="2034837" y="1722493"/>
                  </a:lnTo>
                  <a:lnTo>
                    <a:pt x="2033778" y="1725136"/>
                  </a:lnTo>
                  <a:lnTo>
                    <a:pt x="2032454" y="1727515"/>
                  </a:lnTo>
                  <a:lnTo>
                    <a:pt x="2029278" y="1732272"/>
                  </a:lnTo>
                  <a:lnTo>
                    <a:pt x="2025838" y="1736237"/>
                  </a:lnTo>
                  <a:lnTo>
                    <a:pt x="2022397" y="1739673"/>
                  </a:lnTo>
                  <a:lnTo>
                    <a:pt x="2019221" y="1742845"/>
                  </a:lnTo>
                  <a:lnTo>
                    <a:pt x="2015780" y="1744959"/>
                  </a:lnTo>
                  <a:lnTo>
                    <a:pt x="2012604" y="1746810"/>
                  </a:lnTo>
                  <a:lnTo>
                    <a:pt x="2007839" y="1749453"/>
                  </a:lnTo>
                  <a:lnTo>
                    <a:pt x="2005987" y="1750246"/>
                  </a:lnTo>
                  <a:lnTo>
                    <a:pt x="2003340" y="1750774"/>
                  </a:lnTo>
                  <a:lnTo>
                    <a:pt x="2000958" y="1751303"/>
                  </a:lnTo>
                  <a:lnTo>
                    <a:pt x="1998311" y="1751832"/>
                  </a:lnTo>
                  <a:lnTo>
                    <a:pt x="1995929" y="1751832"/>
                  </a:lnTo>
                  <a:lnTo>
                    <a:pt x="1991429" y="1751303"/>
                  </a:lnTo>
                  <a:lnTo>
                    <a:pt x="1988783" y="1751039"/>
                  </a:lnTo>
                  <a:lnTo>
                    <a:pt x="1986401" y="1750510"/>
                  </a:lnTo>
                  <a:lnTo>
                    <a:pt x="1984018" y="1749717"/>
                  </a:lnTo>
                  <a:lnTo>
                    <a:pt x="1981372" y="1748924"/>
                  </a:lnTo>
                  <a:lnTo>
                    <a:pt x="1976607" y="1746281"/>
                  </a:lnTo>
                  <a:lnTo>
                    <a:pt x="1971843" y="1743374"/>
                  </a:lnTo>
                  <a:lnTo>
                    <a:pt x="1967608" y="1739937"/>
                  </a:lnTo>
                  <a:lnTo>
                    <a:pt x="1963638" y="1735708"/>
                  </a:lnTo>
                  <a:lnTo>
                    <a:pt x="1959933" y="1730951"/>
                  </a:lnTo>
                  <a:lnTo>
                    <a:pt x="1956757" y="1725929"/>
                  </a:lnTo>
                  <a:lnTo>
                    <a:pt x="1956492" y="1724607"/>
                  </a:lnTo>
                  <a:lnTo>
                    <a:pt x="1956227" y="1723286"/>
                  </a:lnTo>
                  <a:lnTo>
                    <a:pt x="1895087" y="1569454"/>
                  </a:lnTo>
                  <a:lnTo>
                    <a:pt x="1893763" y="1566810"/>
                  </a:lnTo>
                  <a:lnTo>
                    <a:pt x="1892440" y="1564167"/>
                  </a:lnTo>
                  <a:lnTo>
                    <a:pt x="1890587" y="1561788"/>
                  </a:lnTo>
                  <a:lnTo>
                    <a:pt x="1887940" y="1558881"/>
                  </a:lnTo>
                  <a:lnTo>
                    <a:pt x="1886352" y="1557824"/>
                  </a:lnTo>
                  <a:lnTo>
                    <a:pt x="1884500" y="1556766"/>
                  </a:lnTo>
                  <a:lnTo>
                    <a:pt x="1882647" y="1555709"/>
                  </a:lnTo>
                  <a:lnTo>
                    <a:pt x="1880265" y="1554916"/>
                  </a:lnTo>
                  <a:lnTo>
                    <a:pt x="1878147" y="1554388"/>
                  </a:lnTo>
                  <a:lnTo>
                    <a:pt x="1875500" y="1554123"/>
                  </a:lnTo>
                  <a:lnTo>
                    <a:pt x="1873648" y="1554388"/>
                  </a:lnTo>
                  <a:lnTo>
                    <a:pt x="1872060" y="1554652"/>
                  </a:lnTo>
                  <a:lnTo>
                    <a:pt x="1867825" y="1555973"/>
                  </a:lnTo>
                  <a:lnTo>
                    <a:pt x="1865443" y="1556766"/>
                  </a:lnTo>
                  <a:lnTo>
                    <a:pt x="1863590" y="1557824"/>
                  </a:lnTo>
                  <a:lnTo>
                    <a:pt x="1861737" y="1558881"/>
                  </a:lnTo>
                  <a:lnTo>
                    <a:pt x="1860414" y="1560467"/>
                  </a:lnTo>
                  <a:lnTo>
                    <a:pt x="1859355" y="1561788"/>
                  </a:lnTo>
                  <a:lnTo>
                    <a:pt x="1858296" y="1563110"/>
                  </a:lnTo>
                  <a:lnTo>
                    <a:pt x="1857238" y="1564960"/>
                  </a:lnTo>
                  <a:lnTo>
                    <a:pt x="1856708" y="1566282"/>
                  </a:lnTo>
                  <a:lnTo>
                    <a:pt x="1856179" y="1569454"/>
                  </a:lnTo>
                  <a:lnTo>
                    <a:pt x="1855914" y="1572361"/>
                  </a:lnTo>
                  <a:lnTo>
                    <a:pt x="1856179" y="1575269"/>
                  </a:lnTo>
                  <a:lnTo>
                    <a:pt x="1856708" y="1577383"/>
                  </a:lnTo>
                  <a:lnTo>
                    <a:pt x="1904086" y="1702669"/>
                  </a:lnTo>
                  <a:lnTo>
                    <a:pt x="1906468" y="1709277"/>
                  </a:lnTo>
                  <a:lnTo>
                    <a:pt x="1909644" y="1716149"/>
                  </a:lnTo>
                  <a:lnTo>
                    <a:pt x="1910438" y="1720378"/>
                  </a:lnTo>
                  <a:lnTo>
                    <a:pt x="1910703" y="1724871"/>
                  </a:lnTo>
                  <a:lnTo>
                    <a:pt x="1910703" y="1729101"/>
                  </a:lnTo>
                  <a:lnTo>
                    <a:pt x="1910438" y="1733065"/>
                  </a:lnTo>
                  <a:lnTo>
                    <a:pt x="1909909" y="1736766"/>
                  </a:lnTo>
                  <a:lnTo>
                    <a:pt x="1909115" y="1740202"/>
                  </a:lnTo>
                  <a:lnTo>
                    <a:pt x="1907791" y="1743902"/>
                  </a:lnTo>
                  <a:lnTo>
                    <a:pt x="1906468" y="1746810"/>
                  </a:lnTo>
                  <a:lnTo>
                    <a:pt x="1905144" y="1750246"/>
                  </a:lnTo>
                  <a:lnTo>
                    <a:pt x="1903292" y="1753418"/>
                  </a:lnTo>
                  <a:lnTo>
                    <a:pt x="1901439" y="1756061"/>
                  </a:lnTo>
                  <a:lnTo>
                    <a:pt x="1899586" y="1758968"/>
                  </a:lnTo>
                  <a:lnTo>
                    <a:pt x="1897204" y="1761611"/>
                  </a:lnTo>
                  <a:lnTo>
                    <a:pt x="1894557" y="1763726"/>
                  </a:lnTo>
                  <a:lnTo>
                    <a:pt x="1891910" y="1766105"/>
                  </a:lnTo>
                  <a:lnTo>
                    <a:pt x="1888999" y="1768219"/>
                  </a:lnTo>
                  <a:lnTo>
                    <a:pt x="1886352" y="1769805"/>
                  </a:lnTo>
                  <a:lnTo>
                    <a:pt x="1883176" y="1771655"/>
                  </a:lnTo>
                  <a:lnTo>
                    <a:pt x="1880000" y="1772977"/>
                  </a:lnTo>
                  <a:lnTo>
                    <a:pt x="1876824" y="1774034"/>
                  </a:lnTo>
                  <a:lnTo>
                    <a:pt x="1873118" y="1775356"/>
                  </a:lnTo>
                  <a:lnTo>
                    <a:pt x="1869413" y="1775884"/>
                  </a:lnTo>
                  <a:lnTo>
                    <a:pt x="1865707" y="1776413"/>
                  </a:lnTo>
                  <a:lnTo>
                    <a:pt x="1862267" y="1776413"/>
                  </a:lnTo>
                  <a:lnTo>
                    <a:pt x="1859355" y="1776413"/>
                  </a:lnTo>
                  <a:lnTo>
                    <a:pt x="1856179" y="1776149"/>
                  </a:lnTo>
                  <a:lnTo>
                    <a:pt x="1852473" y="1775620"/>
                  </a:lnTo>
                  <a:lnTo>
                    <a:pt x="1849297" y="1774299"/>
                  </a:lnTo>
                  <a:lnTo>
                    <a:pt x="1845857" y="1773241"/>
                  </a:lnTo>
                  <a:lnTo>
                    <a:pt x="1842416" y="1772184"/>
                  </a:lnTo>
                  <a:lnTo>
                    <a:pt x="1838975" y="1770598"/>
                  </a:lnTo>
                  <a:lnTo>
                    <a:pt x="1836063" y="1768484"/>
                  </a:lnTo>
                  <a:lnTo>
                    <a:pt x="1832887" y="1766633"/>
                  </a:lnTo>
                  <a:lnTo>
                    <a:pt x="1829976" y="1764255"/>
                  </a:lnTo>
                  <a:lnTo>
                    <a:pt x="1827594" y="1761876"/>
                  </a:lnTo>
                  <a:lnTo>
                    <a:pt x="1824947" y="1759233"/>
                  </a:lnTo>
                  <a:lnTo>
                    <a:pt x="1822830" y="1756589"/>
                  </a:lnTo>
                  <a:lnTo>
                    <a:pt x="1820447" y="1753418"/>
                  </a:lnTo>
                  <a:lnTo>
                    <a:pt x="1818595" y="1750246"/>
                  </a:lnTo>
                  <a:lnTo>
                    <a:pt x="1816742" y="1747338"/>
                  </a:lnTo>
                  <a:lnTo>
                    <a:pt x="1815419" y="1743638"/>
                  </a:lnTo>
                  <a:lnTo>
                    <a:pt x="1814360" y="1740202"/>
                  </a:lnTo>
                  <a:lnTo>
                    <a:pt x="1813566" y="1738352"/>
                  </a:lnTo>
                  <a:lnTo>
                    <a:pt x="1747396" y="1584784"/>
                  </a:lnTo>
                  <a:lnTo>
                    <a:pt x="1743161" y="1575797"/>
                  </a:lnTo>
                  <a:lnTo>
                    <a:pt x="1733104" y="1553859"/>
                  </a:lnTo>
                  <a:lnTo>
                    <a:pt x="1700284" y="1485137"/>
                  </a:lnTo>
                  <a:lnTo>
                    <a:pt x="1633849" y="1346635"/>
                  </a:lnTo>
                  <a:lnTo>
                    <a:pt x="1633055" y="1345049"/>
                  </a:lnTo>
                  <a:lnTo>
                    <a:pt x="1631997" y="1344256"/>
                  </a:lnTo>
                  <a:lnTo>
                    <a:pt x="1629879" y="1343199"/>
                  </a:lnTo>
                  <a:lnTo>
                    <a:pt x="1626703" y="1341877"/>
                  </a:lnTo>
                  <a:lnTo>
                    <a:pt x="1622998" y="1340027"/>
                  </a:lnTo>
                  <a:lnTo>
                    <a:pt x="1621410" y="1339499"/>
                  </a:lnTo>
                  <a:lnTo>
                    <a:pt x="1619028" y="1338970"/>
                  </a:lnTo>
                  <a:lnTo>
                    <a:pt x="1617175" y="1338706"/>
                  </a:lnTo>
                  <a:lnTo>
                    <a:pt x="1614793" y="1338706"/>
                  </a:lnTo>
                  <a:lnTo>
                    <a:pt x="1612675" y="1338706"/>
                  </a:lnTo>
                  <a:lnTo>
                    <a:pt x="1610293" y="1338970"/>
                  </a:lnTo>
                  <a:lnTo>
                    <a:pt x="1608176" y="1339499"/>
                  </a:lnTo>
                  <a:lnTo>
                    <a:pt x="1605529" y="1340292"/>
                  </a:lnTo>
                  <a:lnTo>
                    <a:pt x="1603412" y="1341613"/>
                  </a:lnTo>
                  <a:lnTo>
                    <a:pt x="1601029" y="1342670"/>
                  </a:lnTo>
                  <a:lnTo>
                    <a:pt x="1598912" y="1344256"/>
                  </a:lnTo>
                  <a:lnTo>
                    <a:pt x="1596265" y="1346107"/>
                  </a:lnTo>
                  <a:lnTo>
                    <a:pt x="1591501" y="1350336"/>
                  </a:lnTo>
                  <a:lnTo>
                    <a:pt x="1586472" y="1355622"/>
                  </a:lnTo>
                  <a:lnTo>
                    <a:pt x="1581443" y="1361701"/>
                  </a:lnTo>
                  <a:lnTo>
                    <a:pt x="1576150" y="1369102"/>
                  </a:lnTo>
                  <a:lnTo>
                    <a:pt x="1534331" y="1419322"/>
                  </a:lnTo>
                  <a:lnTo>
                    <a:pt x="1528772" y="1407956"/>
                  </a:lnTo>
                  <a:lnTo>
                    <a:pt x="1524537" y="1397384"/>
                  </a:lnTo>
                  <a:lnTo>
                    <a:pt x="1520303" y="1387604"/>
                  </a:lnTo>
                  <a:lnTo>
                    <a:pt x="1516597" y="1378617"/>
                  </a:lnTo>
                  <a:lnTo>
                    <a:pt x="1513421" y="1370159"/>
                  </a:lnTo>
                  <a:lnTo>
                    <a:pt x="1511039" y="1362494"/>
                  </a:lnTo>
                  <a:lnTo>
                    <a:pt x="1508921" y="1355886"/>
                  </a:lnTo>
                  <a:lnTo>
                    <a:pt x="1507333" y="1349543"/>
                  </a:lnTo>
                  <a:lnTo>
                    <a:pt x="1505745" y="1343992"/>
                  </a:lnTo>
                  <a:lnTo>
                    <a:pt x="1504687" y="1339234"/>
                  </a:lnTo>
                  <a:lnTo>
                    <a:pt x="1503628" y="1331569"/>
                  </a:lnTo>
                  <a:lnTo>
                    <a:pt x="1503363" y="1326811"/>
                  </a:lnTo>
                  <a:lnTo>
                    <a:pt x="1503363" y="1324433"/>
                  </a:lnTo>
                  <a:lnTo>
                    <a:pt x="1507069" y="1308045"/>
                  </a:lnTo>
                  <a:lnTo>
                    <a:pt x="1511039" y="1292450"/>
                  </a:lnTo>
                  <a:lnTo>
                    <a:pt x="1514744" y="1277384"/>
                  </a:lnTo>
                  <a:lnTo>
                    <a:pt x="1518979" y="1262583"/>
                  </a:lnTo>
                  <a:lnTo>
                    <a:pt x="1523214" y="1248310"/>
                  </a:lnTo>
                  <a:lnTo>
                    <a:pt x="1527714" y="1234301"/>
                  </a:lnTo>
                  <a:lnTo>
                    <a:pt x="1532213" y="1220821"/>
                  </a:lnTo>
                  <a:lnTo>
                    <a:pt x="1536713" y="1207869"/>
                  </a:lnTo>
                  <a:lnTo>
                    <a:pt x="1541477" y="1195446"/>
                  </a:lnTo>
                  <a:lnTo>
                    <a:pt x="1546241" y="1183024"/>
                  </a:lnTo>
                  <a:lnTo>
                    <a:pt x="1555505" y="1159764"/>
                  </a:lnTo>
                  <a:lnTo>
                    <a:pt x="1564769" y="1137561"/>
                  </a:lnTo>
                  <a:lnTo>
                    <a:pt x="1573768" y="1116944"/>
                  </a:lnTo>
                  <a:lnTo>
                    <a:pt x="1586737" y="1086548"/>
                  </a:lnTo>
                  <a:lnTo>
                    <a:pt x="1592560" y="1072275"/>
                  </a:lnTo>
                  <a:lnTo>
                    <a:pt x="1597853" y="1058795"/>
                  </a:lnTo>
                  <a:lnTo>
                    <a:pt x="1601823" y="1045843"/>
                  </a:lnTo>
                  <a:lnTo>
                    <a:pt x="1603941" y="1039500"/>
                  </a:lnTo>
                  <a:lnTo>
                    <a:pt x="1605529" y="1033685"/>
                  </a:lnTo>
                  <a:lnTo>
                    <a:pt x="1606852" y="1027870"/>
                  </a:lnTo>
                  <a:lnTo>
                    <a:pt x="1608176" y="1022055"/>
                  </a:lnTo>
                  <a:lnTo>
                    <a:pt x="1608970" y="1016240"/>
                  </a:lnTo>
                  <a:lnTo>
                    <a:pt x="1609499" y="1010689"/>
                  </a:lnTo>
                  <a:lnTo>
                    <a:pt x="1609499" y="1006196"/>
                  </a:lnTo>
                  <a:lnTo>
                    <a:pt x="1609234" y="1000645"/>
                  </a:lnTo>
                  <a:lnTo>
                    <a:pt x="1608705" y="994566"/>
                  </a:lnTo>
                  <a:lnTo>
                    <a:pt x="1607646" y="987694"/>
                  </a:lnTo>
                  <a:lnTo>
                    <a:pt x="1605794" y="980558"/>
                  </a:lnTo>
                  <a:lnTo>
                    <a:pt x="1604206" y="972628"/>
                  </a:lnTo>
                  <a:lnTo>
                    <a:pt x="1601823" y="964170"/>
                  </a:lnTo>
                  <a:lnTo>
                    <a:pt x="1599706" y="955447"/>
                  </a:lnTo>
                  <a:lnTo>
                    <a:pt x="1594148" y="936681"/>
                  </a:lnTo>
                  <a:lnTo>
                    <a:pt x="1587796" y="917122"/>
                  </a:lnTo>
                  <a:lnTo>
                    <a:pt x="1580914" y="896505"/>
                  </a:lnTo>
                  <a:lnTo>
                    <a:pt x="1573238" y="875888"/>
                  </a:lnTo>
                  <a:lnTo>
                    <a:pt x="1565827" y="855272"/>
                  </a:lnTo>
                  <a:lnTo>
                    <a:pt x="1558152" y="835448"/>
                  </a:lnTo>
                  <a:lnTo>
                    <a:pt x="1543859" y="798708"/>
                  </a:lnTo>
                  <a:lnTo>
                    <a:pt x="1531684" y="768840"/>
                  </a:lnTo>
                  <a:lnTo>
                    <a:pt x="1523479" y="749810"/>
                  </a:lnTo>
                  <a:lnTo>
                    <a:pt x="1539359" y="747959"/>
                  </a:lnTo>
                  <a:lnTo>
                    <a:pt x="1564504" y="745316"/>
                  </a:lnTo>
                  <a:lnTo>
                    <a:pt x="1598383" y="741880"/>
                  </a:lnTo>
                  <a:lnTo>
                    <a:pt x="1639937" y="738973"/>
                  </a:lnTo>
                  <a:lnTo>
                    <a:pt x="1663493" y="737122"/>
                  </a:lnTo>
                  <a:lnTo>
                    <a:pt x="1688638" y="735537"/>
                  </a:lnTo>
                  <a:lnTo>
                    <a:pt x="1715635" y="734215"/>
                  </a:lnTo>
                  <a:lnTo>
                    <a:pt x="1744220" y="732893"/>
                  </a:lnTo>
                  <a:lnTo>
                    <a:pt x="1773864" y="731836"/>
                  </a:lnTo>
                  <a:lnTo>
                    <a:pt x="1805096" y="731043"/>
                  </a:lnTo>
                  <a:lnTo>
                    <a:pt x="1837387" y="730514"/>
                  </a:lnTo>
                  <a:lnTo>
                    <a:pt x="1871001" y="730250"/>
                  </a:lnTo>
                  <a:close/>
                  <a:moveTo>
                    <a:pt x="357998" y="639763"/>
                  </a:moveTo>
                  <a:lnTo>
                    <a:pt x="361699" y="639763"/>
                  </a:lnTo>
                  <a:lnTo>
                    <a:pt x="365665" y="640293"/>
                  </a:lnTo>
                  <a:lnTo>
                    <a:pt x="369103" y="640823"/>
                  </a:lnTo>
                  <a:lnTo>
                    <a:pt x="372540" y="641882"/>
                  </a:lnTo>
                  <a:lnTo>
                    <a:pt x="375977" y="643207"/>
                  </a:lnTo>
                  <a:lnTo>
                    <a:pt x="379414" y="644532"/>
                  </a:lnTo>
                  <a:lnTo>
                    <a:pt x="382587" y="646386"/>
                  </a:lnTo>
                  <a:lnTo>
                    <a:pt x="385495" y="647975"/>
                  </a:lnTo>
                  <a:lnTo>
                    <a:pt x="388668" y="650095"/>
                  </a:lnTo>
                  <a:lnTo>
                    <a:pt x="391577" y="652479"/>
                  </a:lnTo>
                  <a:lnTo>
                    <a:pt x="393956" y="654863"/>
                  </a:lnTo>
                  <a:lnTo>
                    <a:pt x="396600" y="657777"/>
                  </a:lnTo>
                  <a:lnTo>
                    <a:pt x="398715" y="660691"/>
                  </a:lnTo>
                  <a:lnTo>
                    <a:pt x="401095" y="663605"/>
                  </a:lnTo>
                  <a:lnTo>
                    <a:pt x="402946" y="666784"/>
                  </a:lnTo>
                  <a:lnTo>
                    <a:pt x="404532" y="670228"/>
                  </a:lnTo>
                  <a:lnTo>
                    <a:pt x="405590" y="671817"/>
                  </a:lnTo>
                  <a:lnTo>
                    <a:pt x="489934" y="816459"/>
                  </a:lnTo>
                  <a:lnTo>
                    <a:pt x="494957" y="824936"/>
                  </a:lnTo>
                  <a:lnTo>
                    <a:pt x="508177" y="845864"/>
                  </a:lnTo>
                  <a:lnTo>
                    <a:pt x="549952" y="911562"/>
                  </a:lnTo>
                  <a:lnTo>
                    <a:pt x="634560" y="1043488"/>
                  </a:lnTo>
                  <a:lnTo>
                    <a:pt x="635089" y="1044283"/>
                  </a:lnTo>
                  <a:lnTo>
                    <a:pt x="635882" y="1045078"/>
                  </a:lnTo>
                  <a:lnTo>
                    <a:pt x="637204" y="1045873"/>
                  </a:lnTo>
                  <a:lnTo>
                    <a:pt x="640642" y="1047727"/>
                  </a:lnTo>
                  <a:lnTo>
                    <a:pt x="644343" y="1050111"/>
                  </a:lnTo>
                  <a:lnTo>
                    <a:pt x="646194" y="1050906"/>
                  </a:lnTo>
                  <a:lnTo>
                    <a:pt x="648574" y="1051436"/>
                  </a:lnTo>
                  <a:lnTo>
                    <a:pt x="650953" y="1051966"/>
                  </a:lnTo>
                  <a:lnTo>
                    <a:pt x="653597" y="1051966"/>
                  </a:lnTo>
                  <a:lnTo>
                    <a:pt x="655448" y="1051966"/>
                  </a:lnTo>
                  <a:lnTo>
                    <a:pt x="657828" y="1051436"/>
                  </a:lnTo>
                  <a:lnTo>
                    <a:pt x="659943" y="1050906"/>
                  </a:lnTo>
                  <a:lnTo>
                    <a:pt x="662322" y="1050111"/>
                  </a:lnTo>
                  <a:lnTo>
                    <a:pt x="664173" y="1049052"/>
                  </a:lnTo>
                  <a:lnTo>
                    <a:pt x="666553" y="1047462"/>
                  </a:lnTo>
                  <a:lnTo>
                    <a:pt x="668404" y="1045873"/>
                  </a:lnTo>
                  <a:lnTo>
                    <a:pt x="670783" y="1044283"/>
                  </a:lnTo>
                  <a:lnTo>
                    <a:pt x="672898" y="1041899"/>
                  </a:lnTo>
                  <a:lnTo>
                    <a:pt x="675014" y="1039780"/>
                  </a:lnTo>
                  <a:lnTo>
                    <a:pt x="678980" y="1033952"/>
                  </a:lnTo>
                  <a:lnTo>
                    <a:pt x="683474" y="1027329"/>
                  </a:lnTo>
                  <a:lnTo>
                    <a:pt x="687705" y="1019381"/>
                  </a:lnTo>
                  <a:lnTo>
                    <a:pt x="721019" y="951829"/>
                  </a:lnTo>
                  <a:lnTo>
                    <a:pt x="727365" y="962690"/>
                  </a:lnTo>
                  <a:lnTo>
                    <a:pt x="733446" y="972757"/>
                  </a:lnTo>
                  <a:lnTo>
                    <a:pt x="738734" y="982029"/>
                  </a:lnTo>
                  <a:lnTo>
                    <a:pt x="743493" y="990771"/>
                  </a:lnTo>
                  <a:lnTo>
                    <a:pt x="747459" y="998983"/>
                  </a:lnTo>
                  <a:lnTo>
                    <a:pt x="750897" y="1006401"/>
                  </a:lnTo>
                  <a:lnTo>
                    <a:pt x="754069" y="1013288"/>
                  </a:lnTo>
                  <a:lnTo>
                    <a:pt x="756449" y="1019381"/>
                  </a:lnTo>
                  <a:lnTo>
                    <a:pt x="758564" y="1024945"/>
                  </a:lnTo>
                  <a:lnTo>
                    <a:pt x="760151" y="1029713"/>
                  </a:lnTo>
                  <a:lnTo>
                    <a:pt x="762530" y="1037660"/>
                  </a:lnTo>
                  <a:lnTo>
                    <a:pt x="763588" y="1042959"/>
                  </a:lnTo>
                  <a:lnTo>
                    <a:pt x="763588" y="1045608"/>
                  </a:lnTo>
                  <a:lnTo>
                    <a:pt x="762266" y="1062032"/>
                  </a:lnTo>
                  <a:lnTo>
                    <a:pt x="760151" y="1078192"/>
                  </a:lnTo>
                  <a:lnTo>
                    <a:pt x="758300" y="1093822"/>
                  </a:lnTo>
                  <a:lnTo>
                    <a:pt x="755656" y="1109186"/>
                  </a:lnTo>
                  <a:lnTo>
                    <a:pt x="753276" y="1123757"/>
                  </a:lnTo>
                  <a:lnTo>
                    <a:pt x="750632" y="1138062"/>
                  </a:lnTo>
                  <a:lnTo>
                    <a:pt x="747459" y="1152102"/>
                  </a:lnTo>
                  <a:lnTo>
                    <a:pt x="744815" y="1165613"/>
                  </a:lnTo>
                  <a:lnTo>
                    <a:pt x="741643" y="1178858"/>
                  </a:lnTo>
                  <a:lnTo>
                    <a:pt x="738734" y="1191574"/>
                  </a:lnTo>
                  <a:lnTo>
                    <a:pt x="732124" y="1215946"/>
                  </a:lnTo>
                  <a:lnTo>
                    <a:pt x="725779" y="1238728"/>
                  </a:lnTo>
                  <a:lnTo>
                    <a:pt x="719433" y="1260451"/>
                  </a:lnTo>
                  <a:lnTo>
                    <a:pt x="710179" y="1292505"/>
                  </a:lnTo>
                  <a:lnTo>
                    <a:pt x="706213" y="1307340"/>
                  </a:lnTo>
                  <a:lnTo>
                    <a:pt x="703040" y="1321381"/>
                  </a:lnTo>
                  <a:lnTo>
                    <a:pt x="700132" y="1334626"/>
                  </a:lnTo>
                  <a:lnTo>
                    <a:pt x="699074" y="1340984"/>
                  </a:lnTo>
                  <a:lnTo>
                    <a:pt x="698281" y="1347342"/>
                  </a:lnTo>
                  <a:lnTo>
                    <a:pt x="697752" y="1353435"/>
                  </a:lnTo>
                  <a:lnTo>
                    <a:pt x="696959" y="1358998"/>
                  </a:lnTo>
                  <a:lnTo>
                    <a:pt x="696695" y="1365091"/>
                  </a:lnTo>
                  <a:lnTo>
                    <a:pt x="696959" y="1370654"/>
                  </a:lnTo>
                  <a:lnTo>
                    <a:pt x="697223" y="1374363"/>
                  </a:lnTo>
                  <a:lnTo>
                    <a:pt x="698017" y="1378602"/>
                  </a:lnTo>
                  <a:lnTo>
                    <a:pt x="699074" y="1383105"/>
                  </a:lnTo>
                  <a:lnTo>
                    <a:pt x="700396" y="1388403"/>
                  </a:lnTo>
                  <a:lnTo>
                    <a:pt x="702247" y="1393966"/>
                  </a:lnTo>
                  <a:lnTo>
                    <a:pt x="704098" y="1399794"/>
                  </a:lnTo>
                  <a:lnTo>
                    <a:pt x="709121" y="1413570"/>
                  </a:lnTo>
                  <a:lnTo>
                    <a:pt x="715467" y="1429465"/>
                  </a:lnTo>
                  <a:lnTo>
                    <a:pt x="723399" y="1447214"/>
                  </a:lnTo>
                  <a:lnTo>
                    <a:pt x="732653" y="1466552"/>
                  </a:lnTo>
                  <a:lnTo>
                    <a:pt x="743229" y="1488010"/>
                  </a:lnTo>
                  <a:lnTo>
                    <a:pt x="595694" y="1491719"/>
                  </a:lnTo>
                  <a:lnTo>
                    <a:pt x="541492" y="1493308"/>
                  </a:lnTo>
                  <a:lnTo>
                    <a:pt x="515845" y="1493838"/>
                  </a:lnTo>
                  <a:lnTo>
                    <a:pt x="369367" y="1491719"/>
                  </a:lnTo>
                  <a:lnTo>
                    <a:pt x="354032" y="1473175"/>
                  </a:lnTo>
                  <a:lnTo>
                    <a:pt x="335524" y="1451452"/>
                  </a:lnTo>
                  <a:lnTo>
                    <a:pt x="315165" y="1427345"/>
                  </a:lnTo>
                  <a:lnTo>
                    <a:pt x="293484" y="1402973"/>
                  </a:lnTo>
                  <a:lnTo>
                    <a:pt x="271803" y="1378602"/>
                  </a:lnTo>
                  <a:lnTo>
                    <a:pt x="251445" y="1356084"/>
                  </a:lnTo>
                  <a:lnTo>
                    <a:pt x="233201" y="1335951"/>
                  </a:lnTo>
                  <a:lnTo>
                    <a:pt x="218130" y="1320321"/>
                  </a:lnTo>
                  <a:lnTo>
                    <a:pt x="211784" y="1314228"/>
                  </a:lnTo>
                  <a:lnTo>
                    <a:pt x="205703" y="1307075"/>
                  </a:lnTo>
                  <a:lnTo>
                    <a:pt x="198829" y="1299658"/>
                  </a:lnTo>
                  <a:lnTo>
                    <a:pt x="192219" y="1291711"/>
                  </a:lnTo>
                  <a:lnTo>
                    <a:pt x="185080" y="1283233"/>
                  </a:lnTo>
                  <a:lnTo>
                    <a:pt x="178206" y="1274491"/>
                  </a:lnTo>
                  <a:lnTo>
                    <a:pt x="171067" y="1265219"/>
                  </a:lnTo>
                  <a:lnTo>
                    <a:pt x="164192" y="1255947"/>
                  </a:lnTo>
                  <a:lnTo>
                    <a:pt x="157054" y="1246411"/>
                  </a:lnTo>
                  <a:lnTo>
                    <a:pt x="150444" y="1236874"/>
                  </a:lnTo>
                  <a:lnTo>
                    <a:pt x="143834" y="1227337"/>
                  </a:lnTo>
                  <a:lnTo>
                    <a:pt x="138017" y="1218065"/>
                  </a:lnTo>
                  <a:lnTo>
                    <a:pt x="132200" y="1208528"/>
                  </a:lnTo>
                  <a:lnTo>
                    <a:pt x="127176" y="1200051"/>
                  </a:lnTo>
                  <a:lnTo>
                    <a:pt x="122417" y="1191309"/>
                  </a:lnTo>
                  <a:lnTo>
                    <a:pt x="118187" y="1183097"/>
                  </a:lnTo>
                  <a:lnTo>
                    <a:pt x="64514" y="1059913"/>
                  </a:lnTo>
                  <a:lnTo>
                    <a:pt x="4759" y="921629"/>
                  </a:lnTo>
                  <a:lnTo>
                    <a:pt x="2379" y="916331"/>
                  </a:lnTo>
                  <a:lnTo>
                    <a:pt x="1057" y="910503"/>
                  </a:lnTo>
                  <a:lnTo>
                    <a:pt x="264" y="905204"/>
                  </a:lnTo>
                  <a:lnTo>
                    <a:pt x="0" y="899906"/>
                  </a:lnTo>
                  <a:lnTo>
                    <a:pt x="0" y="896992"/>
                  </a:lnTo>
                  <a:lnTo>
                    <a:pt x="264" y="894343"/>
                  </a:lnTo>
                  <a:lnTo>
                    <a:pt x="793" y="891694"/>
                  </a:lnTo>
                  <a:lnTo>
                    <a:pt x="1322" y="889045"/>
                  </a:lnTo>
                  <a:lnTo>
                    <a:pt x="1851" y="886396"/>
                  </a:lnTo>
                  <a:lnTo>
                    <a:pt x="2908" y="884276"/>
                  </a:lnTo>
                  <a:lnTo>
                    <a:pt x="3966" y="881627"/>
                  </a:lnTo>
                  <a:lnTo>
                    <a:pt x="5023" y="879508"/>
                  </a:lnTo>
                  <a:lnTo>
                    <a:pt x="6345" y="877389"/>
                  </a:lnTo>
                  <a:lnTo>
                    <a:pt x="7932" y="875799"/>
                  </a:lnTo>
                  <a:lnTo>
                    <a:pt x="9254" y="873680"/>
                  </a:lnTo>
                  <a:lnTo>
                    <a:pt x="10840" y="872356"/>
                  </a:lnTo>
                  <a:lnTo>
                    <a:pt x="12691" y="871031"/>
                  </a:lnTo>
                  <a:lnTo>
                    <a:pt x="14277" y="869442"/>
                  </a:lnTo>
                  <a:lnTo>
                    <a:pt x="16128" y="868382"/>
                  </a:lnTo>
                  <a:lnTo>
                    <a:pt x="18243" y="867322"/>
                  </a:lnTo>
                  <a:lnTo>
                    <a:pt x="20887" y="866527"/>
                  </a:lnTo>
                  <a:lnTo>
                    <a:pt x="23796" y="865733"/>
                  </a:lnTo>
                  <a:lnTo>
                    <a:pt x="26704" y="864938"/>
                  </a:lnTo>
                  <a:lnTo>
                    <a:pt x="29613" y="864938"/>
                  </a:lnTo>
                  <a:lnTo>
                    <a:pt x="32257" y="864938"/>
                  </a:lnTo>
                  <a:lnTo>
                    <a:pt x="34372" y="865203"/>
                  </a:lnTo>
                  <a:lnTo>
                    <a:pt x="37016" y="865998"/>
                  </a:lnTo>
                  <a:lnTo>
                    <a:pt x="39924" y="866527"/>
                  </a:lnTo>
                  <a:lnTo>
                    <a:pt x="42304" y="867587"/>
                  </a:lnTo>
                  <a:lnTo>
                    <a:pt x="44948" y="868647"/>
                  </a:lnTo>
                  <a:lnTo>
                    <a:pt x="47592" y="869971"/>
                  </a:lnTo>
                  <a:lnTo>
                    <a:pt x="50236" y="871561"/>
                  </a:lnTo>
                  <a:lnTo>
                    <a:pt x="52616" y="873415"/>
                  </a:lnTo>
                  <a:lnTo>
                    <a:pt x="55260" y="875534"/>
                  </a:lnTo>
                  <a:lnTo>
                    <a:pt x="57375" y="877654"/>
                  </a:lnTo>
                  <a:lnTo>
                    <a:pt x="59754" y="880303"/>
                  </a:lnTo>
                  <a:lnTo>
                    <a:pt x="61870" y="882952"/>
                  </a:lnTo>
                  <a:lnTo>
                    <a:pt x="63985" y="885866"/>
                  </a:lnTo>
                  <a:lnTo>
                    <a:pt x="65836" y="889310"/>
                  </a:lnTo>
                  <a:lnTo>
                    <a:pt x="67686" y="892489"/>
                  </a:lnTo>
                  <a:lnTo>
                    <a:pt x="68480" y="894343"/>
                  </a:lnTo>
                  <a:lnTo>
                    <a:pt x="109197" y="964280"/>
                  </a:lnTo>
                  <a:lnTo>
                    <a:pt x="110255" y="965339"/>
                  </a:lnTo>
                  <a:lnTo>
                    <a:pt x="111312" y="966399"/>
                  </a:lnTo>
                  <a:lnTo>
                    <a:pt x="114485" y="967989"/>
                  </a:lnTo>
                  <a:lnTo>
                    <a:pt x="116600" y="969048"/>
                  </a:lnTo>
                  <a:lnTo>
                    <a:pt x="119244" y="969578"/>
                  </a:lnTo>
                  <a:lnTo>
                    <a:pt x="122153" y="970108"/>
                  </a:lnTo>
                  <a:lnTo>
                    <a:pt x="125061" y="970373"/>
                  </a:lnTo>
                  <a:lnTo>
                    <a:pt x="128234" y="970108"/>
                  </a:lnTo>
                  <a:lnTo>
                    <a:pt x="131407" y="969578"/>
                  </a:lnTo>
                  <a:lnTo>
                    <a:pt x="134315" y="968518"/>
                  </a:lnTo>
                  <a:lnTo>
                    <a:pt x="137224" y="967194"/>
                  </a:lnTo>
                  <a:lnTo>
                    <a:pt x="139339" y="965604"/>
                  </a:lnTo>
                  <a:lnTo>
                    <a:pt x="141190" y="964280"/>
                  </a:lnTo>
                  <a:lnTo>
                    <a:pt x="142512" y="962690"/>
                  </a:lnTo>
                  <a:lnTo>
                    <a:pt x="143834" y="960836"/>
                  </a:lnTo>
                  <a:lnTo>
                    <a:pt x="145156" y="959246"/>
                  </a:lnTo>
                  <a:lnTo>
                    <a:pt x="145949" y="957392"/>
                  </a:lnTo>
                  <a:lnTo>
                    <a:pt x="146742" y="955538"/>
                  </a:lnTo>
                  <a:lnTo>
                    <a:pt x="147271" y="953948"/>
                  </a:lnTo>
                  <a:lnTo>
                    <a:pt x="147800" y="950240"/>
                  </a:lnTo>
                  <a:lnTo>
                    <a:pt x="147800" y="946796"/>
                  </a:lnTo>
                  <a:lnTo>
                    <a:pt x="147535" y="943882"/>
                  </a:lnTo>
                  <a:lnTo>
                    <a:pt x="147006" y="941497"/>
                  </a:lnTo>
                  <a:lnTo>
                    <a:pt x="86194" y="829440"/>
                  </a:lnTo>
                  <a:lnTo>
                    <a:pt x="84608" y="825731"/>
                  </a:lnTo>
                  <a:lnTo>
                    <a:pt x="83022" y="820963"/>
                  </a:lnTo>
                  <a:lnTo>
                    <a:pt x="81700" y="815399"/>
                  </a:lnTo>
                  <a:lnTo>
                    <a:pt x="80642" y="811956"/>
                  </a:lnTo>
                  <a:lnTo>
                    <a:pt x="80378" y="808777"/>
                  </a:lnTo>
                  <a:lnTo>
                    <a:pt x="79849" y="805068"/>
                  </a:lnTo>
                  <a:lnTo>
                    <a:pt x="79849" y="801889"/>
                  </a:lnTo>
                  <a:lnTo>
                    <a:pt x="80113" y="798180"/>
                  </a:lnTo>
                  <a:lnTo>
                    <a:pt x="80642" y="794471"/>
                  </a:lnTo>
                  <a:lnTo>
                    <a:pt x="81700" y="790763"/>
                  </a:lnTo>
                  <a:lnTo>
                    <a:pt x="82757" y="787054"/>
                  </a:lnTo>
                  <a:lnTo>
                    <a:pt x="84344" y="783610"/>
                  </a:lnTo>
                  <a:lnTo>
                    <a:pt x="86723" y="779901"/>
                  </a:lnTo>
                  <a:lnTo>
                    <a:pt x="89632" y="775663"/>
                  </a:lnTo>
                  <a:lnTo>
                    <a:pt x="93069" y="771954"/>
                  </a:lnTo>
                  <a:lnTo>
                    <a:pt x="97035" y="768775"/>
                  </a:lnTo>
                  <a:lnTo>
                    <a:pt x="101265" y="766126"/>
                  </a:lnTo>
                  <a:lnTo>
                    <a:pt x="105496" y="764007"/>
                  </a:lnTo>
                  <a:lnTo>
                    <a:pt x="109990" y="762682"/>
                  </a:lnTo>
                  <a:lnTo>
                    <a:pt x="114750" y="761622"/>
                  </a:lnTo>
                  <a:lnTo>
                    <a:pt x="119773" y="761358"/>
                  </a:lnTo>
                  <a:lnTo>
                    <a:pt x="123475" y="761622"/>
                  </a:lnTo>
                  <a:lnTo>
                    <a:pt x="127441" y="762152"/>
                  </a:lnTo>
                  <a:lnTo>
                    <a:pt x="130878" y="762947"/>
                  </a:lnTo>
                  <a:lnTo>
                    <a:pt x="134580" y="764007"/>
                  </a:lnTo>
                  <a:lnTo>
                    <a:pt x="138281" y="765861"/>
                  </a:lnTo>
                  <a:lnTo>
                    <a:pt x="141718" y="767715"/>
                  </a:lnTo>
                  <a:lnTo>
                    <a:pt x="145420" y="769835"/>
                  </a:lnTo>
                  <a:lnTo>
                    <a:pt x="148328" y="772219"/>
                  </a:lnTo>
                  <a:lnTo>
                    <a:pt x="151766" y="775398"/>
                  </a:lnTo>
                  <a:lnTo>
                    <a:pt x="154938" y="778312"/>
                  </a:lnTo>
                  <a:lnTo>
                    <a:pt x="157847" y="781756"/>
                  </a:lnTo>
                  <a:lnTo>
                    <a:pt x="161020" y="785464"/>
                  </a:lnTo>
                  <a:lnTo>
                    <a:pt x="163928" y="789703"/>
                  </a:lnTo>
                  <a:lnTo>
                    <a:pt x="166572" y="793942"/>
                  </a:lnTo>
                  <a:lnTo>
                    <a:pt x="169216" y="798710"/>
                  </a:lnTo>
                  <a:lnTo>
                    <a:pt x="171596" y="803478"/>
                  </a:lnTo>
                  <a:lnTo>
                    <a:pt x="225005" y="903350"/>
                  </a:lnTo>
                  <a:lnTo>
                    <a:pt x="226327" y="905204"/>
                  </a:lnTo>
                  <a:lnTo>
                    <a:pt x="227913" y="907059"/>
                  </a:lnTo>
                  <a:lnTo>
                    <a:pt x="229764" y="909178"/>
                  </a:lnTo>
                  <a:lnTo>
                    <a:pt x="232143" y="911033"/>
                  </a:lnTo>
                  <a:lnTo>
                    <a:pt x="235052" y="913152"/>
                  </a:lnTo>
                  <a:lnTo>
                    <a:pt x="236903" y="913682"/>
                  </a:lnTo>
                  <a:lnTo>
                    <a:pt x="238489" y="914211"/>
                  </a:lnTo>
                  <a:lnTo>
                    <a:pt x="240340" y="914741"/>
                  </a:lnTo>
                  <a:lnTo>
                    <a:pt x="242455" y="914741"/>
                  </a:lnTo>
                  <a:lnTo>
                    <a:pt x="244306" y="914741"/>
                  </a:lnTo>
                  <a:lnTo>
                    <a:pt x="246421" y="914211"/>
                  </a:lnTo>
                  <a:lnTo>
                    <a:pt x="248536" y="913682"/>
                  </a:lnTo>
                  <a:lnTo>
                    <a:pt x="250651" y="912887"/>
                  </a:lnTo>
                  <a:lnTo>
                    <a:pt x="252767" y="911562"/>
                  </a:lnTo>
                  <a:lnTo>
                    <a:pt x="254617" y="909973"/>
                  </a:lnTo>
                  <a:lnTo>
                    <a:pt x="256204" y="908648"/>
                  </a:lnTo>
                  <a:lnTo>
                    <a:pt x="257526" y="907059"/>
                  </a:lnTo>
                  <a:lnTo>
                    <a:pt x="258583" y="905204"/>
                  </a:lnTo>
                  <a:lnTo>
                    <a:pt x="259641" y="903350"/>
                  </a:lnTo>
                  <a:lnTo>
                    <a:pt x="260170" y="901231"/>
                  </a:lnTo>
                  <a:lnTo>
                    <a:pt x="260699" y="899641"/>
                  </a:lnTo>
                  <a:lnTo>
                    <a:pt x="260963" y="895668"/>
                  </a:lnTo>
                  <a:lnTo>
                    <a:pt x="260699" y="891959"/>
                  </a:lnTo>
                  <a:lnTo>
                    <a:pt x="260170" y="889045"/>
                  </a:lnTo>
                  <a:lnTo>
                    <a:pt x="259641" y="886131"/>
                  </a:lnTo>
                  <a:lnTo>
                    <a:pt x="190897" y="751026"/>
                  </a:lnTo>
                  <a:lnTo>
                    <a:pt x="189310" y="746787"/>
                  </a:lnTo>
                  <a:lnTo>
                    <a:pt x="187988" y="742814"/>
                  </a:lnTo>
                  <a:lnTo>
                    <a:pt x="187195" y="738840"/>
                  </a:lnTo>
                  <a:lnTo>
                    <a:pt x="186666" y="734866"/>
                  </a:lnTo>
                  <a:lnTo>
                    <a:pt x="186402" y="731158"/>
                  </a:lnTo>
                  <a:lnTo>
                    <a:pt x="186138" y="727449"/>
                  </a:lnTo>
                  <a:lnTo>
                    <a:pt x="186402" y="724270"/>
                  </a:lnTo>
                  <a:lnTo>
                    <a:pt x="186666" y="721091"/>
                  </a:lnTo>
                  <a:lnTo>
                    <a:pt x="187195" y="717912"/>
                  </a:lnTo>
                  <a:lnTo>
                    <a:pt x="187988" y="714998"/>
                  </a:lnTo>
                  <a:lnTo>
                    <a:pt x="188782" y="712084"/>
                  </a:lnTo>
                  <a:lnTo>
                    <a:pt x="189839" y="709170"/>
                  </a:lnTo>
                  <a:lnTo>
                    <a:pt x="192219" y="704401"/>
                  </a:lnTo>
                  <a:lnTo>
                    <a:pt x="194863" y="699898"/>
                  </a:lnTo>
                  <a:lnTo>
                    <a:pt x="198036" y="696454"/>
                  </a:lnTo>
                  <a:lnTo>
                    <a:pt x="201208" y="693010"/>
                  </a:lnTo>
                  <a:lnTo>
                    <a:pt x="204381" y="690096"/>
                  </a:lnTo>
                  <a:lnTo>
                    <a:pt x="207025" y="687977"/>
                  </a:lnTo>
                  <a:lnTo>
                    <a:pt x="211520" y="684798"/>
                  </a:lnTo>
                  <a:lnTo>
                    <a:pt x="213106" y="683738"/>
                  </a:lnTo>
                  <a:lnTo>
                    <a:pt x="216544" y="682414"/>
                  </a:lnTo>
                  <a:lnTo>
                    <a:pt x="220245" y="681354"/>
                  </a:lnTo>
                  <a:lnTo>
                    <a:pt x="223947" y="680824"/>
                  </a:lnTo>
                  <a:lnTo>
                    <a:pt x="227649" y="680559"/>
                  </a:lnTo>
                  <a:lnTo>
                    <a:pt x="230028" y="680824"/>
                  </a:lnTo>
                  <a:lnTo>
                    <a:pt x="232672" y="681089"/>
                  </a:lnTo>
                  <a:lnTo>
                    <a:pt x="235052" y="681354"/>
                  </a:lnTo>
                  <a:lnTo>
                    <a:pt x="237696" y="682149"/>
                  </a:lnTo>
                  <a:lnTo>
                    <a:pt x="242719" y="684003"/>
                  </a:lnTo>
                  <a:lnTo>
                    <a:pt x="247743" y="686388"/>
                  </a:lnTo>
                  <a:lnTo>
                    <a:pt x="252502" y="689302"/>
                  </a:lnTo>
                  <a:lnTo>
                    <a:pt x="256997" y="693010"/>
                  </a:lnTo>
                  <a:lnTo>
                    <a:pt x="261227" y="697249"/>
                  </a:lnTo>
                  <a:lnTo>
                    <a:pt x="265193" y="701752"/>
                  </a:lnTo>
                  <a:lnTo>
                    <a:pt x="265458" y="703077"/>
                  </a:lnTo>
                  <a:lnTo>
                    <a:pt x="265987" y="704136"/>
                  </a:lnTo>
                  <a:lnTo>
                    <a:pt x="266515" y="705726"/>
                  </a:lnTo>
                  <a:lnTo>
                    <a:pt x="345307" y="850103"/>
                  </a:lnTo>
                  <a:lnTo>
                    <a:pt x="346893" y="852222"/>
                  </a:lnTo>
                  <a:lnTo>
                    <a:pt x="348215" y="854341"/>
                  </a:lnTo>
                  <a:lnTo>
                    <a:pt x="350066" y="856726"/>
                  </a:lnTo>
                  <a:lnTo>
                    <a:pt x="352710" y="858845"/>
                  </a:lnTo>
                  <a:lnTo>
                    <a:pt x="354296" y="859905"/>
                  </a:lnTo>
                  <a:lnTo>
                    <a:pt x="356147" y="860699"/>
                  </a:lnTo>
                  <a:lnTo>
                    <a:pt x="357733" y="861759"/>
                  </a:lnTo>
                  <a:lnTo>
                    <a:pt x="359849" y="862289"/>
                  </a:lnTo>
                  <a:lnTo>
                    <a:pt x="361964" y="862554"/>
                  </a:lnTo>
                  <a:lnTo>
                    <a:pt x="364343" y="862819"/>
                  </a:lnTo>
                  <a:lnTo>
                    <a:pt x="366459" y="862554"/>
                  </a:lnTo>
                  <a:lnTo>
                    <a:pt x="369103" y="862024"/>
                  </a:lnTo>
                  <a:lnTo>
                    <a:pt x="371482" y="861494"/>
                  </a:lnTo>
                  <a:lnTo>
                    <a:pt x="374126" y="859905"/>
                  </a:lnTo>
                  <a:lnTo>
                    <a:pt x="375977" y="858845"/>
                  </a:lnTo>
                  <a:lnTo>
                    <a:pt x="378092" y="857520"/>
                  </a:lnTo>
                  <a:lnTo>
                    <a:pt x="379414" y="855931"/>
                  </a:lnTo>
                  <a:lnTo>
                    <a:pt x="380736" y="854606"/>
                  </a:lnTo>
                  <a:lnTo>
                    <a:pt x="381529" y="853282"/>
                  </a:lnTo>
                  <a:lnTo>
                    <a:pt x="382587" y="851427"/>
                  </a:lnTo>
                  <a:lnTo>
                    <a:pt x="383380" y="849838"/>
                  </a:lnTo>
                  <a:lnTo>
                    <a:pt x="383645" y="848514"/>
                  </a:lnTo>
                  <a:lnTo>
                    <a:pt x="383909" y="845070"/>
                  </a:lnTo>
                  <a:lnTo>
                    <a:pt x="383909" y="842156"/>
                  </a:lnTo>
                  <a:lnTo>
                    <a:pt x="383380" y="839507"/>
                  </a:lnTo>
                  <a:lnTo>
                    <a:pt x="382587" y="837122"/>
                  </a:lnTo>
                  <a:lnTo>
                    <a:pt x="320189" y="718442"/>
                  </a:lnTo>
                  <a:lnTo>
                    <a:pt x="316751" y="712349"/>
                  </a:lnTo>
                  <a:lnTo>
                    <a:pt x="312785" y="705991"/>
                  </a:lnTo>
                  <a:lnTo>
                    <a:pt x="311728" y="701752"/>
                  </a:lnTo>
                  <a:lnTo>
                    <a:pt x="310935" y="697514"/>
                  </a:lnTo>
                  <a:lnTo>
                    <a:pt x="310406" y="693275"/>
                  </a:lnTo>
                  <a:lnTo>
                    <a:pt x="310141" y="689037"/>
                  </a:lnTo>
                  <a:lnTo>
                    <a:pt x="310141" y="685328"/>
                  </a:lnTo>
                  <a:lnTo>
                    <a:pt x="310670" y="681619"/>
                  </a:lnTo>
                  <a:lnTo>
                    <a:pt x="311199" y="678175"/>
                  </a:lnTo>
                  <a:lnTo>
                    <a:pt x="311992" y="674731"/>
                  </a:lnTo>
                  <a:lnTo>
                    <a:pt x="313050" y="671288"/>
                  </a:lnTo>
                  <a:lnTo>
                    <a:pt x="314636" y="668109"/>
                  </a:lnTo>
                  <a:lnTo>
                    <a:pt x="315958" y="665195"/>
                  </a:lnTo>
                  <a:lnTo>
                    <a:pt x="317809" y="662016"/>
                  </a:lnTo>
                  <a:lnTo>
                    <a:pt x="319924" y="659102"/>
                  </a:lnTo>
                  <a:lnTo>
                    <a:pt x="321775" y="656452"/>
                  </a:lnTo>
                  <a:lnTo>
                    <a:pt x="324155" y="653803"/>
                  </a:lnTo>
                  <a:lnTo>
                    <a:pt x="326534" y="651684"/>
                  </a:lnTo>
                  <a:lnTo>
                    <a:pt x="329443" y="649300"/>
                  </a:lnTo>
                  <a:lnTo>
                    <a:pt x="332351" y="647445"/>
                  </a:lnTo>
                  <a:lnTo>
                    <a:pt x="335259" y="645326"/>
                  </a:lnTo>
                  <a:lnTo>
                    <a:pt x="338432" y="644002"/>
                  </a:lnTo>
                  <a:lnTo>
                    <a:pt x="343191" y="642147"/>
                  </a:lnTo>
                  <a:lnTo>
                    <a:pt x="348215" y="640558"/>
                  </a:lnTo>
                  <a:lnTo>
                    <a:pt x="352974" y="640028"/>
                  </a:lnTo>
                  <a:lnTo>
                    <a:pt x="357998" y="639763"/>
                  </a:lnTo>
                  <a:close/>
                  <a:moveTo>
                    <a:pt x="1589528" y="188913"/>
                  </a:moveTo>
                  <a:lnTo>
                    <a:pt x="1599307" y="189178"/>
                  </a:lnTo>
                  <a:lnTo>
                    <a:pt x="1608558" y="189442"/>
                  </a:lnTo>
                  <a:lnTo>
                    <a:pt x="1741763" y="204265"/>
                  </a:lnTo>
                  <a:lnTo>
                    <a:pt x="1891354" y="220676"/>
                  </a:lnTo>
                  <a:lnTo>
                    <a:pt x="1896905" y="221470"/>
                  </a:lnTo>
                  <a:lnTo>
                    <a:pt x="1902455" y="223059"/>
                  </a:lnTo>
                  <a:lnTo>
                    <a:pt x="1907476" y="224647"/>
                  </a:lnTo>
                  <a:lnTo>
                    <a:pt x="1912234" y="227294"/>
                  </a:lnTo>
                  <a:lnTo>
                    <a:pt x="1916991" y="230205"/>
                  </a:lnTo>
                  <a:lnTo>
                    <a:pt x="1919105" y="232058"/>
                  </a:lnTo>
                  <a:lnTo>
                    <a:pt x="1920956" y="233646"/>
                  </a:lnTo>
                  <a:lnTo>
                    <a:pt x="1923070" y="235499"/>
                  </a:lnTo>
                  <a:lnTo>
                    <a:pt x="1924656" y="237617"/>
                  </a:lnTo>
                  <a:lnTo>
                    <a:pt x="1925977" y="239469"/>
                  </a:lnTo>
                  <a:lnTo>
                    <a:pt x="1927563" y="241852"/>
                  </a:lnTo>
                  <a:lnTo>
                    <a:pt x="1928620" y="243705"/>
                  </a:lnTo>
                  <a:lnTo>
                    <a:pt x="1929413" y="246087"/>
                  </a:lnTo>
                  <a:lnTo>
                    <a:pt x="1930206" y="247940"/>
                  </a:lnTo>
                  <a:lnTo>
                    <a:pt x="1930734" y="250322"/>
                  </a:lnTo>
                  <a:lnTo>
                    <a:pt x="1931263" y="252439"/>
                  </a:lnTo>
                  <a:lnTo>
                    <a:pt x="1931263" y="254822"/>
                  </a:lnTo>
                  <a:lnTo>
                    <a:pt x="1931792" y="256939"/>
                  </a:lnTo>
                  <a:lnTo>
                    <a:pt x="1931263" y="259321"/>
                  </a:lnTo>
                  <a:lnTo>
                    <a:pt x="1930999" y="261968"/>
                  </a:lnTo>
                  <a:lnTo>
                    <a:pt x="1930206" y="265145"/>
                  </a:lnTo>
                  <a:lnTo>
                    <a:pt x="1929149" y="268056"/>
                  </a:lnTo>
                  <a:lnTo>
                    <a:pt x="1927827" y="270439"/>
                  </a:lnTo>
                  <a:lnTo>
                    <a:pt x="1926241" y="272821"/>
                  </a:lnTo>
                  <a:lnTo>
                    <a:pt x="1924920" y="274674"/>
                  </a:lnTo>
                  <a:lnTo>
                    <a:pt x="1923334" y="276526"/>
                  </a:lnTo>
                  <a:lnTo>
                    <a:pt x="1921484" y="278379"/>
                  </a:lnTo>
                  <a:lnTo>
                    <a:pt x="1919370" y="279968"/>
                  </a:lnTo>
                  <a:lnTo>
                    <a:pt x="1917255" y="281820"/>
                  </a:lnTo>
                  <a:lnTo>
                    <a:pt x="1915141" y="283144"/>
                  </a:lnTo>
                  <a:lnTo>
                    <a:pt x="1912498" y="284467"/>
                  </a:lnTo>
                  <a:lnTo>
                    <a:pt x="1910119" y="285526"/>
                  </a:lnTo>
                  <a:lnTo>
                    <a:pt x="1907476" y="286850"/>
                  </a:lnTo>
                  <a:lnTo>
                    <a:pt x="1904833" y="287644"/>
                  </a:lnTo>
                  <a:lnTo>
                    <a:pt x="1901926" y="288438"/>
                  </a:lnTo>
                  <a:lnTo>
                    <a:pt x="1899019" y="288967"/>
                  </a:lnTo>
                  <a:lnTo>
                    <a:pt x="1896376" y="289496"/>
                  </a:lnTo>
                  <a:lnTo>
                    <a:pt x="1893204" y="289761"/>
                  </a:lnTo>
                  <a:lnTo>
                    <a:pt x="1890033" y="289761"/>
                  </a:lnTo>
                  <a:lnTo>
                    <a:pt x="1885011" y="289496"/>
                  </a:lnTo>
                  <a:lnTo>
                    <a:pt x="1883161" y="289496"/>
                  </a:lnTo>
                  <a:lnTo>
                    <a:pt x="1802551" y="290026"/>
                  </a:lnTo>
                  <a:lnTo>
                    <a:pt x="1800965" y="290291"/>
                  </a:lnTo>
                  <a:lnTo>
                    <a:pt x="1798322" y="291879"/>
                  </a:lnTo>
                  <a:lnTo>
                    <a:pt x="1795943" y="293467"/>
                  </a:lnTo>
                  <a:lnTo>
                    <a:pt x="1793036" y="295849"/>
                  </a:lnTo>
                  <a:lnTo>
                    <a:pt x="1791715" y="297173"/>
                  </a:lnTo>
                  <a:lnTo>
                    <a:pt x="1790658" y="298761"/>
                  </a:lnTo>
                  <a:lnTo>
                    <a:pt x="1789072" y="300878"/>
                  </a:lnTo>
                  <a:lnTo>
                    <a:pt x="1788279" y="302731"/>
                  </a:lnTo>
                  <a:lnTo>
                    <a:pt x="1787222" y="305113"/>
                  </a:lnTo>
                  <a:lnTo>
                    <a:pt x="1786693" y="307496"/>
                  </a:lnTo>
                  <a:lnTo>
                    <a:pt x="1786429" y="310407"/>
                  </a:lnTo>
                  <a:lnTo>
                    <a:pt x="1786165" y="313319"/>
                  </a:lnTo>
                  <a:lnTo>
                    <a:pt x="1786429" y="315701"/>
                  </a:lnTo>
                  <a:lnTo>
                    <a:pt x="1786693" y="317819"/>
                  </a:lnTo>
                  <a:lnTo>
                    <a:pt x="1787222" y="320201"/>
                  </a:lnTo>
                  <a:lnTo>
                    <a:pt x="1788015" y="322054"/>
                  </a:lnTo>
                  <a:lnTo>
                    <a:pt x="1789072" y="323907"/>
                  </a:lnTo>
                  <a:lnTo>
                    <a:pt x="1790393" y="325495"/>
                  </a:lnTo>
                  <a:lnTo>
                    <a:pt x="1791450" y="327083"/>
                  </a:lnTo>
                  <a:lnTo>
                    <a:pt x="1792772" y="328406"/>
                  </a:lnTo>
                  <a:lnTo>
                    <a:pt x="1795679" y="330789"/>
                  </a:lnTo>
                  <a:lnTo>
                    <a:pt x="1798322" y="332641"/>
                  </a:lnTo>
                  <a:lnTo>
                    <a:pt x="1800965" y="333700"/>
                  </a:lnTo>
                  <a:lnTo>
                    <a:pt x="1803344" y="334494"/>
                  </a:lnTo>
                  <a:lnTo>
                    <a:pt x="1930734" y="337141"/>
                  </a:lnTo>
                  <a:lnTo>
                    <a:pt x="1934699" y="337671"/>
                  </a:lnTo>
                  <a:lnTo>
                    <a:pt x="1939456" y="338729"/>
                  </a:lnTo>
                  <a:lnTo>
                    <a:pt x="1945535" y="340053"/>
                  </a:lnTo>
                  <a:lnTo>
                    <a:pt x="1948442" y="340847"/>
                  </a:lnTo>
                  <a:lnTo>
                    <a:pt x="1951614" y="342435"/>
                  </a:lnTo>
                  <a:lnTo>
                    <a:pt x="1954785" y="343759"/>
                  </a:lnTo>
                  <a:lnTo>
                    <a:pt x="1957693" y="345347"/>
                  </a:lnTo>
                  <a:lnTo>
                    <a:pt x="1960864" y="347464"/>
                  </a:lnTo>
                  <a:lnTo>
                    <a:pt x="1963771" y="349582"/>
                  </a:lnTo>
                  <a:lnTo>
                    <a:pt x="1966414" y="352229"/>
                  </a:lnTo>
                  <a:lnTo>
                    <a:pt x="1969057" y="355140"/>
                  </a:lnTo>
                  <a:lnTo>
                    <a:pt x="1971436" y="358317"/>
                  </a:lnTo>
                  <a:lnTo>
                    <a:pt x="1973550" y="362022"/>
                  </a:lnTo>
                  <a:lnTo>
                    <a:pt x="1975400" y="366787"/>
                  </a:lnTo>
                  <a:lnTo>
                    <a:pt x="1976986" y="371816"/>
                  </a:lnTo>
                  <a:lnTo>
                    <a:pt x="1978043" y="376845"/>
                  </a:lnTo>
                  <a:lnTo>
                    <a:pt x="1978043" y="381874"/>
                  </a:lnTo>
                  <a:lnTo>
                    <a:pt x="1977779" y="387168"/>
                  </a:lnTo>
                  <a:lnTo>
                    <a:pt x="1976458" y="391933"/>
                  </a:lnTo>
                  <a:lnTo>
                    <a:pt x="1974608" y="396697"/>
                  </a:lnTo>
                  <a:lnTo>
                    <a:pt x="1972229" y="401197"/>
                  </a:lnTo>
                  <a:lnTo>
                    <a:pt x="1970379" y="403844"/>
                  </a:lnTo>
                  <a:lnTo>
                    <a:pt x="1968529" y="406491"/>
                  </a:lnTo>
                  <a:lnTo>
                    <a:pt x="1966150" y="408608"/>
                  </a:lnTo>
                  <a:lnTo>
                    <a:pt x="1963771" y="410991"/>
                  </a:lnTo>
                  <a:lnTo>
                    <a:pt x="1960864" y="413108"/>
                  </a:lnTo>
                  <a:lnTo>
                    <a:pt x="1957957" y="415226"/>
                  </a:lnTo>
                  <a:lnTo>
                    <a:pt x="1955050" y="416814"/>
                  </a:lnTo>
                  <a:lnTo>
                    <a:pt x="1951614" y="418137"/>
                  </a:lnTo>
                  <a:lnTo>
                    <a:pt x="1948178" y="419725"/>
                  </a:lnTo>
                  <a:lnTo>
                    <a:pt x="1944478" y="421049"/>
                  </a:lnTo>
                  <a:lnTo>
                    <a:pt x="1941042" y="422108"/>
                  </a:lnTo>
                  <a:lnTo>
                    <a:pt x="1937078" y="422902"/>
                  </a:lnTo>
                  <a:lnTo>
                    <a:pt x="1932849" y="423696"/>
                  </a:lnTo>
                  <a:lnTo>
                    <a:pt x="1928620" y="424225"/>
                  </a:lnTo>
                  <a:lnTo>
                    <a:pt x="1924391" y="424490"/>
                  </a:lnTo>
                  <a:lnTo>
                    <a:pt x="1919898" y="424490"/>
                  </a:lnTo>
                  <a:lnTo>
                    <a:pt x="1910912" y="424225"/>
                  </a:lnTo>
                  <a:lnTo>
                    <a:pt x="1797794" y="421314"/>
                  </a:lnTo>
                  <a:lnTo>
                    <a:pt x="1794093" y="421578"/>
                  </a:lnTo>
                  <a:lnTo>
                    <a:pt x="1790922" y="422108"/>
                  </a:lnTo>
                  <a:lnTo>
                    <a:pt x="1787222" y="423696"/>
                  </a:lnTo>
                  <a:lnTo>
                    <a:pt x="1785900" y="424225"/>
                  </a:lnTo>
                  <a:lnTo>
                    <a:pt x="1784050" y="425284"/>
                  </a:lnTo>
                  <a:lnTo>
                    <a:pt x="1782729" y="426343"/>
                  </a:lnTo>
                  <a:lnTo>
                    <a:pt x="1781407" y="427402"/>
                  </a:lnTo>
                  <a:lnTo>
                    <a:pt x="1780086" y="428990"/>
                  </a:lnTo>
                  <a:lnTo>
                    <a:pt x="1779029" y="430578"/>
                  </a:lnTo>
                  <a:lnTo>
                    <a:pt x="1778236" y="432166"/>
                  </a:lnTo>
                  <a:lnTo>
                    <a:pt x="1777707" y="434284"/>
                  </a:lnTo>
                  <a:lnTo>
                    <a:pt x="1777178" y="436136"/>
                  </a:lnTo>
                  <a:lnTo>
                    <a:pt x="1777178" y="438783"/>
                  </a:lnTo>
                  <a:lnTo>
                    <a:pt x="1777178" y="441166"/>
                  </a:lnTo>
                  <a:lnTo>
                    <a:pt x="1777443" y="443548"/>
                  </a:lnTo>
                  <a:lnTo>
                    <a:pt x="1777971" y="445665"/>
                  </a:lnTo>
                  <a:lnTo>
                    <a:pt x="1778764" y="447783"/>
                  </a:lnTo>
                  <a:lnTo>
                    <a:pt x="1779557" y="449371"/>
                  </a:lnTo>
                  <a:lnTo>
                    <a:pt x="1780614" y="451224"/>
                  </a:lnTo>
                  <a:lnTo>
                    <a:pt x="1782200" y="452547"/>
                  </a:lnTo>
                  <a:lnTo>
                    <a:pt x="1783522" y="453871"/>
                  </a:lnTo>
                  <a:lnTo>
                    <a:pt x="1786693" y="456253"/>
                  </a:lnTo>
                  <a:lnTo>
                    <a:pt x="1789600" y="457841"/>
                  </a:lnTo>
                  <a:lnTo>
                    <a:pt x="1792772" y="458900"/>
                  </a:lnTo>
                  <a:lnTo>
                    <a:pt x="1795679" y="459429"/>
                  </a:lnTo>
                  <a:lnTo>
                    <a:pt x="1946592" y="466841"/>
                  </a:lnTo>
                  <a:lnTo>
                    <a:pt x="1951085" y="467635"/>
                  </a:lnTo>
                  <a:lnTo>
                    <a:pt x="1955314" y="468694"/>
                  </a:lnTo>
                  <a:lnTo>
                    <a:pt x="1959278" y="470017"/>
                  </a:lnTo>
                  <a:lnTo>
                    <a:pt x="1962714" y="471341"/>
                  </a:lnTo>
                  <a:lnTo>
                    <a:pt x="1966150" y="472664"/>
                  </a:lnTo>
                  <a:lnTo>
                    <a:pt x="1969322" y="474517"/>
                  </a:lnTo>
                  <a:lnTo>
                    <a:pt x="1972229" y="476105"/>
                  </a:lnTo>
                  <a:lnTo>
                    <a:pt x="1974872" y="477958"/>
                  </a:lnTo>
                  <a:lnTo>
                    <a:pt x="1977515" y="480075"/>
                  </a:lnTo>
                  <a:lnTo>
                    <a:pt x="1979365" y="482193"/>
                  </a:lnTo>
                  <a:lnTo>
                    <a:pt x="1981479" y="484575"/>
                  </a:lnTo>
                  <a:lnTo>
                    <a:pt x="1983329" y="486428"/>
                  </a:lnTo>
                  <a:lnTo>
                    <a:pt x="1986501" y="491193"/>
                  </a:lnTo>
                  <a:lnTo>
                    <a:pt x="1988880" y="495692"/>
                  </a:lnTo>
                  <a:lnTo>
                    <a:pt x="1990465" y="500192"/>
                  </a:lnTo>
                  <a:lnTo>
                    <a:pt x="1992051" y="504692"/>
                  </a:lnTo>
                  <a:lnTo>
                    <a:pt x="1992844" y="508662"/>
                  </a:lnTo>
                  <a:lnTo>
                    <a:pt x="1993373" y="512368"/>
                  </a:lnTo>
                  <a:lnTo>
                    <a:pt x="1993901" y="517662"/>
                  </a:lnTo>
                  <a:lnTo>
                    <a:pt x="1993901" y="519779"/>
                  </a:lnTo>
                  <a:lnTo>
                    <a:pt x="1993373" y="523220"/>
                  </a:lnTo>
                  <a:lnTo>
                    <a:pt x="1992580" y="526661"/>
                  </a:lnTo>
                  <a:lnTo>
                    <a:pt x="1991258" y="530367"/>
                  </a:lnTo>
                  <a:lnTo>
                    <a:pt x="1989408" y="533808"/>
                  </a:lnTo>
                  <a:lnTo>
                    <a:pt x="1988087" y="535661"/>
                  </a:lnTo>
                  <a:lnTo>
                    <a:pt x="1986765" y="538043"/>
                  </a:lnTo>
                  <a:lnTo>
                    <a:pt x="1984915" y="539896"/>
                  </a:lnTo>
                  <a:lnTo>
                    <a:pt x="1983329" y="541484"/>
                  </a:lnTo>
                  <a:lnTo>
                    <a:pt x="1979101" y="545190"/>
                  </a:lnTo>
                  <a:lnTo>
                    <a:pt x="1974608" y="548366"/>
                  </a:lnTo>
                  <a:lnTo>
                    <a:pt x="1969586" y="550748"/>
                  </a:lnTo>
                  <a:lnTo>
                    <a:pt x="1964300" y="553131"/>
                  </a:lnTo>
                  <a:lnTo>
                    <a:pt x="1958486" y="554719"/>
                  </a:lnTo>
                  <a:lnTo>
                    <a:pt x="1952671" y="556042"/>
                  </a:lnTo>
                  <a:lnTo>
                    <a:pt x="1951350" y="555248"/>
                  </a:lnTo>
                  <a:lnTo>
                    <a:pt x="1950028" y="555248"/>
                  </a:lnTo>
                  <a:lnTo>
                    <a:pt x="1948442" y="554984"/>
                  </a:lnTo>
                  <a:lnTo>
                    <a:pt x="1784050" y="552337"/>
                  </a:lnTo>
                  <a:lnTo>
                    <a:pt x="1780086" y="552601"/>
                  </a:lnTo>
                  <a:lnTo>
                    <a:pt x="1776386" y="553395"/>
                  </a:lnTo>
                  <a:lnTo>
                    <a:pt x="1774271" y="553925"/>
                  </a:lnTo>
                  <a:lnTo>
                    <a:pt x="1772685" y="554454"/>
                  </a:lnTo>
                  <a:lnTo>
                    <a:pt x="1770571" y="555513"/>
                  </a:lnTo>
                  <a:lnTo>
                    <a:pt x="1768985" y="556836"/>
                  </a:lnTo>
                  <a:lnTo>
                    <a:pt x="1767664" y="557895"/>
                  </a:lnTo>
                  <a:lnTo>
                    <a:pt x="1766078" y="559219"/>
                  </a:lnTo>
                  <a:lnTo>
                    <a:pt x="1764757" y="561071"/>
                  </a:lnTo>
                  <a:lnTo>
                    <a:pt x="1763699" y="562660"/>
                  </a:lnTo>
                  <a:lnTo>
                    <a:pt x="1762906" y="564777"/>
                  </a:lnTo>
                  <a:lnTo>
                    <a:pt x="1762114" y="566895"/>
                  </a:lnTo>
                  <a:lnTo>
                    <a:pt x="1761585" y="569277"/>
                  </a:lnTo>
                  <a:lnTo>
                    <a:pt x="1761321" y="571924"/>
                  </a:lnTo>
                  <a:lnTo>
                    <a:pt x="1761321" y="574571"/>
                  </a:lnTo>
                  <a:lnTo>
                    <a:pt x="1761585" y="576688"/>
                  </a:lnTo>
                  <a:lnTo>
                    <a:pt x="1762114" y="578806"/>
                  </a:lnTo>
                  <a:lnTo>
                    <a:pt x="1762906" y="580659"/>
                  </a:lnTo>
                  <a:lnTo>
                    <a:pt x="1763699" y="582247"/>
                  </a:lnTo>
                  <a:lnTo>
                    <a:pt x="1764492" y="583835"/>
                  </a:lnTo>
                  <a:lnTo>
                    <a:pt x="1765549" y="585158"/>
                  </a:lnTo>
                  <a:lnTo>
                    <a:pt x="1766871" y="586217"/>
                  </a:lnTo>
                  <a:lnTo>
                    <a:pt x="1769514" y="588335"/>
                  </a:lnTo>
                  <a:lnTo>
                    <a:pt x="1772157" y="589394"/>
                  </a:lnTo>
                  <a:lnTo>
                    <a:pt x="1774800" y="590188"/>
                  </a:lnTo>
                  <a:lnTo>
                    <a:pt x="1777178" y="590717"/>
                  </a:lnTo>
                  <a:lnTo>
                    <a:pt x="1910648" y="595217"/>
                  </a:lnTo>
                  <a:lnTo>
                    <a:pt x="1918313" y="595746"/>
                  </a:lnTo>
                  <a:lnTo>
                    <a:pt x="1925184" y="595482"/>
                  </a:lnTo>
                  <a:lnTo>
                    <a:pt x="1929413" y="596276"/>
                  </a:lnTo>
                  <a:lnTo>
                    <a:pt x="1933642" y="597864"/>
                  </a:lnTo>
                  <a:lnTo>
                    <a:pt x="1937606" y="599452"/>
                  </a:lnTo>
                  <a:lnTo>
                    <a:pt x="1941571" y="601040"/>
                  </a:lnTo>
                  <a:lnTo>
                    <a:pt x="1944478" y="603158"/>
                  </a:lnTo>
                  <a:lnTo>
                    <a:pt x="1947385" y="605275"/>
                  </a:lnTo>
                  <a:lnTo>
                    <a:pt x="1950292" y="607658"/>
                  </a:lnTo>
                  <a:lnTo>
                    <a:pt x="1952671" y="610040"/>
                  </a:lnTo>
                  <a:lnTo>
                    <a:pt x="1955314" y="612687"/>
                  </a:lnTo>
                  <a:lnTo>
                    <a:pt x="1957164" y="615598"/>
                  </a:lnTo>
                  <a:lnTo>
                    <a:pt x="1959278" y="618245"/>
                  </a:lnTo>
                  <a:lnTo>
                    <a:pt x="1960864" y="621421"/>
                  </a:lnTo>
                  <a:lnTo>
                    <a:pt x="1962450" y="624598"/>
                  </a:lnTo>
                  <a:lnTo>
                    <a:pt x="1963771" y="627509"/>
                  </a:lnTo>
                  <a:lnTo>
                    <a:pt x="1964829" y="630950"/>
                  </a:lnTo>
                  <a:lnTo>
                    <a:pt x="1965622" y="634391"/>
                  </a:lnTo>
                  <a:lnTo>
                    <a:pt x="1966150" y="637568"/>
                  </a:lnTo>
                  <a:lnTo>
                    <a:pt x="1966414" y="641273"/>
                  </a:lnTo>
                  <a:lnTo>
                    <a:pt x="1966414" y="644714"/>
                  </a:lnTo>
                  <a:lnTo>
                    <a:pt x="1966150" y="648420"/>
                  </a:lnTo>
                  <a:lnTo>
                    <a:pt x="1965622" y="653449"/>
                  </a:lnTo>
                  <a:lnTo>
                    <a:pt x="1964300" y="658478"/>
                  </a:lnTo>
                  <a:lnTo>
                    <a:pt x="1962450" y="663243"/>
                  </a:lnTo>
                  <a:lnTo>
                    <a:pt x="1960071" y="667743"/>
                  </a:lnTo>
                  <a:lnTo>
                    <a:pt x="1958221" y="670654"/>
                  </a:lnTo>
                  <a:lnTo>
                    <a:pt x="1956371" y="673301"/>
                  </a:lnTo>
                  <a:lnTo>
                    <a:pt x="1954521" y="675948"/>
                  </a:lnTo>
                  <a:lnTo>
                    <a:pt x="1951878" y="678066"/>
                  </a:lnTo>
                  <a:lnTo>
                    <a:pt x="1949499" y="680448"/>
                  </a:lnTo>
                  <a:lnTo>
                    <a:pt x="1947121" y="682566"/>
                  </a:lnTo>
                  <a:lnTo>
                    <a:pt x="1944214" y="684418"/>
                  </a:lnTo>
                  <a:lnTo>
                    <a:pt x="1941571" y="686271"/>
                  </a:lnTo>
                  <a:lnTo>
                    <a:pt x="1938663" y="687595"/>
                  </a:lnTo>
                  <a:lnTo>
                    <a:pt x="1935492" y="689183"/>
                  </a:lnTo>
                  <a:lnTo>
                    <a:pt x="1932585" y="690242"/>
                  </a:lnTo>
                  <a:lnTo>
                    <a:pt x="1929149" y="691036"/>
                  </a:lnTo>
                  <a:lnTo>
                    <a:pt x="1925977" y="691830"/>
                  </a:lnTo>
                  <a:lnTo>
                    <a:pt x="1922806" y="692359"/>
                  </a:lnTo>
                  <a:lnTo>
                    <a:pt x="1919370" y="692624"/>
                  </a:lnTo>
                  <a:lnTo>
                    <a:pt x="1915934" y="693153"/>
                  </a:lnTo>
                  <a:lnTo>
                    <a:pt x="1910912" y="692624"/>
                  </a:lnTo>
                  <a:lnTo>
                    <a:pt x="1909062" y="692624"/>
                  </a:lnTo>
                  <a:lnTo>
                    <a:pt x="1748106" y="693418"/>
                  </a:lnTo>
                  <a:lnTo>
                    <a:pt x="1738063" y="693418"/>
                  </a:lnTo>
                  <a:lnTo>
                    <a:pt x="1725641" y="693418"/>
                  </a:lnTo>
                  <a:lnTo>
                    <a:pt x="1710576" y="693947"/>
                  </a:lnTo>
                  <a:lnTo>
                    <a:pt x="1674367" y="695536"/>
                  </a:lnTo>
                  <a:lnTo>
                    <a:pt x="1633401" y="697918"/>
                  </a:lnTo>
                  <a:lnTo>
                    <a:pt x="1591378" y="700300"/>
                  </a:lnTo>
                  <a:lnTo>
                    <a:pt x="1519226" y="705329"/>
                  </a:lnTo>
                  <a:lnTo>
                    <a:pt x="1487510" y="707711"/>
                  </a:lnTo>
                  <a:lnTo>
                    <a:pt x="1486188" y="707976"/>
                  </a:lnTo>
                  <a:lnTo>
                    <a:pt x="1485131" y="708770"/>
                  </a:lnTo>
                  <a:lnTo>
                    <a:pt x="1481431" y="711417"/>
                  </a:lnTo>
                  <a:lnTo>
                    <a:pt x="1477202" y="714593"/>
                  </a:lnTo>
                  <a:lnTo>
                    <a:pt x="1475352" y="716446"/>
                  </a:lnTo>
                  <a:lnTo>
                    <a:pt x="1473238" y="718299"/>
                  </a:lnTo>
                  <a:lnTo>
                    <a:pt x="1471916" y="720681"/>
                  </a:lnTo>
                  <a:lnTo>
                    <a:pt x="1470595" y="722799"/>
                  </a:lnTo>
                  <a:lnTo>
                    <a:pt x="1469273" y="725711"/>
                  </a:lnTo>
                  <a:lnTo>
                    <a:pt x="1468745" y="728357"/>
                  </a:lnTo>
                  <a:lnTo>
                    <a:pt x="1468480" y="731798"/>
                  </a:lnTo>
                  <a:lnTo>
                    <a:pt x="1468745" y="735239"/>
                  </a:lnTo>
                  <a:lnTo>
                    <a:pt x="1469537" y="739475"/>
                  </a:lnTo>
                  <a:lnTo>
                    <a:pt x="1470859" y="743710"/>
                  </a:lnTo>
                  <a:lnTo>
                    <a:pt x="1472709" y="748474"/>
                  </a:lnTo>
                  <a:lnTo>
                    <a:pt x="1475352" y="753768"/>
                  </a:lnTo>
                  <a:lnTo>
                    <a:pt x="1478259" y="759591"/>
                  </a:lnTo>
                  <a:lnTo>
                    <a:pt x="1481959" y="766209"/>
                  </a:lnTo>
                  <a:lnTo>
                    <a:pt x="1511032" y="828147"/>
                  </a:lnTo>
                  <a:lnTo>
                    <a:pt x="1496760" y="828676"/>
                  </a:lnTo>
                  <a:lnTo>
                    <a:pt x="1483017" y="828676"/>
                  </a:lnTo>
                  <a:lnTo>
                    <a:pt x="1473502" y="828676"/>
                  </a:lnTo>
                  <a:lnTo>
                    <a:pt x="1464780" y="828411"/>
                  </a:lnTo>
                  <a:lnTo>
                    <a:pt x="1457116" y="828147"/>
                  </a:lnTo>
                  <a:lnTo>
                    <a:pt x="1449451" y="827617"/>
                  </a:lnTo>
                  <a:lnTo>
                    <a:pt x="1436765" y="826294"/>
                  </a:lnTo>
                  <a:lnTo>
                    <a:pt x="1426457" y="824441"/>
                  </a:lnTo>
                  <a:lnTo>
                    <a:pt x="1418528" y="822853"/>
                  </a:lnTo>
                  <a:lnTo>
                    <a:pt x="1412978" y="821265"/>
                  </a:lnTo>
                  <a:lnTo>
                    <a:pt x="1409278" y="819677"/>
                  </a:lnTo>
                  <a:lnTo>
                    <a:pt x="1407692" y="818882"/>
                  </a:lnTo>
                  <a:lnTo>
                    <a:pt x="1394213" y="809354"/>
                  </a:lnTo>
                  <a:lnTo>
                    <a:pt x="1380998" y="799825"/>
                  </a:lnTo>
                  <a:lnTo>
                    <a:pt x="1368312" y="790296"/>
                  </a:lnTo>
                  <a:lnTo>
                    <a:pt x="1356419" y="780502"/>
                  </a:lnTo>
                  <a:lnTo>
                    <a:pt x="1344790" y="770973"/>
                  </a:lnTo>
                  <a:lnTo>
                    <a:pt x="1333689" y="761179"/>
                  </a:lnTo>
                  <a:lnTo>
                    <a:pt x="1322589" y="751650"/>
                  </a:lnTo>
                  <a:lnTo>
                    <a:pt x="1312281" y="742386"/>
                  </a:lnTo>
                  <a:lnTo>
                    <a:pt x="1302238" y="732857"/>
                  </a:lnTo>
                  <a:lnTo>
                    <a:pt x="1292459" y="723858"/>
                  </a:lnTo>
                  <a:lnTo>
                    <a:pt x="1274223" y="705594"/>
                  </a:lnTo>
                  <a:lnTo>
                    <a:pt x="1256779" y="688654"/>
                  </a:lnTo>
                  <a:lnTo>
                    <a:pt x="1240657" y="671978"/>
                  </a:lnTo>
                  <a:lnTo>
                    <a:pt x="1216606" y="647361"/>
                  </a:lnTo>
                  <a:lnTo>
                    <a:pt x="1205241" y="635980"/>
                  </a:lnTo>
                  <a:lnTo>
                    <a:pt x="1194405" y="625921"/>
                  </a:lnTo>
                  <a:lnTo>
                    <a:pt x="1184098" y="616922"/>
                  </a:lnTo>
                  <a:lnTo>
                    <a:pt x="1179076" y="612687"/>
                  </a:lnTo>
                  <a:lnTo>
                    <a:pt x="1174054" y="608716"/>
                  </a:lnTo>
                  <a:lnTo>
                    <a:pt x="1168769" y="605010"/>
                  </a:lnTo>
                  <a:lnTo>
                    <a:pt x="1164011" y="601834"/>
                  </a:lnTo>
                  <a:lnTo>
                    <a:pt x="1158990" y="598658"/>
                  </a:lnTo>
                  <a:lnTo>
                    <a:pt x="1154232" y="596011"/>
                  </a:lnTo>
                  <a:lnTo>
                    <a:pt x="1149475" y="593893"/>
                  </a:lnTo>
                  <a:lnTo>
                    <a:pt x="1144189" y="592040"/>
                  </a:lnTo>
                  <a:lnTo>
                    <a:pt x="1138110" y="590717"/>
                  </a:lnTo>
                  <a:lnTo>
                    <a:pt x="1131238" y="589394"/>
                  </a:lnTo>
                  <a:lnTo>
                    <a:pt x="1123574" y="588599"/>
                  </a:lnTo>
                  <a:lnTo>
                    <a:pt x="1115116" y="588070"/>
                  </a:lnTo>
                  <a:lnTo>
                    <a:pt x="1105866" y="587276"/>
                  </a:lnTo>
                  <a:lnTo>
                    <a:pt x="1095823" y="587276"/>
                  </a:lnTo>
                  <a:lnTo>
                    <a:pt x="1079436" y="587541"/>
                  </a:lnTo>
                  <a:lnTo>
                    <a:pt x="1061464" y="588599"/>
                  </a:lnTo>
                  <a:lnTo>
                    <a:pt x="1041906" y="589923"/>
                  </a:lnTo>
                  <a:lnTo>
                    <a:pt x="1020763" y="592040"/>
                  </a:lnTo>
                  <a:lnTo>
                    <a:pt x="1076001" y="453077"/>
                  </a:lnTo>
                  <a:lnTo>
                    <a:pt x="1096616" y="401726"/>
                  </a:lnTo>
                  <a:lnTo>
                    <a:pt x="1106130" y="377375"/>
                  </a:lnTo>
                  <a:lnTo>
                    <a:pt x="1158990" y="257733"/>
                  </a:lnTo>
                  <a:lnTo>
                    <a:pt x="1166918" y="257998"/>
                  </a:lnTo>
                  <a:lnTo>
                    <a:pt x="1173262" y="257998"/>
                  </a:lnTo>
                  <a:lnTo>
                    <a:pt x="1179340" y="258263"/>
                  </a:lnTo>
                  <a:lnTo>
                    <a:pt x="1185155" y="258527"/>
                  </a:lnTo>
                  <a:lnTo>
                    <a:pt x="1186476" y="258527"/>
                  </a:lnTo>
                  <a:lnTo>
                    <a:pt x="1192555" y="258263"/>
                  </a:lnTo>
                  <a:lnTo>
                    <a:pt x="1201541" y="257204"/>
                  </a:lnTo>
                  <a:lnTo>
                    <a:pt x="1213170" y="255616"/>
                  </a:lnTo>
                  <a:lnTo>
                    <a:pt x="1227178" y="253234"/>
                  </a:lnTo>
                  <a:lnTo>
                    <a:pt x="1261008" y="247146"/>
                  </a:lnTo>
                  <a:lnTo>
                    <a:pt x="1299066" y="239734"/>
                  </a:lnTo>
                  <a:lnTo>
                    <a:pt x="1339504" y="231529"/>
                  </a:lnTo>
                  <a:lnTo>
                    <a:pt x="1378091" y="223323"/>
                  </a:lnTo>
                  <a:lnTo>
                    <a:pt x="1412714" y="215118"/>
                  </a:lnTo>
                  <a:lnTo>
                    <a:pt x="1427514" y="211677"/>
                  </a:lnTo>
                  <a:lnTo>
                    <a:pt x="1440201" y="208236"/>
                  </a:lnTo>
                  <a:lnTo>
                    <a:pt x="1454473" y="204795"/>
                  </a:lnTo>
                  <a:lnTo>
                    <a:pt x="1471388" y="201354"/>
                  </a:lnTo>
                  <a:lnTo>
                    <a:pt x="1489888" y="197913"/>
                  </a:lnTo>
                  <a:lnTo>
                    <a:pt x="1509447" y="195266"/>
                  </a:lnTo>
                  <a:lnTo>
                    <a:pt x="1530062" y="192619"/>
                  </a:lnTo>
                  <a:lnTo>
                    <a:pt x="1550412" y="190766"/>
                  </a:lnTo>
                  <a:lnTo>
                    <a:pt x="1560456" y="189972"/>
                  </a:lnTo>
                  <a:lnTo>
                    <a:pt x="1570235" y="189442"/>
                  </a:lnTo>
                  <a:lnTo>
                    <a:pt x="1580278" y="189178"/>
                  </a:lnTo>
                  <a:lnTo>
                    <a:pt x="1589528" y="188913"/>
                  </a:lnTo>
                  <a:close/>
                  <a:moveTo>
                    <a:pt x="740371" y="0"/>
                  </a:moveTo>
                  <a:lnTo>
                    <a:pt x="744079" y="265"/>
                  </a:lnTo>
                  <a:lnTo>
                    <a:pt x="747523" y="1058"/>
                  </a:lnTo>
                  <a:lnTo>
                    <a:pt x="750966" y="2116"/>
                  </a:lnTo>
                  <a:lnTo>
                    <a:pt x="754410" y="3967"/>
                  </a:lnTo>
                  <a:lnTo>
                    <a:pt x="756793" y="5289"/>
                  </a:lnTo>
                  <a:lnTo>
                    <a:pt x="759442" y="7405"/>
                  </a:lnTo>
                  <a:lnTo>
                    <a:pt x="761297" y="9520"/>
                  </a:lnTo>
                  <a:lnTo>
                    <a:pt x="763416" y="11900"/>
                  </a:lnTo>
                  <a:lnTo>
                    <a:pt x="764740" y="13751"/>
                  </a:lnTo>
                  <a:lnTo>
                    <a:pt x="765800" y="16131"/>
                  </a:lnTo>
                  <a:lnTo>
                    <a:pt x="766859" y="18247"/>
                  </a:lnTo>
                  <a:lnTo>
                    <a:pt x="767919" y="20891"/>
                  </a:lnTo>
                  <a:lnTo>
                    <a:pt x="768448" y="23271"/>
                  </a:lnTo>
                  <a:lnTo>
                    <a:pt x="768978" y="26180"/>
                  </a:lnTo>
                  <a:lnTo>
                    <a:pt x="769508" y="29089"/>
                  </a:lnTo>
                  <a:lnTo>
                    <a:pt x="769773" y="31998"/>
                  </a:lnTo>
                  <a:lnTo>
                    <a:pt x="769773" y="35171"/>
                  </a:lnTo>
                  <a:lnTo>
                    <a:pt x="769508" y="38344"/>
                  </a:lnTo>
                  <a:lnTo>
                    <a:pt x="768978" y="41518"/>
                  </a:lnTo>
                  <a:lnTo>
                    <a:pt x="768448" y="44955"/>
                  </a:lnTo>
                  <a:lnTo>
                    <a:pt x="767654" y="48393"/>
                  </a:lnTo>
                  <a:lnTo>
                    <a:pt x="766064" y="51566"/>
                  </a:lnTo>
                  <a:lnTo>
                    <a:pt x="764740" y="55004"/>
                  </a:lnTo>
                  <a:lnTo>
                    <a:pt x="762886" y="58706"/>
                  </a:lnTo>
                  <a:lnTo>
                    <a:pt x="761826" y="60293"/>
                  </a:lnTo>
                  <a:lnTo>
                    <a:pt x="728981" y="134073"/>
                  </a:lnTo>
                  <a:lnTo>
                    <a:pt x="728716" y="134866"/>
                  </a:lnTo>
                  <a:lnTo>
                    <a:pt x="728716" y="135659"/>
                  </a:lnTo>
                  <a:lnTo>
                    <a:pt x="728716" y="138568"/>
                  </a:lnTo>
                  <a:lnTo>
                    <a:pt x="729246" y="141477"/>
                  </a:lnTo>
                  <a:lnTo>
                    <a:pt x="730305" y="144915"/>
                  </a:lnTo>
                  <a:lnTo>
                    <a:pt x="731100" y="146766"/>
                  </a:lnTo>
                  <a:lnTo>
                    <a:pt x="731894" y="148617"/>
                  </a:lnTo>
                  <a:lnTo>
                    <a:pt x="733219" y="150468"/>
                  </a:lnTo>
                  <a:lnTo>
                    <a:pt x="734808" y="152055"/>
                  </a:lnTo>
                  <a:lnTo>
                    <a:pt x="736397" y="154170"/>
                  </a:lnTo>
                  <a:lnTo>
                    <a:pt x="738252" y="155757"/>
                  </a:lnTo>
                  <a:lnTo>
                    <a:pt x="740636" y="157079"/>
                  </a:lnTo>
                  <a:lnTo>
                    <a:pt x="743284" y="158666"/>
                  </a:lnTo>
                  <a:lnTo>
                    <a:pt x="745403" y="159459"/>
                  </a:lnTo>
                  <a:lnTo>
                    <a:pt x="747523" y="159988"/>
                  </a:lnTo>
                  <a:lnTo>
                    <a:pt x="749906" y="160253"/>
                  </a:lnTo>
                  <a:lnTo>
                    <a:pt x="752026" y="160253"/>
                  </a:lnTo>
                  <a:lnTo>
                    <a:pt x="754145" y="160253"/>
                  </a:lnTo>
                  <a:lnTo>
                    <a:pt x="755734" y="159988"/>
                  </a:lnTo>
                  <a:lnTo>
                    <a:pt x="759442" y="159195"/>
                  </a:lnTo>
                  <a:lnTo>
                    <a:pt x="762356" y="157873"/>
                  </a:lnTo>
                  <a:lnTo>
                    <a:pt x="764740" y="156021"/>
                  </a:lnTo>
                  <a:lnTo>
                    <a:pt x="767124" y="154435"/>
                  </a:lnTo>
                  <a:lnTo>
                    <a:pt x="768448" y="153113"/>
                  </a:lnTo>
                  <a:lnTo>
                    <a:pt x="769773" y="151526"/>
                  </a:lnTo>
                  <a:lnTo>
                    <a:pt x="825134" y="36758"/>
                  </a:lnTo>
                  <a:lnTo>
                    <a:pt x="827253" y="33320"/>
                  </a:lnTo>
                  <a:lnTo>
                    <a:pt x="830166" y="29089"/>
                  </a:lnTo>
                  <a:lnTo>
                    <a:pt x="833875" y="24593"/>
                  </a:lnTo>
                  <a:lnTo>
                    <a:pt x="836259" y="22478"/>
                  </a:lnTo>
                  <a:lnTo>
                    <a:pt x="838378" y="19833"/>
                  </a:lnTo>
                  <a:lnTo>
                    <a:pt x="841292" y="17718"/>
                  </a:lnTo>
                  <a:lnTo>
                    <a:pt x="843940" y="15602"/>
                  </a:lnTo>
                  <a:lnTo>
                    <a:pt x="846854" y="13751"/>
                  </a:lnTo>
                  <a:lnTo>
                    <a:pt x="850298" y="11900"/>
                  </a:lnTo>
                  <a:lnTo>
                    <a:pt x="853741" y="10313"/>
                  </a:lnTo>
                  <a:lnTo>
                    <a:pt x="857450" y="9256"/>
                  </a:lnTo>
                  <a:lnTo>
                    <a:pt x="861423" y="8462"/>
                  </a:lnTo>
                  <a:lnTo>
                    <a:pt x="865661" y="8198"/>
                  </a:lnTo>
                  <a:lnTo>
                    <a:pt x="866985" y="8198"/>
                  </a:lnTo>
                  <a:lnTo>
                    <a:pt x="872548" y="8462"/>
                  </a:lnTo>
                  <a:lnTo>
                    <a:pt x="877846" y="9520"/>
                  </a:lnTo>
                  <a:lnTo>
                    <a:pt x="882614" y="10842"/>
                  </a:lnTo>
                  <a:lnTo>
                    <a:pt x="887381" y="13222"/>
                  </a:lnTo>
                  <a:lnTo>
                    <a:pt x="891620" y="16131"/>
                  </a:lnTo>
                  <a:lnTo>
                    <a:pt x="893474" y="17718"/>
                  </a:lnTo>
                  <a:lnTo>
                    <a:pt x="895593" y="19304"/>
                  </a:lnTo>
                  <a:lnTo>
                    <a:pt x="897182" y="21156"/>
                  </a:lnTo>
                  <a:lnTo>
                    <a:pt x="898771" y="23007"/>
                  </a:lnTo>
                  <a:lnTo>
                    <a:pt x="900626" y="25387"/>
                  </a:lnTo>
                  <a:lnTo>
                    <a:pt x="901685" y="27238"/>
                  </a:lnTo>
                  <a:lnTo>
                    <a:pt x="903275" y="30675"/>
                  </a:lnTo>
                  <a:lnTo>
                    <a:pt x="904864" y="33584"/>
                  </a:lnTo>
                  <a:lnTo>
                    <a:pt x="905923" y="37287"/>
                  </a:lnTo>
                  <a:lnTo>
                    <a:pt x="906983" y="40724"/>
                  </a:lnTo>
                  <a:lnTo>
                    <a:pt x="907513" y="44691"/>
                  </a:lnTo>
                  <a:lnTo>
                    <a:pt x="907778" y="48393"/>
                  </a:lnTo>
                  <a:lnTo>
                    <a:pt x="907778" y="52095"/>
                  </a:lnTo>
                  <a:lnTo>
                    <a:pt x="907513" y="56062"/>
                  </a:lnTo>
                  <a:lnTo>
                    <a:pt x="906983" y="60293"/>
                  </a:lnTo>
                  <a:lnTo>
                    <a:pt x="906453" y="64524"/>
                  </a:lnTo>
                  <a:lnTo>
                    <a:pt x="905394" y="68755"/>
                  </a:lnTo>
                  <a:lnTo>
                    <a:pt x="904069" y="73251"/>
                  </a:lnTo>
                  <a:lnTo>
                    <a:pt x="902480" y="77482"/>
                  </a:lnTo>
                  <a:lnTo>
                    <a:pt x="900626" y="81977"/>
                  </a:lnTo>
                  <a:lnTo>
                    <a:pt x="898507" y="86473"/>
                  </a:lnTo>
                  <a:lnTo>
                    <a:pt x="896123" y="90968"/>
                  </a:lnTo>
                  <a:lnTo>
                    <a:pt x="846589" y="192515"/>
                  </a:lnTo>
                  <a:lnTo>
                    <a:pt x="845530" y="195423"/>
                  </a:lnTo>
                  <a:lnTo>
                    <a:pt x="844735" y="198332"/>
                  </a:lnTo>
                  <a:lnTo>
                    <a:pt x="843940" y="201770"/>
                  </a:lnTo>
                  <a:lnTo>
                    <a:pt x="843940" y="203886"/>
                  </a:lnTo>
                  <a:lnTo>
                    <a:pt x="843940" y="205472"/>
                  </a:lnTo>
                  <a:lnTo>
                    <a:pt x="844735" y="207323"/>
                  </a:lnTo>
                  <a:lnTo>
                    <a:pt x="845000" y="209174"/>
                  </a:lnTo>
                  <a:lnTo>
                    <a:pt x="845795" y="211026"/>
                  </a:lnTo>
                  <a:lnTo>
                    <a:pt x="846854" y="212877"/>
                  </a:lnTo>
                  <a:lnTo>
                    <a:pt x="847914" y="214463"/>
                  </a:lnTo>
                  <a:lnTo>
                    <a:pt x="849768" y="216050"/>
                  </a:lnTo>
                  <a:lnTo>
                    <a:pt x="851357" y="217637"/>
                  </a:lnTo>
                  <a:lnTo>
                    <a:pt x="853741" y="218959"/>
                  </a:lnTo>
                  <a:lnTo>
                    <a:pt x="855860" y="219752"/>
                  </a:lnTo>
                  <a:lnTo>
                    <a:pt x="857714" y="220281"/>
                  </a:lnTo>
                  <a:lnTo>
                    <a:pt x="860098" y="220810"/>
                  </a:lnTo>
                  <a:lnTo>
                    <a:pt x="862217" y="220810"/>
                  </a:lnTo>
                  <a:lnTo>
                    <a:pt x="864337" y="220810"/>
                  </a:lnTo>
                  <a:lnTo>
                    <a:pt x="866191" y="220546"/>
                  </a:lnTo>
                  <a:lnTo>
                    <a:pt x="868045" y="220017"/>
                  </a:lnTo>
                  <a:lnTo>
                    <a:pt x="869634" y="219488"/>
                  </a:lnTo>
                  <a:lnTo>
                    <a:pt x="872813" y="217901"/>
                  </a:lnTo>
                  <a:lnTo>
                    <a:pt x="875197" y="215786"/>
                  </a:lnTo>
                  <a:lnTo>
                    <a:pt x="877581" y="213934"/>
                  </a:lnTo>
                  <a:lnTo>
                    <a:pt x="878905" y="212083"/>
                  </a:lnTo>
                  <a:lnTo>
                    <a:pt x="880230" y="210497"/>
                  </a:lnTo>
                  <a:lnTo>
                    <a:pt x="949894" y="76160"/>
                  </a:lnTo>
                  <a:lnTo>
                    <a:pt x="952543" y="72193"/>
                  </a:lnTo>
                  <a:lnTo>
                    <a:pt x="955457" y="68755"/>
                  </a:lnTo>
                  <a:lnTo>
                    <a:pt x="958106" y="65582"/>
                  </a:lnTo>
                  <a:lnTo>
                    <a:pt x="961019" y="62938"/>
                  </a:lnTo>
                  <a:lnTo>
                    <a:pt x="963933" y="60293"/>
                  </a:lnTo>
                  <a:lnTo>
                    <a:pt x="966847" y="58178"/>
                  </a:lnTo>
                  <a:lnTo>
                    <a:pt x="969760" y="56326"/>
                  </a:lnTo>
                  <a:lnTo>
                    <a:pt x="972939" y="54740"/>
                  </a:lnTo>
                  <a:lnTo>
                    <a:pt x="975588" y="53418"/>
                  </a:lnTo>
                  <a:lnTo>
                    <a:pt x="978767" y="52360"/>
                  </a:lnTo>
                  <a:lnTo>
                    <a:pt x="981415" y="51302"/>
                  </a:lnTo>
                  <a:lnTo>
                    <a:pt x="984329" y="50773"/>
                  </a:lnTo>
                  <a:lnTo>
                    <a:pt x="989627" y="49980"/>
                  </a:lnTo>
                  <a:lnTo>
                    <a:pt x="994395" y="49715"/>
                  </a:lnTo>
                  <a:lnTo>
                    <a:pt x="998633" y="49980"/>
                  </a:lnTo>
                  <a:lnTo>
                    <a:pt x="1002341" y="50244"/>
                  </a:lnTo>
                  <a:lnTo>
                    <a:pt x="1006050" y="50773"/>
                  </a:lnTo>
                  <a:lnTo>
                    <a:pt x="1009228" y="51566"/>
                  </a:lnTo>
                  <a:lnTo>
                    <a:pt x="1011877" y="52360"/>
                  </a:lnTo>
                  <a:lnTo>
                    <a:pt x="1014261" y="53418"/>
                  </a:lnTo>
                  <a:lnTo>
                    <a:pt x="1017440" y="55004"/>
                  </a:lnTo>
                  <a:lnTo>
                    <a:pt x="1020618" y="56855"/>
                  </a:lnTo>
                  <a:lnTo>
                    <a:pt x="1023532" y="59235"/>
                  </a:lnTo>
                  <a:lnTo>
                    <a:pt x="1026181" y="61880"/>
                  </a:lnTo>
                  <a:lnTo>
                    <a:pt x="1028565" y="64789"/>
                  </a:lnTo>
                  <a:lnTo>
                    <a:pt x="1029889" y="66904"/>
                  </a:lnTo>
                  <a:lnTo>
                    <a:pt x="1030949" y="69020"/>
                  </a:lnTo>
                  <a:lnTo>
                    <a:pt x="1032273" y="71400"/>
                  </a:lnTo>
                  <a:lnTo>
                    <a:pt x="1033333" y="73780"/>
                  </a:lnTo>
                  <a:lnTo>
                    <a:pt x="1034657" y="78804"/>
                  </a:lnTo>
                  <a:lnTo>
                    <a:pt x="1035717" y="84622"/>
                  </a:lnTo>
                  <a:lnTo>
                    <a:pt x="1035982" y="90175"/>
                  </a:lnTo>
                  <a:lnTo>
                    <a:pt x="1035717" y="95728"/>
                  </a:lnTo>
                  <a:lnTo>
                    <a:pt x="1034922" y="101546"/>
                  </a:lnTo>
                  <a:lnTo>
                    <a:pt x="1033333" y="107628"/>
                  </a:lnTo>
                  <a:lnTo>
                    <a:pt x="1032538" y="108686"/>
                  </a:lnTo>
                  <a:lnTo>
                    <a:pt x="1031743" y="109744"/>
                  </a:lnTo>
                  <a:lnTo>
                    <a:pt x="1030949" y="111066"/>
                  </a:lnTo>
                  <a:lnTo>
                    <a:pt x="960225" y="259419"/>
                  </a:lnTo>
                  <a:lnTo>
                    <a:pt x="959430" y="260741"/>
                  </a:lnTo>
                  <a:lnTo>
                    <a:pt x="958900" y="262856"/>
                  </a:lnTo>
                  <a:lnTo>
                    <a:pt x="958106" y="264708"/>
                  </a:lnTo>
                  <a:lnTo>
                    <a:pt x="957576" y="267616"/>
                  </a:lnTo>
                  <a:lnTo>
                    <a:pt x="957311" y="270261"/>
                  </a:lnTo>
                  <a:lnTo>
                    <a:pt x="957311" y="273434"/>
                  </a:lnTo>
                  <a:lnTo>
                    <a:pt x="958106" y="276872"/>
                  </a:lnTo>
                  <a:lnTo>
                    <a:pt x="958900" y="278459"/>
                  </a:lnTo>
                  <a:lnTo>
                    <a:pt x="959695" y="280045"/>
                  </a:lnTo>
                  <a:lnTo>
                    <a:pt x="960754" y="281896"/>
                  </a:lnTo>
                  <a:lnTo>
                    <a:pt x="961814" y="283483"/>
                  </a:lnTo>
                  <a:lnTo>
                    <a:pt x="963138" y="284805"/>
                  </a:lnTo>
                  <a:lnTo>
                    <a:pt x="964993" y="286127"/>
                  </a:lnTo>
                  <a:lnTo>
                    <a:pt x="966582" y="287185"/>
                  </a:lnTo>
                  <a:lnTo>
                    <a:pt x="968701" y="288243"/>
                  </a:lnTo>
                  <a:lnTo>
                    <a:pt x="970820" y="289301"/>
                  </a:lnTo>
                  <a:lnTo>
                    <a:pt x="973204" y="289830"/>
                  </a:lnTo>
                  <a:lnTo>
                    <a:pt x="975058" y="290623"/>
                  </a:lnTo>
                  <a:lnTo>
                    <a:pt x="977442" y="290623"/>
                  </a:lnTo>
                  <a:lnTo>
                    <a:pt x="979031" y="290623"/>
                  </a:lnTo>
                  <a:lnTo>
                    <a:pt x="980621" y="290358"/>
                  </a:lnTo>
                  <a:lnTo>
                    <a:pt x="983534" y="289036"/>
                  </a:lnTo>
                  <a:lnTo>
                    <a:pt x="985918" y="287979"/>
                  </a:lnTo>
                  <a:lnTo>
                    <a:pt x="988302" y="286392"/>
                  </a:lnTo>
                  <a:lnTo>
                    <a:pt x="989892" y="284541"/>
                  </a:lnTo>
                  <a:lnTo>
                    <a:pt x="991216" y="283219"/>
                  </a:lnTo>
                  <a:lnTo>
                    <a:pt x="992276" y="281896"/>
                  </a:lnTo>
                  <a:lnTo>
                    <a:pt x="1051875" y="162368"/>
                  </a:lnTo>
                  <a:lnTo>
                    <a:pt x="1055318" y="155757"/>
                  </a:lnTo>
                  <a:lnTo>
                    <a:pt x="1057967" y="148881"/>
                  </a:lnTo>
                  <a:lnTo>
                    <a:pt x="1060881" y="145444"/>
                  </a:lnTo>
                  <a:lnTo>
                    <a:pt x="1063530" y="142006"/>
                  </a:lnTo>
                  <a:lnTo>
                    <a:pt x="1066708" y="139097"/>
                  </a:lnTo>
                  <a:lnTo>
                    <a:pt x="1070152" y="136717"/>
                  </a:lnTo>
                  <a:lnTo>
                    <a:pt x="1073595" y="134337"/>
                  </a:lnTo>
                  <a:lnTo>
                    <a:pt x="1076774" y="132486"/>
                  </a:lnTo>
                  <a:lnTo>
                    <a:pt x="1080482" y="130899"/>
                  </a:lnTo>
                  <a:lnTo>
                    <a:pt x="1084191" y="129313"/>
                  </a:lnTo>
                  <a:lnTo>
                    <a:pt x="1087899" y="128519"/>
                  </a:lnTo>
                  <a:lnTo>
                    <a:pt x="1091872" y="127726"/>
                  </a:lnTo>
                  <a:lnTo>
                    <a:pt x="1095316" y="127197"/>
                  </a:lnTo>
                  <a:lnTo>
                    <a:pt x="1099289" y="127197"/>
                  </a:lnTo>
                  <a:lnTo>
                    <a:pt x="1102468" y="127197"/>
                  </a:lnTo>
                  <a:lnTo>
                    <a:pt x="1105646" y="127462"/>
                  </a:lnTo>
                  <a:lnTo>
                    <a:pt x="1108560" y="127990"/>
                  </a:lnTo>
                  <a:lnTo>
                    <a:pt x="1111739" y="128784"/>
                  </a:lnTo>
                  <a:lnTo>
                    <a:pt x="1114917" y="129577"/>
                  </a:lnTo>
                  <a:lnTo>
                    <a:pt x="1117566" y="130899"/>
                  </a:lnTo>
                  <a:lnTo>
                    <a:pt x="1120480" y="131957"/>
                  </a:lnTo>
                  <a:lnTo>
                    <a:pt x="1123129" y="133279"/>
                  </a:lnTo>
                  <a:lnTo>
                    <a:pt x="1127632" y="136188"/>
                  </a:lnTo>
                  <a:lnTo>
                    <a:pt x="1131605" y="139626"/>
                  </a:lnTo>
                  <a:lnTo>
                    <a:pt x="1135313" y="143064"/>
                  </a:lnTo>
                  <a:lnTo>
                    <a:pt x="1138492" y="147030"/>
                  </a:lnTo>
                  <a:lnTo>
                    <a:pt x="1140346" y="150204"/>
                  </a:lnTo>
                  <a:lnTo>
                    <a:pt x="1142200" y="153377"/>
                  </a:lnTo>
                  <a:lnTo>
                    <a:pt x="1143790" y="156550"/>
                  </a:lnTo>
                  <a:lnTo>
                    <a:pt x="1144849" y="159988"/>
                  </a:lnTo>
                  <a:lnTo>
                    <a:pt x="1145909" y="163426"/>
                  </a:lnTo>
                  <a:lnTo>
                    <a:pt x="1146968" y="167128"/>
                  </a:lnTo>
                  <a:lnTo>
                    <a:pt x="1147498" y="170566"/>
                  </a:lnTo>
                  <a:lnTo>
                    <a:pt x="1147763" y="174004"/>
                  </a:lnTo>
                  <a:lnTo>
                    <a:pt x="1147763" y="177706"/>
                  </a:lnTo>
                  <a:lnTo>
                    <a:pt x="1147498" y="181408"/>
                  </a:lnTo>
                  <a:lnTo>
                    <a:pt x="1146968" y="185110"/>
                  </a:lnTo>
                  <a:lnTo>
                    <a:pt x="1145909" y="188548"/>
                  </a:lnTo>
                  <a:lnTo>
                    <a:pt x="1145114" y="191986"/>
                  </a:lnTo>
                  <a:lnTo>
                    <a:pt x="1143790" y="195688"/>
                  </a:lnTo>
                  <a:lnTo>
                    <a:pt x="1142465" y="199126"/>
                  </a:lnTo>
                  <a:lnTo>
                    <a:pt x="1140611" y="202299"/>
                  </a:lnTo>
                  <a:lnTo>
                    <a:pt x="1139816" y="204150"/>
                  </a:lnTo>
                  <a:lnTo>
                    <a:pt x="1071741" y="356998"/>
                  </a:lnTo>
                  <a:lnTo>
                    <a:pt x="1067768" y="365989"/>
                  </a:lnTo>
                  <a:lnTo>
                    <a:pt x="1058762" y="388996"/>
                  </a:lnTo>
                  <a:lnTo>
                    <a:pt x="1029889" y="461189"/>
                  </a:lnTo>
                  <a:lnTo>
                    <a:pt x="972144" y="606897"/>
                  </a:lnTo>
                  <a:lnTo>
                    <a:pt x="971880" y="608219"/>
                  </a:lnTo>
                  <a:lnTo>
                    <a:pt x="972144" y="609805"/>
                  </a:lnTo>
                  <a:lnTo>
                    <a:pt x="973204" y="613772"/>
                  </a:lnTo>
                  <a:lnTo>
                    <a:pt x="973734" y="617474"/>
                  </a:lnTo>
                  <a:lnTo>
                    <a:pt x="974793" y="621441"/>
                  </a:lnTo>
                  <a:lnTo>
                    <a:pt x="975588" y="623557"/>
                  </a:lnTo>
                  <a:lnTo>
                    <a:pt x="976383" y="625408"/>
                  </a:lnTo>
                  <a:lnTo>
                    <a:pt x="977972" y="627259"/>
                  </a:lnTo>
                  <a:lnTo>
                    <a:pt x="979296" y="629110"/>
                  </a:lnTo>
                  <a:lnTo>
                    <a:pt x="980886" y="630697"/>
                  </a:lnTo>
                  <a:lnTo>
                    <a:pt x="983270" y="632283"/>
                  </a:lnTo>
                  <a:lnTo>
                    <a:pt x="985654" y="633870"/>
                  </a:lnTo>
                  <a:lnTo>
                    <a:pt x="988567" y="634928"/>
                  </a:lnTo>
                  <a:lnTo>
                    <a:pt x="992276" y="635985"/>
                  </a:lnTo>
                  <a:lnTo>
                    <a:pt x="995984" y="636514"/>
                  </a:lnTo>
                  <a:lnTo>
                    <a:pt x="1000487" y="637308"/>
                  </a:lnTo>
                  <a:lnTo>
                    <a:pt x="1005520" y="637572"/>
                  </a:lnTo>
                  <a:lnTo>
                    <a:pt x="1013466" y="636779"/>
                  </a:lnTo>
                  <a:lnTo>
                    <a:pt x="1023267" y="635985"/>
                  </a:lnTo>
                  <a:lnTo>
                    <a:pt x="1087899" y="632812"/>
                  </a:lnTo>
                  <a:lnTo>
                    <a:pt x="1082866" y="645505"/>
                  </a:lnTo>
                  <a:lnTo>
                    <a:pt x="1077833" y="657405"/>
                  </a:lnTo>
                  <a:lnTo>
                    <a:pt x="1073330" y="667454"/>
                  </a:lnTo>
                  <a:lnTo>
                    <a:pt x="1069357" y="676445"/>
                  </a:lnTo>
                  <a:lnTo>
                    <a:pt x="1065384" y="684114"/>
                  </a:lnTo>
                  <a:lnTo>
                    <a:pt x="1061940" y="690461"/>
                  </a:lnTo>
                  <a:lnTo>
                    <a:pt x="1058762" y="696014"/>
                  </a:lnTo>
                  <a:lnTo>
                    <a:pt x="1056378" y="700245"/>
                  </a:lnTo>
                  <a:lnTo>
                    <a:pt x="1053729" y="703947"/>
                  </a:lnTo>
                  <a:lnTo>
                    <a:pt x="1051875" y="706856"/>
                  </a:lnTo>
                  <a:lnTo>
                    <a:pt x="1048696" y="710823"/>
                  </a:lnTo>
                  <a:lnTo>
                    <a:pt x="1047107" y="712409"/>
                  </a:lnTo>
                  <a:lnTo>
                    <a:pt x="1046312" y="712674"/>
                  </a:lnTo>
                  <a:lnTo>
                    <a:pt x="1031743" y="721136"/>
                  </a:lnTo>
                  <a:lnTo>
                    <a:pt x="1017705" y="729069"/>
                  </a:lnTo>
                  <a:lnTo>
                    <a:pt x="1003931" y="736209"/>
                  </a:lnTo>
                  <a:lnTo>
                    <a:pt x="990157" y="743349"/>
                  </a:lnTo>
                  <a:lnTo>
                    <a:pt x="976647" y="749960"/>
                  </a:lnTo>
                  <a:lnTo>
                    <a:pt x="963668" y="756307"/>
                  </a:lnTo>
                  <a:lnTo>
                    <a:pt x="950689" y="761860"/>
                  </a:lnTo>
                  <a:lnTo>
                    <a:pt x="937974" y="767414"/>
                  </a:lnTo>
                  <a:lnTo>
                    <a:pt x="925260" y="772438"/>
                  </a:lnTo>
                  <a:lnTo>
                    <a:pt x="913340" y="777462"/>
                  </a:lnTo>
                  <a:lnTo>
                    <a:pt x="889501" y="786454"/>
                  </a:lnTo>
                  <a:lnTo>
                    <a:pt x="866985" y="794651"/>
                  </a:lnTo>
                  <a:lnTo>
                    <a:pt x="846060" y="802320"/>
                  </a:lnTo>
                  <a:lnTo>
                    <a:pt x="814538" y="813427"/>
                  </a:lnTo>
                  <a:lnTo>
                    <a:pt x="800235" y="818716"/>
                  </a:lnTo>
                  <a:lnTo>
                    <a:pt x="786725" y="824533"/>
                  </a:lnTo>
                  <a:lnTo>
                    <a:pt x="774276" y="829822"/>
                  </a:lnTo>
                  <a:lnTo>
                    <a:pt x="768713" y="832731"/>
                  </a:lnTo>
                  <a:lnTo>
                    <a:pt x="763151" y="835640"/>
                  </a:lnTo>
                  <a:lnTo>
                    <a:pt x="757853" y="838813"/>
                  </a:lnTo>
                  <a:lnTo>
                    <a:pt x="752555" y="841722"/>
                  </a:lnTo>
                  <a:lnTo>
                    <a:pt x="748052" y="844896"/>
                  </a:lnTo>
                  <a:lnTo>
                    <a:pt x="743814" y="848333"/>
                  </a:lnTo>
                  <a:lnTo>
                    <a:pt x="740106" y="851242"/>
                  </a:lnTo>
                  <a:lnTo>
                    <a:pt x="736397" y="854944"/>
                  </a:lnTo>
                  <a:lnTo>
                    <a:pt x="732159" y="859704"/>
                  </a:lnTo>
                  <a:lnTo>
                    <a:pt x="727921" y="865522"/>
                  </a:lnTo>
                  <a:lnTo>
                    <a:pt x="723153" y="871869"/>
                  </a:lnTo>
                  <a:lnTo>
                    <a:pt x="718385" y="879273"/>
                  </a:lnTo>
                  <a:lnTo>
                    <a:pt x="713088" y="886942"/>
                  </a:lnTo>
                  <a:lnTo>
                    <a:pt x="707790" y="895933"/>
                  </a:lnTo>
                  <a:lnTo>
                    <a:pt x="701698" y="905717"/>
                  </a:lnTo>
                  <a:lnTo>
                    <a:pt x="695605" y="916559"/>
                  </a:lnTo>
                  <a:lnTo>
                    <a:pt x="682626" y="940095"/>
                  </a:lnTo>
                  <a:lnTo>
                    <a:pt x="668587" y="967068"/>
                  </a:lnTo>
                  <a:lnTo>
                    <a:pt x="653489" y="996950"/>
                  </a:lnTo>
                  <a:lnTo>
                    <a:pt x="568461" y="864464"/>
                  </a:lnTo>
                  <a:lnTo>
                    <a:pt x="538264" y="817393"/>
                  </a:lnTo>
                  <a:lnTo>
                    <a:pt x="524490" y="795445"/>
                  </a:lnTo>
                  <a:lnTo>
                    <a:pt x="449263" y="667190"/>
                  </a:lnTo>
                  <a:lnTo>
                    <a:pt x="455090" y="646563"/>
                  </a:lnTo>
                  <a:lnTo>
                    <a:pt x="462242" y="619061"/>
                  </a:lnTo>
                  <a:lnTo>
                    <a:pt x="470189" y="587063"/>
                  </a:lnTo>
                  <a:lnTo>
                    <a:pt x="478135" y="552157"/>
                  </a:lnTo>
                  <a:lnTo>
                    <a:pt x="486082" y="517251"/>
                  </a:lnTo>
                  <a:lnTo>
                    <a:pt x="493499" y="483931"/>
                  </a:lnTo>
                  <a:lnTo>
                    <a:pt x="499591" y="454049"/>
                  </a:lnTo>
                  <a:lnTo>
                    <a:pt x="501975" y="441355"/>
                  </a:lnTo>
                  <a:lnTo>
                    <a:pt x="503829" y="429984"/>
                  </a:lnTo>
                  <a:lnTo>
                    <a:pt x="505418" y="421522"/>
                  </a:lnTo>
                  <a:lnTo>
                    <a:pt x="507273" y="412267"/>
                  </a:lnTo>
                  <a:lnTo>
                    <a:pt x="509392" y="402482"/>
                  </a:lnTo>
                  <a:lnTo>
                    <a:pt x="512040" y="392433"/>
                  </a:lnTo>
                  <a:lnTo>
                    <a:pt x="514689" y="381856"/>
                  </a:lnTo>
                  <a:lnTo>
                    <a:pt x="517868" y="370749"/>
                  </a:lnTo>
                  <a:lnTo>
                    <a:pt x="521047" y="359907"/>
                  </a:lnTo>
                  <a:lnTo>
                    <a:pt x="524755" y="348536"/>
                  </a:lnTo>
                  <a:lnTo>
                    <a:pt x="528198" y="337694"/>
                  </a:lnTo>
                  <a:lnTo>
                    <a:pt x="531907" y="326852"/>
                  </a:lnTo>
                  <a:lnTo>
                    <a:pt x="535880" y="315745"/>
                  </a:lnTo>
                  <a:lnTo>
                    <a:pt x="540118" y="305432"/>
                  </a:lnTo>
                  <a:lnTo>
                    <a:pt x="544356" y="295383"/>
                  </a:lnTo>
                  <a:lnTo>
                    <a:pt x="548330" y="286127"/>
                  </a:lnTo>
                  <a:lnTo>
                    <a:pt x="552568" y="277136"/>
                  </a:lnTo>
                  <a:lnTo>
                    <a:pt x="556806" y="268939"/>
                  </a:lnTo>
                  <a:lnTo>
                    <a:pt x="625411" y="153641"/>
                  </a:lnTo>
                  <a:lnTo>
                    <a:pt x="702757" y="24329"/>
                  </a:lnTo>
                  <a:lnTo>
                    <a:pt x="705671" y="19304"/>
                  </a:lnTo>
                  <a:lnTo>
                    <a:pt x="709379" y="15073"/>
                  </a:lnTo>
                  <a:lnTo>
                    <a:pt x="713352" y="11107"/>
                  </a:lnTo>
                  <a:lnTo>
                    <a:pt x="717591" y="7933"/>
                  </a:lnTo>
                  <a:lnTo>
                    <a:pt x="722094" y="5024"/>
                  </a:lnTo>
                  <a:lnTo>
                    <a:pt x="727126" y="2909"/>
                  </a:lnTo>
                  <a:lnTo>
                    <a:pt x="729246" y="1587"/>
                  </a:lnTo>
                  <a:lnTo>
                    <a:pt x="731894" y="1058"/>
                  </a:lnTo>
                  <a:lnTo>
                    <a:pt x="734278" y="529"/>
                  </a:lnTo>
                  <a:lnTo>
                    <a:pt x="736927" y="265"/>
                  </a:lnTo>
                  <a:lnTo>
                    <a:pt x="740371" y="0"/>
                  </a:lnTo>
                  <a:close/>
                </a:path>
              </a:pathLst>
            </a:custGeom>
            <a:solidFill>
              <a:srgbClr val="5482A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30" name="直接连接符 29"/>
          <p:cNvCxnSpPr>
            <a:stCxn id="5" idx="2"/>
            <a:endCxn id="26" idx="3"/>
          </p:cNvCxnSpPr>
          <p:nvPr/>
        </p:nvCxnSpPr>
        <p:spPr>
          <a:xfrm>
            <a:off x="517548" y="3429027"/>
            <a:ext cx="2548444" cy="61975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0" idx="12"/>
            <a:endCxn id="22" idx="7"/>
          </p:cNvCxnSpPr>
          <p:nvPr/>
        </p:nvCxnSpPr>
        <p:spPr>
          <a:xfrm flipH="1">
            <a:off x="858979" y="2097055"/>
            <a:ext cx="1255070" cy="13531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11" idx="1"/>
            <a:endCxn id="5" idx="4"/>
          </p:cNvCxnSpPr>
          <p:nvPr/>
        </p:nvCxnSpPr>
        <p:spPr>
          <a:xfrm flipH="1" flipV="1">
            <a:off x="931548" y="3843027"/>
            <a:ext cx="283700" cy="117475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5" idx="7"/>
            <a:endCxn id="12" idx="3"/>
          </p:cNvCxnSpPr>
          <p:nvPr/>
        </p:nvCxnSpPr>
        <p:spPr>
          <a:xfrm flipV="1">
            <a:off x="7618097" y="2041766"/>
            <a:ext cx="672585" cy="6003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endCxn id="13" idx="2"/>
          </p:cNvCxnSpPr>
          <p:nvPr/>
        </p:nvCxnSpPr>
        <p:spPr>
          <a:xfrm>
            <a:off x="3301744" y="4156848"/>
            <a:ext cx="1149938" cy="68136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1" idx="3"/>
            <a:endCxn id="13" idx="7"/>
          </p:cNvCxnSpPr>
          <p:nvPr/>
        </p:nvCxnSpPr>
        <p:spPr>
          <a:xfrm flipH="1">
            <a:off x="4974057" y="3975395"/>
            <a:ext cx="486291" cy="64644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41" idx="7"/>
          </p:cNvCxnSpPr>
          <p:nvPr/>
        </p:nvCxnSpPr>
        <p:spPr>
          <a:xfrm flipV="1">
            <a:off x="6088044" y="3150607"/>
            <a:ext cx="859277" cy="21413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 txBox="1"/>
          <p:nvPr/>
        </p:nvSpPr>
        <p:spPr>
          <a:xfrm>
            <a:off x="2278269" y="197440"/>
            <a:ext cx="4587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单击此处添加内容</a:t>
            </a:r>
          </a:p>
        </p:txBody>
      </p:sp>
      <p:cxnSp>
        <p:nvCxnSpPr>
          <p:cNvPr id="3" name="直接连接符 2"/>
          <p:cNvCxnSpPr>
            <a:endCxn id="2" idx="1"/>
          </p:cNvCxnSpPr>
          <p:nvPr/>
        </p:nvCxnSpPr>
        <p:spPr>
          <a:xfrm>
            <a:off x="0" y="444137"/>
            <a:ext cx="2278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2" idx="3"/>
          </p:cNvCxnSpPr>
          <p:nvPr/>
        </p:nvCxnSpPr>
        <p:spPr>
          <a:xfrm>
            <a:off x="6865732" y="444137"/>
            <a:ext cx="2278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8216873" y="1611575"/>
            <a:ext cx="504000" cy="504000"/>
          </a:xfrm>
          <a:prstGeom prst="ellipse">
            <a:avLst/>
          </a:prstGeom>
          <a:solidFill>
            <a:srgbClr val="5482A3"/>
          </a:solidFill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451682" y="4532214"/>
            <a:ext cx="612000" cy="612000"/>
          </a:xfrm>
          <a:prstGeom prst="ellipse">
            <a:avLst/>
          </a:prstGeom>
          <a:solidFill>
            <a:srgbClr val="5482A3"/>
          </a:solidFill>
          <a:ln w="3492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271228" y="4636989"/>
            <a:ext cx="720000" cy="720000"/>
          </a:xfrm>
          <a:prstGeom prst="ellipse">
            <a:avLst/>
          </a:prstGeom>
          <a:solidFill>
            <a:srgbClr val="5482A3"/>
          </a:solidFill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865732" y="2510387"/>
            <a:ext cx="881450" cy="899332"/>
          </a:xfrm>
          <a:prstGeom prst="ellipse">
            <a:avLst/>
          </a:prstGeom>
          <a:solidFill>
            <a:srgbClr val="5482A3"/>
          </a:solidFill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536544" y="2019465"/>
            <a:ext cx="612000" cy="612000"/>
          </a:xfrm>
          <a:prstGeom prst="ellipse">
            <a:avLst/>
          </a:prstGeom>
          <a:solidFill>
            <a:srgbClr val="5482A3"/>
          </a:solidFill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668301" y="1740363"/>
            <a:ext cx="720000" cy="720000"/>
            <a:chOff x="939709" y="2415064"/>
            <a:chExt cx="720000" cy="720000"/>
          </a:xfrm>
        </p:grpSpPr>
        <p:sp>
          <p:nvSpPr>
            <p:cNvPr id="9" name="椭圆 8"/>
            <p:cNvSpPr/>
            <p:nvPr/>
          </p:nvSpPr>
          <p:spPr>
            <a:xfrm>
              <a:off x="939709" y="2415064"/>
              <a:ext cx="720000" cy="720000"/>
            </a:xfrm>
            <a:prstGeom prst="ellipse">
              <a:avLst/>
            </a:prstGeom>
            <a:solidFill>
              <a:srgbClr val="D54A47"/>
            </a:solidFill>
            <a:ln w="285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KSO_Shape"/>
            <p:cNvSpPr/>
            <p:nvPr/>
          </p:nvSpPr>
          <p:spPr bwMode="auto">
            <a:xfrm>
              <a:off x="1071994" y="2606801"/>
              <a:ext cx="455430" cy="434491"/>
            </a:xfrm>
            <a:custGeom>
              <a:avLst/>
              <a:gdLst>
                <a:gd name="T0" fmla="*/ 1018488 w 2254250"/>
                <a:gd name="T1" fmla="*/ 1217529 h 2312988"/>
                <a:gd name="T2" fmla="*/ 951021 w 2254250"/>
                <a:gd name="T3" fmla="*/ 1495703 h 2312988"/>
                <a:gd name="T4" fmla="*/ 813587 w 2254250"/>
                <a:gd name="T5" fmla="*/ 1552468 h 2312988"/>
                <a:gd name="T6" fmla="*/ 630721 w 2254250"/>
                <a:gd name="T7" fmla="*/ 1584356 h 2312988"/>
                <a:gd name="T8" fmla="*/ 616637 w 2254250"/>
                <a:gd name="T9" fmla="*/ 1217529 h 2312988"/>
                <a:gd name="T10" fmla="*/ 360535 w 2254250"/>
                <a:gd name="T11" fmla="*/ 1187450 h 2312988"/>
                <a:gd name="T12" fmla="*/ 408440 w 2254250"/>
                <a:gd name="T13" fmla="*/ 1226575 h 2312988"/>
                <a:gd name="T14" fmla="*/ 383920 w 2254250"/>
                <a:gd name="T15" fmla="*/ 1589558 h 2312988"/>
                <a:gd name="T16" fmla="*/ 17028 w 2254250"/>
                <a:gd name="T17" fmla="*/ 1583452 h 2312988"/>
                <a:gd name="T18" fmla="*/ 1816 w 2254250"/>
                <a:gd name="T19" fmla="*/ 1223861 h 2312988"/>
                <a:gd name="T20" fmla="*/ 44272 w 2254250"/>
                <a:gd name="T21" fmla="*/ 1187676 h 2312988"/>
                <a:gd name="T22" fmla="*/ 1501412 w 2254250"/>
                <a:gd name="T23" fmla="*/ 810536 h 2312988"/>
                <a:gd name="T24" fmla="*/ 1551555 w 2254250"/>
                <a:gd name="T25" fmla="*/ 878128 h 2312988"/>
                <a:gd name="T26" fmla="*/ 2150105 w 2254250"/>
                <a:gd name="T27" fmla="*/ 1434290 h 2312988"/>
                <a:gd name="T28" fmla="*/ 2226569 w 2254250"/>
                <a:gd name="T29" fmla="*/ 1485778 h 2312988"/>
                <a:gd name="T30" fmla="*/ 2254250 w 2254250"/>
                <a:gd name="T31" fmla="*/ 2174175 h 2312988"/>
                <a:gd name="T32" fmla="*/ 2222485 w 2254250"/>
                <a:gd name="T33" fmla="*/ 2262407 h 2312988"/>
                <a:gd name="T34" fmla="*/ 2143298 w 2254250"/>
                <a:gd name="T35" fmla="*/ 2310040 h 2312988"/>
                <a:gd name="T36" fmla="*/ 1409065 w 2254250"/>
                <a:gd name="T37" fmla="*/ 2308452 h 2312988"/>
                <a:gd name="T38" fmla="*/ 867013 w 2254250"/>
                <a:gd name="T39" fmla="*/ 1785633 h 2312988"/>
                <a:gd name="T40" fmla="*/ 844550 w 2254250"/>
                <a:gd name="T41" fmla="*/ 1711463 h 2312988"/>
                <a:gd name="T42" fmla="*/ 874500 w 2254250"/>
                <a:gd name="T43" fmla="*/ 1638881 h 2312988"/>
                <a:gd name="T44" fmla="*/ 943703 w 2254250"/>
                <a:gd name="T45" fmla="*/ 1601682 h 2312988"/>
                <a:gd name="T46" fmla="*/ 1020848 w 2254250"/>
                <a:gd name="T47" fmla="*/ 1616879 h 2312988"/>
                <a:gd name="T48" fmla="*/ 1311273 w 2254250"/>
                <a:gd name="T49" fmla="*/ 872231 h 2312988"/>
                <a:gd name="T50" fmla="*/ 1364821 w 2254250"/>
                <a:gd name="T51" fmla="*/ 807134 h 2312988"/>
                <a:gd name="T52" fmla="*/ 1589493 w 2254250"/>
                <a:gd name="T53" fmla="*/ 586241 h 2312988"/>
                <a:gd name="T54" fmla="*/ 1630132 w 2254250"/>
                <a:gd name="T55" fmla="*/ 617084 h 2312988"/>
                <a:gd name="T56" fmla="*/ 1597666 w 2254250"/>
                <a:gd name="T57" fmla="*/ 756104 h 2312988"/>
                <a:gd name="T58" fmla="*/ 1508213 w 2254250"/>
                <a:gd name="T59" fmla="*/ 698274 h 2312988"/>
                <a:gd name="T60" fmla="*/ 1397419 w 2254250"/>
                <a:gd name="T61" fmla="*/ 687161 h 2312988"/>
                <a:gd name="T62" fmla="*/ 1295026 w 2254250"/>
                <a:gd name="T63" fmla="*/ 728663 h 2312988"/>
                <a:gd name="T64" fmla="*/ 1223963 w 2254250"/>
                <a:gd name="T65" fmla="*/ 811213 h 2312988"/>
                <a:gd name="T66" fmla="*/ 1244850 w 2254250"/>
                <a:gd name="T67" fmla="*/ 594859 h 2312988"/>
                <a:gd name="T68" fmla="*/ 995772 w 2254250"/>
                <a:gd name="T69" fmla="*/ 591216 h 2312988"/>
                <a:gd name="T70" fmla="*/ 1022350 w 2254250"/>
                <a:gd name="T71" fmla="*/ 631246 h 2312988"/>
                <a:gd name="T72" fmla="*/ 998725 w 2254250"/>
                <a:gd name="T73" fmla="*/ 986539 h 2312988"/>
                <a:gd name="T74" fmla="*/ 632992 w 2254250"/>
                <a:gd name="T75" fmla="*/ 984278 h 2312988"/>
                <a:gd name="T76" fmla="*/ 613229 w 2254250"/>
                <a:gd name="T77" fmla="*/ 627175 h 2312988"/>
                <a:gd name="T78" fmla="*/ 642760 w 2254250"/>
                <a:gd name="T79" fmla="*/ 589633 h 2312988"/>
                <a:gd name="T80" fmla="*/ 391866 w 2254250"/>
                <a:gd name="T81" fmla="*/ 597096 h 2312988"/>
                <a:gd name="T82" fmla="*/ 409348 w 2254250"/>
                <a:gd name="T83" fmla="*/ 949223 h 2312988"/>
                <a:gd name="T84" fmla="*/ 374611 w 2254250"/>
                <a:gd name="T85" fmla="*/ 991741 h 2312988"/>
                <a:gd name="T86" fmla="*/ 11352 w 2254250"/>
                <a:gd name="T87" fmla="*/ 975910 h 2312988"/>
                <a:gd name="T88" fmla="*/ 3632 w 2254250"/>
                <a:gd name="T89" fmla="*/ 616998 h 2312988"/>
                <a:gd name="T90" fmla="*/ 44272 w 2254250"/>
                <a:gd name="T91" fmla="*/ 586240 h 2312988"/>
                <a:gd name="T92" fmla="*/ 1627408 w 2254250"/>
                <a:gd name="T93" fmla="*/ 25796 h 2312988"/>
                <a:gd name="T94" fmla="*/ 1619235 w 2254250"/>
                <a:gd name="T95" fmla="*/ 393732 h 2312988"/>
                <a:gd name="T96" fmla="*/ 1249845 w 2254250"/>
                <a:gd name="T97" fmla="*/ 402105 h 2312988"/>
                <a:gd name="T98" fmla="*/ 1224871 w 2254250"/>
                <a:gd name="T99" fmla="*/ 39147 h 2312988"/>
                <a:gd name="T100" fmla="*/ 1273230 w 2254250"/>
                <a:gd name="T101" fmla="*/ 0 h 2312988"/>
                <a:gd name="T102" fmla="*/ 1018488 w 2254250"/>
                <a:gd name="T103" fmla="*/ 29869 h 2312988"/>
                <a:gd name="T104" fmla="*/ 1004404 w 2254250"/>
                <a:gd name="T105" fmla="*/ 396900 h 2312988"/>
                <a:gd name="T106" fmla="*/ 634355 w 2254250"/>
                <a:gd name="T107" fmla="*/ 399615 h 2312988"/>
                <a:gd name="T108" fmla="*/ 614819 w 2254250"/>
                <a:gd name="T109" fmla="*/ 34395 h 2312988"/>
                <a:gd name="T110" fmla="*/ 49267 w 2254250"/>
                <a:gd name="T111" fmla="*/ 0 h 2312988"/>
                <a:gd name="T112" fmla="*/ 407531 w 2254250"/>
                <a:gd name="T113" fmla="*/ 34395 h 2312988"/>
                <a:gd name="T114" fmla="*/ 388233 w 2254250"/>
                <a:gd name="T115" fmla="*/ 399615 h 2312988"/>
                <a:gd name="T116" fmla="*/ 20433 w 2254250"/>
                <a:gd name="T117" fmla="*/ 398710 h 2312988"/>
                <a:gd name="T118" fmla="*/ 908 w 2254250"/>
                <a:gd name="T119" fmla="*/ 40278 h 2312988"/>
                <a:gd name="T120" fmla="*/ 39277 w 2254250"/>
                <a:gd name="T121" fmla="*/ 905 h 2312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54250" h="2312988">
                  <a:moveTo>
                    <a:pt x="661842" y="1187450"/>
                  </a:moveTo>
                  <a:lnTo>
                    <a:pt x="973283" y="1187450"/>
                  </a:lnTo>
                  <a:lnTo>
                    <a:pt x="978280" y="1187676"/>
                  </a:lnTo>
                  <a:lnTo>
                    <a:pt x="983278" y="1188581"/>
                  </a:lnTo>
                  <a:lnTo>
                    <a:pt x="988048" y="1189938"/>
                  </a:lnTo>
                  <a:lnTo>
                    <a:pt x="992364" y="1191295"/>
                  </a:lnTo>
                  <a:lnTo>
                    <a:pt x="996681" y="1193330"/>
                  </a:lnTo>
                  <a:lnTo>
                    <a:pt x="1000769" y="1196044"/>
                  </a:lnTo>
                  <a:lnTo>
                    <a:pt x="1004404" y="1198758"/>
                  </a:lnTo>
                  <a:lnTo>
                    <a:pt x="1008039" y="1201924"/>
                  </a:lnTo>
                  <a:lnTo>
                    <a:pt x="1011219" y="1205543"/>
                  </a:lnTo>
                  <a:lnTo>
                    <a:pt x="1013945" y="1209161"/>
                  </a:lnTo>
                  <a:lnTo>
                    <a:pt x="1016444" y="1213232"/>
                  </a:lnTo>
                  <a:lnTo>
                    <a:pt x="1018488" y="1217529"/>
                  </a:lnTo>
                  <a:lnTo>
                    <a:pt x="1020306" y="1222052"/>
                  </a:lnTo>
                  <a:lnTo>
                    <a:pt x="1021214" y="1226575"/>
                  </a:lnTo>
                  <a:lnTo>
                    <a:pt x="1022123" y="1231551"/>
                  </a:lnTo>
                  <a:lnTo>
                    <a:pt x="1022350" y="1236526"/>
                  </a:lnTo>
                  <a:lnTo>
                    <a:pt x="1022350" y="1503618"/>
                  </a:lnTo>
                  <a:lnTo>
                    <a:pt x="1015081" y="1501809"/>
                  </a:lnTo>
                  <a:lnTo>
                    <a:pt x="1007584" y="1500226"/>
                  </a:lnTo>
                  <a:lnTo>
                    <a:pt x="1000315" y="1498643"/>
                  </a:lnTo>
                  <a:lnTo>
                    <a:pt x="992819" y="1497286"/>
                  </a:lnTo>
                  <a:lnTo>
                    <a:pt x="985095" y="1496607"/>
                  </a:lnTo>
                  <a:lnTo>
                    <a:pt x="977599" y="1495929"/>
                  </a:lnTo>
                  <a:lnTo>
                    <a:pt x="969875" y="1495250"/>
                  </a:lnTo>
                  <a:lnTo>
                    <a:pt x="962152" y="1495250"/>
                  </a:lnTo>
                  <a:lnTo>
                    <a:pt x="951021" y="1495703"/>
                  </a:lnTo>
                  <a:lnTo>
                    <a:pt x="940117" y="1496381"/>
                  </a:lnTo>
                  <a:lnTo>
                    <a:pt x="929213" y="1497738"/>
                  </a:lnTo>
                  <a:lnTo>
                    <a:pt x="918764" y="1499547"/>
                  </a:lnTo>
                  <a:lnTo>
                    <a:pt x="908087" y="1502035"/>
                  </a:lnTo>
                  <a:lnTo>
                    <a:pt x="897637" y="1504749"/>
                  </a:lnTo>
                  <a:lnTo>
                    <a:pt x="887415" y="1508141"/>
                  </a:lnTo>
                  <a:lnTo>
                    <a:pt x="877420" y="1511986"/>
                  </a:lnTo>
                  <a:lnTo>
                    <a:pt x="867652" y="1516509"/>
                  </a:lnTo>
                  <a:lnTo>
                    <a:pt x="858111" y="1521032"/>
                  </a:lnTo>
                  <a:lnTo>
                    <a:pt x="848343" y="1526460"/>
                  </a:lnTo>
                  <a:lnTo>
                    <a:pt x="839483" y="1532114"/>
                  </a:lnTo>
                  <a:lnTo>
                    <a:pt x="830397" y="1538446"/>
                  </a:lnTo>
                  <a:lnTo>
                    <a:pt x="821765" y="1545231"/>
                  </a:lnTo>
                  <a:lnTo>
                    <a:pt x="813587" y="1552468"/>
                  </a:lnTo>
                  <a:lnTo>
                    <a:pt x="805636" y="1559931"/>
                  </a:lnTo>
                  <a:lnTo>
                    <a:pt x="801320" y="1564002"/>
                  </a:lnTo>
                  <a:lnTo>
                    <a:pt x="797458" y="1568299"/>
                  </a:lnTo>
                  <a:lnTo>
                    <a:pt x="789962" y="1577119"/>
                  </a:lnTo>
                  <a:lnTo>
                    <a:pt x="783147" y="1586166"/>
                  </a:lnTo>
                  <a:lnTo>
                    <a:pt x="776559" y="1595438"/>
                  </a:lnTo>
                  <a:lnTo>
                    <a:pt x="661842" y="1595438"/>
                  </a:lnTo>
                  <a:lnTo>
                    <a:pt x="656844" y="1595212"/>
                  </a:lnTo>
                  <a:lnTo>
                    <a:pt x="651847" y="1594307"/>
                  </a:lnTo>
                  <a:lnTo>
                    <a:pt x="647076" y="1593403"/>
                  </a:lnTo>
                  <a:lnTo>
                    <a:pt x="642760" y="1591593"/>
                  </a:lnTo>
                  <a:lnTo>
                    <a:pt x="638444" y="1589558"/>
                  </a:lnTo>
                  <a:lnTo>
                    <a:pt x="634355" y="1587070"/>
                  </a:lnTo>
                  <a:lnTo>
                    <a:pt x="630721" y="1584356"/>
                  </a:lnTo>
                  <a:lnTo>
                    <a:pt x="627086" y="1580964"/>
                  </a:lnTo>
                  <a:lnTo>
                    <a:pt x="623906" y="1577572"/>
                  </a:lnTo>
                  <a:lnTo>
                    <a:pt x="621180" y="1573727"/>
                  </a:lnTo>
                  <a:lnTo>
                    <a:pt x="618681" y="1569882"/>
                  </a:lnTo>
                  <a:lnTo>
                    <a:pt x="616637" y="1565585"/>
                  </a:lnTo>
                  <a:lnTo>
                    <a:pt x="614819" y="1560836"/>
                  </a:lnTo>
                  <a:lnTo>
                    <a:pt x="613683" y="1556313"/>
                  </a:lnTo>
                  <a:lnTo>
                    <a:pt x="613002" y="1551337"/>
                  </a:lnTo>
                  <a:lnTo>
                    <a:pt x="612775" y="1546588"/>
                  </a:lnTo>
                  <a:lnTo>
                    <a:pt x="612775" y="1236526"/>
                  </a:lnTo>
                  <a:lnTo>
                    <a:pt x="613002" y="1231551"/>
                  </a:lnTo>
                  <a:lnTo>
                    <a:pt x="613683" y="1226575"/>
                  </a:lnTo>
                  <a:lnTo>
                    <a:pt x="614819" y="1222052"/>
                  </a:lnTo>
                  <a:lnTo>
                    <a:pt x="616637" y="1217529"/>
                  </a:lnTo>
                  <a:lnTo>
                    <a:pt x="618681" y="1213232"/>
                  </a:lnTo>
                  <a:lnTo>
                    <a:pt x="621180" y="1209161"/>
                  </a:lnTo>
                  <a:lnTo>
                    <a:pt x="623906" y="1205543"/>
                  </a:lnTo>
                  <a:lnTo>
                    <a:pt x="627086" y="1201924"/>
                  </a:lnTo>
                  <a:lnTo>
                    <a:pt x="630721" y="1198758"/>
                  </a:lnTo>
                  <a:lnTo>
                    <a:pt x="634355" y="1196044"/>
                  </a:lnTo>
                  <a:lnTo>
                    <a:pt x="638444" y="1193330"/>
                  </a:lnTo>
                  <a:lnTo>
                    <a:pt x="642760" y="1191295"/>
                  </a:lnTo>
                  <a:lnTo>
                    <a:pt x="647076" y="1189938"/>
                  </a:lnTo>
                  <a:lnTo>
                    <a:pt x="651847" y="1188581"/>
                  </a:lnTo>
                  <a:lnTo>
                    <a:pt x="656844" y="1187676"/>
                  </a:lnTo>
                  <a:lnTo>
                    <a:pt x="661842" y="1187450"/>
                  </a:lnTo>
                  <a:close/>
                  <a:moveTo>
                    <a:pt x="49267" y="1187450"/>
                  </a:moveTo>
                  <a:lnTo>
                    <a:pt x="360535" y="1187450"/>
                  </a:lnTo>
                  <a:lnTo>
                    <a:pt x="365757" y="1187676"/>
                  </a:lnTo>
                  <a:lnTo>
                    <a:pt x="370524" y="1188581"/>
                  </a:lnTo>
                  <a:lnTo>
                    <a:pt x="375292" y="1189938"/>
                  </a:lnTo>
                  <a:lnTo>
                    <a:pt x="379606" y="1191295"/>
                  </a:lnTo>
                  <a:lnTo>
                    <a:pt x="383920" y="1193330"/>
                  </a:lnTo>
                  <a:lnTo>
                    <a:pt x="388233" y="1196044"/>
                  </a:lnTo>
                  <a:lnTo>
                    <a:pt x="391866" y="1198758"/>
                  </a:lnTo>
                  <a:lnTo>
                    <a:pt x="395271" y="1201924"/>
                  </a:lnTo>
                  <a:lnTo>
                    <a:pt x="398450" y="1205543"/>
                  </a:lnTo>
                  <a:lnTo>
                    <a:pt x="401401" y="1209161"/>
                  </a:lnTo>
                  <a:lnTo>
                    <a:pt x="403672" y="1213232"/>
                  </a:lnTo>
                  <a:lnTo>
                    <a:pt x="405715" y="1217529"/>
                  </a:lnTo>
                  <a:lnTo>
                    <a:pt x="407531" y="1222052"/>
                  </a:lnTo>
                  <a:lnTo>
                    <a:pt x="408440" y="1226575"/>
                  </a:lnTo>
                  <a:lnTo>
                    <a:pt x="409348" y="1231551"/>
                  </a:lnTo>
                  <a:lnTo>
                    <a:pt x="409575" y="1236526"/>
                  </a:lnTo>
                  <a:lnTo>
                    <a:pt x="409575" y="1546588"/>
                  </a:lnTo>
                  <a:lnTo>
                    <a:pt x="409348" y="1551337"/>
                  </a:lnTo>
                  <a:lnTo>
                    <a:pt x="408440" y="1556313"/>
                  </a:lnTo>
                  <a:lnTo>
                    <a:pt x="407531" y="1560836"/>
                  </a:lnTo>
                  <a:lnTo>
                    <a:pt x="405715" y="1565585"/>
                  </a:lnTo>
                  <a:lnTo>
                    <a:pt x="403672" y="1569882"/>
                  </a:lnTo>
                  <a:lnTo>
                    <a:pt x="401401" y="1573727"/>
                  </a:lnTo>
                  <a:lnTo>
                    <a:pt x="398450" y="1577572"/>
                  </a:lnTo>
                  <a:lnTo>
                    <a:pt x="395271" y="1580964"/>
                  </a:lnTo>
                  <a:lnTo>
                    <a:pt x="391866" y="1584356"/>
                  </a:lnTo>
                  <a:lnTo>
                    <a:pt x="388233" y="1587070"/>
                  </a:lnTo>
                  <a:lnTo>
                    <a:pt x="383920" y="1589558"/>
                  </a:lnTo>
                  <a:lnTo>
                    <a:pt x="379606" y="1591593"/>
                  </a:lnTo>
                  <a:lnTo>
                    <a:pt x="375292" y="1593403"/>
                  </a:lnTo>
                  <a:lnTo>
                    <a:pt x="370524" y="1594307"/>
                  </a:lnTo>
                  <a:lnTo>
                    <a:pt x="365757" y="1595212"/>
                  </a:lnTo>
                  <a:lnTo>
                    <a:pt x="360535" y="1595438"/>
                  </a:lnTo>
                  <a:lnTo>
                    <a:pt x="49267" y="1595438"/>
                  </a:lnTo>
                  <a:lnTo>
                    <a:pt x="44272" y="1595212"/>
                  </a:lnTo>
                  <a:lnTo>
                    <a:pt x="39277" y="1594307"/>
                  </a:lnTo>
                  <a:lnTo>
                    <a:pt x="35191" y="1593403"/>
                  </a:lnTo>
                  <a:lnTo>
                    <a:pt x="31331" y="1592046"/>
                  </a:lnTo>
                  <a:lnTo>
                    <a:pt x="27471" y="1590237"/>
                  </a:lnTo>
                  <a:lnTo>
                    <a:pt x="23839" y="1588427"/>
                  </a:lnTo>
                  <a:lnTo>
                    <a:pt x="20433" y="1586166"/>
                  </a:lnTo>
                  <a:lnTo>
                    <a:pt x="17028" y="1583452"/>
                  </a:lnTo>
                  <a:lnTo>
                    <a:pt x="14303" y="1580738"/>
                  </a:lnTo>
                  <a:lnTo>
                    <a:pt x="11352" y="1577572"/>
                  </a:lnTo>
                  <a:lnTo>
                    <a:pt x="8854" y="1574179"/>
                  </a:lnTo>
                  <a:lnTo>
                    <a:pt x="6811" y="1570787"/>
                  </a:lnTo>
                  <a:lnTo>
                    <a:pt x="4768" y="1567168"/>
                  </a:lnTo>
                  <a:lnTo>
                    <a:pt x="3178" y="1563324"/>
                  </a:lnTo>
                  <a:lnTo>
                    <a:pt x="1816" y="1559479"/>
                  </a:lnTo>
                  <a:lnTo>
                    <a:pt x="908" y="1555182"/>
                  </a:lnTo>
                  <a:lnTo>
                    <a:pt x="227" y="1550885"/>
                  </a:lnTo>
                  <a:lnTo>
                    <a:pt x="0" y="1546588"/>
                  </a:lnTo>
                  <a:lnTo>
                    <a:pt x="0" y="1236526"/>
                  </a:lnTo>
                  <a:lnTo>
                    <a:pt x="227" y="1232003"/>
                  </a:lnTo>
                  <a:lnTo>
                    <a:pt x="908" y="1227932"/>
                  </a:lnTo>
                  <a:lnTo>
                    <a:pt x="1816" y="1223861"/>
                  </a:lnTo>
                  <a:lnTo>
                    <a:pt x="3178" y="1219564"/>
                  </a:lnTo>
                  <a:lnTo>
                    <a:pt x="4768" y="1215720"/>
                  </a:lnTo>
                  <a:lnTo>
                    <a:pt x="6811" y="1212101"/>
                  </a:lnTo>
                  <a:lnTo>
                    <a:pt x="8854" y="1208709"/>
                  </a:lnTo>
                  <a:lnTo>
                    <a:pt x="11352" y="1205543"/>
                  </a:lnTo>
                  <a:lnTo>
                    <a:pt x="14303" y="1202377"/>
                  </a:lnTo>
                  <a:lnTo>
                    <a:pt x="17028" y="1199663"/>
                  </a:lnTo>
                  <a:lnTo>
                    <a:pt x="20433" y="1196949"/>
                  </a:lnTo>
                  <a:lnTo>
                    <a:pt x="23839" y="1194687"/>
                  </a:lnTo>
                  <a:lnTo>
                    <a:pt x="27471" y="1192652"/>
                  </a:lnTo>
                  <a:lnTo>
                    <a:pt x="31331" y="1191069"/>
                  </a:lnTo>
                  <a:lnTo>
                    <a:pt x="35191" y="1189486"/>
                  </a:lnTo>
                  <a:lnTo>
                    <a:pt x="39277" y="1188581"/>
                  </a:lnTo>
                  <a:lnTo>
                    <a:pt x="44272" y="1187676"/>
                  </a:lnTo>
                  <a:lnTo>
                    <a:pt x="49267" y="1187450"/>
                  </a:lnTo>
                  <a:close/>
                  <a:moveTo>
                    <a:pt x="1430620" y="788988"/>
                  </a:moveTo>
                  <a:lnTo>
                    <a:pt x="1436973" y="789215"/>
                  </a:lnTo>
                  <a:lnTo>
                    <a:pt x="1443553" y="789669"/>
                  </a:lnTo>
                  <a:lnTo>
                    <a:pt x="1449906" y="790349"/>
                  </a:lnTo>
                  <a:lnTo>
                    <a:pt x="1456033" y="791483"/>
                  </a:lnTo>
                  <a:lnTo>
                    <a:pt x="1462386" y="793071"/>
                  </a:lnTo>
                  <a:lnTo>
                    <a:pt x="1468285" y="794659"/>
                  </a:lnTo>
                  <a:lnTo>
                    <a:pt x="1474184" y="796700"/>
                  </a:lnTo>
                  <a:lnTo>
                    <a:pt x="1479857" y="798968"/>
                  </a:lnTo>
                  <a:lnTo>
                    <a:pt x="1485529" y="801463"/>
                  </a:lnTo>
                  <a:lnTo>
                    <a:pt x="1490975" y="804185"/>
                  </a:lnTo>
                  <a:lnTo>
                    <a:pt x="1496420" y="807134"/>
                  </a:lnTo>
                  <a:lnTo>
                    <a:pt x="1501412" y="810536"/>
                  </a:lnTo>
                  <a:lnTo>
                    <a:pt x="1506403" y="814165"/>
                  </a:lnTo>
                  <a:lnTo>
                    <a:pt x="1511168" y="817794"/>
                  </a:lnTo>
                  <a:lnTo>
                    <a:pt x="1515706" y="821877"/>
                  </a:lnTo>
                  <a:lnTo>
                    <a:pt x="1520017" y="825960"/>
                  </a:lnTo>
                  <a:lnTo>
                    <a:pt x="1524555" y="830496"/>
                  </a:lnTo>
                  <a:lnTo>
                    <a:pt x="1528412" y="835032"/>
                  </a:lnTo>
                  <a:lnTo>
                    <a:pt x="1532269" y="840023"/>
                  </a:lnTo>
                  <a:lnTo>
                    <a:pt x="1535673" y="844786"/>
                  </a:lnTo>
                  <a:lnTo>
                    <a:pt x="1538849" y="850003"/>
                  </a:lnTo>
                  <a:lnTo>
                    <a:pt x="1542026" y="855219"/>
                  </a:lnTo>
                  <a:lnTo>
                    <a:pt x="1544976" y="860890"/>
                  </a:lnTo>
                  <a:lnTo>
                    <a:pt x="1547471" y="866334"/>
                  </a:lnTo>
                  <a:lnTo>
                    <a:pt x="1549740" y="872231"/>
                  </a:lnTo>
                  <a:lnTo>
                    <a:pt x="1551555" y="878128"/>
                  </a:lnTo>
                  <a:lnTo>
                    <a:pt x="1553371" y="884025"/>
                  </a:lnTo>
                  <a:lnTo>
                    <a:pt x="1554732" y="890150"/>
                  </a:lnTo>
                  <a:lnTo>
                    <a:pt x="1555867" y="896501"/>
                  </a:lnTo>
                  <a:lnTo>
                    <a:pt x="1556774" y="902625"/>
                  </a:lnTo>
                  <a:lnTo>
                    <a:pt x="1557228" y="908976"/>
                  </a:lnTo>
                  <a:lnTo>
                    <a:pt x="1557455" y="915780"/>
                  </a:lnTo>
                  <a:lnTo>
                    <a:pt x="1557455" y="1366471"/>
                  </a:lnTo>
                  <a:lnTo>
                    <a:pt x="2109264" y="1429526"/>
                  </a:lnTo>
                  <a:lnTo>
                    <a:pt x="2115163" y="1429753"/>
                  </a:lnTo>
                  <a:lnTo>
                    <a:pt x="2122424" y="1429980"/>
                  </a:lnTo>
                  <a:lnTo>
                    <a:pt x="2129458" y="1430660"/>
                  </a:lnTo>
                  <a:lnTo>
                    <a:pt x="2136265" y="1431341"/>
                  </a:lnTo>
                  <a:lnTo>
                    <a:pt x="2143298" y="1432702"/>
                  </a:lnTo>
                  <a:lnTo>
                    <a:pt x="2150105" y="1434290"/>
                  </a:lnTo>
                  <a:lnTo>
                    <a:pt x="2156458" y="1436104"/>
                  </a:lnTo>
                  <a:lnTo>
                    <a:pt x="2162811" y="1438372"/>
                  </a:lnTo>
                  <a:lnTo>
                    <a:pt x="2169391" y="1440867"/>
                  </a:lnTo>
                  <a:lnTo>
                    <a:pt x="2175291" y="1443589"/>
                  </a:lnTo>
                  <a:lnTo>
                    <a:pt x="2181417" y="1446538"/>
                  </a:lnTo>
                  <a:lnTo>
                    <a:pt x="2187089" y="1449940"/>
                  </a:lnTo>
                  <a:lnTo>
                    <a:pt x="2192761" y="1453569"/>
                  </a:lnTo>
                  <a:lnTo>
                    <a:pt x="2198207" y="1457425"/>
                  </a:lnTo>
                  <a:lnTo>
                    <a:pt x="2203652" y="1461508"/>
                  </a:lnTo>
                  <a:lnTo>
                    <a:pt x="2208644" y="1465817"/>
                  </a:lnTo>
                  <a:lnTo>
                    <a:pt x="2213409" y="1470581"/>
                  </a:lnTo>
                  <a:lnTo>
                    <a:pt x="2218174" y="1475571"/>
                  </a:lnTo>
                  <a:lnTo>
                    <a:pt x="2222485" y="1480334"/>
                  </a:lnTo>
                  <a:lnTo>
                    <a:pt x="2226569" y="1485778"/>
                  </a:lnTo>
                  <a:lnTo>
                    <a:pt x="2230426" y="1491221"/>
                  </a:lnTo>
                  <a:lnTo>
                    <a:pt x="2234056" y="1496892"/>
                  </a:lnTo>
                  <a:lnTo>
                    <a:pt x="2237460" y="1502562"/>
                  </a:lnTo>
                  <a:lnTo>
                    <a:pt x="2240409" y="1508686"/>
                  </a:lnTo>
                  <a:lnTo>
                    <a:pt x="2243132" y="1514584"/>
                  </a:lnTo>
                  <a:lnTo>
                    <a:pt x="2245628" y="1521161"/>
                  </a:lnTo>
                  <a:lnTo>
                    <a:pt x="2247897" y="1527512"/>
                  </a:lnTo>
                  <a:lnTo>
                    <a:pt x="2249939" y="1534090"/>
                  </a:lnTo>
                  <a:lnTo>
                    <a:pt x="2251300" y="1540668"/>
                  </a:lnTo>
                  <a:lnTo>
                    <a:pt x="2252435" y="1547699"/>
                  </a:lnTo>
                  <a:lnTo>
                    <a:pt x="2253569" y="1554731"/>
                  </a:lnTo>
                  <a:lnTo>
                    <a:pt x="2254023" y="1561535"/>
                  </a:lnTo>
                  <a:lnTo>
                    <a:pt x="2254250" y="1568793"/>
                  </a:lnTo>
                  <a:lnTo>
                    <a:pt x="2254250" y="2174175"/>
                  </a:lnTo>
                  <a:lnTo>
                    <a:pt x="2254023" y="2181206"/>
                  </a:lnTo>
                  <a:lnTo>
                    <a:pt x="2253569" y="2188237"/>
                  </a:lnTo>
                  <a:lnTo>
                    <a:pt x="2252435" y="2195269"/>
                  </a:lnTo>
                  <a:lnTo>
                    <a:pt x="2251300" y="2202073"/>
                  </a:lnTo>
                  <a:lnTo>
                    <a:pt x="2249939" y="2208651"/>
                  </a:lnTo>
                  <a:lnTo>
                    <a:pt x="2247897" y="2215456"/>
                  </a:lnTo>
                  <a:lnTo>
                    <a:pt x="2245628" y="2221807"/>
                  </a:lnTo>
                  <a:lnTo>
                    <a:pt x="2243132" y="2228158"/>
                  </a:lnTo>
                  <a:lnTo>
                    <a:pt x="2240409" y="2234282"/>
                  </a:lnTo>
                  <a:lnTo>
                    <a:pt x="2237460" y="2240179"/>
                  </a:lnTo>
                  <a:lnTo>
                    <a:pt x="2234056" y="2246076"/>
                  </a:lnTo>
                  <a:lnTo>
                    <a:pt x="2230426" y="2251747"/>
                  </a:lnTo>
                  <a:lnTo>
                    <a:pt x="2226569" y="2257191"/>
                  </a:lnTo>
                  <a:lnTo>
                    <a:pt x="2222485" y="2262407"/>
                  </a:lnTo>
                  <a:lnTo>
                    <a:pt x="2218174" y="2267624"/>
                  </a:lnTo>
                  <a:lnTo>
                    <a:pt x="2213409" y="2272161"/>
                  </a:lnTo>
                  <a:lnTo>
                    <a:pt x="2208644" y="2276924"/>
                  </a:lnTo>
                  <a:lnTo>
                    <a:pt x="2203652" y="2281233"/>
                  </a:lnTo>
                  <a:lnTo>
                    <a:pt x="2198207" y="2285316"/>
                  </a:lnTo>
                  <a:lnTo>
                    <a:pt x="2192761" y="2289172"/>
                  </a:lnTo>
                  <a:lnTo>
                    <a:pt x="2187089" y="2292801"/>
                  </a:lnTo>
                  <a:lnTo>
                    <a:pt x="2181417" y="2296204"/>
                  </a:lnTo>
                  <a:lnTo>
                    <a:pt x="2175291" y="2299152"/>
                  </a:lnTo>
                  <a:lnTo>
                    <a:pt x="2169391" y="2302101"/>
                  </a:lnTo>
                  <a:lnTo>
                    <a:pt x="2162811" y="2304596"/>
                  </a:lnTo>
                  <a:lnTo>
                    <a:pt x="2156458" y="2306637"/>
                  </a:lnTo>
                  <a:lnTo>
                    <a:pt x="2150105" y="2308452"/>
                  </a:lnTo>
                  <a:lnTo>
                    <a:pt x="2143298" y="2310040"/>
                  </a:lnTo>
                  <a:lnTo>
                    <a:pt x="2136265" y="2311400"/>
                  </a:lnTo>
                  <a:lnTo>
                    <a:pt x="2129458" y="2312308"/>
                  </a:lnTo>
                  <a:lnTo>
                    <a:pt x="2122424" y="2312988"/>
                  </a:lnTo>
                  <a:lnTo>
                    <a:pt x="2115163" y="2312988"/>
                  </a:lnTo>
                  <a:lnTo>
                    <a:pt x="1452175" y="2312988"/>
                  </a:lnTo>
                  <a:lnTo>
                    <a:pt x="1448091" y="2312761"/>
                  </a:lnTo>
                  <a:lnTo>
                    <a:pt x="1446276" y="2312761"/>
                  </a:lnTo>
                  <a:lnTo>
                    <a:pt x="1444688" y="2312761"/>
                  </a:lnTo>
                  <a:lnTo>
                    <a:pt x="1438562" y="2312988"/>
                  </a:lnTo>
                  <a:lnTo>
                    <a:pt x="1432662" y="2312761"/>
                  </a:lnTo>
                  <a:lnTo>
                    <a:pt x="1426536" y="2311854"/>
                  </a:lnTo>
                  <a:lnTo>
                    <a:pt x="1420864" y="2311174"/>
                  </a:lnTo>
                  <a:lnTo>
                    <a:pt x="1414738" y="2310040"/>
                  </a:lnTo>
                  <a:lnTo>
                    <a:pt x="1409065" y="2308452"/>
                  </a:lnTo>
                  <a:lnTo>
                    <a:pt x="1403393" y="2306637"/>
                  </a:lnTo>
                  <a:lnTo>
                    <a:pt x="1397721" y="2304823"/>
                  </a:lnTo>
                  <a:lnTo>
                    <a:pt x="1392275" y="2302554"/>
                  </a:lnTo>
                  <a:lnTo>
                    <a:pt x="1387057" y="2300059"/>
                  </a:lnTo>
                  <a:lnTo>
                    <a:pt x="1381838" y="2297111"/>
                  </a:lnTo>
                  <a:lnTo>
                    <a:pt x="1376846" y="2293935"/>
                  </a:lnTo>
                  <a:lnTo>
                    <a:pt x="1372081" y="2290533"/>
                  </a:lnTo>
                  <a:lnTo>
                    <a:pt x="1367317" y="2286904"/>
                  </a:lnTo>
                  <a:lnTo>
                    <a:pt x="1362779" y="2283048"/>
                  </a:lnTo>
                  <a:lnTo>
                    <a:pt x="1358241" y="2278965"/>
                  </a:lnTo>
                  <a:lnTo>
                    <a:pt x="878584" y="1799469"/>
                  </a:lnTo>
                  <a:lnTo>
                    <a:pt x="874500" y="1794933"/>
                  </a:lnTo>
                  <a:lnTo>
                    <a:pt x="870643" y="1790396"/>
                  </a:lnTo>
                  <a:lnTo>
                    <a:pt x="867013" y="1785633"/>
                  </a:lnTo>
                  <a:lnTo>
                    <a:pt x="863609" y="1781097"/>
                  </a:lnTo>
                  <a:lnTo>
                    <a:pt x="860433" y="1776107"/>
                  </a:lnTo>
                  <a:lnTo>
                    <a:pt x="857710" y="1771117"/>
                  </a:lnTo>
                  <a:lnTo>
                    <a:pt x="855214" y="1766126"/>
                  </a:lnTo>
                  <a:lnTo>
                    <a:pt x="852945" y="1760683"/>
                  </a:lnTo>
                  <a:lnTo>
                    <a:pt x="850903" y="1755466"/>
                  </a:lnTo>
                  <a:lnTo>
                    <a:pt x="849088" y="1750249"/>
                  </a:lnTo>
                  <a:lnTo>
                    <a:pt x="847727" y="1744805"/>
                  </a:lnTo>
                  <a:lnTo>
                    <a:pt x="846592" y="1739362"/>
                  </a:lnTo>
                  <a:lnTo>
                    <a:pt x="845458" y="1733691"/>
                  </a:lnTo>
                  <a:lnTo>
                    <a:pt x="845004" y="1728248"/>
                  </a:lnTo>
                  <a:lnTo>
                    <a:pt x="844550" y="1722577"/>
                  </a:lnTo>
                  <a:lnTo>
                    <a:pt x="844550" y="1716907"/>
                  </a:lnTo>
                  <a:lnTo>
                    <a:pt x="844550" y="1711463"/>
                  </a:lnTo>
                  <a:lnTo>
                    <a:pt x="845004" y="1705793"/>
                  </a:lnTo>
                  <a:lnTo>
                    <a:pt x="845458" y="1700122"/>
                  </a:lnTo>
                  <a:lnTo>
                    <a:pt x="846592" y="1694678"/>
                  </a:lnTo>
                  <a:lnTo>
                    <a:pt x="847727" y="1689235"/>
                  </a:lnTo>
                  <a:lnTo>
                    <a:pt x="849088" y="1683564"/>
                  </a:lnTo>
                  <a:lnTo>
                    <a:pt x="850903" y="1678347"/>
                  </a:lnTo>
                  <a:lnTo>
                    <a:pt x="852945" y="1673131"/>
                  </a:lnTo>
                  <a:lnTo>
                    <a:pt x="855214" y="1667914"/>
                  </a:lnTo>
                  <a:lnTo>
                    <a:pt x="857710" y="1662697"/>
                  </a:lnTo>
                  <a:lnTo>
                    <a:pt x="860433" y="1657707"/>
                  </a:lnTo>
                  <a:lnTo>
                    <a:pt x="863609" y="1652717"/>
                  </a:lnTo>
                  <a:lnTo>
                    <a:pt x="867013" y="1647954"/>
                  </a:lnTo>
                  <a:lnTo>
                    <a:pt x="870643" y="1643417"/>
                  </a:lnTo>
                  <a:lnTo>
                    <a:pt x="874500" y="1638881"/>
                  </a:lnTo>
                  <a:lnTo>
                    <a:pt x="878584" y="1634571"/>
                  </a:lnTo>
                  <a:lnTo>
                    <a:pt x="882668" y="1630488"/>
                  </a:lnTo>
                  <a:lnTo>
                    <a:pt x="887206" y="1626632"/>
                  </a:lnTo>
                  <a:lnTo>
                    <a:pt x="891744" y="1623230"/>
                  </a:lnTo>
                  <a:lnTo>
                    <a:pt x="896509" y="1619828"/>
                  </a:lnTo>
                  <a:lnTo>
                    <a:pt x="901047" y="1616879"/>
                  </a:lnTo>
                  <a:lnTo>
                    <a:pt x="906039" y="1613931"/>
                  </a:lnTo>
                  <a:lnTo>
                    <a:pt x="911030" y="1611436"/>
                  </a:lnTo>
                  <a:lnTo>
                    <a:pt x="916249" y="1609167"/>
                  </a:lnTo>
                  <a:lnTo>
                    <a:pt x="921694" y="1607353"/>
                  </a:lnTo>
                  <a:lnTo>
                    <a:pt x="927140" y="1605538"/>
                  </a:lnTo>
                  <a:lnTo>
                    <a:pt x="932585" y="1603951"/>
                  </a:lnTo>
                  <a:lnTo>
                    <a:pt x="938031" y="1602590"/>
                  </a:lnTo>
                  <a:lnTo>
                    <a:pt x="943703" y="1601682"/>
                  </a:lnTo>
                  <a:lnTo>
                    <a:pt x="949376" y="1600775"/>
                  </a:lnTo>
                  <a:lnTo>
                    <a:pt x="955275" y="1600548"/>
                  </a:lnTo>
                  <a:lnTo>
                    <a:pt x="960947" y="1600321"/>
                  </a:lnTo>
                  <a:lnTo>
                    <a:pt x="966847" y="1600548"/>
                  </a:lnTo>
                  <a:lnTo>
                    <a:pt x="972519" y="1600775"/>
                  </a:lnTo>
                  <a:lnTo>
                    <a:pt x="978191" y="1601682"/>
                  </a:lnTo>
                  <a:lnTo>
                    <a:pt x="983864" y="1602590"/>
                  </a:lnTo>
                  <a:lnTo>
                    <a:pt x="989536" y="1603951"/>
                  </a:lnTo>
                  <a:lnTo>
                    <a:pt x="994982" y="1605538"/>
                  </a:lnTo>
                  <a:lnTo>
                    <a:pt x="1000427" y="1607353"/>
                  </a:lnTo>
                  <a:lnTo>
                    <a:pt x="1005646" y="1609167"/>
                  </a:lnTo>
                  <a:lnTo>
                    <a:pt x="1010637" y="1611436"/>
                  </a:lnTo>
                  <a:lnTo>
                    <a:pt x="1015856" y="1613931"/>
                  </a:lnTo>
                  <a:lnTo>
                    <a:pt x="1020848" y="1616879"/>
                  </a:lnTo>
                  <a:lnTo>
                    <a:pt x="1025612" y="1619828"/>
                  </a:lnTo>
                  <a:lnTo>
                    <a:pt x="1030377" y="1623230"/>
                  </a:lnTo>
                  <a:lnTo>
                    <a:pt x="1034688" y="1626632"/>
                  </a:lnTo>
                  <a:lnTo>
                    <a:pt x="1038999" y="1630488"/>
                  </a:lnTo>
                  <a:lnTo>
                    <a:pt x="1043537" y="1634571"/>
                  </a:lnTo>
                  <a:lnTo>
                    <a:pt x="1303559" y="1894506"/>
                  </a:lnTo>
                  <a:lnTo>
                    <a:pt x="1303559" y="915780"/>
                  </a:lnTo>
                  <a:lnTo>
                    <a:pt x="1303786" y="908976"/>
                  </a:lnTo>
                  <a:lnTo>
                    <a:pt x="1304467" y="902625"/>
                  </a:lnTo>
                  <a:lnTo>
                    <a:pt x="1305147" y="896501"/>
                  </a:lnTo>
                  <a:lnTo>
                    <a:pt x="1306282" y="890150"/>
                  </a:lnTo>
                  <a:lnTo>
                    <a:pt x="1307643" y="884025"/>
                  </a:lnTo>
                  <a:lnTo>
                    <a:pt x="1309231" y="878128"/>
                  </a:lnTo>
                  <a:lnTo>
                    <a:pt x="1311273" y="872231"/>
                  </a:lnTo>
                  <a:lnTo>
                    <a:pt x="1313769" y="866334"/>
                  </a:lnTo>
                  <a:lnTo>
                    <a:pt x="1316265" y="860890"/>
                  </a:lnTo>
                  <a:lnTo>
                    <a:pt x="1318988" y="855219"/>
                  </a:lnTo>
                  <a:lnTo>
                    <a:pt x="1322164" y="850003"/>
                  </a:lnTo>
                  <a:lnTo>
                    <a:pt x="1325341" y="844786"/>
                  </a:lnTo>
                  <a:lnTo>
                    <a:pt x="1328971" y="840023"/>
                  </a:lnTo>
                  <a:lnTo>
                    <a:pt x="1332829" y="835032"/>
                  </a:lnTo>
                  <a:lnTo>
                    <a:pt x="1336686" y="830496"/>
                  </a:lnTo>
                  <a:lnTo>
                    <a:pt x="1340770" y="825960"/>
                  </a:lnTo>
                  <a:lnTo>
                    <a:pt x="1345081" y="821877"/>
                  </a:lnTo>
                  <a:lnTo>
                    <a:pt x="1349846" y="817794"/>
                  </a:lnTo>
                  <a:lnTo>
                    <a:pt x="1354610" y="814165"/>
                  </a:lnTo>
                  <a:lnTo>
                    <a:pt x="1359602" y="810536"/>
                  </a:lnTo>
                  <a:lnTo>
                    <a:pt x="1364821" y="807134"/>
                  </a:lnTo>
                  <a:lnTo>
                    <a:pt x="1370266" y="804185"/>
                  </a:lnTo>
                  <a:lnTo>
                    <a:pt x="1375485" y="801463"/>
                  </a:lnTo>
                  <a:lnTo>
                    <a:pt x="1381384" y="798968"/>
                  </a:lnTo>
                  <a:lnTo>
                    <a:pt x="1387057" y="796700"/>
                  </a:lnTo>
                  <a:lnTo>
                    <a:pt x="1392956" y="794659"/>
                  </a:lnTo>
                  <a:lnTo>
                    <a:pt x="1398855" y="793071"/>
                  </a:lnTo>
                  <a:lnTo>
                    <a:pt x="1404981" y="791483"/>
                  </a:lnTo>
                  <a:lnTo>
                    <a:pt x="1411107" y="790349"/>
                  </a:lnTo>
                  <a:lnTo>
                    <a:pt x="1417687" y="789669"/>
                  </a:lnTo>
                  <a:lnTo>
                    <a:pt x="1424040" y="789215"/>
                  </a:lnTo>
                  <a:lnTo>
                    <a:pt x="1430620" y="788988"/>
                  </a:lnTo>
                  <a:close/>
                  <a:moveTo>
                    <a:pt x="1273230" y="585788"/>
                  </a:moveTo>
                  <a:lnTo>
                    <a:pt x="1584498" y="585788"/>
                  </a:lnTo>
                  <a:lnTo>
                    <a:pt x="1589493" y="586241"/>
                  </a:lnTo>
                  <a:lnTo>
                    <a:pt x="1594488" y="586922"/>
                  </a:lnTo>
                  <a:lnTo>
                    <a:pt x="1599028" y="588283"/>
                  </a:lnTo>
                  <a:lnTo>
                    <a:pt x="1603569" y="589643"/>
                  </a:lnTo>
                  <a:lnTo>
                    <a:pt x="1606975" y="591231"/>
                  </a:lnTo>
                  <a:lnTo>
                    <a:pt x="1609926" y="593045"/>
                  </a:lnTo>
                  <a:lnTo>
                    <a:pt x="1612878" y="594859"/>
                  </a:lnTo>
                  <a:lnTo>
                    <a:pt x="1615602" y="597127"/>
                  </a:lnTo>
                  <a:lnTo>
                    <a:pt x="1618327" y="599622"/>
                  </a:lnTo>
                  <a:lnTo>
                    <a:pt x="1620824" y="601890"/>
                  </a:lnTo>
                  <a:lnTo>
                    <a:pt x="1623094" y="604611"/>
                  </a:lnTo>
                  <a:lnTo>
                    <a:pt x="1625138" y="607559"/>
                  </a:lnTo>
                  <a:lnTo>
                    <a:pt x="1626954" y="610734"/>
                  </a:lnTo>
                  <a:lnTo>
                    <a:pt x="1628543" y="613683"/>
                  </a:lnTo>
                  <a:lnTo>
                    <a:pt x="1630132" y="617084"/>
                  </a:lnTo>
                  <a:lnTo>
                    <a:pt x="1631495" y="620486"/>
                  </a:lnTo>
                  <a:lnTo>
                    <a:pt x="1632176" y="623888"/>
                  </a:lnTo>
                  <a:lnTo>
                    <a:pt x="1632857" y="627290"/>
                  </a:lnTo>
                  <a:lnTo>
                    <a:pt x="1633538" y="631372"/>
                  </a:lnTo>
                  <a:lnTo>
                    <a:pt x="1633538" y="634774"/>
                  </a:lnTo>
                  <a:lnTo>
                    <a:pt x="1633538" y="805090"/>
                  </a:lnTo>
                  <a:lnTo>
                    <a:pt x="1629678" y="798286"/>
                  </a:lnTo>
                  <a:lnTo>
                    <a:pt x="1625819" y="791936"/>
                  </a:lnTo>
                  <a:lnTo>
                    <a:pt x="1621505" y="785586"/>
                  </a:lnTo>
                  <a:lnTo>
                    <a:pt x="1616964" y="779236"/>
                  </a:lnTo>
                  <a:lnTo>
                    <a:pt x="1612651" y="773113"/>
                  </a:lnTo>
                  <a:lnTo>
                    <a:pt x="1607656" y="767443"/>
                  </a:lnTo>
                  <a:lnTo>
                    <a:pt x="1602661" y="761547"/>
                  </a:lnTo>
                  <a:lnTo>
                    <a:pt x="1597666" y="756104"/>
                  </a:lnTo>
                  <a:lnTo>
                    <a:pt x="1592217" y="750661"/>
                  </a:lnTo>
                  <a:lnTo>
                    <a:pt x="1586541" y="745445"/>
                  </a:lnTo>
                  <a:lnTo>
                    <a:pt x="1580865" y="740456"/>
                  </a:lnTo>
                  <a:lnTo>
                    <a:pt x="1575189" y="735466"/>
                  </a:lnTo>
                  <a:lnTo>
                    <a:pt x="1568832" y="730704"/>
                  </a:lnTo>
                  <a:lnTo>
                    <a:pt x="1562702" y="726395"/>
                  </a:lnTo>
                  <a:lnTo>
                    <a:pt x="1556572" y="722086"/>
                  </a:lnTo>
                  <a:lnTo>
                    <a:pt x="1549988" y="718231"/>
                  </a:lnTo>
                  <a:lnTo>
                    <a:pt x="1543404" y="714375"/>
                  </a:lnTo>
                  <a:lnTo>
                    <a:pt x="1536593" y="710747"/>
                  </a:lnTo>
                  <a:lnTo>
                    <a:pt x="1529555" y="707118"/>
                  </a:lnTo>
                  <a:lnTo>
                    <a:pt x="1522744" y="703943"/>
                  </a:lnTo>
                  <a:lnTo>
                    <a:pt x="1515706" y="701222"/>
                  </a:lnTo>
                  <a:lnTo>
                    <a:pt x="1508213" y="698274"/>
                  </a:lnTo>
                  <a:lnTo>
                    <a:pt x="1500948" y="695779"/>
                  </a:lnTo>
                  <a:lnTo>
                    <a:pt x="1493456" y="693738"/>
                  </a:lnTo>
                  <a:lnTo>
                    <a:pt x="1485964" y="691697"/>
                  </a:lnTo>
                  <a:lnTo>
                    <a:pt x="1478245" y="689883"/>
                  </a:lnTo>
                  <a:lnTo>
                    <a:pt x="1470525" y="688295"/>
                  </a:lnTo>
                  <a:lnTo>
                    <a:pt x="1462806" y="686934"/>
                  </a:lnTo>
                  <a:lnTo>
                    <a:pt x="1454860" y="686254"/>
                  </a:lnTo>
                  <a:lnTo>
                    <a:pt x="1446686" y="685347"/>
                  </a:lnTo>
                  <a:lnTo>
                    <a:pt x="1438513" y="684893"/>
                  </a:lnTo>
                  <a:lnTo>
                    <a:pt x="1430567" y="684893"/>
                  </a:lnTo>
                  <a:lnTo>
                    <a:pt x="1421939" y="684893"/>
                  </a:lnTo>
                  <a:lnTo>
                    <a:pt x="1413766" y="685347"/>
                  </a:lnTo>
                  <a:lnTo>
                    <a:pt x="1405366" y="686254"/>
                  </a:lnTo>
                  <a:lnTo>
                    <a:pt x="1397419" y="687161"/>
                  </a:lnTo>
                  <a:lnTo>
                    <a:pt x="1389246" y="688522"/>
                  </a:lnTo>
                  <a:lnTo>
                    <a:pt x="1381300" y="690109"/>
                  </a:lnTo>
                  <a:lnTo>
                    <a:pt x="1373353" y="691924"/>
                  </a:lnTo>
                  <a:lnTo>
                    <a:pt x="1365634" y="693965"/>
                  </a:lnTo>
                  <a:lnTo>
                    <a:pt x="1357915" y="696459"/>
                  </a:lnTo>
                  <a:lnTo>
                    <a:pt x="1350423" y="699181"/>
                  </a:lnTo>
                  <a:lnTo>
                    <a:pt x="1342930" y="701902"/>
                  </a:lnTo>
                  <a:lnTo>
                    <a:pt x="1335665" y="705077"/>
                  </a:lnTo>
                  <a:lnTo>
                    <a:pt x="1328400" y="708479"/>
                  </a:lnTo>
                  <a:lnTo>
                    <a:pt x="1321589" y="711881"/>
                  </a:lnTo>
                  <a:lnTo>
                    <a:pt x="1314551" y="715963"/>
                  </a:lnTo>
                  <a:lnTo>
                    <a:pt x="1307967" y="720045"/>
                  </a:lnTo>
                  <a:lnTo>
                    <a:pt x="1301383" y="724354"/>
                  </a:lnTo>
                  <a:lnTo>
                    <a:pt x="1295026" y="728663"/>
                  </a:lnTo>
                  <a:lnTo>
                    <a:pt x="1288442" y="733425"/>
                  </a:lnTo>
                  <a:lnTo>
                    <a:pt x="1282539" y="738188"/>
                  </a:lnTo>
                  <a:lnTo>
                    <a:pt x="1276636" y="743404"/>
                  </a:lnTo>
                  <a:lnTo>
                    <a:pt x="1270960" y="748847"/>
                  </a:lnTo>
                  <a:lnTo>
                    <a:pt x="1265284" y="754290"/>
                  </a:lnTo>
                  <a:lnTo>
                    <a:pt x="1259835" y="759959"/>
                  </a:lnTo>
                  <a:lnTo>
                    <a:pt x="1254613" y="765856"/>
                  </a:lnTo>
                  <a:lnTo>
                    <a:pt x="1249845" y="771752"/>
                  </a:lnTo>
                  <a:lnTo>
                    <a:pt x="1244850" y="778102"/>
                  </a:lnTo>
                  <a:lnTo>
                    <a:pt x="1240310" y="784452"/>
                  </a:lnTo>
                  <a:lnTo>
                    <a:pt x="1235769" y="790802"/>
                  </a:lnTo>
                  <a:lnTo>
                    <a:pt x="1231682" y="797606"/>
                  </a:lnTo>
                  <a:lnTo>
                    <a:pt x="1227823" y="804410"/>
                  </a:lnTo>
                  <a:lnTo>
                    <a:pt x="1223963" y="811213"/>
                  </a:lnTo>
                  <a:lnTo>
                    <a:pt x="1223963" y="634774"/>
                  </a:lnTo>
                  <a:lnTo>
                    <a:pt x="1224190" y="631372"/>
                  </a:lnTo>
                  <a:lnTo>
                    <a:pt x="1224644" y="627290"/>
                  </a:lnTo>
                  <a:lnTo>
                    <a:pt x="1225325" y="623888"/>
                  </a:lnTo>
                  <a:lnTo>
                    <a:pt x="1226233" y="620486"/>
                  </a:lnTo>
                  <a:lnTo>
                    <a:pt x="1227596" y="617084"/>
                  </a:lnTo>
                  <a:lnTo>
                    <a:pt x="1228731" y="613683"/>
                  </a:lnTo>
                  <a:lnTo>
                    <a:pt x="1230547" y="610734"/>
                  </a:lnTo>
                  <a:lnTo>
                    <a:pt x="1232363" y="607559"/>
                  </a:lnTo>
                  <a:lnTo>
                    <a:pt x="1234634" y="604611"/>
                  </a:lnTo>
                  <a:lnTo>
                    <a:pt x="1236904" y="601890"/>
                  </a:lnTo>
                  <a:lnTo>
                    <a:pt x="1239402" y="599622"/>
                  </a:lnTo>
                  <a:lnTo>
                    <a:pt x="1241899" y="597127"/>
                  </a:lnTo>
                  <a:lnTo>
                    <a:pt x="1244850" y="594859"/>
                  </a:lnTo>
                  <a:lnTo>
                    <a:pt x="1247802" y="593045"/>
                  </a:lnTo>
                  <a:lnTo>
                    <a:pt x="1250753" y="591231"/>
                  </a:lnTo>
                  <a:lnTo>
                    <a:pt x="1254159" y="589643"/>
                  </a:lnTo>
                  <a:lnTo>
                    <a:pt x="1258473" y="588283"/>
                  </a:lnTo>
                  <a:lnTo>
                    <a:pt x="1263240" y="586922"/>
                  </a:lnTo>
                  <a:lnTo>
                    <a:pt x="1268008" y="586241"/>
                  </a:lnTo>
                  <a:lnTo>
                    <a:pt x="1273230" y="585788"/>
                  </a:lnTo>
                  <a:close/>
                  <a:moveTo>
                    <a:pt x="661842" y="585788"/>
                  </a:moveTo>
                  <a:lnTo>
                    <a:pt x="973283" y="585788"/>
                  </a:lnTo>
                  <a:lnTo>
                    <a:pt x="978280" y="586240"/>
                  </a:lnTo>
                  <a:lnTo>
                    <a:pt x="983051" y="586919"/>
                  </a:lnTo>
                  <a:lnTo>
                    <a:pt x="988048" y="588276"/>
                  </a:lnTo>
                  <a:lnTo>
                    <a:pt x="992364" y="589633"/>
                  </a:lnTo>
                  <a:lnTo>
                    <a:pt x="995772" y="591216"/>
                  </a:lnTo>
                  <a:lnTo>
                    <a:pt x="998725" y="593025"/>
                  </a:lnTo>
                  <a:lnTo>
                    <a:pt x="1001678" y="594834"/>
                  </a:lnTo>
                  <a:lnTo>
                    <a:pt x="1004404" y="597096"/>
                  </a:lnTo>
                  <a:lnTo>
                    <a:pt x="1007130" y="599583"/>
                  </a:lnTo>
                  <a:lnTo>
                    <a:pt x="1009629" y="601845"/>
                  </a:lnTo>
                  <a:lnTo>
                    <a:pt x="1011901" y="604559"/>
                  </a:lnTo>
                  <a:lnTo>
                    <a:pt x="1013945" y="607499"/>
                  </a:lnTo>
                  <a:lnTo>
                    <a:pt x="1015762" y="610665"/>
                  </a:lnTo>
                  <a:lnTo>
                    <a:pt x="1017580" y="613605"/>
                  </a:lnTo>
                  <a:lnTo>
                    <a:pt x="1018943" y="616998"/>
                  </a:lnTo>
                  <a:lnTo>
                    <a:pt x="1020306" y="620390"/>
                  </a:lnTo>
                  <a:lnTo>
                    <a:pt x="1020987" y="623782"/>
                  </a:lnTo>
                  <a:lnTo>
                    <a:pt x="1021896" y="627175"/>
                  </a:lnTo>
                  <a:lnTo>
                    <a:pt x="1022350" y="631246"/>
                  </a:lnTo>
                  <a:lnTo>
                    <a:pt x="1022350" y="634638"/>
                  </a:lnTo>
                  <a:lnTo>
                    <a:pt x="1022350" y="944926"/>
                  </a:lnTo>
                  <a:lnTo>
                    <a:pt x="1022350" y="949223"/>
                  </a:lnTo>
                  <a:lnTo>
                    <a:pt x="1021441" y="953294"/>
                  </a:lnTo>
                  <a:lnTo>
                    <a:pt x="1020760" y="957817"/>
                  </a:lnTo>
                  <a:lnTo>
                    <a:pt x="1019397" y="961662"/>
                  </a:lnTo>
                  <a:lnTo>
                    <a:pt x="1017807" y="965506"/>
                  </a:lnTo>
                  <a:lnTo>
                    <a:pt x="1015762" y="969125"/>
                  </a:lnTo>
                  <a:lnTo>
                    <a:pt x="1013718" y="972743"/>
                  </a:lnTo>
                  <a:lnTo>
                    <a:pt x="1011219" y="975910"/>
                  </a:lnTo>
                  <a:lnTo>
                    <a:pt x="1008266" y="979076"/>
                  </a:lnTo>
                  <a:lnTo>
                    <a:pt x="1005540" y="981564"/>
                  </a:lnTo>
                  <a:lnTo>
                    <a:pt x="1002133" y="984278"/>
                  </a:lnTo>
                  <a:lnTo>
                    <a:pt x="998725" y="986539"/>
                  </a:lnTo>
                  <a:lnTo>
                    <a:pt x="995090" y="988575"/>
                  </a:lnTo>
                  <a:lnTo>
                    <a:pt x="991229" y="990384"/>
                  </a:lnTo>
                  <a:lnTo>
                    <a:pt x="987367" y="991741"/>
                  </a:lnTo>
                  <a:lnTo>
                    <a:pt x="983278" y="992645"/>
                  </a:lnTo>
                  <a:lnTo>
                    <a:pt x="978280" y="993550"/>
                  </a:lnTo>
                  <a:lnTo>
                    <a:pt x="973283" y="993776"/>
                  </a:lnTo>
                  <a:lnTo>
                    <a:pt x="661842" y="993776"/>
                  </a:lnTo>
                  <a:lnTo>
                    <a:pt x="656844" y="993550"/>
                  </a:lnTo>
                  <a:lnTo>
                    <a:pt x="652074" y="992645"/>
                  </a:lnTo>
                  <a:lnTo>
                    <a:pt x="647985" y="991741"/>
                  </a:lnTo>
                  <a:lnTo>
                    <a:pt x="643896" y="990384"/>
                  </a:lnTo>
                  <a:lnTo>
                    <a:pt x="640034" y="988575"/>
                  </a:lnTo>
                  <a:lnTo>
                    <a:pt x="636400" y="986539"/>
                  </a:lnTo>
                  <a:lnTo>
                    <a:pt x="632992" y="984278"/>
                  </a:lnTo>
                  <a:lnTo>
                    <a:pt x="629585" y="981564"/>
                  </a:lnTo>
                  <a:lnTo>
                    <a:pt x="626859" y="979076"/>
                  </a:lnTo>
                  <a:lnTo>
                    <a:pt x="623906" y="975910"/>
                  </a:lnTo>
                  <a:lnTo>
                    <a:pt x="621407" y="972743"/>
                  </a:lnTo>
                  <a:lnTo>
                    <a:pt x="619362" y="969125"/>
                  </a:lnTo>
                  <a:lnTo>
                    <a:pt x="617318" y="965506"/>
                  </a:lnTo>
                  <a:lnTo>
                    <a:pt x="615728" y="961662"/>
                  </a:lnTo>
                  <a:lnTo>
                    <a:pt x="614365" y="957817"/>
                  </a:lnTo>
                  <a:lnTo>
                    <a:pt x="613683" y="953294"/>
                  </a:lnTo>
                  <a:lnTo>
                    <a:pt x="612775" y="949223"/>
                  </a:lnTo>
                  <a:lnTo>
                    <a:pt x="612775" y="944926"/>
                  </a:lnTo>
                  <a:lnTo>
                    <a:pt x="612775" y="634638"/>
                  </a:lnTo>
                  <a:lnTo>
                    <a:pt x="612775" y="631246"/>
                  </a:lnTo>
                  <a:lnTo>
                    <a:pt x="613229" y="627175"/>
                  </a:lnTo>
                  <a:lnTo>
                    <a:pt x="613911" y="623782"/>
                  </a:lnTo>
                  <a:lnTo>
                    <a:pt x="614819" y="620390"/>
                  </a:lnTo>
                  <a:lnTo>
                    <a:pt x="616182" y="616998"/>
                  </a:lnTo>
                  <a:lnTo>
                    <a:pt x="617545" y="613605"/>
                  </a:lnTo>
                  <a:lnTo>
                    <a:pt x="619362" y="610665"/>
                  </a:lnTo>
                  <a:lnTo>
                    <a:pt x="621180" y="607499"/>
                  </a:lnTo>
                  <a:lnTo>
                    <a:pt x="623224" y="604559"/>
                  </a:lnTo>
                  <a:lnTo>
                    <a:pt x="625496" y="601845"/>
                  </a:lnTo>
                  <a:lnTo>
                    <a:pt x="627995" y="599583"/>
                  </a:lnTo>
                  <a:lnTo>
                    <a:pt x="630721" y="597096"/>
                  </a:lnTo>
                  <a:lnTo>
                    <a:pt x="633447" y="594834"/>
                  </a:lnTo>
                  <a:lnTo>
                    <a:pt x="636400" y="593025"/>
                  </a:lnTo>
                  <a:lnTo>
                    <a:pt x="639353" y="591216"/>
                  </a:lnTo>
                  <a:lnTo>
                    <a:pt x="642760" y="589633"/>
                  </a:lnTo>
                  <a:lnTo>
                    <a:pt x="647076" y="588276"/>
                  </a:lnTo>
                  <a:lnTo>
                    <a:pt x="651847" y="586919"/>
                  </a:lnTo>
                  <a:lnTo>
                    <a:pt x="656844" y="586240"/>
                  </a:lnTo>
                  <a:lnTo>
                    <a:pt x="661842" y="585788"/>
                  </a:lnTo>
                  <a:close/>
                  <a:moveTo>
                    <a:pt x="49267" y="585788"/>
                  </a:moveTo>
                  <a:lnTo>
                    <a:pt x="360535" y="585788"/>
                  </a:lnTo>
                  <a:lnTo>
                    <a:pt x="365757" y="586240"/>
                  </a:lnTo>
                  <a:lnTo>
                    <a:pt x="370524" y="586919"/>
                  </a:lnTo>
                  <a:lnTo>
                    <a:pt x="375292" y="588276"/>
                  </a:lnTo>
                  <a:lnTo>
                    <a:pt x="379606" y="589633"/>
                  </a:lnTo>
                  <a:lnTo>
                    <a:pt x="383011" y="591216"/>
                  </a:lnTo>
                  <a:lnTo>
                    <a:pt x="386190" y="593025"/>
                  </a:lnTo>
                  <a:lnTo>
                    <a:pt x="388914" y="594834"/>
                  </a:lnTo>
                  <a:lnTo>
                    <a:pt x="391866" y="597096"/>
                  </a:lnTo>
                  <a:lnTo>
                    <a:pt x="394363" y="599583"/>
                  </a:lnTo>
                  <a:lnTo>
                    <a:pt x="396861" y="601845"/>
                  </a:lnTo>
                  <a:lnTo>
                    <a:pt x="399358" y="604559"/>
                  </a:lnTo>
                  <a:lnTo>
                    <a:pt x="401401" y="607499"/>
                  </a:lnTo>
                  <a:lnTo>
                    <a:pt x="403218" y="610665"/>
                  </a:lnTo>
                  <a:lnTo>
                    <a:pt x="404580" y="613605"/>
                  </a:lnTo>
                  <a:lnTo>
                    <a:pt x="406169" y="616998"/>
                  </a:lnTo>
                  <a:lnTo>
                    <a:pt x="407531" y="620390"/>
                  </a:lnTo>
                  <a:lnTo>
                    <a:pt x="408213" y="623782"/>
                  </a:lnTo>
                  <a:lnTo>
                    <a:pt x="409121" y="627175"/>
                  </a:lnTo>
                  <a:lnTo>
                    <a:pt x="409575" y="631246"/>
                  </a:lnTo>
                  <a:lnTo>
                    <a:pt x="409575" y="634638"/>
                  </a:lnTo>
                  <a:lnTo>
                    <a:pt x="409575" y="944926"/>
                  </a:lnTo>
                  <a:lnTo>
                    <a:pt x="409348" y="949223"/>
                  </a:lnTo>
                  <a:lnTo>
                    <a:pt x="408894" y="953294"/>
                  </a:lnTo>
                  <a:lnTo>
                    <a:pt x="407986" y="957817"/>
                  </a:lnTo>
                  <a:lnTo>
                    <a:pt x="406623" y="961662"/>
                  </a:lnTo>
                  <a:lnTo>
                    <a:pt x="405034" y="965506"/>
                  </a:lnTo>
                  <a:lnTo>
                    <a:pt x="403218" y="969125"/>
                  </a:lnTo>
                  <a:lnTo>
                    <a:pt x="400720" y="972743"/>
                  </a:lnTo>
                  <a:lnTo>
                    <a:pt x="398450" y="975910"/>
                  </a:lnTo>
                  <a:lnTo>
                    <a:pt x="395726" y="979076"/>
                  </a:lnTo>
                  <a:lnTo>
                    <a:pt x="392774" y="981564"/>
                  </a:lnTo>
                  <a:lnTo>
                    <a:pt x="389368" y="984278"/>
                  </a:lnTo>
                  <a:lnTo>
                    <a:pt x="386190" y="986539"/>
                  </a:lnTo>
                  <a:lnTo>
                    <a:pt x="382557" y="988575"/>
                  </a:lnTo>
                  <a:lnTo>
                    <a:pt x="378698" y="990384"/>
                  </a:lnTo>
                  <a:lnTo>
                    <a:pt x="374611" y="991741"/>
                  </a:lnTo>
                  <a:lnTo>
                    <a:pt x="370524" y="992645"/>
                  </a:lnTo>
                  <a:lnTo>
                    <a:pt x="365757" y="993550"/>
                  </a:lnTo>
                  <a:lnTo>
                    <a:pt x="360535" y="993776"/>
                  </a:lnTo>
                  <a:lnTo>
                    <a:pt x="49267" y="993776"/>
                  </a:lnTo>
                  <a:lnTo>
                    <a:pt x="44272" y="993550"/>
                  </a:lnTo>
                  <a:lnTo>
                    <a:pt x="39277" y="992645"/>
                  </a:lnTo>
                  <a:lnTo>
                    <a:pt x="35191" y="991741"/>
                  </a:lnTo>
                  <a:lnTo>
                    <a:pt x="31331" y="990384"/>
                  </a:lnTo>
                  <a:lnTo>
                    <a:pt x="27471" y="988575"/>
                  </a:lnTo>
                  <a:lnTo>
                    <a:pt x="23839" y="986539"/>
                  </a:lnTo>
                  <a:lnTo>
                    <a:pt x="20433" y="984278"/>
                  </a:lnTo>
                  <a:lnTo>
                    <a:pt x="17028" y="981564"/>
                  </a:lnTo>
                  <a:lnTo>
                    <a:pt x="14303" y="979076"/>
                  </a:lnTo>
                  <a:lnTo>
                    <a:pt x="11352" y="975910"/>
                  </a:lnTo>
                  <a:lnTo>
                    <a:pt x="8854" y="972743"/>
                  </a:lnTo>
                  <a:lnTo>
                    <a:pt x="6811" y="969125"/>
                  </a:lnTo>
                  <a:lnTo>
                    <a:pt x="4768" y="965506"/>
                  </a:lnTo>
                  <a:lnTo>
                    <a:pt x="3178" y="961662"/>
                  </a:lnTo>
                  <a:lnTo>
                    <a:pt x="1816" y="957817"/>
                  </a:lnTo>
                  <a:lnTo>
                    <a:pt x="908" y="953294"/>
                  </a:lnTo>
                  <a:lnTo>
                    <a:pt x="227" y="949223"/>
                  </a:lnTo>
                  <a:lnTo>
                    <a:pt x="0" y="944926"/>
                  </a:lnTo>
                  <a:lnTo>
                    <a:pt x="0" y="634638"/>
                  </a:lnTo>
                  <a:lnTo>
                    <a:pt x="227" y="631246"/>
                  </a:lnTo>
                  <a:lnTo>
                    <a:pt x="908" y="627175"/>
                  </a:lnTo>
                  <a:lnTo>
                    <a:pt x="1362" y="623782"/>
                  </a:lnTo>
                  <a:lnTo>
                    <a:pt x="2270" y="620390"/>
                  </a:lnTo>
                  <a:lnTo>
                    <a:pt x="3632" y="616998"/>
                  </a:lnTo>
                  <a:lnTo>
                    <a:pt x="4995" y="613605"/>
                  </a:lnTo>
                  <a:lnTo>
                    <a:pt x="6811" y="610665"/>
                  </a:lnTo>
                  <a:lnTo>
                    <a:pt x="8627" y="607499"/>
                  </a:lnTo>
                  <a:lnTo>
                    <a:pt x="10670" y="604559"/>
                  </a:lnTo>
                  <a:lnTo>
                    <a:pt x="12941" y="601845"/>
                  </a:lnTo>
                  <a:lnTo>
                    <a:pt x="15438" y="599583"/>
                  </a:lnTo>
                  <a:lnTo>
                    <a:pt x="18163" y="597096"/>
                  </a:lnTo>
                  <a:lnTo>
                    <a:pt x="20887" y="594834"/>
                  </a:lnTo>
                  <a:lnTo>
                    <a:pt x="23839" y="593025"/>
                  </a:lnTo>
                  <a:lnTo>
                    <a:pt x="27017" y="591216"/>
                  </a:lnTo>
                  <a:lnTo>
                    <a:pt x="30196" y="589633"/>
                  </a:lnTo>
                  <a:lnTo>
                    <a:pt x="34736" y="588276"/>
                  </a:lnTo>
                  <a:lnTo>
                    <a:pt x="39277" y="586919"/>
                  </a:lnTo>
                  <a:lnTo>
                    <a:pt x="44272" y="586240"/>
                  </a:lnTo>
                  <a:lnTo>
                    <a:pt x="49267" y="585788"/>
                  </a:lnTo>
                  <a:close/>
                  <a:moveTo>
                    <a:pt x="1273230" y="0"/>
                  </a:moveTo>
                  <a:lnTo>
                    <a:pt x="1584498" y="0"/>
                  </a:lnTo>
                  <a:lnTo>
                    <a:pt x="1589493" y="226"/>
                  </a:lnTo>
                  <a:lnTo>
                    <a:pt x="1594488" y="905"/>
                  </a:lnTo>
                  <a:lnTo>
                    <a:pt x="1599028" y="2263"/>
                  </a:lnTo>
                  <a:lnTo>
                    <a:pt x="1603569" y="3847"/>
                  </a:lnTo>
                  <a:lnTo>
                    <a:pt x="1607883" y="5883"/>
                  </a:lnTo>
                  <a:lnTo>
                    <a:pt x="1611969" y="8372"/>
                  </a:lnTo>
                  <a:lnTo>
                    <a:pt x="1615602" y="11314"/>
                  </a:lnTo>
                  <a:lnTo>
                    <a:pt x="1619235" y="14256"/>
                  </a:lnTo>
                  <a:lnTo>
                    <a:pt x="1622413" y="17650"/>
                  </a:lnTo>
                  <a:lnTo>
                    <a:pt x="1625138" y="21497"/>
                  </a:lnTo>
                  <a:lnTo>
                    <a:pt x="1627408" y="25796"/>
                  </a:lnTo>
                  <a:lnTo>
                    <a:pt x="1629678" y="29869"/>
                  </a:lnTo>
                  <a:lnTo>
                    <a:pt x="1631495" y="34395"/>
                  </a:lnTo>
                  <a:lnTo>
                    <a:pt x="1632403" y="39147"/>
                  </a:lnTo>
                  <a:lnTo>
                    <a:pt x="1633311" y="43899"/>
                  </a:lnTo>
                  <a:lnTo>
                    <a:pt x="1633538" y="48877"/>
                  </a:lnTo>
                  <a:lnTo>
                    <a:pt x="1633538" y="359111"/>
                  </a:lnTo>
                  <a:lnTo>
                    <a:pt x="1633311" y="364089"/>
                  </a:lnTo>
                  <a:lnTo>
                    <a:pt x="1632403" y="368841"/>
                  </a:lnTo>
                  <a:lnTo>
                    <a:pt x="1631495" y="373593"/>
                  </a:lnTo>
                  <a:lnTo>
                    <a:pt x="1629678" y="378119"/>
                  </a:lnTo>
                  <a:lnTo>
                    <a:pt x="1627408" y="382418"/>
                  </a:lnTo>
                  <a:lnTo>
                    <a:pt x="1625138" y="386491"/>
                  </a:lnTo>
                  <a:lnTo>
                    <a:pt x="1622413" y="390338"/>
                  </a:lnTo>
                  <a:lnTo>
                    <a:pt x="1619235" y="393732"/>
                  </a:lnTo>
                  <a:lnTo>
                    <a:pt x="1615602" y="396900"/>
                  </a:lnTo>
                  <a:lnTo>
                    <a:pt x="1611969" y="399615"/>
                  </a:lnTo>
                  <a:lnTo>
                    <a:pt x="1607883" y="402105"/>
                  </a:lnTo>
                  <a:lnTo>
                    <a:pt x="1603569" y="404141"/>
                  </a:lnTo>
                  <a:lnTo>
                    <a:pt x="1599028" y="405725"/>
                  </a:lnTo>
                  <a:lnTo>
                    <a:pt x="1594488" y="407083"/>
                  </a:lnTo>
                  <a:lnTo>
                    <a:pt x="1589493" y="407762"/>
                  </a:lnTo>
                  <a:lnTo>
                    <a:pt x="1584498" y="407988"/>
                  </a:lnTo>
                  <a:lnTo>
                    <a:pt x="1273230" y="407988"/>
                  </a:lnTo>
                  <a:lnTo>
                    <a:pt x="1268008" y="407762"/>
                  </a:lnTo>
                  <a:lnTo>
                    <a:pt x="1263240" y="407083"/>
                  </a:lnTo>
                  <a:lnTo>
                    <a:pt x="1258473" y="405725"/>
                  </a:lnTo>
                  <a:lnTo>
                    <a:pt x="1254159" y="404141"/>
                  </a:lnTo>
                  <a:lnTo>
                    <a:pt x="1249845" y="402105"/>
                  </a:lnTo>
                  <a:lnTo>
                    <a:pt x="1245532" y="399615"/>
                  </a:lnTo>
                  <a:lnTo>
                    <a:pt x="1241899" y="396900"/>
                  </a:lnTo>
                  <a:lnTo>
                    <a:pt x="1238493" y="393732"/>
                  </a:lnTo>
                  <a:lnTo>
                    <a:pt x="1235315" y="390338"/>
                  </a:lnTo>
                  <a:lnTo>
                    <a:pt x="1232363" y="386491"/>
                  </a:lnTo>
                  <a:lnTo>
                    <a:pt x="1229866" y="382418"/>
                  </a:lnTo>
                  <a:lnTo>
                    <a:pt x="1227823" y="378119"/>
                  </a:lnTo>
                  <a:lnTo>
                    <a:pt x="1226233" y="373593"/>
                  </a:lnTo>
                  <a:lnTo>
                    <a:pt x="1224871" y="368841"/>
                  </a:lnTo>
                  <a:lnTo>
                    <a:pt x="1224190" y="364089"/>
                  </a:lnTo>
                  <a:lnTo>
                    <a:pt x="1223963" y="359111"/>
                  </a:lnTo>
                  <a:lnTo>
                    <a:pt x="1223963" y="48877"/>
                  </a:lnTo>
                  <a:lnTo>
                    <a:pt x="1224190" y="43899"/>
                  </a:lnTo>
                  <a:lnTo>
                    <a:pt x="1224871" y="39147"/>
                  </a:lnTo>
                  <a:lnTo>
                    <a:pt x="1226233" y="34395"/>
                  </a:lnTo>
                  <a:lnTo>
                    <a:pt x="1227823" y="29869"/>
                  </a:lnTo>
                  <a:lnTo>
                    <a:pt x="1229866" y="25796"/>
                  </a:lnTo>
                  <a:lnTo>
                    <a:pt x="1232363" y="21497"/>
                  </a:lnTo>
                  <a:lnTo>
                    <a:pt x="1235315" y="17650"/>
                  </a:lnTo>
                  <a:lnTo>
                    <a:pt x="1238493" y="14256"/>
                  </a:lnTo>
                  <a:lnTo>
                    <a:pt x="1241899" y="11314"/>
                  </a:lnTo>
                  <a:lnTo>
                    <a:pt x="1245532" y="8372"/>
                  </a:lnTo>
                  <a:lnTo>
                    <a:pt x="1249845" y="5883"/>
                  </a:lnTo>
                  <a:lnTo>
                    <a:pt x="1254159" y="3847"/>
                  </a:lnTo>
                  <a:lnTo>
                    <a:pt x="1258473" y="2263"/>
                  </a:lnTo>
                  <a:lnTo>
                    <a:pt x="1263240" y="905"/>
                  </a:lnTo>
                  <a:lnTo>
                    <a:pt x="1268008" y="226"/>
                  </a:lnTo>
                  <a:lnTo>
                    <a:pt x="1273230" y="0"/>
                  </a:lnTo>
                  <a:close/>
                  <a:moveTo>
                    <a:pt x="661842" y="0"/>
                  </a:moveTo>
                  <a:lnTo>
                    <a:pt x="973283" y="0"/>
                  </a:lnTo>
                  <a:lnTo>
                    <a:pt x="978280" y="226"/>
                  </a:lnTo>
                  <a:lnTo>
                    <a:pt x="983278" y="905"/>
                  </a:lnTo>
                  <a:lnTo>
                    <a:pt x="988048" y="2263"/>
                  </a:lnTo>
                  <a:lnTo>
                    <a:pt x="992364" y="3847"/>
                  </a:lnTo>
                  <a:lnTo>
                    <a:pt x="996681" y="5883"/>
                  </a:lnTo>
                  <a:lnTo>
                    <a:pt x="1000769" y="8372"/>
                  </a:lnTo>
                  <a:lnTo>
                    <a:pt x="1004404" y="11314"/>
                  </a:lnTo>
                  <a:lnTo>
                    <a:pt x="1008039" y="14256"/>
                  </a:lnTo>
                  <a:lnTo>
                    <a:pt x="1011219" y="17650"/>
                  </a:lnTo>
                  <a:lnTo>
                    <a:pt x="1013945" y="21497"/>
                  </a:lnTo>
                  <a:lnTo>
                    <a:pt x="1016444" y="25796"/>
                  </a:lnTo>
                  <a:lnTo>
                    <a:pt x="1018488" y="29869"/>
                  </a:lnTo>
                  <a:lnTo>
                    <a:pt x="1020306" y="34395"/>
                  </a:lnTo>
                  <a:lnTo>
                    <a:pt x="1021214" y="39147"/>
                  </a:lnTo>
                  <a:lnTo>
                    <a:pt x="1022123" y="43899"/>
                  </a:lnTo>
                  <a:lnTo>
                    <a:pt x="1022350" y="48877"/>
                  </a:lnTo>
                  <a:lnTo>
                    <a:pt x="1022350" y="359111"/>
                  </a:lnTo>
                  <a:lnTo>
                    <a:pt x="1022123" y="364089"/>
                  </a:lnTo>
                  <a:lnTo>
                    <a:pt x="1021214" y="368841"/>
                  </a:lnTo>
                  <a:lnTo>
                    <a:pt x="1020306" y="373593"/>
                  </a:lnTo>
                  <a:lnTo>
                    <a:pt x="1018488" y="378119"/>
                  </a:lnTo>
                  <a:lnTo>
                    <a:pt x="1016444" y="382418"/>
                  </a:lnTo>
                  <a:lnTo>
                    <a:pt x="1013945" y="386491"/>
                  </a:lnTo>
                  <a:lnTo>
                    <a:pt x="1011219" y="390338"/>
                  </a:lnTo>
                  <a:lnTo>
                    <a:pt x="1008039" y="393732"/>
                  </a:lnTo>
                  <a:lnTo>
                    <a:pt x="1004404" y="396900"/>
                  </a:lnTo>
                  <a:lnTo>
                    <a:pt x="1000769" y="399615"/>
                  </a:lnTo>
                  <a:lnTo>
                    <a:pt x="996681" y="402105"/>
                  </a:lnTo>
                  <a:lnTo>
                    <a:pt x="992364" y="404141"/>
                  </a:lnTo>
                  <a:lnTo>
                    <a:pt x="988048" y="405725"/>
                  </a:lnTo>
                  <a:lnTo>
                    <a:pt x="983278" y="407083"/>
                  </a:lnTo>
                  <a:lnTo>
                    <a:pt x="978280" y="407762"/>
                  </a:lnTo>
                  <a:lnTo>
                    <a:pt x="973283" y="407988"/>
                  </a:lnTo>
                  <a:lnTo>
                    <a:pt x="661842" y="407988"/>
                  </a:lnTo>
                  <a:lnTo>
                    <a:pt x="656844" y="407762"/>
                  </a:lnTo>
                  <a:lnTo>
                    <a:pt x="651847" y="407083"/>
                  </a:lnTo>
                  <a:lnTo>
                    <a:pt x="647076" y="405725"/>
                  </a:lnTo>
                  <a:lnTo>
                    <a:pt x="642760" y="404141"/>
                  </a:lnTo>
                  <a:lnTo>
                    <a:pt x="638444" y="402105"/>
                  </a:lnTo>
                  <a:lnTo>
                    <a:pt x="634355" y="399615"/>
                  </a:lnTo>
                  <a:lnTo>
                    <a:pt x="630721" y="396900"/>
                  </a:lnTo>
                  <a:lnTo>
                    <a:pt x="627086" y="393732"/>
                  </a:lnTo>
                  <a:lnTo>
                    <a:pt x="623906" y="390338"/>
                  </a:lnTo>
                  <a:lnTo>
                    <a:pt x="621180" y="386491"/>
                  </a:lnTo>
                  <a:lnTo>
                    <a:pt x="618681" y="382418"/>
                  </a:lnTo>
                  <a:lnTo>
                    <a:pt x="616637" y="378119"/>
                  </a:lnTo>
                  <a:lnTo>
                    <a:pt x="614819" y="373593"/>
                  </a:lnTo>
                  <a:lnTo>
                    <a:pt x="613683" y="368841"/>
                  </a:lnTo>
                  <a:lnTo>
                    <a:pt x="613002" y="364089"/>
                  </a:lnTo>
                  <a:lnTo>
                    <a:pt x="612775" y="359111"/>
                  </a:lnTo>
                  <a:lnTo>
                    <a:pt x="612775" y="48877"/>
                  </a:lnTo>
                  <a:lnTo>
                    <a:pt x="613002" y="43899"/>
                  </a:lnTo>
                  <a:lnTo>
                    <a:pt x="613683" y="39147"/>
                  </a:lnTo>
                  <a:lnTo>
                    <a:pt x="614819" y="34395"/>
                  </a:lnTo>
                  <a:lnTo>
                    <a:pt x="616637" y="29869"/>
                  </a:lnTo>
                  <a:lnTo>
                    <a:pt x="618681" y="25796"/>
                  </a:lnTo>
                  <a:lnTo>
                    <a:pt x="621180" y="21497"/>
                  </a:lnTo>
                  <a:lnTo>
                    <a:pt x="623906" y="17650"/>
                  </a:lnTo>
                  <a:lnTo>
                    <a:pt x="627086" y="14256"/>
                  </a:lnTo>
                  <a:lnTo>
                    <a:pt x="630721" y="11314"/>
                  </a:lnTo>
                  <a:lnTo>
                    <a:pt x="634355" y="8372"/>
                  </a:lnTo>
                  <a:lnTo>
                    <a:pt x="638444" y="5883"/>
                  </a:lnTo>
                  <a:lnTo>
                    <a:pt x="642760" y="3847"/>
                  </a:lnTo>
                  <a:lnTo>
                    <a:pt x="647076" y="2263"/>
                  </a:lnTo>
                  <a:lnTo>
                    <a:pt x="651847" y="905"/>
                  </a:lnTo>
                  <a:lnTo>
                    <a:pt x="656844" y="226"/>
                  </a:lnTo>
                  <a:lnTo>
                    <a:pt x="661842" y="0"/>
                  </a:lnTo>
                  <a:close/>
                  <a:moveTo>
                    <a:pt x="49267" y="0"/>
                  </a:moveTo>
                  <a:lnTo>
                    <a:pt x="360535" y="0"/>
                  </a:lnTo>
                  <a:lnTo>
                    <a:pt x="365757" y="226"/>
                  </a:lnTo>
                  <a:lnTo>
                    <a:pt x="370524" y="905"/>
                  </a:lnTo>
                  <a:lnTo>
                    <a:pt x="375292" y="2263"/>
                  </a:lnTo>
                  <a:lnTo>
                    <a:pt x="379606" y="3847"/>
                  </a:lnTo>
                  <a:lnTo>
                    <a:pt x="383920" y="5883"/>
                  </a:lnTo>
                  <a:lnTo>
                    <a:pt x="388233" y="8372"/>
                  </a:lnTo>
                  <a:lnTo>
                    <a:pt x="391866" y="11314"/>
                  </a:lnTo>
                  <a:lnTo>
                    <a:pt x="395271" y="14256"/>
                  </a:lnTo>
                  <a:lnTo>
                    <a:pt x="398450" y="17650"/>
                  </a:lnTo>
                  <a:lnTo>
                    <a:pt x="401401" y="21497"/>
                  </a:lnTo>
                  <a:lnTo>
                    <a:pt x="403672" y="25796"/>
                  </a:lnTo>
                  <a:lnTo>
                    <a:pt x="405715" y="29869"/>
                  </a:lnTo>
                  <a:lnTo>
                    <a:pt x="407531" y="34395"/>
                  </a:lnTo>
                  <a:lnTo>
                    <a:pt x="408440" y="39147"/>
                  </a:lnTo>
                  <a:lnTo>
                    <a:pt x="409348" y="43899"/>
                  </a:lnTo>
                  <a:lnTo>
                    <a:pt x="409575" y="48877"/>
                  </a:lnTo>
                  <a:lnTo>
                    <a:pt x="409575" y="359111"/>
                  </a:lnTo>
                  <a:lnTo>
                    <a:pt x="409348" y="364089"/>
                  </a:lnTo>
                  <a:lnTo>
                    <a:pt x="408440" y="368841"/>
                  </a:lnTo>
                  <a:lnTo>
                    <a:pt x="407531" y="373593"/>
                  </a:lnTo>
                  <a:lnTo>
                    <a:pt x="405715" y="378119"/>
                  </a:lnTo>
                  <a:lnTo>
                    <a:pt x="403672" y="382418"/>
                  </a:lnTo>
                  <a:lnTo>
                    <a:pt x="401401" y="386491"/>
                  </a:lnTo>
                  <a:lnTo>
                    <a:pt x="398450" y="390338"/>
                  </a:lnTo>
                  <a:lnTo>
                    <a:pt x="395271" y="393732"/>
                  </a:lnTo>
                  <a:lnTo>
                    <a:pt x="391866" y="396900"/>
                  </a:lnTo>
                  <a:lnTo>
                    <a:pt x="388233" y="399615"/>
                  </a:lnTo>
                  <a:lnTo>
                    <a:pt x="383920" y="402105"/>
                  </a:lnTo>
                  <a:lnTo>
                    <a:pt x="379606" y="404141"/>
                  </a:lnTo>
                  <a:lnTo>
                    <a:pt x="375292" y="405725"/>
                  </a:lnTo>
                  <a:lnTo>
                    <a:pt x="370524" y="407083"/>
                  </a:lnTo>
                  <a:lnTo>
                    <a:pt x="365757" y="407762"/>
                  </a:lnTo>
                  <a:lnTo>
                    <a:pt x="360535" y="407988"/>
                  </a:lnTo>
                  <a:lnTo>
                    <a:pt x="49267" y="407988"/>
                  </a:lnTo>
                  <a:lnTo>
                    <a:pt x="44272" y="407762"/>
                  </a:lnTo>
                  <a:lnTo>
                    <a:pt x="39277" y="407083"/>
                  </a:lnTo>
                  <a:lnTo>
                    <a:pt x="35191" y="405951"/>
                  </a:lnTo>
                  <a:lnTo>
                    <a:pt x="31331" y="404594"/>
                  </a:lnTo>
                  <a:lnTo>
                    <a:pt x="27471" y="402783"/>
                  </a:lnTo>
                  <a:lnTo>
                    <a:pt x="23839" y="400747"/>
                  </a:lnTo>
                  <a:lnTo>
                    <a:pt x="20433" y="398710"/>
                  </a:lnTo>
                  <a:lnTo>
                    <a:pt x="17028" y="396221"/>
                  </a:lnTo>
                  <a:lnTo>
                    <a:pt x="14303" y="393279"/>
                  </a:lnTo>
                  <a:lnTo>
                    <a:pt x="11352" y="390338"/>
                  </a:lnTo>
                  <a:lnTo>
                    <a:pt x="8854" y="386944"/>
                  </a:lnTo>
                  <a:lnTo>
                    <a:pt x="6811" y="383323"/>
                  </a:lnTo>
                  <a:lnTo>
                    <a:pt x="4768" y="379703"/>
                  </a:lnTo>
                  <a:lnTo>
                    <a:pt x="3178" y="375856"/>
                  </a:lnTo>
                  <a:lnTo>
                    <a:pt x="1816" y="371783"/>
                  </a:lnTo>
                  <a:lnTo>
                    <a:pt x="908" y="367710"/>
                  </a:lnTo>
                  <a:lnTo>
                    <a:pt x="227" y="363636"/>
                  </a:lnTo>
                  <a:lnTo>
                    <a:pt x="0" y="359111"/>
                  </a:lnTo>
                  <a:lnTo>
                    <a:pt x="0" y="48877"/>
                  </a:lnTo>
                  <a:lnTo>
                    <a:pt x="227" y="44578"/>
                  </a:lnTo>
                  <a:lnTo>
                    <a:pt x="908" y="40278"/>
                  </a:lnTo>
                  <a:lnTo>
                    <a:pt x="1816" y="36205"/>
                  </a:lnTo>
                  <a:lnTo>
                    <a:pt x="3178" y="32132"/>
                  </a:lnTo>
                  <a:lnTo>
                    <a:pt x="4768" y="28285"/>
                  </a:lnTo>
                  <a:lnTo>
                    <a:pt x="6811" y="24665"/>
                  </a:lnTo>
                  <a:lnTo>
                    <a:pt x="8854" y="21044"/>
                  </a:lnTo>
                  <a:lnTo>
                    <a:pt x="11352" y="17650"/>
                  </a:lnTo>
                  <a:lnTo>
                    <a:pt x="14303" y="14708"/>
                  </a:lnTo>
                  <a:lnTo>
                    <a:pt x="17028" y="11993"/>
                  </a:lnTo>
                  <a:lnTo>
                    <a:pt x="20433" y="9504"/>
                  </a:lnTo>
                  <a:lnTo>
                    <a:pt x="23839" y="7241"/>
                  </a:lnTo>
                  <a:lnTo>
                    <a:pt x="27471" y="5204"/>
                  </a:lnTo>
                  <a:lnTo>
                    <a:pt x="31331" y="3394"/>
                  </a:lnTo>
                  <a:lnTo>
                    <a:pt x="35191" y="2036"/>
                  </a:lnTo>
                  <a:lnTo>
                    <a:pt x="39277" y="905"/>
                  </a:lnTo>
                  <a:lnTo>
                    <a:pt x="44272" y="226"/>
                  </a:lnTo>
                  <a:lnTo>
                    <a:pt x="4926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517548" y="3015027"/>
            <a:ext cx="828000" cy="828000"/>
            <a:chOff x="3083397" y="1445640"/>
            <a:chExt cx="828000" cy="828000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083397" y="1445640"/>
              <a:ext cx="828000" cy="828000"/>
            </a:xfrm>
            <a:prstGeom prst="ellipse">
              <a:avLst/>
            </a:prstGeom>
            <a:solidFill>
              <a:srgbClr val="D54A47"/>
            </a:solidFill>
            <a:ln w="317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KSO_Shape"/>
            <p:cNvSpPr/>
            <p:nvPr/>
          </p:nvSpPr>
          <p:spPr bwMode="auto">
            <a:xfrm>
              <a:off x="3226647" y="1605106"/>
              <a:ext cx="576000" cy="468000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2436161" y="3340989"/>
            <a:ext cx="1224000" cy="1224000"/>
            <a:chOff x="555081" y="4887508"/>
            <a:chExt cx="1292000" cy="1292000"/>
          </a:xfrm>
        </p:grpSpPr>
        <p:sp>
          <p:nvSpPr>
            <p:cNvPr id="19" name="椭圆 18"/>
            <p:cNvSpPr/>
            <p:nvPr/>
          </p:nvSpPr>
          <p:spPr>
            <a:xfrm>
              <a:off x="555081" y="4887508"/>
              <a:ext cx="1292000" cy="129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rgbClr val="D54A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KSO_Shape"/>
            <p:cNvSpPr/>
            <p:nvPr/>
          </p:nvSpPr>
          <p:spPr bwMode="auto">
            <a:xfrm>
              <a:off x="798446" y="5111423"/>
              <a:ext cx="853245" cy="855345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rgbClr val="D54A47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125623" y="4928157"/>
            <a:ext cx="612000" cy="612000"/>
            <a:chOff x="1991199" y="5853176"/>
            <a:chExt cx="612000" cy="612000"/>
          </a:xfrm>
        </p:grpSpPr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1991199" y="5853176"/>
              <a:ext cx="612000" cy="612000"/>
            </a:xfrm>
            <a:prstGeom prst="ellipse">
              <a:avLst/>
            </a:prstGeom>
            <a:solidFill>
              <a:srgbClr val="D54A47"/>
            </a:solidFill>
            <a:ln w="381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KSO_Shape"/>
            <p:cNvSpPr/>
            <p:nvPr/>
          </p:nvSpPr>
          <p:spPr bwMode="auto">
            <a:xfrm>
              <a:off x="2138453" y="6016152"/>
              <a:ext cx="382226" cy="286047"/>
            </a:xfrm>
            <a:custGeom>
              <a:avLst/>
              <a:gdLst>
                <a:gd name="T0" fmla="*/ 47254 w 1217613"/>
                <a:gd name="T1" fmla="*/ 947019 h 669925"/>
                <a:gd name="T2" fmla="*/ 1016112 w 1217613"/>
                <a:gd name="T3" fmla="*/ 958724 h 669925"/>
                <a:gd name="T4" fmla="*/ 1027126 w 1217613"/>
                <a:gd name="T5" fmla="*/ 937796 h 669925"/>
                <a:gd name="T6" fmla="*/ 74610 w 1217613"/>
                <a:gd name="T7" fmla="*/ 846641 h 669925"/>
                <a:gd name="T8" fmla="*/ 1025349 w 1217613"/>
                <a:gd name="T9" fmla="*/ 856927 h 669925"/>
                <a:gd name="T10" fmla="*/ 1035298 w 1217613"/>
                <a:gd name="T11" fmla="*/ 886366 h 669925"/>
                <a:gd name="T12" fmla="*/ 1027126 w 1217613"/>
                <a:gd name="T13" fmla="*/ 915806 h 669925"/>
                <a:gd name="T14" fmla="*/ 1068339 w 1217613"/>
                <a:gd name="T15" fmla="*/ 950211 h 669925"/>
                <a:gd name="T16" fmla="*/ 1070115 w 1217613"/>
                <a:gd name="T17" fmla="*/ 1006606 h 669925"/>
                <a:gd name="T18" fmla="*/ 1028191 w 1217613"/>
                <a:gd name="T19" fmla="*/ 1044558 h 669925"/>
                <a:gd name="T20" fmla="*/ 35174 w 1217613"/>
                <a:gd name="T21" fmla="*/ 1039592 h 669925"/>
                <a:gd name="T22" fmla="*/ 1067 w 1217613"/>
                <a:gd name="T23" fmla="*/ 993838 h 669925"/>
                <a:gd name="T24" fmla="*/ 13502 w 1217613"/>
                <a:gd name="T25" fmla="*/ 939569 h 669925"/>
                <a:gd name="T26" fmla="*/ 60044 w 1217613"/>
                <a:gd name="T27" fmla="*/ 913323 h 669925"/>
                <a:gd name="T28" fmla="*/ 40148 w 1217613"/>
                <a:gd name="T29" fmla="*/ 877853 h 669925"/>
                <a:gd name="T30" fmla="*/ 55425 w 1217613"/>
                <a:gd name="T31" fmla="*/ 852672 h 669925"/>
                <a:gd name="T32" fmla="*/ 327511 w 1217613"/>
                <a:gd name="T33" fmla="*/ 640342 h 669925"/>
                <a:gd name="T34" fmla="*/ 309767 w 1217613"/>
                <a:gd name="T35" fmla="*/ 656642 h 669925"/>
                <a:gd name="T36" fmla="*/ 310831 w 1217613"/>
                <a:gd name="T37" fmla="*/ 681448 h 669925"/>
                <a:gd name="T38" fmla="*/ 330350 w 1217613"/>
                <a:gd name="T39" fmla="*/ 695623 h 669925"/>
                <a:gd name="T40" fmla="*/ 753734 w 1217613"/>
                <a:gd name="T41" fmla="*/ 691370 h 669925"/>
                <a:gd name="T42" fmla="*/ 766157 w 1217613"/>
                <a:gd name="T43" fmla="*/ 670463 h 669925"/>
                <a:gd name="T44" fmla="*/ 758348 w 1217613"/>
                <a:gd name="T45" fmla="*/ 647784 h 669925"/>
                <a:gd name="T46" fmla="*/ 335674 w 1217613"/>
                <a:gd name="T47" fmla="*/ 639279 h 669925"/>
                <a:gd name="T48" fmla="*/ 315800 w 1217613"/>
                <a:gd name="T49" fmla="*/ 24805 h 669925"/>
                <a:gd name="T50" fmla="*/ 307283 w 1217613"/>
                <a:gd name="T51" fmla="*/ 47839 h 669925"/>
                <a:gd name="T52" fmla="*/ 319704 w 1217613"/>
                <a:gd name="T53" fmla="*/ 68393 h 669925"/>
                <a:gd name="T54" fmla="*/ 743798 w 1217613"/>
                <a:gd name="T55" fmla="*/ 72645 h 669925"/>
                <a:gd name="T56" fmla="*/ 762962 w 1217613"/>
                <a:gd name="T57" fmla="*/ 58116 h 669925"/>
                <a:gd name="T58" fmla="*/ 764381 w 1217613"/>
                <a:gd name="T59" fmla="*/ 33310 h 669925"/>
                <a:gd name="T60" fmla="*/ 746638 w 1217613"/>
                <a:gd name="T61" fmla="*/ 17363 h 669925"/>
                <a:gd name="T62" fmla="*/ 763317 w 1217613"/>
                <a:gd name="T63" fmla="*/ 1417 h 669925"/>
                <a:gd name="T64" fmla="*/ 817616 w 1217613"/>
                <a:gd name="T65" fmla="*/ 41461 h 669925"/>
                <a:gd name="T66" fmla="*/ 821164 w 1217613"/>
                <a:gd name="T67" fmla="*/ 110207 h 669925"/>
                <a:gd name="T68" fmla="*/ 771124 w 1217613"/>
                <a:gd name="T69" fmla="*/ 155568 h 669925"/>
                <a:gd name="T70" fmla="*/ 752315 w 1217613"/>
                <a:gd name="T71" fmla="*/ 190294 h 669925"/>
                <a:gd name="T72" fmla="*/ 1816987 w 1217613"/>
                <a:gd name="T73" fmla="*/ 283140 h 669925"/>
                <a:gd name="T74" fmla="*/ 1859220 w 1217613"/>
                <a:gd name="T75" fmla="*/ 299440 h 669925"/>
                <a:gd name="T76" fmla="*/ 1898967 w 1217613"/>
                <a:gd name="T77" fmla="*/ 349761 h 669925"/>
                <a:gd name="T78" fmla="*/ 1905000 w 1217613"/>
                <a:gd name="T79" fmla="*/ 401497 h 669925"/>
                <a:gd name="T80" fmla="*/ 1892579 w 1217613"/>
                <a:gd name="T81" fmla="*/ 445794 h 669925"/>
                <a:gd name="T82" fmla="*/ 1854961 w 1217613"/>
                <a:gd name="T83" fmla="*/ 484775 h 669925"/>
                <a:gd name="T84" fmla="*/ 1811664 w 1217613"/>
                <a:gd name="T85" fmla="*/ 499304 h 669925"/>
                <a:gd name="T86" fmla="*/ 750541 w 1217613"/>
                <a:gd name="T87" fmla="*/ 598173 h 669925"/>
                <a:gd name="T88" fmla="*/ 778578 w 1217613"/>
                <a:gd name="T89" fmla="*/ 629002 h 669925"/>
                <a:gd name="T90" fmla="*/ 824004 w 1217613"/>
                <a:gd name="T91" fmla="*/ 678968 h 669925"/>
                <a:gd name="T92" fmla="*/ 813711 w 1217613"/>
                <a:gd name="T93" fmla="*/ 747006 h 669925"/>
                <a:gd name="T94" fmla="*/ 755864 w 1217613"/>
                <a:gd name="T95" fmla="*/ 781734 h 669925"/>
                <a:gd name="T96" fmla="*/ 277472 w 1217613"/>
                <a:gd name="T97" fmla="*/ 763662 h 669925"/>
                <a:gd name="T98" fmla="*/ 248370 w 1217613"/>
                <a:gd name="T99" fmla="*/ 702356 h 669925"/>
                <a:gd name="T100" fmla="*/ 277472 w 1217613"/>
                <a:gd name="T101" fmla="*/ 641051 h 669925"/>
                <a:gd name="T102" fmla="*/ 332125 w 1217613"/>
                <a:gd name="T103" fmla="*/ 616953 h 669925"/>
                <a:gd name="T104" fmla="*/ 321478 w 1217613"/>
                <a:gd name="T105" fmla="*/ 203760 h 669925"/>
                <a:gd name="T106" fmla="*/ 320059 w 1217613"/>
                <a:gd name="T107" fmla="*/ 158757 h 669925"/>
                <a:gd name="T108" fmla="*/ 262212 w 1217613"/>
                <a:gd name="T109" fmla="*/ 123673 h 669925"/>
                <a:gd name="T110" fmla="*/ 252274 w 1217613"/>
                <a:gd name="T111" fmla="*/ 55635 h 669925"/>
                <a:gd name="T112" fmla="*/ 296991 w 1217613"/>
                <a:gd name="T113" fmla="*/ 6024 h 66992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217613" h="669925">
                  <a:moveTo>
                    <a:pt x="37924" y="593725"/>
                  </a:moveTo>
                  <a:lnTo>
                    <a:pt x="36107" y="594405"/>
                  </a:lnTo>
                  <a:lnTo>
                    <a:pt x="34290" y="595086"/>
                  </a:lnTo>
                  <a:lnTo>
                    <a:pt x="32701" y="596446"/>
                  </a:lnTo>
                  <a:lnTo>
                    <a:pt x="31565" y="598034"/>
                  </a:lnTo>
                  <a:lnTo>
                    <a:pt x="30657" y="599621"/>
                  </a:lnTo>
                  <a:lnTo>
                    <a:pt x="30203" y="601662"/>
                  </a:lnTo>
                  <a:lnTo>
                    <a:pt x="29976" y="603477"/>
                  </a:lnTo>
                  <a:lnTo>
                    <a:pt x="30203" y="605518"/>
                  </a:lnTo>
                  <a:lnTo>
                    <a:pt x="30657" y="607559"/>
                  </a:lnTo>
                  <a:lnTo>
                    <a:pt x="31565" y="608920"/>
                  </a:lnTo>
                  <a:lnTo>
                    <a:pt x="32701" y="610507"/>
                  </a:lnTo>
                  <a:lnTo>
                    <a:pt x="34290" y="611868"/>
                  </a:lnTo>
                  <a:lnTo>
                    <a:pt x="36107" y="612548"/>
                  </a:lnTo>
                  <a:lnTo>
                    <a:pt x="37924" y="613002"/>
                  </a:lnTo>
                  <a:lnTo>
                    <a:pt x="39967" y="613455"/>
                  </a:lnTo>
                  <a:lnTo>
                    <a:pt x="647421" y="613455"/>
                  </a:lnTo>
                  <a:lnTo>
                    <a:pt x="649465" y="613002"/>
                  </a:lnTo>
                  <a:lnTo>
                    <a:pt x="651282" y="612548"/>
                  </a:lnTo>
                  <a:lnTo>
                    <a:pt x="653098" y="611868"/>
                  </a:lnTo>
                  <a:lnTo>
                    <a:pt x="654461" y="610507"/>
                  </a:lnTo>
                  <a:lnTo>
                    <a:pt x="655823" y="608920"/>
                  </a:lnTo>
                  <a:lnTo>
                    <a:pt x="656505" y="607559"/>
                  </a:lnTo>
                  <a:lnTo>
                    <a:pt x="657413" y="605518"/>
                  </a:lnTo>
                  <a:lnTo>
                    <a:pt x="657413" y="603477"/>
                  </a:lnTo>
                  <a:lnTo>
                    <a:pt x="657413" y="601662"/>
                  </a:lnTo>
                  <a:lnTo>
                    <a:pt x="656505" y="599621"/>
                  </a:lnTo>
                  <a:lnTo>
                    <a:pt x="655823" y="598034"/>
                  </a:lnTo>
                  <a:lnTo>
                    <a:pt x="654461" y="596446"/>
                  </a:lnTo>
                  <a:lnTo>
                    <a:pt x="653098" y="595086"/>
                  </a:lnTo>
                  <a:lnTo>
                    <a:pt x="651282" y="594405"/>
                  </a:lnTo>
                  <a:lnTo>
                    <a:pt x="649465" y="593725"/>
                  </a:lnTo>
                  <a:lnTo>
                    <a:pt x="647421" y="593725"/>
                  </a:lnTo>
                  <a:lnTo>
                    <a:pt x="39967" y="593725"/>
                  </a:lnTo>
                  <a:lnTo>
                    <a:pt x="37924" y="593725"/>
                  </a:lnTo>
                  <a:close/>
                  <a:moveTo>
                    <a:pt x="47688" y="541337"/>
                  </a:moveTo>
                  <a:lnTo>
                    <a:pt x="639700" y="541337"/>
                  </a:lnTo>
                  <a:lnTo>
                    <a:pt x="641971" y="541791"/>
                  </a:lnTo>
                  <a:lnTo>
                    <a:pt x="644015" y="542018"/>
                  </a:lnTo>
                  <a:lnTo>
                    <a:pt x="646286" y="542471"/>
                  </a:lnTo>
                  <a:lnTo>
                    <a:pt x="648330" y="543152"/>
                  </a:lnTo>
                  <a:lnTo>
                    <a:pt x="650146" y="544285"/>
                  </a:lnTo>
                  <a:lnTo>
                    <a:pt x="652190" y="545193"/>
                  </a:lnTo>
                  <a:lnTo>
                    <a:pt x="653780" y="546553"/>
                  </a:lnTo>
                  <a:lnTo>
                    <a:pt x="655369" y="547914"/>
                  </a:lnTo>
                  <a:lnTo>
                    <a:pt x="656959" y="549728"/>
                  </a:lnTo>
                  <a:lnTo>
                    <a:pt x="658094" y="551089"/>
                  </a:lnTo>
                  <a:lnTo>
                    <a:pt x="659230" y="552903"/>
                  </a:lnTo>
                  <a:lnTo>
                    <a:pt x="660138" y="554944"/>
                  </a:lnTo>
                  <a:lnTo>
                    <a:pt x="661046" y="556986"/>
                  </a:lnTo>
                  <a:lnTo>
                    <a:pt x="661500" y="559027"/>
                  </a:lnTo>
                  <a:lnTo>
                    <a:pt x="661728" y="561294"/>
                  </a:lnTo>
                  <a:lnTo>
                    <a:pt x="661955" y="563789"/>
                  </a:lnTo>
                  <a:lnTo>
                    <a:pt x="661728" y="566737"/>
                  </a:lnTo>
                  <a:lnTo>
                    <a:pt x="661046" y="570139"/>
                  </a:lnTo>
                  <a:lnTo>
                    <a:pt x="659911" y="572861"/>
                  </a:lnTo>
                  <a:lnTo>
                    <a:pt x="658094" y="575809"/>
                  </a:lnTo>
                  <a:lnTo>
                    <a:pt x="656277" y="578303"/>
                  </a:lnTo>
                  <a:lnTo>
                    <a:pt x="654007" y="580571"/>
                  </a:lnTo>
                  <a:lnTo>
                    <a:pt x="651509" y="582386"/>
                  </a:lnTo>
                  <a:lnTo>
                    <a:pt x="648784" y="583973"/>
                  </a:lnTo>
                  <a:lnTo>
                    <a:pt x="652871" y="584427"/>
                  </a:lnTo>
                  <a:lnTo>
                    <a:pt x="656505" y="585561"/>
                  </a:lnTo>
                  <a:lnTo>
                    <a:pt x="660365" y="586695"/>
                  </a:lnTo>
                  <a:lnTo>
                    <a:pt x="663998" y="588282"/>
                  </a:lnTo>
                  <a:lnTo>
                    <a:pt x="667405" y="590323"/>
                  </a:lnTo>
                  <a:lnTo>
                    <a:pt x="670357" y="592591"/>
                  </a:lnTo>
                  <a:lnTo>
                    <a:pt x="673536" y="594859"/>
                  </a:lnTo>
                  <a:lnTo>
                    <a:pt x="676034" y="597807"/>
                  </a:lnTo>
                  <a:lnTo>
                    <a:pt x="678759" y="600755"/>
                  </a:lnTo>
                  <a:lnTo>
                    <a:pt x="681030" y="603930"/>
                  </a:lnTo>
                  <a:lnTo>
                    <a:pt x="682847" y="607559"/>
                  </a:lnTo>
                  <a:lnTo>
                    <a:pt x="684209" y="610961"/>
                  </a:lnTo>
                  <a:lnTo>
                    <a:pt x="685572" y="614589"/>
                  </a:lnTo>
                  <a:lnTo>
                    <a:pt x="686480" y="618445"/>
                  </a:lnTo>
                  <a:lnTo>
                    <a:pt x="687161" y="622527"/>
                  </a:lnTo>
                  <a:lnTo>
                    <a:pt x="687388" y="626609"/>
                  </a:lnTo>
                  <a:lnTo>
                    <a:pt x="687161" y="630918"/>
                  </a:lnTo>
                  <a:lnTo>
                    <a:pt x="686480" y="635454"/>
                  </a:lnTo>
                  <a:lnTo>
                    <a:pt x="685572" y="639536"/>
                  </a:lnTo>
                  <a:lnTo>
                    <a:pt x="683982" y="643618"/>
                  </a:lnTo>
                  <a:lnTo>
                    <a:pt x="682165" y="647473"/>
                  </a:lnTo>
                  <a:lnTo>
                    <a:pt x="679894" y="650875"/>
                  </a:lnTo>
                  <a:lnTo>
                    <a:pt x="677624" y="654277"/>
                  </a:lnTo>
                  <a:lnTo>
                    <a:pt x="674899" y="657452"/>
                  </a:lnTo>
                  <a:lnTo>
                    <a:pt x="671719" y="659947"/>
                  </a:lnTo>
                  <a:lnTo>
                    <a:pt x="668313" y="662441"/>
                  </a:lnTo>
                  <a:lnTo>
                    <a:pt x="664907" y="664709"/>
                  </a:lnTo>
                  <a:lnTo>
                    <a:pt x="661046" y="666523"/>
                  </a:lnTo>
                  <a:lnTo>
                    <a:pt x="657186" y="667884"/>
                  </a:lnTo>
                  <a:lnTo>
                    <a:pt x="652871" y="668791"/>
                  </a:lnTo>
                  <a:lnTo>
                    <a:pt x="648784" y="669698"/>
                  </a:lnTo>
                  <a:lnTo>
                    <a:pt x="644015" y="669925"/>
                  </a:lnTo>
                  <a:lnTo>
                    <a:pt x="42919" y="669925"/>
                  </a:lnTo>
                  <a:lnTo>
                    <a:pt x="38605" y="669698"/>
                  </a:lnTo>
                  <a:lnTo>
                    <a:pt x="34517" y="668791"/>
                  </a:lnTo>
                  <a:lnTo>
                    <a:pt x="30203" y="667884"/>
                  </a:lnTo>
                  <a:lnTo>
                    <a:pt x="26342" y="666523"/>
                  </a:lnTo>
                  <a:lnTo>
                    <a:pt x="22482" y="664709"/>
                  </a:lnTo>
                  <a:lnTo>
                    <a:pt x="18848" y="662441"/>
                  </a:lnTo>
                  <a:lnTo>
                    <a:pt x="15669" y="659947"/>
                  </a:lnTo>
                  <a:lnTo>
                    <a:pt x="12490" y="657452"/>
                  </a:lnTo>
                  <a:lnTo>
                    <a:pt x="9765" y="654277"/>
                  </a:lnTo>
                  <a:lnTo>
                    <a:pt x="7494" y="650875"/>
                  </a:lnTo>
                  <a:lnTo>
                    <a:pt x="4996" y="647473"/>
                  </a:lnTo>
                  <a:lnTo>
                    <a:pt x="3407" y="643618"/>
                  </a:lnTo>
                  <a:lnTo>
                    <a:pt x="1817" y="639536"/>
                  </a:lnTo>
                  <a:lnTo>
                    <a:pt x="682" y="635454"/>
                  </a:lnTo>
                  <a:lnTo>
                    <a:pt x="227" y="630918"/>
                  </a:lnTo>
                  <a:lnTo>
                    <a:pt x="0" y="626609"/>
                  </a:lnTo>
                  <a:lnTo>
                    <a:pt x="227" y="622527"/>
                  </a:lnTo>
                  <a:lnTo>
                    <a:pt x="682" y="618445"/>
                  </a:lnTo>
                  <a:lnTo>
                    <a:pt x="1817" y="614589"/>
                  </a:lnTo>
                  <a:lnTo>
                    <a:pt x="2725" y="610961"/>
                  </a:lnTo>
                  <a:lnTo>
                    <a:pt x="4542" y="607559"/>
                  </a:lnTo>
                  <a:lnTo>
                    <a:pt x="6359" y="603930"/>
                  </a:lnTo>
                  <a:lnTo>
                    <a:pt x="8630" y="600755"/>
                  </a:lnTo>
                  <a:lnTo>
                    <a:pt x="10900" y="597807"/>
                  </a:lnTo>
                  <a:lnTo>
                    <a:pt x="13852" y="594859"/>
                  </a:lnTo>
                  <a:lnTo>
                    <a:pt x="16805" y="592591"/>
                  </a:lnTo>
                  <a:lnTo>
                    <a:pt x="19984" y="590323"/>
                  </a:lnTo>
                  <a:lnTo>
                    <a:pt x="23390" y="588282"/>
                  </a:lnTo>
                  <a:lnTo>
                    <a:pt x="26796" y="586695"/>
                  </a:lnTo>
                  <a:lnTo>
                    <a:pt x="30657" y="585561"/>
                  </a:lnTo>
                  <a:lnTo>
                    <a:pt x="34517" y="584427"/>
                  </a:lnTo>
                  <a:lnTo>
                    <a:pt x="38378" y="583973"/>
                  </a:lnTo>
                  <a:lnTo>
                    <a:pt x="35880" y="582386"/>
                  </a:lnTo>
                  <a:lnTo>
                    <a:pt x="33382" y="580571"/>
                  </a:lnTo>
                  <a:lnTo>
                    <a:pt x="30884" y="578303"/>
                  </a:lnTo>
                  <a:lnTo>
                    <a:pt x="29067" y="575809"/>
                  </a:lnTo>
                  <a:lnTo>
                    <a:pt x="27478" y="572861"/>
                  </a:lnTo>
                  <a:lnTo>
                    <a:pt x="26342" y="570139"/>
                  </a:lnTo>
                  <a:lnTo>
                    <a:pt x="25661" y="566737"/>
                  </a:lnTo>
                  <a:lnTo>
                    <a:pt x="25434" y="563789"/>
                  </a:lnTo>
                  <a:lnTo>
                    <a:pt x="25661" y="561294"/>
                  </a:lnTo>
                  <a:lnTo>
                    <a:pt x="25888" y="559027"/>
                  </a:lnTo>
                  <a:lnTo>
                    <a:pt x="26342" y="556986"/>
                  </a:lnTo>
                  <a:lnTo>
                    <a:pt x="27023" y="554944"/>
                  </a:lnTo>
                  <a:lnTo>
                    <a:pt x="28159" y="552903"/>
                  </a:lnTo>
                  <a:lnTo>
                    <a:pt x="29067" y="551089"/>
                  </a:lnTo>
                  <a:lnTo>
                    <a:pt x="30430" y="549728"/>
                  </a:lnTo>
                  <a:lnTo>
                    <a:pt x="32019" y="547914"/>
                  </a:lnTo>
                  <a:lnTo>
                    <a:pt x="33609" y="546553"/>
                  </a:lnTo>
                  <a:lnTo>
                    <a:pt x="35426" y="545193"/>
                  </a:lnTo>
                  <a:lnTo>
                    <a:pt x="37015" y="544285"/>
                  </a:lnTo>
                  <a:lnTo>
                    <a:pt x="38832" y="543152"/>
                  </a:lnTo>
                  <a:lnTo>
                    <a:pt x="40876" y="542471"/>
                  </a:lnTo>
                  <a:lnTo>
                    <a:pt x="42919" y="542018"/>
                  </a:lnTo>
                  <a:lnTo>
                    <a:pt x="45417" y="541791"/>
                  </a:lnTo>
                  <a:lnTo>
                    <a:pt x="47688" y="541337"/>
                  </a:lnTo>
                  <a:close/>
                  <a:moveTo>
                    <a:pt x="212737" y="408751"/>
                  </a:moveTo>
                  <a:lnTo>
                    <a:pt x="211149" y="408977"/>
                  </a:lnTo>
                  <a:lnTo>
                    <a:pt x="209334" y="409431"/>
                  </a:lnTo>
                  <a:lnTo>
                    <a:pt x="207746" y="410337"/>
                  </a:lnTo>
                  <a:lnTo>
                    <a:pt x="205932" y="411017"/>
                  </a:lnTo>
                  <a:lnTo>
                    <a:pt x="204344" y="411923"/>
                  </a:lnTo>
                  <a:lnTo>
                    <a:pt x="203210" y="412829"/>
                  </a:lnTo>
                  <a:lnTo>
                    <a:pt x="201849" y="414189"/>
                  </a:lnTo>
                  <a:lnTo>
                    <a:pt x="200488" y="415322"/>
                  </a:lnTo>
                  <a:lnTo>
                    <a:pt x="199580" y="416681"/>
                  </a:lnTo>
                  <a:lnTo>
                    <a:pt x="198673" y="418267"/>
                  </a:lnTo>
                  <a:lnTo>
                    <a:pt x="197993" y="419853"/>
                  </a:lnTo>
                  <a:lnTo>
                    <a:pt x="197312" y="421439"/>
                  </a:lnTo>
                  <a:lnTo>
                    <a:pt x="196858" y="423252"/>
                  </a:lnTo>
                  <a:lnTo>
                    <a:pt x="196405" y="425065"/>
                  </a:lnTo>
                  <a:lnTo>
                    <a:pt x="196405" y="426877"/>
                  </a:lnTo>
                  <a:lnTo>
                    <a:pt x="196405" y="428690"/>
                  </a:lnTo>
                  <a:lnTo>
                    <a:pt x="196858" y="430729"/>
                  </a:lnTo>
                  <a:lnTo>
                    <a:pt x="197312" y="432315"/>
                  </a:lnTo>
                  <a:lnTo>
                    <a:pt x="197993" y="434128"/>
                  </a:lnTo>
                  <a:lnTo>
                    <a:pt x="198673" y="435714"/>
                  </a:lnTo>
                  <a:lnTo>
                    <a:pt x="199580" y="437073"/>
                  </a:lnTo>
                  <a:lnTo>
                    <a:pt x="200488" y="438659"/>
                  </a:lnTo>
                  <a:lnTo>
                    <a:pt x="201849" y="440019"/>
                  </a:lnTo>
                  <a:lnTo>
                    <a:pt x="203210" y="440925"/>
                  </a:lnTo>
                  <a:lnTo>
                    <a:pt x="204344" y="442058"/>
                  </a:lnTo>
                  <a:lnTo>
                    <a:pt x="205932" y="442964"/>
                  </a:lnTo>
                  <a:lnTo>
                    <a:pt x="207746" y="443871"/>
                  </a:lnTo>
                  <a:lnTo>
                    <a:pt x="209334" y="444324"/>
                  </a:lnTo>
                  <a:lnTo>
                    <a:pt x="211149" y="444777"/>
                  </a:lnTo>
                  <a:lnTo>
                    <a:pt x="212737" y="445004"/>
                  </a:lnTo>
                  <a:lnTo>
                    <a:pt x="214552" y="445230"/>
                  </a:lnTo>
                  <a:lnTo>
                    <a:pt x="471555" y="445230"/>
                  </a:lnTo>
                  <a:lnTo>
                    <a:pt x="473596" y="445004"/>
                  </a:lnTo>
                  <a:lnTo>
                    <a:pt x="475411" y="444777"/>
                  </a:lnTo>
                  <a:lnTo>
                    <a:pt x="477226" y="444324"/>
                  </a:lnTo>
                  <a:lnTo>
                    <a:pt x="478814" y="443871"/>
                  </a:lnTo>
                  <a:lnTo>
                    <a:pt x="480175" y="442964"/>
                  </a:lnTo>
                  <a:lnTo>
                    <a:pt x="481762" y="442058"/>
                  </a:lnTo>
                  <a:lnTo>
                    <a:pt x="483350" y="440925"/>
                  </a:lnTo>
                  <a:lnTo>
                    <a:pt x="484711" y="440019"/>
                  </a:lnTo>
                  <a:lnTo>
                    <a:pt x="485845" y="438659"/>
                  </a:lnTo>
                  <a:lnTo>
                    <a:pt x="486980" y="437073"/>
                  </a:lnTo>
                  <a:lnTo>
                    <a:pt x="487660" y="435714"/>
                  </a:lnTo>
                  <a:lnTo>
                    <a:pt x="488567" y="434128"/>
                  </a:lnTo>
                  <a:lnTo>
                    <a:pt x="489248" y="432315"/>
                  </a:lnTo>
                  <a:lnTo>
                    <a:pt x="489475" y="430729"/>
                  </a:lnTo>
                  <a:lnTo>
                    <a:pt x="489702" y="428690"/>
                  </a:lnTo>
                  <a:lnTo>
                    <a:pt x="489928" y="426877"/>
                  </a:lnTo>
                  <a:lnTo>
                    <a:pt x="489702" y="425065"/>
                  </a:lnTo>
                  <a:lnTo>
                    <a:pt x="489475" y="423252"/>
                  </a:lnTo>
                  <a:lnTo>
                    <a:pt x="489248" y="421439"/>
                  </a:lnTo>
                  <a:lnTo>
                    <a:pt x="488567" y="419853"/>
                  </a:lnTo>
                  <a:lnTo>
                    <a:pt x="487660" y="418267"/>
                  </a:lnTo>
                  <a:lnTo>
                    <a:pt x="486980" y="416681"/>
                  </a:lnTo>
                  <a:lnTo>
                    <a:pt x="485845" y="415322"/>
                  </a:lnTo>
                  <a:lnTo>
                    <a:pt x="484711" y="414189"/>
                  </a:lnTo>
                  <a:lnTo>
                    <a:pt x="483350" y="412829"/>
                  </a:lnTo>
                  <a:lnTo>
                    <a:pt x="481762" y="411923"/>
                  </a:lnTo>
                  <a:lnTo>
                    <a:pt x="480175" y="411017"/>
                  </a:lnTo>
                  <a:lnTo>
                    <a:pt x="478814" y="410337"/>
                  </a:lnTo>
                  <a:lnTo>
                    <a:pt x="477226" y="409431"/>
                  </a:lnTo>
                  <a:lnTo>
                    <a:pt x="475411" y="408977"/>
                  </a:lnTo>
                  <a:lnTo>
                    <a:pt x="473596" y="408751"/>
                  </a:lnTo>
                  <a:lnTo>
                    <a:pt x="471555" y="408751"/>
                  </a:lnTo>
                  <a:lnTo>
                    <a:pt x="214552" y="408751"/>
                  </a:lnTo>
                  <a:lnTo>
                    <a:pt x="212737" y="408751"/>
                  </a:lnTo>
                  <a:close/>
                  <a:moveTo>
                    <a:pt x="212737" y="10422"/>
                  </a:moveTo>
                  <a:lnTo>
                    <a:pt x="211149" y="10649"/>
                  </a:lnTo>
                  <a:lnTo>
                    <a:pt x="209334" y="11102"/>
                  </a:lnTo>
                  <a:lnTo>
                    <a:pt x="207746" y="11782"/>
                  </a:lnTo>
                  <a:lnTo>
                    <a:pt x="205932" y="12462"/>
                  </a:lnTo>
                  <a:lnTo>
                    <a:pt x="204344" y="13368"/>
                  </a:lnTo>
                  <a:lnTo>
                    <a:pt x="203210" y="14501"/>
                  </a:lnTo>
                  <a:lnTo>
                    <a:pt x="201849" y="15860"/>
                  </a:lnTo>
                  <a:lnTo>
                    <a:pt x="200488" y="16993"/>
                  </a:lnTo>
                  <a:lnTo>
                    <a:pt x="199580" y="18353"/>
                  </a:lnTo>
                  <a:lnTo>
                    <a:pt x="198673" y="19939"/>
                  </a:lnTo>
                  <a:lnTo>
                    <a:pt x="197993" y="21298"/>
                  </a:lnTo>
                  <a:lnTo>
                    <a:pt x="197312" y="23111"/>
                  </a:lnTo>
                  <a:lnTo>
                    <a:pt x="196858" y="24924"/>
                  </a:lnTo>
                  <a:lnTo>
                    <a:pt x="196405" y="26736"/>
                  </a:lnTo>
                  <a:lnTo>
                    <a:pt x="196405" y="28549"/>
                  </a:lnTo>
                  <a:lnTo>
                    <a:pt x="196405" y="30588"/>
                  </a:lnTo>
                  <a:lnTo>
                    <a:pt x="196858" y="32401"/>
                  </a:lnTo>
                  <a:lnTo>
                    <a:pt x="197312" y="34213"/>
                  </a:lnTo>
                  <a:lnTo>
                    <a:pt x="197993" y="35799"/>
                  </a:lnTo>
                  <a:lnTo>
                    <a:pt x="198673" y="37159"/>
                  </a:lnTo>
                  <a:lnTo>
                    <a:pt x="199580" y="38745"/>
                  </a:lnTo>
                  <a:lnTo>
                    <a:pt x="200488" y="40331"/>
                  </a:lnTo>
                  <a:lnTo>
                    <a:pt x="201849" y="41691"/>
                  </a:lnTo>
                  <a:lnTo>
                    <a:pt x="203210" y="42597"/>
                  </a:lnTo>
                  <a:lnTo>
                    <a:pt x="204344" y="43730"/>
                  </a:lnTo>
                  <a:lnTo>
                    <a:pt x="205932" y="44636"/>
                  </a:lnTo>
                  <a:lnTo>
                    <a:pt x="207746" y="45542"/>
                  </a:lnTo>
                  <a:lnTo>
                    <a:pt x="209334" y="45996"/>
                  </a:lnTo>
                  <a:lnTo>
                    <a:pt x="211149" y="46449"/>
                  </a:lnTo>
                  <a:lnTo>
                    <a:pt x="212737" y="46675"/>
                  </a:lnTo>
                  <a:lnTo>
                    <a:pt x="214552" y="46902"/>
                  </a:lnTo>
                  <a:lnTo>
                    <a:pt x="471555" y="46902"/>
                  </a:lnTo>
                  <a:lnTo>
                    <a:pt x="473596" y="46675"/>
                  </a:lnTo>
                  <a:lnTo>
                    <a:pt x="475411" y="46449"/>
                  </a:lnTo>
                  <a:lnTo>
                    <a:pt x="477226" y="45996"/>
                  </a:lnTo>
                  <a:lnTo>
                    <a:pt x="478814" y="45542"/>
                  </a:lnTo>
                  <a:lnTo>
                    <a:pt x="480175" y="44636"/>
                  </a:lnTo>
                  <a:lnTo>
                    <a:pt x="481762" y="43730"/>
                  </a:lnTo>
                  <a:lnTo>
                    <a:pt x="483350" y="42597"/>
                  </a:lnTo>
                  <a:lnTo>
                    <a:pt x="484711" y="41691"/>
                  </a:lnTo>
                  <a:lnTo>
                    <a:pt x="485845" y="40331"/>
                  </a:lnTo>
                  <a:lnTo>
                    <a:pt x="486980" y="38745"/>
                  </a:lnTo>
                  <a:lnTo>
                    <a:pt x="487660" y="37159"/>
                  </a:lnTo>
                  <a:lnTo>
                    <a:pt x="488567" y="35799"/>
                  </a:lnTo>
                  <a:lnTo>
                    <a:pt x="489248" y="34213"/>
                  </a:lnTo>
                  <a:lnTo>
                    <a:pt x="489475" y="32401"/>
                  </a:lnTo>
                  <a:lnTo>
                    <a:pt x="489702" y="30588"/>
                  </a:lnTo>
                  <a:lnTo>
                    <a:pt x="489928" y="28549"/>
                  </a:lnTo>
                  <a:lnTo>
                    <a:pt x="489702" y="26736"/>
                  </a:lnTo>
                  <a:lnTo>
                    <a:pt x="489475" y="24924"/>
                  </a:lnTo>
                  <a:lnTo>
                    <a:pt x="489248" y="23111"/>
                  </a:lnTo>
                  <a:lnTo>
                    <a:pt x="488567" y="21298"/>
                  </a:lnTo>
                  <a:lnTo>
                    <a:pt x="487660" y="19939"/>
                  </a:lnTo>
                  <a:lnTo>
                    <a:pt x="486980" y="18353"/>
                  </a:lnTo>
                  <a:lnTo>
                    <a:pt x="485845" y="16993"/>
                  </a:lnTo>
                  <a:lnTo>
                    <a:pt x="484711" y="15860"/>
                  </a:lnTo>
                  <a:lnTo>
                    <a:pt x="483350" y="14501"/>
                  </a:lnTo>
                  <a:lnTo>
                    <a:pt x="481762" y="13368"/>
                  </a:lnTo>
                  <a:lnTo>
                    <a:pt x="480175" y="12462"/>
                  </a:lnTo>
                  <a:lnTo>
                    <a:pt x="478814" y="11782"/>
                  </a:lnTo>
                  <a:lnTo>
                    <a:pt x="477226" y="11102"/>
                  </a:lnTo>
                  <a:lnTo>
                    <a:pt x="475411" y="10649"/>
                  </a:lnTo>
                  <a:lnTo>
                    <a:pt x="473596" y="10422"/>
                  </a:lnTo>
                  <a:lnTo>
                    <a:pt x="471555" y="10422"/>
                  </a:lnTo>
                  <a:lnTo>
                    <a:pt x="214552" y="10422"/>
                  </a:lnTo>
                  <a:lnTo>
                    <a:pt x="212737" y="10422"/>
                  </a:lnTo>
                  <a:close/>
                  <a:moveTo>
                    <a:pt x="209788" y="0"/>
                  </a:moveTo>
                  <a:lnTo>
                    <a:pt x="477679" y="0"/>
                  </a:lnTo>
                  <a:lnTo>
                    <a:pt x="483123" y="226"/>
                  </a:lnTo>
                  <a:lnTo>
                    <a:pt x="487887" y="906"/>
                  </a:lnTo>
                  <a:lnTo>
                    <a:pt x="492877" y="2266"/>
                  </a:lnTo>
                  <a:lnTo>
                    <a:pt x="497641" y="3852"/>
                  </a:lnTo>
                  <a:lnTo>
                    <a:pt x="501951" y="6117"/>
                  </a:lnTo>
                  <a:lnTo>
                    <a:pt x="506261" y="8610"/>
                  </a:lnTo>
                  <a:lnTo>
                    <a:pt x="510117" y="11329"/>
                  </a:lnTo>
                  <a:lnTo>
                    <a:pt x="513746" y="14727"/>
                  </a:lnTo>
                  <a:lnTo>
                    <a:pt x="517149" y="18353"/>
                  </a:lnTo>
                  <a:lnTo>
                    <a:pt x="520097" y="22205"/>
                  </a:lnTo>
                  <a:lnTo>
                    <a:pt x="522593" y="26510"/>
                  </a:lnTo>
                  <a:lnTo>
                    <a:pt x="524861" y="30815"/>
                  </a:lnTo>
                  <a:lnTo>
                    <a:pt x="526676" y="35573"/>
                  </a:lnTo>
                  <a:lnTo>
                    <a:pt x="527583" y="40558"/>
                  </a:lnTo>
                  <a:lnTo>
                    <a:pt x="528717" y="45542"/>
                  </a:lnTo>
                  <a:lnTo>
                    <a:pt x="528944" y="50754"/>
                  </a:lnTo>
                  <a:lnTo>
                    <a:pt x="528717" y="55965"/>
                  </a:lnTo>
                  <a:lnTo>
                    <a:pt x="527583" y="60950"/>
                  </a:lnTo>
                  <a:lnTo>
                    <a:pt x="526676" y="65935"/>
                  </a:lnTo>
                  <a:lnTo>
                    <a:pt x="524861" y="70466"/>
                  </a:lnTo>
                  <a:lnTo>
                    <a:pt x="522593" y="74998"/>
                  </a:lnTo>
                  <a:lnTo>
                    <a:pt x="520097" y="79076"/>
                  </a:lnTo>
                  <a:lnTo>
                    <a:pt x="517149" y="82928"/>
                  </a:lnTo>
                  <a:lnTo>
                    <a:pt x="513746" y="86780"/>
                  </a:lnTo>
                  <a:lnTo>
                    <a:pt x="510117" y="89952"/>
                  </a:lnTo>
                  <a:lnTo>
                    <a:pt x="506261" y="92898"/>
                  </a:lnTo>
                  <a:lnTo>
                    <a:pt x="501951" y="95617"/>
                  </a:lnTo>
                  <a:lnTo>
                    <a:pt x="497641" y="97656"/>
                  </a:lnTo>
                  <a:lnTo>
                    <a:pt x="492877" y="99469"/>
                  </a:lnTo>
                  <a:lnTo>
                    <a:pt x="487887" y="100601"/>
                  </a:lnTo>
                  <a:lnTo>
                    <a:pt x="483123" y="101508"/>
                  </a:lnTo>
                  <a:lnTo>
                    <a:pt x="477679" y="101734"/>
                  </a:lnTo>
                  <a:lnTo>
                    <a:pt x="473370" y="101734"/>
                  </a:lnTo>
                  <a:lnTo>
                    <a:pt x="475184" y="105360"/>
                  </a:lnTo>
                  <a:lnTo>
                    <a:pt x="476999" y="109212"/>
                  </a:lnTo>
                  <a:lnTo>
                    <a:pt x="478587" y="113290"/>
                  </a:lnTo>
                  <a:lnTo>
                    <a:pt x="479721" y="117368"/>
                  </a:lnTo>
                  <a:lnTo>
                    <a:pt x="480855" y="121673"/>
                  </a:lnTo>
                  <a:lnTo>
                    <a:pt x="481536" y="125978"/>
                  </a:lnTo>
                  <a:lnTo>
                    <a:pt x="481989" y="130283"/>
                  </a:lnTo>
                  <a:lnTo>
                    <a:pt x="482216" y="134815"/>
                  </a:lnTo>
                  <a:lnTo>
                    <a:pt x="482216" y="180358"/>
                  </a:lnTo>
                  <a:lnTo>
                    <a:pt x="484258" y="180131"/>
                  </a:lnTo>
                  <a:lnTo>
                    <a:pt x="1150924" y="180131"/>
                  </a:lnTo>
                  <a:lnTo>
                    <a:pt x="1154553" y="180131"/>
                  </a:lnTo>
                  <a:lnTo>
                    <a:pt x="1157956" y="180358"/>
                  </a:lnTo>
                  <a:lnTo>
                    <a:pt x="1161358" y="181038"/>
                  </a:lnTo>
                  <a:lnTo>
                    <a:pt x="1164534" y="181491"/>
                  </a:lnTo>
                  <a:lnTo>
                    <a:pt x="1167936" y="182170"/>
                  </a:lnTo>
                  <a:lnTo>
                    <a:pt x="1170885" y="183303"/>
                  </a:lnTo>
                  <a:lnTo>
                    <a:pt x="1174061" y="184210"/>
                  </a:lnTo>
                  <a:lnTo>
                    <a:pt x="1177237" y="185343"/>
                  </a:lnTo>
                  <a:lnTo>
                    <a:pt x="1179959" y="186929"/>
                  </a:lnTo>
                  <a:lnTo>
                    <a:pt x="1182908" y="188062"/>
                  </a:lnTo>
                  <a:lnTo>
                    <a:pt x="1185630" y="189874"/>
                  </a:lnTo>
                  <a:lnTo>
                    <a:pt x="1188352" y="191460"/>
                  </a:lnTo>
                  <a:lnTo>
                    <a:pt x="1193569" y="195312"/>
                  </a:lnTo>
                  <a:lnTo>
                    <a:pt x="1198105" y="199617"/>
                  </a:lnTo>
                  <a:lnTo>
                    <a:pt x="1202415" y="204375"/>
                  </a:lnTo>
                  <a:lnTo>
                    <a:pt x="1206271" y="209587"/>
                  </a:lnTo>
                  <a:lnTo>
                    <a:pt x="1208086" y="212079"/>
                  </a:lnTo>
                  <a:lnTo>
                    <a:pt x="1209674" y="215025"/>
                  </a:lnTo>
                  <a:lnTo>
                    <a:pt x="1211262" y="217744"/>
                  </a:lnTo>
                  <a:lnTo>
                    <a:pt x="1212396" y="220916"/>
                  </a:lnTo>
                  <a:lnTo>
                    <a:pt x="1213757" y="223635"/>
                  </a:lnTo>
                  <a:lnTo>
                    <a:pt x="1214664" y="227033"/>
                  </a:lnTo>
                  <a:lnTo>
                    <a:pt x="1215572" y="229979"/>
                  </a:lnTo>
                  <a:lnTo>
                    <a:pt x="1216252" y="233151"/>
                  </a:lnTo>
                  <a:lnTo>
                    <a:pt x="1216706" y="236323"/>
                  </a:lnTo>
                  <a:lnTo>
                    <a:pt x="1217386" y="239722"/>
                  </a:lnTo>
                  <a:lnTo>
                    <a:pt x="1217613" y="243121"/>
                  </a:lnTo>
                  <a:lnTo>
                    <a:pt x="1217613" y="246746"/>
                  </a:lnTo>
                  <a:lnTo>
                    <a:pt x="1217613" y="253317"/>
                  </a:lnTo>
                  <a:lnTo>
                    <a:pt x="1217613" y="256715"/>
                  </a:lnTo>
                  <a:lnTo>
                    <a:pt x="1217386" y="259888"/>
                  </a:lnTo>
                  <a:lnTo>
                    <a:pt x="1216706" y="263286"/>
                  </a:lnTo>
                  <a:lnTo>
                    <a:pt x="1216252" y="266685"/>
                  </a:lnTo>
                  <a:lnTo>
                    <a:pt x="1215572" y="269857"/>
                  </a:lnTo>
                  <a:lnTo>
                    <a:pt x="1214664" y="273029"/>
                  </a:lnTo>
                  <a:lnTo>
                    <a:pt x="1213757" y="275975"/>
                  </a:lnTo>
                  <a:lnTo>
                    <a:pt x="1212396" y="279147"/>
                  </a:lnTo>
                  <a:lnTo>
                    <a:pt x="1211262" y="281866"/>
                  </a:lnTo>
                  <a:lnTo>
                    <a:pt x="1209674" y="285038"/>
                  </a:lnTo>
                  <a:lnTo>
                    <a:pt x="1208086" y="287530"/>
                  </a:lnTo>
                  <a:lnTo>
                    <a:pt x="1206271" y="290476"/>
                  </a:lnTo>
                  <a:lnTo>
                    <a:pt x="1204457" y="292968"/>
                  </a:lnTo>
                  <a:lnTo>
                    <a:pt x="1202415" y="295461"/>
                  </a:lnTo>
                  <a:lnTo>
                    <a:pt x="1198105" y="299992"/>
                  </a:lnTo>
                  <a:lnTo>
                    <a:pt x="1193569" y="304524"/>
                  </a:lnTo>
                  <a:lnTo>
                    <a:pt x="1190847" y="306563"/>
                  </a:lnTo>
                  <a:lnTo>
                    <a:pt x="1188352" y="308376"/>
                  </a:lnTo>
                  <a:lnTo>
                    <a:pt x="1185630" y="309962"/>
                  </a:lnTo>
                  <a:lnTo>
                    <a:pt x="1182908" y="311548"/>
                  </a:lnTo>
                  <a:lnTo>
                    <a:pt x="1179959" y="313134"/>
                  </a:lnTo>
                  <a:lnTo>
                    <a:pt x="1177237" y="314493"/>
                  </a:lnTo>
                  <a:lnTo>
                    <a:pt x="1174061" y="315626"/>
                  </a:lnTo>
                  <a:lnTo>
                    <a:pt x="1170885" y="316759"/>
                  </a:lnTo>
                  <a:lnTo>
                    <a:pt x="1167936" y="317439"/>
                  </a:lnTo>
                  <a:lnTo>
                    <a:pt x="1164534" y="318345"/>
                  </a:lnTo>
                  <a:lnTo>
                    <a:pt x="1161358" y="318798"/>
                  </a:lnTo>
                  <a:lnTo>
                    <a:pt x="1157956" y="319252"/>
                  </a:lnTo>
                  <a:lnTo>
                    <a:pt x="1154553" y="319478"/>
                  </a:lnTo>
                  <a:lnTo>
                    <a:pt x="1150924" y="319478"/>
                  </a:lnTo>
                  <a:lnTo>
                    <a:pt x="484258" y="319478"/>
                  </a:lnTo>
                  <a:lnTo>
                    <a:pt x="482216" y="319478"/>
                  </a:lnTo>
                  <a:lnTo>
                    <a:pt x="482216" y="365021"/>
                  </a:lnTo>
                  <a:lnTo>
                    <a:pt x="481989" y="369326"/>
                  </a:lnTo>
                  <a:lnTo>
                    <a:pt x="481536" y="374084"/>
                  </a:lnTo>
                  <a:lnTo>
                    <a:pt x="480855" y="378389"/>
                  </a:lnTo>
                  <a:lnTo>
                    <a:pt x="479721" y="382468"/>
                  </a:lnTo>
                  <a:lnTo>
                    <a:pt x="478587" y="386546"/>
                  </a:lnTo>
                  <a:lnTo>
                    <a:pt x="476999" y="390624"/>
                  </a:lnTo>
                  <a:lnTo>
                    <a:pt x="475184" y="394476"/>
                  </a:lnTo>
                  <a:lnTo>
                    <a:pt x="473370" y="398102"/>
                  </a:lnTo>
                  <a:lnTo>
                    <a:pt x="477679" y="398102"/>
                  </a:lnTo>
                  <a:lnTo>
                    <a:pt x="483123" y="398328"/>
                  </a:lnTo>
                  <a:lnTo>
                    <a:pt x="487887" y="399234"/>
                  </a:lnTo>
                  <a:lnTo>
                    <a:pt x="492877" y="400367"/>
                  </a:lnTo>
                  <a:lnTo>
                    <a:pt x="497641" y="402180"/>
                  </a:lnTo>
                  <a:lnTo>
                    <a:pt x="501951" y="404446"/>
                  </a:lnTo>
                  <a:lnTo>
                    <a:pt x="506261" y="406938"/>
                  </a:lnTo>
                  <a:lnTo>
                    <a:pt x="510117" y="409884"/>
                  </a:lnTo>
                  <a:lnTo>
                    <a:pt x="513746" y="413056"/>
                  </a:lnTo>
                  <a:lnTo>
                    <a:pt x="517149" y="416681"/>
                  </a:lnTo>
                  <a:lnTo>
                    <a:pt x="520097" y="420533"/>
                  </a:lnTo>
                  <a:lnTo>
                    <a:pt x="522593" y="424838"/>
                  </a:lnTo>
                  <a:lnTo>
                    <a:pt x="524861" y="429143"/>
                  </a:lnTo>
                  <a:lnTo>
                    <a:pt x="526676" y="434128"/>
                  </a:lnTo>
                  <a:lnTo>
                    <a:pt x="527583" y="438886"/>
                  </a:lnTo>
                  <a:lnTo>
                    <a:pt x="528717" y="443871"/>
                  </a:lnTo>
                  <a:lnTo>
                    <a:pt x="528944" y="449082"/>
                  </a:lnTo>
                  <a:lnTo>
                    <a:pt x="528717" y="454294"/>
                  </a:lnTo>
                  <a:lnTo>
                    <a:pt x="527583" y="459278"/>
                  </a:lnTo>
                  <a:lnTo>
                    <a:pt x="526676" y="464263"/>
                  </a:lnTo>
                  <a:lnTo>
                    <a:pt x="524861" y="468795"/>
                  </a:lnTo>
                  <a:lnTo>
                    <a:pt x="522593" y="473553"/>
                  </a:lnTo>
                  <a:lnTo>
                    <a:pt x="520097" y="477631"/>
                  </a:lnTo>
                  <a:lnTo>
                    <a:pt x="517149" y="481483"/>
                  </a:lnTo>
                  <a:lnTo>
                    <a:pt x="513746" y="485108"/>
                  </a:lnTo>
                  <a:lnTo>
                    <a:pt x="510117" y="488281"/>
                  </a:lnTo>
                  <a:lnTo>
                    <a:pt x="506261" y="491453"/>
                  </a:lnTo>
                  <a:lnTo>
                    <a:pt x="501951" y="493945"/>
                  </a:lnTo>
                  <a:lnTo>
                    <a:pt x="497641" y="495984"/>
                  </a:lnTo>
                  <a:lnTo>
                    <a:pt x="492877" y="497797"/>
                  </a:lnTo>
                  <a:lnTo>
                    <a:pt x="487887" y="498930"/>
                  </a:lnTo>
                  <a:lnTo>
                    <a:pt x="483123" y="499836"/>
                  </a:lnTo>
                  <a:lnTo>
                    <a:pt x="477679" y="500063"/>
                  </a:lnTo>
                  <a:lnTo>
                    <a:pt x="209788" y="500063"/>
                  </a:lnTo>
                  <a:lnTo>
                    <a:pt x="204571" y="499836"/>
                  </a:lnTo>
                  <a:lnTo>
                    <a:pt x="199580" y="498930"/>
                  </a:lnTo>
                  <a:lnTo>
                    <a:pt x="194590" y="497797"/>
                  </a:lnTo>
                  <a:lnTo>
                    <a:pt x="189827" y="495984"/>
                  </a:lnTo>
                  <a:lnTo>
                    <a:pt x="185517" y="493945"/>
                  </a:lnTo>
                  <a:lnTo>
                    <a:pt x="181434" y="491453"/>
                  </a:lnTo>
                  <a:lnTo>
                    <a:pt x="177351" y="488281"/>
                  </a:lnTo>
                  <a:lnTo>
                    <a:pt x="173721" y="485108"/>
                  </a:lnTo>
                  <a:lnTo>
                    <a:pt x="170319" y="481483"/>
                  </a:lnTo>
                  <a:lnTo>
                    <a:pt x="167597" y="477631"/>
                  </a:lnTo>
                  <a:lnTo>
                    <a:pt x="164875" y="473553"/>
                  </a:lnTo>
                  <a:lnTo>
                    <a:pt x="162606" y="468795"/>
                  </a:lnTo>
                  <a:lnTo>
                    <a:pt x="161245" y="464263"/>
                  </a:lnTo>
                  <a:lnTo>
                    <a:pt x="159884" y="459278"/>
                  </a:lnTo>
                  <a:lnTo>
                    <a:pt x="159204" y="454294"/>
                  </a:lnTo>
                  <a:lnTo>
                    <a:pt x="158750" y="449082"/>
                  </a:lnTo>
                  <a:lnTo>
                    <a:pt x="159204" y="443871"/>
                  </a:lnTo>
                  <a:lnTo>
                    <a:pt x="159884" y="438886"/>
                  </a:lnTo>
                  <a:lnTo>
                    <a:pt x="161245" y="434128"/>
                  </a:lnTo>
                  <a:lnTo>
                    <a:pt x="162606" y="429143"/>
                  </a:lnTo>
                  <a:lnTo>
                    <a:pt x="164875" y="424838"/>
                  </a:lnTo>
                  <a:lnTo>
                    <a:pt x="167597" y="420533"/>
                  </a:lnTo>
                  <a:lnTo>
                    <a:pt x="170319" y="416681"/>
                  </a:lnTo>
                  <a:lnTo>
                    <a:pt x="173721" y="413056"/>
                  </a:lnTo>
                  <a:lnTo>
                    <a:pt x="177351" y="409884"/>
                  </a:lnTo>
                  <a:lnTo>
                    <a:pt x="181434" y="406938"/>
                  </a:lnTo>
                  <a:lnTo>
                    <a:pt x="185517" y="404446"/>
                  </a:lnTo>
                  <a:lnTo>
                    <a:pt x="189827" y="402180"/>
                  </a:lnTo>
                  <a:lnTo>
                    <a:pt x="194590" y="400367"/>
                  </a:lnTo>
                  <a:lnTo>
                    <a:pt x="199580" y="399234"/>
                  </a:lnTo>
                  <a:lnTo>
                    <a:pt x="204571" y="398328"/>
                  </a:lnTo>
                  <a:lnTo>
                    <a:pt x="209788" y="398102"/>
                  </a:lnTo>
                  <a:lnTo>
                    <a:pt x="214325" y="398102"/>
                  </a:lnTo>
                  <a:lnTo>
                    <a:pt x="212283" y="394476"/>
                  </a:lnTo>
                  <a:lnTo>
                    <a:pt x="210468" y="390624"/>
                  </a:lnTo>
                  <a:lnTo>
                    <a:pt x="209107" y="386546"/>
                  </a:lnTo>
                  <a:lnTo>
                    <a:pt x="207746" y="382468"/>
                  </a:lnTo>
                  <a:lnTo>
                    <a:pt x="206612" y="378389"/>
                  </a:lnTo>
                  <a:lnTo>
                    <a:pt x="205932" y="374084"/>
                  </a:lnTo>
                  <a:lnTo>
                    <a:pt x="205478" y="369326"/>
                  </a:lnTo>
                  <a:lnTo>
                    <a:pt x="205478" y="365021"/>
                  </a:lnTo>
                  <a:lnTo>
                    <a:pt x="205478" y="134815"/>
                  </a:lnTo>
                  <a:lnTo>
                    <a:pt x="205478" y="130283"/>
                  </a:lnTo>
                  <a:lnTo>
                    <a:pt x="205932" y="125978"/>
                  </a:lnTo>
                  <a:lnTo>
                    <a:pt x="206612" y="121673"/>
                  </a:lnTo>
                  <a:lnTo>
                    <a:pt x="207746" y="117368"/>
                  </a:lnTo>
                  <a:lnTo>
                    <a:pt x="209107" y="113290"/>
                  </a:lnTo>
                  <a:lnTo>
                    <a:pt x="210468" y="109212"/>
                  </a:lnTo>
                  <a:lnTo>
                    <a:pt x="212283" y="105360"/>
                  </a:lnTo>
                  <a:lnTo>
                    <a:pt x="214325" y="101734"/>
                  </a:lnTo>
                  <a:lnTo>
                    <a:pt x="209788" y="101734"/>
                  </a:lnTo>
                  <a:lnTo>
                    <a:pt x="204571" y="101508"/>
                  </a:lnTo>
                  <a:lnTo>
                    <a:pt x="199580" y="100601"/>
                  </a:lnTo>
                  <a:lnTo>
                    <a:pt x="194590" y="99469"/>
                  </a:lnTo>
                  <a:lnTo>
                    <a:pt x="189827" y="97656"/>
                  </a:lnTo>
                  <a:lnTo>
                    <a:pt x="185517" y="95617"/>
                  </a:lnTo>
                  <a:lnTo>
                    <a:pt x="181434" y="92898"/>
                  </a:lnTo>
                  <a:lnTo>
                    <a:pt x="177351" y="89952"/>
                  </a:lnTo>
                  <a:lnTo>
                    <a:pt x="173721" y="86780"/>
                  </a:lnTo>
                  <a:lnTo>
                    <a:pt x="170319" y="82928"/>
                  </a:lnTo>
                  <a:lnTo>
                    <a:pt x="167597" y="79076"/>
                  </a:lnTo>
                  <a:lnTo>
                    <a:pt x="164875" y="74998"/>
                  </a:lnTo>
                  <a:lnTo>
                    <a:pt x="162606" y="70466"/>
                  </a:lnTo>
                  <a:lnTo>
                    <a:pt x="161245" y="65935"/>
                  </a:lnTo>
                  <a:lnTo>
                    <a:pt x="159884" y="60950"/>
                  </a:lnTo>
                  <a:lnTo>
                    <a:pt x="159204" y="55965"/>
                  </a:lnTo>
                  <a:lnTo>
                    <a:pt x="158750" y="50754"/>
                  </a:lnTo>
                  <a:lnTo>
                    <a:pt x="159204" y="45542"/>
                  </a:lnTo>
                  <a:lnTo>
                    <a:pt x="159884" y="40558"/>
                  </a:lnTo>
                  <a:lnTo>
                    <a:pt x="161245" y="35573"/>
                  </a:lnTo>
                  <a:lnTo>
                    <a:pt x="162606" y="30815"/>
                  </a:lnTo>
                  <a:lnTo>
                    <a:pt x="164875" y="26510"/>
                  </a:lnTo>
                  <a:lnTo>
                    <a:pt x="167597" y="22205"/>
                  </a:lnTo>
                  <a:lnTo>
                    <a:pt x="170319" y="18353"/>
                  </a:lnTo>
                  <a:lnTo>
                    <a:pt x="173721" y="14727"/>
                  </a:lnTo>
                  <a:lnTo>
                    <a:pt x="177351" y="11329"/>
                  </a:lnTo>
                  <a:lnTo>
                    <a:pt x="181434" y="8610"/>
                  </a:lnTo>
                  <a:lnTo>
                    <a:pt x="185517" y="6117"/>
                  </a:lnTo>
                  <a:lnTo>
                    <a:pt x="189827" y="3852"/>
                  </a:lnTo>
                  <a:lnTo>
                    <a:pt x="194590" y="2266"/>
                  </a:lnTo>
                  <a:lnTo>
                    <a:pt x="199580" y="906"/>
                  </a:lnTo>
                  <a:lnTo>
                    <a:pt x="204571" y="226"/>
                  </a:lnTo>
                  <a:lnTo>
                    <a:pt x="20978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132" name="直接连接符 131"/>
          <p:cNvCxnSpPr/>
          <p:nvPr/>
        </p:nvCxnSpPr>
        <p:spPr>
          <a:xfrm>
            <a:off x="4052166" y="904875"/>
            <a:ext cx="0" cy="588645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KSO_Shape"/>
          <p:cNvSpPr/>
          <p:nvPr/>
        </p:nvSpPr>
        <p:spPr bwMode="auto">
          <a:xfrm>
            <a:off x="6410474" y="4782819"/>
            <a:ext cx="441508" cy="451916"/>
          </a:xfrm>
          <a:custGeom>
            <a:avLst/>
            <a:gdLst>
              <a:gd name="T0" fmla="*/ 1524318 w 3543300"/>
              <a:gd name="T1" fmla="*/ 1132523 h 3617913"/>
              <a:gd name="T2" fmla="*/ 1313498 w 3543300"/>
              <a:gd name="T3" fmla="*/ 1253173 h 3617913"/>
              <a:gd name="T4" fmla="*/ 1155382 w 3543300"/>
              <a:gd name="T5" fmla="*/ 1435418 h 3617913"/>
              <a:gd name="T6" fmla="*/ 1066122 w 3543300"/>
              <a:gd name="T7" fmla="*/ 1663327 h 3617913"/>
              <a:gd name="T8" fmla="*/ 1059774 w 3543300"/>
              <a:gd name="T9" fmla="*/ 1918696 h 3617913"/>
              <a:gd name="T10" fmla="*/ 1138484 w 3543300"/>
              <a:gd name="T11" fmla="*/ 2152467 h 3617913"/>
              <a:gd name="T12" fmla="*/ 1287651 w 3543300"/>
              <a:gd name="T13" fmla="*/ 2342088 h 3617913"/>
              <a:gd name="T14" fmla="*/ 1491724 w 3543300"/>
              <a:gd name="T15" fmla="*/ 2472632 h 3617913"/>
              <a:gd name="T16" fmla="*/ 1734517 w 3543300"/>
              <a:gd name="T17" fmla="*/ 2528533 h 3617913"/>
              <a:gd name="T18" fmla="*/ 1985879 w 3543300"/>
              <a:gd name="T19" fmla="*/ 2496771 h 3617913"/>
              <a:gd name="T20" fmla="*/ 2202647 w 3543300"/>
              <a:gd name="T21" fmla="*/ 2386238 h 3617913"/>
              <a:gd name="T22" fmla="*/ 2368635 w 3543300"/>
              <a:gd name="T23" fmla="*/ 2211863 h 3617913"/>
              <a:gd name="T24" fmla="*/ 2469244 w 3543300"/>
              <a:gd name="T25" fmla="*/ 1988891 h 3617913"/>
              <a:gd name="T26" fmla="*/ 2487969 w 3543300"/>
              <a:gd name="T27" fmla="*/ 1735110 h 3617913"/>
              <a:gd name="T28" fmla="*/ 2420685 w 3543300"/>
              <a:gd name="T29" fmla="*/ 1496257 h 3617913"/>
              <a:gd name="T30" fmla="*/ 2280920 w 3543300"/>
              <a:gd name="T31" fmla="*/ 1299528 h 3617913"/>
              <a:gd name="T32" fmla="*/ 2083752 w 3543300"/>
              <a:gd name="T33" fmla="*/ 1159510 h 3617913"/>
              <a:gd name="T34" fmla="*/ 1845310 w 3543300"/>
              <a:gd name="T35" fmla="*/ 1092518 h 3617913"/>
              <a:gd name="T36" fmla="*/ 1957705 w 3543300"/>
              <a:gd name="T37" fmla="*/ 6985 h 3617913"/>
              <a:gd name="T38" fmla="*/ 2011998 w 3543300"/>
              <a:gd name="T39" fmla="*/ 89217 h 3617913"/>
              <a:gd name="T40" fmla="*/ 2341562 w 3543300"/>
              <a:gd name="T41" fmla="*/ 485457 h 3617913"/>
              <a:gd name="T42" fmla="*/ 2646362 w 3543300"/>
              <a:gd name="T43" fmla="*/ 240665 h 3617913"/>
              <a:gd name="T44" fmla="*/ 2970848 w 3543300"/>
              <a:gd name="T45" fmla="*/ 446087 h 3617913"/>
              <a:gd name="T46" fmla="*/ 2979738 w 3543300"/>
              <a:gd name="T47" fmla="*/ 554990 h 3617913"/>
              <a:gd name="T48" fmla="*/ 2996248 w 3543300"/>
              <a:gd name="T49" fmla="*/ 1049655 h 3617913"/>
              <a:gd name="T50" fmla="*/ 3393440 w 3543300"/>
              <a:gd name="T51" fmla="*/ 1051243 h 3617913"/>
              <a:gd name="T52" fmla="*/ 3542030 w 3543300"/>
              <a:gd name="T53" fmla="*/ 1406843 h 3617913"/>
              <a:gd name="T54" fmla="*/ 3490278 w 3543300"/>
              <a:gd name="T55" fmla="*/ 1502728 h 3617913"/>
              <a:gd name="T56" fmla="*/ 3210242 w 3543300"/>
              <a:gd name="T57" fmla="*/ 1889125 h 3617913"/>
              <a:gd name="T58" fmla="*/ 3529330 w 3543300"/>
              <a:gd name="T59" fmla="*/ 2149158 h 3617913"/>
              <a:gd name="T60" fmla="*/ 3442335 w 3543300"/>
              <a:gd name="T61" fmla="*/ 2520315 h 3617913"/>
              <a:gd name="T62" fmla="*/ 3346450 w 3543300"/>
              <a:gd name="T63" fmla="*/ 2572068 h 3617913"/>
              <a:gd name="T64" fmla="*/ 2905125 w 3543300"/>
              <a:gd name="T65" fmla="*/ 2698115 h 3617913"/>
              <a:gd name="T66" fmla="*/ 2994025 w 3543300"/>
              <a:gd name="T67" fmla="*/ 3108643 h 3617913"/>
              <a:gd name="T68" fmla="*/ 2709228 w 3543300"/>
              <a:gd name="T69" fmla="*/ 3363913 h 3617913"/>
              <a:gd name="T70" fmla="*/ 2600325 w 3543300"/>
              <a:gd name="T71" fmla="*/ 3355023 h 3617913"/>
              <a:gd name="T72" fmla="*/ 2193608 w 3543300"/>
              <a:gd name="T73" fmla="*/ 3187066 h 3617913"/>
              <a:gd name="T74" fmla="*/ 2005012 w 3543300"/>
              <a:gd name="T75" fmla="*/ 3563621 h 3617913"/>
              <a:gd name="T76" fmla="*/ 1620520 w 3543300"/>
              <a:gd name="T77" fmla="*/ 3617913 h 3617913"/>
              <a:gd name="T78" fmla="*/ 1535430 w 3543300"/>
              <a:gd name="T79" fmla="*/ 3555366 h 3617913"/>
              <a:gd name="T80" fmla="*/ 1324928 w 3543300"/>
              <a:gd name="T81" fmla="*/ 3179128 h 3617913"/>
              <a:gd name="T82" fmla="*/ 935990 w 3543300"/>
              <a:gd name="T83" fmla="*/ 3361056 h 3617913"/>
              <a:gd name="T84" fmla="*/ 830262 w 3543300"/>
              <a:gd name="T85" fmla="*/ 3361056 h 3617913"/>
              <a:gd name="T86" fmla="*/ 550545 w 3543300"/>
              <a:gd name="T87" fmla="*/ 3100071 h 3617913"/>
              <a:gd name="T88" fmla="*/ 638492 w 3543300"/>
              <a:gd name="T89" fmla="*/ 2698115 h 3617913"/>
              <a:gd name="T90" fmla="*/ 196850 w 3543300"/>
              <a:gd name="T91" fmla="*/ 2572068 h 3617913"/>
              <a:gd name="T92" fmla="*/ 101282 w 3543300"/>
              <a:gd name="T93" fmla="*/ 2520315 h 3617913"/>
              <a:gd name="T94" fmla="*/ 13970 w 3543300"/>
              <a:gd name="T95" fmla="*/ 2149158 h 3617913"/>
              <a:gd name="T96" fmla="*/ 334962 w 3543300"/>
              <a:gd name="T97" fmla="*/ 1915478 h 3617913"/>
              <a:gd name="T98" fmla="*/ 57467 w 3543300"/>
              <a:gd name="T99" fmla="*/ 1504633 h 3617913"/>
              <a:gd name="T100" fmla="*/ 635 w 3543300"/>
              <a:gd name="T101" fmla="*/ 1411288 h 3617913"/>
              <a:gd name="T102" fmla="*/ 134620 w 3543300"/>
              <a:gd name="T103" fmla="*/ 1058863 h 3617913"/>
              <a:gd name="T104" fmla="*/ 520382 w 3543300"/>
              <a:gd name="T105" fmla="*/ 1095375 h 3617913"/>
              <a:gd name="T106" fmla="*/ 742632 w 3543300"/>
              <a:gd name="T107" fmla="*/ 801052 h 3617913"/>
              <a:gd name="T108" fmla="*/ 558482 w 3543300"/>
              <a:gd name="T109" fmla="*/ 467677 h 3617913"/>
              <a:gd name="T110" fmla="*/ 862648 w 3543300"/>
              <a:gd name="T111" fmla="*/ 242252 h 3617913"/>
              <a:gd name="T112" fmla="*/ 955040 w 3543300"/>
              <a:gd name="T113" fmla="*/ 276542 h 3617913"/>
              <a:gd name="T114" fmla="*/ 1452245 w 3543300"/>
              <a:gd name="T115" fmla="*/ 404177 h 3617913"/>
              <a:gd name="T116" fmla="*/ 1557655 w 3543300"/>
              <a:gd name="T117" fmla="*/ 26352 h 3617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43300" h="3617913">
                <a:moveTo>
                  <a:pt x="1752918" y="1088708"/>
                </a:moveTo>
                <a:lnTo>
                  <a:pt x="1734502" y="1089660"/>
                </a:lnTo>
                <a:lnTo>
                  <a:pt x="1716088" y="1090613"/>
                </a:lnTo>
                <a:lnTo>
                  <a:pt x="1697990" y="1092518"/>
                </a:lnTo>
                <a:lnTo>
                  <a:pt x="1679892" y="1094423"/>
                </a:lnTo>
                <a:lnTo>
                  <a:pt x="1662112" y="1097280"/>
                </a:lnTo>
                <a:lnTo>
                  <a:pt x="1644332" y="1100138"/>
                </a:lnTo>
                <a:lnTo>
                  <a:pt x="1626552" y="1103630"/>
                </a:lnTo>
                <a:lnTo>
                  <a:pt x="1608772" y="1107440"/>
                </a:lnTo>
                <a:lnTo>
                  <a:pt x="1591628" y="1111568"/>
                </a:lnTo>
                <a:lnTo>
                  <a:pt x="1574800" y="1116013"/>
                </a:lnTo>
                <a:lnTo>
                  <a:pt x="1557338" y="1121093"/>
                </a:lnTo>
                <a:lnTo>
                  <a:pt x="1540828" y="1126490"/>
                </a:lnTo>
                <a:lnTo>
                  <a:pt x="1524318" y="1132523"/>
                </a:lnTo>
                <a:lnTo>
                  <a:pt x="1507808" y="1138555"/>
                </a:lnTo>
                <a:lnTo>
                  <a:pt x="1491615" y="1145223"/>
                </a:lnTo>
                <a:lnTo>
                  <a:pt x="1475422" y="1152525"/>
                </a:lnTo>
                <a:lnTo>
                  <a:pt x="1459548" y="1159510"/>
                </a:lnTo>
                <a:lnTo>
                  <a:pt x="1443672" y="1167448"/>
                </a:lnTo>
                <a:lnTo>
                  <a:pt x="1428432" y="1175703"/>
                </a:lnTo>
                <a:lnTo>
                  <a:pt x="1413192" y="1183958"/>
                </a:lnTo>
                <a:lnTo>
                  <a:pt x="1398270" y="1193165"/>
                </a:lnTo>
                <a:lnTo>
                  <a:pt x="1383665" y="1202055"/>
                </a:lnTo>
                <a:lnTo>
                  <a:pt x="1368742" y="1211898"/>
                </a:lnTo>
                <a:lnTo>
                  <a:pt x="1354772" y="1221740"/>
                </a:lnTo>
                <a:lnTo>
                  <a:pt x="1340485" y="1231900"/>
                </a:lnTo>
                <a:lnTo>
                  <a:pt x="1327150" y="1242378"/>
                </a:lnTo>
                <a:lnTo>
                  <a:pt x="1313498" y="1253173"/>
                </a:lnTo>
                <a:lnTo>
                  <a:pt x="1300480" y="1264285"/>
                </a:lnTo>
                <a:lnTo>
                  <a:pt x="1287462" y="1275715"/>
                </a:lnTo>
                <a:lnTo>
                  <a:pt x="1274762" y="1287463"/>
                </a:lnTo>
                <a:lnTo>
                  <a:pt x="1262380" y="1299528"/>
                </a:lnTo>
                <a:lnTo>
                  <a:pt x="1250315" y="1311910"/>
                </a:lnTo>
                <a:lnTo>
                  <a:pt x="1238568" y="1324928"/>
                </a:lnTo>
                <a:lnTo>
                  <a:pt x="1227138" y="1337628"/>
                </a:lnTo>
                <a:lnTo>
                  <a:pt x="1215708" y="1350645"/>
                </a:lnTo>
                <a:lnTo>
                  <a:pt x="1205230" y="1364298"/>
                </a:lnTo>
                <a:lnTo>
                  <a:pt x="1194752" y="1377950"/>
                </a:lnTo>
                <a:lnTo>
                  <a:pt x="1183958" y="1392238"/>
                </a:lnTo>
                <a:lnTo>
                  <a:pt x="1174432" y="1406525"/>
                </a:lnTo>
                <a:lnTo>
                  <a:pt x="1164908" y="1420813"/>
                </a:lnTo>
                <a:lnTo>
                  <a:pt x="1155382" y="1435418"/>
                </a:lnTo>
                <a:lnTo>
                  <a:pt x="1146810" y="1450340"/>
                </a:lnTo>
                <a:lnTo>
                  <a:pt x="1138391" y="1465309"/>
                </a:lnTo>
                <a:lnTo>
                  <a:pt x="1130549" y="1480376"/>
                </a:lnTo>
                <a:lnTo>
                  <a:pt x="1122615" y="1496257"/>
                </a:lnTo>
                <a:lnTo>
                  <a:pt x="1114998" y="1512138"/>
                </a:lnTo>
                <a:lnTo>
                  <a:pt x="1108333" y="1528337"/>
                </a:lnTo>
                <a:lnTo>
                  <a:pt x="1101668" y="1544536"/>
                </a:lnTo>
                <a:lnTo>
                  <a:pt x="1095321" y="1561052"/>
                </a:lnTo>
                <a:lnTo>
                  <a:pt x="1089608" y="1577568"/>
                </a:lnTo>
                <a:lnTo>
                  <a:pt x="1083895" y="1594402"/>
                </a:lnTo>
                <a:lnTo>
                  <a:pt x="1079134" y="1611554"/>
                </a:lnTo>
                <a:lnTo>
                  <a:pt x="1074056" y="1628388"/>
                </a:lnTo>
                <a:lnTo>
                  <a:pt x="1069931" y="1646175"/>
                </a:lnTo>
                <a:lnTo>
                  <a:pt x="1066122" y="1663327"/>
                </a:lnTo>
                <a:lnTo>
                  <a:pt x="1062948" y="1681114"/>
                </a:lnTo>
                <a:lnTo>
                  <a:pt x="1059774" y="1698901"/>
                </a:lnTo>
                <a:lnTo>
                  <a:pt x="1057553" y="1717005"/>
                </a:lnTo>
                <a:lnTo>
                  <a:pt x="1055331" y="1735110"/>
                </a:lnTo>
                <a:lnTo>
                  <a:pt x="1053744" y="1753532"/>
                </a:lnTo>
                <a:lnTo>
                  <a:pt x="1052792" y="1771319"/>
                </a:lnTo>
                <a:lnTo>
                  <a:pt x="1051840" y="1790376"/>
                </a:lnTo>
                <a:lnTo>
                  <a:pt x="1051523" y="1808798"/>
                </a:lnTo>
                <a:lnTo>
                  <a:pt x="1051840" y="1827221"/>
                </a:lnTo>
                <a:lnTo>
                  <a:pt x="1052792" y="1845960"/>
                </a:lnTo>
                <a:lnTo>
                  <a:pt x="1053744" y="1864065"/>
                </a:lnTo>
                <a:lnTo>
                  <a:pt x="1055331" y="1882487"/>
                </a:lnTo>
                <a:lnTo>
                  <a:pt x="1057553" y="1900592"/>
                </a:lnTo>
                <a:lnTo>
                  <a:pt x="1059774" y="1918696"/>
                </a:lnTo>
                <a:lnTo>
                  <a:pt x="1062948" y="1936483"/>
                </a:lnTo>
                <a:lnTo>
                  <a:pt x="1066122" y="1953952"/>
                </a:lnTo>
                <a:lnTo>
                  <a:pt x="1069931" y="1971739"/>
                </a:lnTo>
                <a:lnTo>
                  <a:pt x="1074056" y="1988891"/>
                </a:lnTo>
                <a:lnTo>
                  <a:pt x="1079134" y="2006043"/>
                </a:lnTo>
                <a:lnTo>
                  <a:pt x="1083895" y="2022877"/>
                </a:lnTo>
                <a:lnTo>
                  <a:pt x="1089608" y="2039711"/>
                </a:lnTo>
                <a:lnTo>
                  <a:pt x="1095321" y="2056545"/>
                </a:lnTo>
                <a:lnTo>
                  <a:pt x="1101668" y="2073061"/>
                </a:lnTo>
                <a:lnTo>
                  <a:pt x="1108333" y="2089260"/>
                </a:lnTo>
                <a:lnTo>
                  <a:pt x="1114998" y="2105459"/>
                </a:lnTo>
                <a:lnTo>
                  <a:pt x="1122615" y="2121022"/>
                </a:lnTo>
                <a:lnTo>
                  <a:pt x="1130549" y="2136904"/>
                </a:lnTo>
                <a:lnTo>
                  <a:pt x="1138484" y="2152467"/>
                </a:lnTo>
                <a:lnTo>
                  <a:pt x="1147053" y="2167395"/>
                </a:lnTo>
                <a:lnTo>
                  <a:pt x="1155622" y="2182641"/>
                </a:lnTo>
                <a:lnTo>
                  <a:pt x="1165144" y="2197252"/>
                </a:lnTo>
                <a:lnTo>
                  <a:pt x="1174665" y="2211863"/>
                </a:lnTo>
                <a:lnTo>
                  <a:pt x="1184186" y="2225838"/>
                </a:lnTo>
                <a:lnTo>
                  <a:pt x="1194977" y="2240131"/>
                </a:lnTo>
                <a:lnTo>
                  <a:pt x="1205450" y="2253789"/>
                </a:lnTo>
                <a:lnTo>
                  <a:pt x="1215924" y="2267129"/>
                </a:lnTo>
                <a:lnTo>
                  <a:pt x="1227349" y="2280469"/>
                </a:lnTo>
                <a:lnTo>
                  <a:pt x="1238775" y="2293174"/>
                </a:lnTo>
                <a:lnTo>
                  <a:pt x="1250518" y="2305879"/>
                </a:lnTo>
                <a:lnTo>
                  <a:pt x="1262578" y="2318267"/>
                </a:lnTo>
                <a:lnTo>
                  <a:pt x="1274956" y="2330336"/>
                </a:lnTo>
                <a:lnTo>
                  <a:pt x="1287651" y="2342088"/>
                </a:lnTo>
                <a:lnTo>
                  <a:pt x="1300663" y="2353840"/>
                </a:lnTo>
                <a:lnTo>
                  <a:pt x="1313676" y="2364640"/>
                </a:lnTo>
                <a:lnTo>
                  <a:pt x="1327323" y="2375756"/>
                </a:lnTo>
                <a:lnTo>
                  <a:pt x="1340653" y="2386238"/>
                </a:lnTo>
                <a:lnTo>
                  <a:pt x="1354935" y="2396402"/>
                </a:lnTo>
                <a:lnTo>
                  <a:pt x="1368899" y="2406566"/>
                </a:lnTo>
                <a:lnTo>
                  <a:pt x="1383816" y="2415777"/>
                </a:lnTo>
                <a:lnTo>
                  <a:pt x="1398415" y="2424988"/>
                </a:lnTo>
                <a:lnTo>
                  <a:pt x="1413332" y="2433882"/>
                </a:lnTo>
                <a:lnTo>
                  <a:pt x="1428566" y="2442775"/>
                </a:lnTo>
                <a:lnTo>
                  <a:pt x="1443800" y="2450398"/>
                </a:lnTo>
                <a:lnTo>
                  <a:pt x="1459669" y="2458339"/>
                </a:lnTo>
                <a:lnTo>
                  <a:pt x="1475538" y="2465644"/>
                </a:lnTo>
                <a:lnTo>
                  <a:pt x="1491724" y="2472632"/>
                </a:lnTo>
                <a:lnTo>
                  <a:pt x="1507910" y="2479619"/>
                </a:lnTo>
                <a:lnTo>
                  <a:pt x="1524414" y="2485654"/>
                </a:lnTo>
                <a:lnTo>
                  <a:pt x="1540917" y="2491689"/>
                </a:lnTo>
                <a:lnTo>
                  <a:pt x="1557421" y="2496771"/>
                </a:lnTo>
                <a:lnTo>
                  <a:pt x="1574877" y="2502171"/>
                </a:lnTo>
                <a:lnTo>
                  <a:pt x="1591698" y="2506617"/>
                </a:lnTo>
                <a:lnTo>
                  <a:pt x="1608836" y="2510746"/>
                </a:lnTo>
                <a:lnTo>
                  <a:pt x="1626609" y="2514876"/>
                </a:lnTo>
                <a:lnTo>
                  <a:pt x="1644382" y="2518369"/>
                </a:lnTo>
                <a:lnTo>
                  <a:pt x="1662155" y="2520910"/>
                </a:lnTo>
                <a:lnTo>
                  <a:pt x="1679928" y="2523451"/>
                </a:lnTo>
                <a:lnTo>
                  <a:pt x="1698019" y="2525675"/>
                </a:lnTo>
                <a:lnTo>
                  <a:pt x="1716109" y="2527263"/>
                </a:lnTo>
                <a:lnTo>
                  <a:pt x="1734517" y="2528533"/>
                </a:lnTo>
                <a:lnTo>
                  <a:pt x="1752925" y="2529169"/>
                </a:lnTo>
                <a:lnTo>
                  <a:pt x="1771967" y="2529169"/>
                </a:lnTo>
                <a:lnTo>
                  <a:pt x="1790375" y="2529169"/>
                </a:lnTo>
                <a:lnTo>
                  <a:pt x="1808783" y="2528533"/>
                </a:lnTo>
                <a:lnTo>
                  <a:pt x="1827191" y="2527263"/>
                </a:lnTo>
                <a:lnTo>
                  <a:pt x="1845281" y="2525675"/>
                </a:lnTo>
                <a:lnTo>
                  <a:pt x="1863372" y="2523451"/>
                </a:lnTo>
                <a:lnTo>
                  <a:pt x="1881145" y="2520910"/>
                </a:lnTo>
                <a:lnTo>
                  <a:pt x="1898918" y="2518369"/>
                </a:lnTo>
                <a:lnTo>
                  <a:pt x="1916691" y="2514876"/>
                </a:lnTo>
                <a:lnTo>
                  <a:pt x="1934464" y="2510746"/>
                </a:lnTo>
                <a:lnTo>
                  <a:pt x="1951602" y="2506617"/>
                </a:lnTo>
                <a:lnTo>
                  <a:pt x="1969058" y="2502171"/>
                </a:lnTo>
                <a:lnTo>
                  <a:pt x="1985879" y="2496771"/>
                </a:lnTo>
                <a:lnTo>
                  <a:pt x="2002383" y="2491689"/>
                </a:lnTo>
                <a:lnTo>
                  <a:pt x="2019204" y="2485654"/>
                </a:lnTo>
                <a:lnTo>
                  <a:pt x="2035390" y="2479619"/>
                </a:lnTo>
                <a:lnTo>
                  <a:pt x="2051894" y="2472632"/>
                </a:lnTo>
                <a:lnTo>
                  <a:pt x="2067762" y="2465644"/>
                </a:lnTo>
                <a:lnTo>
                  <a:pt x="2083631" y="2458339"/>
                </a:lnTo>
                <a:lnTo>
                  <a:pt x="2099500" y="2450398"/>
                </a:lnTo>
                <a:lnTo>
                  <a:pt x="2114734" y="2442775"/>
                </a:lnTo>
                <a:lnTo>
                  <a:pt x="2129968" y="2433882"/>
                </a:lnTo>
                <a:lnTo>
                  <a:pt x="2144885" y="2424988"/>
                </a:lnTo>
                <a:lnTo>
                  <a:pt x="2159484" y="2415777"/>
                </a:lnTo>
                <a:lnTo>
                  <a:pt x="2174401" y="2406566"/>
                </a:lnTo>
                <a:lnTo>
                  <a:pt x="2188683" y="2396402"/>
                </a:lnTo>
                <a:lnTo>
                  <a:pt x="2202647" y="2386238"/>
                </a:lnTo>
                <a:lnTo>
                  <a:pt x="2215977" y="2375756"/>
                </a:lnTo>
                <a:lnTo>
                  <a:pt x="2229624" y="2364640"/>
                </a:lnTo>
                <a:lnTo>
                  <a:pt x="2242637" y="2353840"/>
                </a:lnTo>
                <a:lnTo>
                  <a:pt x="2255966" y="2342088"/>
                </a:lnTo>
                <a:lnTo>
                  <a:pt x="2268344" y="2330336"/>
                </a:lnTo>
                <a:lnTo>
                  <a:pt x="2280722" y="2318267"/>
                </a:lnTo>
                <a:lnTo>
                  <a:pt x="2292782" y="2305879"/>
                </a:lnTo>
                <a:lnTo>
                  <a:pt x="2304525" y="2293174"/>
                </a:lnTo>
                <a:lnTo>
                  <a:pt x="2315951" y="2280469"/>
                </a:lnTo>
                <a:lnTo>
                  <a:pt x="2327376" y="2267129"/>
                </a:lnTo>
                <a:lnTo>
                  <a:pt x="2338167" y="2253789"/>
                </a:lnTo>
                <a:lnTo>
                  <a:pt x="2348958" y="2240131"/>
                </a:lnTo>
                <a:lnTo>
                  <a:pt x="2359114" y="2225838"/>
                </a:lnTo>
                <a:lnTo>
                  <a:pt x="2368635" y="2211863"/>
                </a:lnTo>
                <a:lnTo>
                  <a:pt x="2378156" y="2197252"/>
                </a:lnTo>
                <a:lnTo>
                  <a:pt x="2387678" y="2182641"/>
                </a:lnTo>
                <a:lnTo>
                  <a:pt x="2396247" y="2167395"/>
                </a:lnTo>
                <a:lnTo>
                  <a:pt x="2404816" y="2152467"/>
                </a:lnTo>
                <a:lnTo>
                  <a:pt x="2412750" y="2136904"/>
                </a:lnTo>
                <a:lnTo>
                  <a:pt x="2420685" y="2121022"/>
                </a:lnTo>
                <a:lnTo>
                  <a:pt x="2428302" y="2105459"/>
                </a:lnTo>
                <a:lnTo>
                  <a:pt x="2434967" y="2089260"/>
                </a:lnTo>
                <a:lnTo>
                  <a:pt x="2441632" y="2073061"/>
                </a:lnTo>
                <a:lnTo>
                  <a:pt x="2447979" y="2056545"/>
                </a:lnTo>
                <a:lnTo>
                  <a:pt x="2453692" y="2039711"/>
                </a:lnTo>
                <a:lnTo>
                  <a:pt x="2459405" y="2022877"/>
                </a:lnTo>
                <a:lnTo>
                  <a:pt x="2464166" y="2006043"/>
                </a:lnTo>
                <a:lnTo>
                  <a:pt x="2469244" y="1988891"/>
                </a:lnTo>
                <a:lnTo>
                  <a:pt x="2473370" y="1971739"/>
                </a:lnTo>
                <a:lnTo>
                  <a:pt x="2477178" y="1953952"/>
                </a:lnTo>
                <a:lnTo>
                  <a:pt x="2480352" y="1936483"/>
                </a:lnTo>
                <a:lnTo>
                  <a:pt x="2483526" y="1918696"/>
                </a:lnTo>
                <a:lnTo>
                  <a:pt x="2486064" y="1900592"/>
                </a:lnTo>
                <a:lnTo>
                  <a:pt x="2487969" y="1882487"/>
                </a:lnTo>
                <a:lnTo>
                  <a:pt x="2489556" y="1864065"/>
                </a:lnTo>
                <a:lnTo>
                  <a:pt x="2490508" y="1845960"/>
                </a:lnTo>
                <a:lnTo>
                  <a:pt x="2491460" y="1827221"/>
                </a:lnTo>
                <a:lnTo>
                  <a:pt x="2491777" y="1808798"/>
                </a:lnTo>
                <a:lnTo>
                  <a:pt x="2491460" y="1790376"/>
                </a:lnTo>
                <a:lnTo>
                  <a:pt x="2490508" y="1771319"/>
                </a:lnTo>
                <a:lnTo>
                  <a:pt x="2489556" y="1753532"/>
                </a:lnTo>
                <a:lnTo>
                  <a:pt x="2487969" y="1735110"/>
                </a:lnTo>
                <a:lnTo>
                  <a:pt x="2486064" y="1717005"/>
                </a:lnTo>
                <a:lnTo>
                  <a:pt x="2483526" y="1698901"/>
                </a:lnTo>
                <a:lnTo>
                  <a:pt x="2480352" y="1681114"/>
                </a:lnTo>
                <a:lnTo>
                  <a:pt x="2477178" y="1663327"/>
                </a:lnTo>
                <a:lnTo>
                  <a:pt x="2473370" y="1646175"/>
                </a:lnTo>
                <a:lnTo>
                  <a:pt x="2469244" y="1628388"/>
                </a:lnTo>
                <a:lnTo>
                  <a:pt x="2464166" y="1611554"/>
                </a:lnTo>
                <a:lnTo>
                  <a:pt x="2459405" y="1594402"/>
                </a:lnTo>
                <a:lnTo>
                  <a:pt x="2453692" y="1577568"/>
                </a:lnTo>
                <a:lnTo>
                  <a:pt x="2447979" y="1561052"/>
                </a:lnTo>
                <a:lnTo>
                  <a:pt x="2441632" y="1544536"/>
                </a:lnTo>
                <a:lnTo>
                  <a:pt x="2434967" y="1528337"/>
                </a:lnTo>
                <a:lnTo>
                  <a:pt x="2428302" y="1512138"/>
                </a:lnTo>
                <a:lnTo>
                  <a:pt x="2420685" y="1496257"/>
                </a:lnTo>
                <a:lnTo>
                  <a:pt x="2412750" y="1480376"/>
                </a:lnTo>
                <a:lnTo>
                  <a:pt x="2404909" y="1465308"/>
                </a:lnTo>
                <a:lnTo>
                  <a:pt x="2396490" y="1450340"/>
                </a:lnTo>
                <a:lnTo>
                  <a:pt x="2387918" y="1435418"/>
                </a:lnTo>
                <a:lnTo>
                  <a:pt x="2378392" y="1420813"/>
                </a:lnTo>
                <a:lnTo>
                  <a:pt x="2368868" y="1406525"/>
                </a:lnTo>
                <a:lnTo>
                  <a:pt x="2359342" y="1392238"/>
                </a:lnTo>
                <a:lnTo>
                  <a:pt x="2349182" y="1377950"/>
                </a:lnTo>
                <a:lnTo>
                  <a:pt x="2338388" y="1364298"/>
                </a:lnTo>
                <a:lnTo>
                  <a:pt x="2327592" y="1350645"/>
                </a:lnTo>
                <a:lnTo>
                  <a:pt x="2316162" y="1337628"/>
                </a:lnTo>
                <a:lnTo>
                  <a:pt x="2304732" y="1324928"/>
                </a:lnTo>
                <a:lnTo>
                  <a:pt x="2292985" y="1311910"/>
                </a:lnTo>
                <a:lnTo>
                  <a:pt x="2280920" y="1299528"/>
                </a:lnTo>
                <a:lnTo>
                  <a:pt x="2268538" y="1287463"/>
                </a:lnTo>
                <a:lnTo>
                  <a:pt x="2256155" y="1275715"/>
                </a:lnTo>
                <a:lnTo>
                  <a:pt x="2242820" y="1264285"/>
                </a:lnTo>
                <a:lnTo>
                  <a:pt x="2229802" y="1253173"/>
                </a:lnTo>
                <a:lnTo>
                  <a:pt x="2216150" y="1242378"/>
                </a:lnTo>
                <a:lnTo>
                  <a:pt x="2202815" y="1231900"/>
                </a:lnTo>
                <a:lnTo>
                  <a:pt x="2188845" y="1221740"/>
                </a:lnTo>
                <a:lnTo>
                  <a:pt x="2174558" y="1211898"/>
                </a:lnTo>
                <a:lnTo>
                  <a:pt x="2159635" y="1202055"/>
                </a:lnTo>
                <a:lnTo>
                  <a:pt x="2145030" y="1193165"/>
                </a:lnTo>
                <a:lnTo>
                  <a:pt x="2130108" y="1183958"/>
                </a:lnTo>
                <a:lnTo>
                  <a:pt x="2114868" y="1175703"/>
                </a:lnTo>
                <a:lnTo>
                  <a:pt x="2099628" y="1167448"/>
                </a:lnTo>
                <a:lnTo>
                  <a:pt x="2083752" y="1159510"/>
                </a:lnTo>
                <a:lnTo>
                  <a:pt x="2067878" y="1152525"/>
                </a:lnTo>
                <a:lnTo>
                  <a:pt x="2052002" y="1145223"/>
                </a:lnTo>
                <a:lnTo>
                  <a:pt x="2035492" y="1138555"/>
                </a:lnTo>
                <a:lnTo>
                  <a:pt x="2019300" y="1132523"/>
                </a:lnTo>
                <a:lnTo>
                  <a:pt x="2002472" y="1126490"/>
                </a:lnTo>
                <a:lnTo>
                  <a:pt x="1985962" y="1121093"/>
                </a:lnTo>
                <a:lnTo>
                  <a:pt x="1969135" y="1116013"/>
                </a:lnTo>
                <a:lnTo>
                  <a:pt x="1951672" y="1111568"/>
                </a:lnTo>
                <a:lnTo>
                  <a:pt x="1934528" y="1107440"/>
                </a:lnTo>
                <a:lnTo>
                  <a:pt x="1916748" y="1103630"/>
                </a:lnTo>
                <a:lnTo>
                  <a:pt x="1898968" y="1100138"/>
                </a:lnTo>
                <a:lnTo>
                  <a:pt x="1881188" y="1097280"/>
                </a:lnTo>
                <a:lnTo>
                  <a:pt x="1863408" y="1094423"/>
                </a:lnTo>
                <a:lnTo>
                  <a:pt x="1845310" y="1092518"/>
                </a:lnTo>
                <a:lnTo>
                  <a:pt x="1827212" y="1090613"/>
                </a:lnTo>
                <a:lnTo>
                  <a:pt x="1808798" y="1089660"/>
                </a:lnTo>
                <a:lnTo>
                  <a:pt x="1790382" y="1088708"/>
                </a:lnTo>
                <a:lnTo>
                  <a:pt x="1771968" y="1088708"/>
                </a:lnTo>
                <a:lnTo>
                  <a:pt x="1752918" y="1088708"/>
                </a:lnTo>
                <a:close/>
                <a:moveTo>
                  <a:pt x="1615758" y="0"/>
                </a:moveTo>
                <a:lnTo>
                  <a:pt x="1620520" y="0"/>
                </a:lnTo>
                <a:lnTo>
                  <a:pt x="1922780" y="0"/>
                </a:lnTo>
                <a:lnTo>
                  <a:pt x="1927225" y="0"/>
                </a:lnTo>
                <a:lnTo>
                  <a:pt x="1931670" y="317"/>
                </a:lnTo>
                <a:lnTo>
                  <a:pt x="1936115" y="952"/>
                </a:lnTo>
                <a:lnTo>
                  <a:pt x="1940878" y="1905"/>
                </a:lnTo>
                <a:lnTo>
                  <a:pt x="1949450" y="4127"/>
                </a:lnTo>
                <a:lnTo>
                  <a:pt x="1957705" y="6985"/>
                </a:lnTo>
                <a:lnTo>
                  <a:pt x="1965325" y="10795"/>
                </a:lnTo>
                <a:lnTo>
                  <a:pt x="1972628" y="14922"/>
                </a:lnTo>
                <a:lnTo>
                  <a:pt x="1979612" y="20320"/>
                </a:lnTo>
                <a:lnTo>
                  <a:pt x="1985962" y="26035"/>
                </a:lnTo>
                <a:lnTo>
                  <a:pt x="1991678" y="32385"/>
                </a:lnTo>
                <a:lnTo>
                  <a:pt x="1996758" y="39052"/>
                </a:lnTo>
                <a:lnTo>
                  <a:pt x="2001202" y="46672"/>
                </a:lnTo>
                <a:lnTo>
                  <a:pt x="2005012" y="54610"/>
                </a:lnTo>
                <a:lnTo>
                  <a:pt x="2007870" y="62230"/>
                </a:lnTo>
                <a:lnTo>
                  <a:pt x="2010092" y="71120"/>
                </a:lnTo>
                <a:lnTo>
                  <a:pt x="2010728" y="75565"/>
                </a:lnTo>
                <a:lnTo>
                  <a:pt x="2011362" y="80010"/>
                </a:lnTo>
                <a:lnTo>
                  <a:pt x="2011998" y="84455"/>
                </a:lnTo>
                <a:lnTo>
                  <a:pt x="2011998" y="89217"/>
                </a:lnTo>
                <a:lnTo>
                  <a:pt x="2011998" y="388620"/>
                </a:lnTo>
                <a:lnTo>
                  <a:pt x="2038350" y="393065"/>
                </a:lnTo>
                <a:lnTo>
                  <a:pt x="2064702" y="398462"/>
                </a:lnTo>
                <a:lnTo>
                  <a:pt x="2091055" y="404177"/>
                </a:lnTo>
                <a:lnTo>
                  <a:pt x="2116772" y="410210"/>
                </a:lnTo>
                <a:lnTo>
                  <a:pt x="2142490" y="416877"/>
                </a:lnTo>
                <a:lnTo>
                  <a:pt x="2167890" y="423545"/>
                </a:lnTo>
                <a:lnTo>
                  <a:pt x="2193608" y="431165"/>
                </a:lnTo>
                <a:lnTo>
                  <a:pt x="2218690" y="439102"/>
                </a:lnTo>
                <a:lnTo>
                  <a:pt x="2243772" y="447675"/>
                </a:lnTo>
                <a:lnTo>
                  <a:pt x="2268538" y="456247"/>
                </a:lnTo>
                <a:lnTo>
                  <a:pt x="2292985" y="465772"/>
                </a:lnTo>
                <a:lnTo>
                  <a:pt x="2317432" y="475615"/>
                </a:lnTo>
                <a:lnTo>
                  <a:pt x="2341562" y="485457"/>
                </a:lnTo>
                <a:lnTo>
                  <a:pt x="2365692" y="496252"/>
                </a:lnTo>
                <a:lnTo>
                  <a:pt x="2388870" y="507047"/>
                </a:lnTo>
                <a:lnTo>
                  <a:pt x="2412682" y="518477"/>
                </a:lnTo>
                <a:lnTo>
                  <a:pt x="2588260" y="276542"/>
                </a:lnTo>
                <a:lnTo>
                  <a:pt x="2591435" y="272732"/>
                </a:lnTo>
                <a:lnTo>
                  <a:pt x="2593975" y="269240"/>
                </a:lnTo>
                <a:lnTo>
                  <a:pt x="2597468" y="266065"/>
                </a:lnTo>
                <a:lnTo>
                  <a:pt x="2600325" y="262890"/>
                </a:lnTo>
                <a:lnTo>
                  <a:pt x="2606992" y="257175"/>
                </a:lnTo>
                <a:lnTo>
                  <a:pt x="2614295" y="252412"/>
                </a:lnTo>
                <a:lnTo>
                  <a:pt x="2621915" y="248602"/>
                </a:lnTo>
                <a:lnTo>
                  <a:pt x="2629852" y="245110"/>
                </a:lnTo>
                <a:lnTo>
                  <a:pt x="2638108" y="242570"/>
                </a:lnTo>
                <a:lnTo>
                  <a:pt x="2646362" y="240665"/>
                </a:lnTo>
                <a:lnTo>
                  <a:pt x="2654935" y="240030"/>
                </a:lnTo>
                <a:lnTo>
                  <a:pt x="2663508" y="240030"/>
                </a:lnTo>
                <a:lnTo>
                  <a:pt x="2671762" y="240665"/>
                </a:lnTo>
                <a:lnTo>
                  <a:pt x="2680652" y="242252"/>
                </a:lnTo>
                <a:lnTo>
                  <a:pt x="2688908" y="244475"/>
                </a:lnTo>
                <a:lnTo>
                  <a:pt x="2697162" y="247967"/>
                </a:lnTo>
                <a:lnTo>
                  <a:pt x="2705100" y="251777"/>
                </a:lnTo>
                <a:lnTo>
                  <a:pt x="2709228" y="254317"/>
                </a:lnTo>
                <a:lnTo>
                  <a:pt x="2712720" y="256857"/>
                </a:lnTo>
                <a:lnTo>
                  <a:pt x="2957512" y="434022"/>
                </a:lnTo>
                <a:lnTo>
                  <a:pt x="2960688" y="437197"/>
                </a:lnTo>
                <a:lnTo>
                  <a:pt x="2964498" y="439737"/>
                </a:lnTo>
                <a:lnTo>
                  <a:pt x="2967672" y="443230"/>
                </a:lnTo>
                <a:lnTo>
                  <a:pt x="2970848" y="446087"/>
                </a:lnTo>
                <a:lnTo>
                  <a:pt x="2976245" y="453072"/>
                </a:lnTo>
                <a:lnTo>
                  <a:pt x="2981008" y="460375"/>
                </a:lnTo>
                <a:lnTo>
                  <a:pt x="2985452" y="467995"/>
                </a:lnTo>
                <a:lnTo>
                  <a:pt x="2988628" y="475932"/>
                </a:lnTo>
                <a:lnTo>
                  <a:pt x="2991168" y="484187"/>
                </a:lnTo>
                <a:lnTo>
                  <a:pt x="2992755" y="492442"/>
                </a:lnTo>
                <a:lnTo>
                  <a:pt x="2994025" y="501015"/>
                </a:lnTo>
                <a:lnTo>
                  <a:pt x="2994025" y="509270"/>
                </a:lnTo>
                <a:lnTo>
                  <a:pt x="2993072" y="518160"/>
                </a:lnTo>
                <a:lnTo>
                  <a:pt x="2991802" y="526732"/>
                </a:lnTo>
                <a:lnTo>
                  <a:pt x="2988945" y="534987"/>
                </a:lnTo>
                <a:lnTo>
                  <a:pt x="2986088" y="543242"/>
                </a:lnTo>
                <a:lnTo>
                  <a:pt x="2981960" y="551180"/>
                </a:lnTo>
                <a:lnTo>
                  <a:pt x="2979738" y="554990"/>
                </a:lnTo>
                <a:lnTo>
                  <a:pt x="2976880" y="558800"/>
                </a:lnTo>
                <a:lnTo>
                  <a:pt x="2800985" y="801052"/>
                </a:lnTo>
                <a:lnTo>
                  <a:pt x="2819082" y="819785"/>
                </a:lnTo>
                <a:lnTo>
                  <a:pt x="2837180" y="839470"/>
                </a:lnTo>
                <a:lnTo>
                  <a:pt x="2854642" y="858837"/>
                </a:lnTo>
                <a:lnTo>
                  <a:pt x="2871788" y="878840"/>
                </a:lnTo>
                <a:lnTo>
                  <a:pt x="2888615" y="899160"/>
                </a:lnTo>
                <a:lnTo>
                  <a:pt x="2905125" y="919797"/>
                </a:lnTo>
                <a:lnTo>
                  <a:pt x="2921318" y="940752"/>
                </a:lnTo>
                <a:lnTo>
                  <a:pt x="2937192" y="962025"/>
                </a:lnTo>
                <a:lnTo>
                  <a:pt x="2952432" y="983615"/>
                </a:lnTo>
                <a:lnTo>
                  <a:pt x="2967672" y="1005205"/>
                </a:lnTo>
                <a:lnTo>
                  <a:pt x="2981960" y="1027113"/>
                </a:lnTo>
                <a:lnTo>
                  <a:pt x="2996248" y="1049655"/>
                </a:lnTo>
                <a:lnTo>
                  <a:pt x="3010218" y="1072198"/>
                </a:lnTo>
                <a:lnTo>
                  <a:pt x="3023235" y="1095375"/>
                </a:lnTo>
                <a:lnTo>
                  <a:pt x="3036570" y="1118553"/>
                </a:lnTo>
                <a:lnTo>
                  <a:pt x="3048952" y="1142048"/>
                </a:lnTo>
                <a:lnTo>
                  <a:pt x="3333115" y="1049338"/>
                </a:lnTo>
                <a:lnTo>
                  <a:pt x="3337560" y="1048068"/>
                </a:lnTo>
                <a:lnTo>
                  <a:pt x="3342005" y="1047115"/>
                </a:lnTo>
                <a:lnTo>
                  <a:pt x="3346450" y="1046480"/>
                </a:lnTo>
                <a:lnTo>
                  <a:pt x="3350578" y="1045528"/>
                </a:lnTo>
                <a:lnTo>
                  <a:pt x="3359785" y="1044893"/>
                </a:lnTo>
                <a:lnTo>
                  <a:pt x="3368358" y="1045210"/>
                </a:lnTo>
                <a:lnTo>
                  <a:pt x="3376930" y="1046480"/>
                </a:lnTo>
                <a:lnTo>
                  <a:pt x="3385185" y="1048068"/>
                </a:lnTo>
                <a:lnTo>
                  <a:pt x="3393440" y="1051243"/>
                </a:lnTo>
                <a:lnTo>
                  <a:pt x="3401060" y="1054735"/>
                </a:lnTo>
                <a:lnTo>
                  <a:pt x="3408680" y="1058863"/>
                </a:lnTo>
                <a:lnTo>
                  <a:pt x="3415665" y="1063625"/>
                </a:lnTo>
                <a:lnTo>
                  <a:pt x="3422015" y="1069340"/>
                </a:lnTo>
                <a:lnTo>
                  <a:pt x="3428048" y="1075690"/>
                </a:lnTo>
                <a:lnTo>
                  <a:pt x="3433445" y="1082358"/>
                </a:lnTo>
                <a:lnTo>
                  <a:pt x="3438208" y="1089978"/>
                </a:lnTo>
                <a:lnTo>
                  <a:pt x="3442335" y="1097915"/>
                </a:lnTo>
                <a:lnTo>
                  <a:pt x="3443922" y="1102043"/>
                </a:lnTo>
                <a:lnTo>
                  <a:pt x="3445510" y="1106488"/>
                </a:lnTo>
                <a:lnTo>
                  <a:pt x="3538855" y="1393508"/>
                </a:lnTo>
                <a:lnTo>
                  <a:pt x="3539808" y="1397635"/>
                </a:lnTo>
                <a:lnTo>
                  <a:pt x="3541078" y="1402398"/>
                </a:lnTo>
                <a:lnTo>
                  <a:pt x="3542030" y="1406843"/>
                </a:lnTo>
                <a:lnTo>
                  <a:pt x="3542665" y="1411288"/>
                </a:lnTo>
                <a:lnTo>
                  <a:pt x="3543300" y="1419860"/>
                </a:lnTo>
                <a:lnTo>
                  <a:pt x="3542982" y="1428750"/>
                </a:lnTo>
                <a:lnTo>
                  <a:pt x="3541712" y="1437323"/>
                </a:lnTo>
                <a:lnTo>
                  <a:pt x="3539808" y="1445578"/>
                </a:lnTo>
                <a:lnTo>
                  <a:pt x="3537268" y="1453833"/>
                </a:lnTo>
                <a:lnTo>
                  <a:pt x="3533458" y="1461453"/>
                </a:lnTo>
                <a:lnTo>
                  <a:pt x="3529330" y="1468755"/>
                </a:lnTo>
                <a:lnTo>
                  <a:pt x="3524568" y="1476058"/>
                </a:lnTo>
                <a:lnTo>
                  <a:pt x="3518852" y="1482408"/>
                </a:lnTo>
                <a:lnTo>
                  <a:pt x="3512502" y="1488440"/>
                </a:lnTo>
                <a:lnTo>
                  <a:pt x="3505518" y="1494155"/>
                </a:lnTo>
                <a:lnTo>
                  <a:pt x="3498215" y="1498600"/>
                </a:lnTo>
                <a:lnTo>
                  <a:pt x="3490278" y="1502728"/>
                </a:lnTo>
                <a:lnTo>
                  <a:pt x="3486150" y="1504633"/>
                </a:lnTo>
                <a:lnTo>
                  <a:pt x="3481705" y="1506220"/>
                </a:lnTo>
                <a:lnTo>
                  <a:pt x="3197225" y="1598295"/>
                </a:lnTo>
                <a:lnTo>
                  <a:pt x="3200400" y="1624330"/>
                </a:lnTo>
                <a:lnTo>
                  <a:pt x="3203892" y="1650365"/>
                </a:lnTo>
                <a:lnTo>
                  <a:pt x="3206115" y="1676718"/>
                </a:lnTo>
                <a:lnTo>
                  <a:pt x="3208338" y="1703070"/>
                </a:lnTo>
                <a:lnTo>
                  <a:pt x="3210242" y="1729423"/>
                </a:lnTo>
                <a:lnTo>
                  <a:pt x="3211512" y="1755775"/>
                </a:lnTo>
                <a:lnTo>
                  <a:pt x="3212148" y="1782445"/>
                </a:lnTo>
                <a:lnTo>
                  <a:pt x="3212465" y="1809115"/>
                </a:lnTo>
                <a:lnTo>
                  <a:pt x="3212148" y="1835785"/>
                </a:lnTo>
                <a:lnTo>
                  <a:pt x="3211512" y="1862455"/>
                </a:lnTo>
                <a:lnTo>
                  <a:pt x="3210242" y="1889125"/>
                </a:lnTo>
                <a:lnTo>
                  <a:pt x="3208338" y="1915478"/>
                </a:lnTo>
                <a:lnTo>
                  <a:pt x="3206115" y="1941830"/>
                </a:lnTo>
                <a:lnTo>
                  <a:pt x="3203892" y="1967865"/>
                </a:lnTo>
                <a:lnTo>
                  <a:pt x="3200400" y="1993900"/>
                </a:lnTo>
                <a:lnTo>
                  <a:pt x="3197225" y="2019618"/>
                </a:lnTo>
                <a:lnTo>
                  <a:pt x="3481705" y="2112328"/>
                </a:lnTo>
                <a:lnTo>
                  <a:pt x="3486150" y="2113915"/>
                </a:lnTo>
                <a:lnTo>
                  <a:pt x="3490278" y="2115820"/>
                </a:lnTo>
                <a:lnTo>
                  <a:pt x="3498215" y="2119630"/>
                </a:lnTo>
                <a:lnTo>
                  <a:pt x="3505518" y="2124393"/>
                </a:lnTo>
                <a:lnTo>
                  <a:pt x="3512502" y="2129790"/>
                </a:lnTo>
                <a:lnTo>
                  <a:pt x="3518852" y="2135505"/>
                </a:lnTo>
                <a:lnTo>
                  <a:pt x="3524568" y="2142173"/>
                </a:lnTo>
                <a:lnTo>
                  <a:pt x="3529330" y="2149158"/>
                </a:lnTo>
                <a:lnTo>
                  <a:pt x="3533458" y="2156778"/>
                </a:lnTo>
                <a:lnTo>
                  <a:pt x="3537268" y="2164398"/>
                </a:lnTo>
                <a:lnTo>
                  <a:pt x="3539808" y="2172653"/>
                </a:lnTo>
                <a:lnTo>
                  <a:pt x="3541712" y="2180908"/>
                </a:lnTo>
                <a:lnTo>
                  <a:pt x="3542982" y="2189480"/>
                </a:lnTo>
                <a:lnTo>
                  <a:pt x="3543300" y="2198053"/>
                </a:lnTo>
                <a:lnTo>
                  <a:pt x="3542665" y="2206625"/>
                </a:lnTo>
                <a:lnTo>
                  <a:pt x="3542030" y="2211388"/>
                </a:lnTo>
                <a:lnTo>
                  <a:pt x="3541078" y="2215833"/>
                </a:lnTo>
                <a:lnTo>
                  <a:pt x="3539808" y="2220278"/>
                </a:lnTo>
                <a:lnTo>
                  <a:pt x="3538855" y="2224405"/>
                </a:lnTo>
                <a:lnTo>
                  <a:pt x="3445510" y="2512060"/>
                </a:lnTo>
                <a:lnTo>
                  <a:pt x="3443922" y="2516188"/>
                </a:lnTo>
                <a:lnTo>
                  <a:pt x="3442335" y="2520315"/>
                </a:lnTo>
                <a:lnTo>
                  <a:pt x="3438208" y="2528253"/>
                </a:lnTo>
                <a:lnTo>
                  <a:pt x="3433445" y="2535555"/>
                </a:lnTo>
                <a:lnTo>
                  <a:pt x="3428048" y="2542540"/>
                </a:lnTo>
                <a:lnTo>
                  <a:pt x="3422015" y="2548890"/>
                </a:lnTo>
                <a:lnTo>
                  <a:pt x="3415665" y="2554605"/>
                </a:lnTo>
                <a:lnTo>
                  <a:pt x="3408680" y="2559368"/>
                </a:lnTo>
                <a:lnTo>
                  <a:pt x="3401060" y="2563495"/>
                </a:lnTo>
                <a:lnTo>
                  <a:pt x="3393440" y="2567305"/>
                </a:lnTo>
                <a:lnTo>
                  <a:pt x="3385185" y="2569845"/>
                </a:lnTo>
                <a:lnTo>
                  <a:pt x="3376930" y="2571750"/>
                </a:lnTo>
                <a:lnTo>
                  <a:pt x="3368358" y="2573020"/>
                </a:lnTo>
                <a:lnTo>
                  <a:pt x="3359785" y="2573338"/>
                </a:lnTo>
                <a:lnTo>
                  <a:pt x="3350578" y="2573020"/>
                </a:lnTo>
                <a:lnTo>
                  <a:pt x="3346450" y="2572068"/>
                </a:lnTo>
                <a:lnTo>
                  <a:pt x="3342005" y="2571433"/>
                </a:lnTo>
                <a:lnTo>
                  <a:pt x="3337560" y="2570163"/>
                </a:lnTo>
                <a:lnTo>
                  <a:pt x="3333115" y="2568893"/>
                </a:lnTo>
                <a:lnTo>
                  <a:pt x="3048952" y="2476500"/>
                </a:lnTo>
                <a:lnTo>
                  <a:pt x="3035935" y="2499995"/>
                </a:lnTo>
                <a:lnTo>
                  <a:pt x="3023235" y="2523173"/>
                </a:lnTo>
                <a:lnTo>
                  <a:pt x="3009900" y="2546033"/>
                </a:lnTo>
                <a:lnTo>
                  <a:pt x="2996248" y="2568893"/>
                </a:lnTo>
                <a:lnTo>
                  <a:pt x="2981960" y="2590800"/>
                </a:lnTo>
                <a:lnTo>
                  <a:pt x="2967355" y="2613025"/>
                </a:lnTo>
                <a:lnTo>
                  <a:pt x="2952115" y="2634933"/>
                </a:lnTo>
                <a:lnTo>
                  <a:pt x="2936875" y="2656523"/>
                </a:lnTo>
                <a:lnTo>
                  <a:pt x="2921318" y="2677478"/>
                </a:lnTo>
                <a:lnTo>
                  <a:pt x="2905125" y="2698115"/>
                </a:lnTo>
                <a:lnTo>
                  <a:pt x="2888615" y="2718753"/>
                </a:lnTo>
                <a:lnTo>
                  <a:pt x="2871788" y="2739073"/>
                </a:lnTo>
                <a:lnTo>
                  <a:pt x="2854325" y="2759076"/>
                </a:lnTo>
                <a:lnTo>
                  <a:pt x="2837180" y="2778761"/>
                </a:lnTo>
                <a:lnTo>
                  <a:pt x="2819082" y="2797811"/>
                </a:lnTo>
                <a:lnTo>
                  <a:pt x="2800985" y="2817178"/>
                </a:lnTo>
                <a:lnTo>
                  <a:pt x="2976880" y="3059431"/>
                </a:lnTo>
                <a:lnTo>
                  <a:pt x="2979738" y="3063241"/>
                </a:lnTo>
                <a:lnTo>
                  <a:pt x="2981960" y="3067368"/>
                </a:lnTo>
                <a:lnTo>
                  <a:pt x="2986088" y="3075306"/>
                </a:lnTo>
                <a:lnTo>
                  <a:pt x="2988945" y="3083243"/>
                </a:lnTo>
                <a:lnTo>
                  <a:pt x="2991802" y="3091816"/>
                </a:lnTo>
                <a:lnTo>
                  <a:pt x="2993072" y="3100071"/>
                </a:lnTo>
                <a:lnTo>
                  <a:pt x="2994025" y="3108643"/>
                </a:lnTo>
                <a:lnTo>
                  <a:pt x="2994025" y="3117216"/>
                </a:lnTo>
                <a:lnTo>
                  <a:pt x="2992755" y="3125788"/>
                </a:lnTo>
                <a:lnTo>
                  <a:pt x="2991168" y="3134043"/>
                </a:lnTo>
                <a:lnTo>
                  <a:pt x="2988628" y="3142298"/>
                </a:lnTo>
                <a:lnTo>
                  <a:pt x="2985770" y="3150236"/>
                </a:lnTo>
                <a:lnTo>
                  <a:pt x="2981642" y="3157538"/>
                </a:lnTo>
                <a:lnTo>
                  <a:pt x="2976562" y="3165158"/>
                </a:lnTo>
                <a:lnTo>
                  <a:pt x="2970848" y="3171826"/>
                </a:lnTo>
                <a:lnTo>
                  <a:pt x="2967990" y="3175001"/>
                </a:lnTo>
                <a:lnTo>
                  <a:pt x="2964498" y="3177858"/>
                </a:lnTo>
                <a:lnTo>
                  <a:pt x="2961322" y="3181033"/>
                </a:lnTo>
                <a:lnTo>
                  <a:pt x="2957512" y="3183573"/>
                </a:lnTo>
                <a:lnTo>
                  <a:pt x="2712720" y="3361056"/>
                </a:lnTo>
                <a:lnTo>
                  <a:pt x="2709228" y="3363913"/>
                </a:lnTo>
                <a:lnTo>
                  <a:pt x="2705100" y="3366453"/>
                </a:lnTo>
                <a:lnTo>
                  <a:pt x="2697162" y="3370581"/>
                </a:lnTo>
                <a:lnTo>
                  <a:pt x="2688908" y="3373756"/>
                </a:lnTo>
                <a:lnTo>
                  <a:pt x="2680652" y="3376296"/>
                </a:lnTo>
                <a:lnTo>
                  <a:pt x="2671762" y="3377883"/>
                </a:lnTo>
                <a:lnTo>
                  <a:pt x="2663508" y="3378518"/>
                </a:lnTo>
                <a:lnTo>
                  <a:pt x="2654935" y="3378518"/>
                </a:lnTo>
                <a:lnTo>
                  <a:pt x="2646362" y="3377248"/>
                </a:lnTo>
                <a:lnTo>
                  <a:pt x="2638108" y="3375978"/>
                </a:lnTo>
                <a:lnTo>
                  <a:pt x="2629852" y="3373121"/>
                </a:lnTo>
                <a:lnTo>
                  <a:pt x="2621915" y="3369946"/>
                </a:lnTo>
                <a:lnTo>
                  <a:pt x="2614295" y="3365818"/>
                </a:lnTo>
                <a:lnTo>
                  <a:pt x="2606992" y="3360738"/>
                </a:lnTo>
                <a:lnTo>
                  <a:pt x="2600325" y="3355023"/>
                </a:lnTo>
                <a:lnTo>
                  <a:pt x="2597468" y="3352166"/>
                </a:lnTo>
                <a:lnTo>
                  <a:pt x="2593975" y="3348673"/>
                </a:lnTo>
                <a:lnTo>
                  <a:pt x="2591435" y="3345498"/>
                </a:lnTo>
                <a:lnTo>
                  <a:pt x="2588260" y="3341688"/>
                </a:lnTo>
                <a:lnTo>
                  <a:pt x="2412682" y="3099753"/>
                </a:lnTo>
                <a:lnTo>
                  <a:pt x="2388870" y="3110866"/>
                </a:lnTo>
                <a:lnTo>
                  <a:pt x="2365692" y="3122296"/>
                </a:lnTo>
                <a:lnTo>
                  <a:pt x="2341562" y="3132773"/>
                </a:lnTo>
                <a:lnTo>
                  <a:pt x="2317432" y="3142933"/>
                </a:lnTo>
                <a:lnTo>
                  <a:pt x="2292985" y="3152776"/>
                </a:lnTo>
                <a:lnTo>
                  <a:pt x="2268538" y="3161666"/>
                </a:lnTo>
                <a:lnTo>
                  <a:pt x="2243772" y="3170873"/>
                </a:lnTo>
                <a:lnTo>
                  <a:pt x="2218690" y="3179128"/>
                </a:lnTo>
                <a:lnTo>
                  <a:pt x="2193608" y="3187066"/>
                </a:lnTo>
                <a:lnTo>
                  <a:pt x="2167890" y="3194368"/>
                </a:lnTo>
                <a:lnTo>
                  <a:pt x="2142490" y="3201671"/>
                </a:lnTo>
                <a:lnTo>
                  <a:pt x="2116772" y="3208021"/>
                </a:lnTo>
                <a:lnTo>
                  <a:pt x="2091055" y="3214371"/>
                </a:lnTo>
                <a:lnTo>
                  <a:pt x="2064702" y="3220086"/>
                </a:lnTo>
                <a:lnTo>
                  <a:pt x="2038350" y="3225483"/>
                </a:lnTo>
                <a:lnTo>
                  <a:pt x="2011998" y="3229928"/>
                </a:lnTo>
                <a:lnTo>
                  <a:pt x="2011998" y="3529013"/>
                </a:lnTo>
                <a:lnTo>
                  <a:pt x="2011998" y="3533458"/>
                </a:lnTo>
                <a:lnTo>
                  <a:pt x="2011362" y="3537903"/>
                </a:lnTo>
                <a:lnTo>
                  <a:pt x="2010728" y="3542666"/>
                </a:lnTo>
                <a:lnTo>
                  <a:pt x="2010092" y="3547111"/>
                </a:lnTo>
                <a:lnTo>
                  <a:pt x="2007870" y="3555366"/>
                </a:lnTo>
                <a:lnTo>
                  <a:pt x="2005012" y="3563621"/>
                </a:lnTo>
                <a:lnTo>
                  <a:pt x="2001202" y="3571558"/>
                </a:lnTo>
                <a:lnTo>
                  <a:pt x="1996758" y="3578543"/>
                </a:lnTo>
                <a:lnTo>
                  <a:pt x="1991678" y="3585846"/>
                </a:lnTo>
                <a:lnTo>
                  <a:pt x="1985962" y="3591878"/>
                </a:lnTo>
                <a:lnTo>
                  <a:pt x="1979612" y="3597911"/>
                </a:lnTo>
                <a:lnTo>
                  <a:pt x="1972628" y="3602673"/>
                </a:lnTo>
                <a:lnTo>
                  <a:pt x="1965325" y="3607118"/>
                </a:lnTo>
                <a:lnTo>
                  <a:pt x="1957705" y="3610928"/>
                </a:lnTo>
                <a:lnTo>
                  <a:pt x="1949450" y="3614103"/>
                </a:lnTo>
                <a:lnTo>
                  <a:pt x="1940878" y="3616326"/>
                </a:lnTo>
                <a:lnTo>
                  <a:pt x="1931670" y="3617278"/>
                </a:lnTo>
                <a:lnTo>
                  <a:pt x="1927225" y="3617913"/>
                </a:lnTo>
                <a:lnTo>
                  <a:pt x="1922780" y="3617913"/>
                </a:lnTo>
                <a:lnTo>
                  <a:pt x="1620520" y="3617913"/>
                </a:lnTo>
                <a:lnTo>
                  <a:pt x="1615758" y="3617913"/>
                </a:lnTo>
                <a:lnTo>
                  <a:pt x="1611630" y="3617278"/>
                </a:lnTo>
                <a:lnTo>
                  <a:pt x="1602422" y="3616326"/>
                </a:lnTo>
                <a:lnTo>
                  <a:pt x="1594168" y="3614103"/>
                </a:lnTo>
                <a:lnTo>
                  <a:pt x="1585912" y="3610928"/>
                </a:lnTo>
                <a:lnTo>
                  <a:pt x="1577975" y="3607118"/>
                </a:lnTo>
                <a:lnTo>
                  <a:pt x="1570990" y="3602673"/>
                </a:lnTo>
                <a:lnTo>
                  <a:pt x="1563688" y="3597911"/>
                </a:lnTo>
                <a:lnTo>
                  <a:pt x="1557655" y="3591878"/>
                </a:lnTo>
                <a:lnTo>
                  <a:pt x="1551622" y="3585846"/>
                </a:lnTo>
                <a:lnTo>
                  <a:pt x="1546860" y="3578543"/>
                </a:lnTo>
                <a:lnTo>
                  <a:pt x="1542415" y="3571558"/>
                </a:lnTo>
                <a:lnTo>
                  <a:pt x="1538605" y="3563621"/>
                </a:lnTo>
                <a:lnTo>
                  <a:pt x="1535430" y="3555366"/>
                </a:lnTo>
                <a:lnTo>
                  <a:pt x="1533208" y="3547111"/>
                </a:lnTo>
                <a:lnTo>
                  <a:pt x="1532572" y="3542666"/>
                </a:lnTo>
                <a:lnTo>
                  <a:pt x="1531620" y="3537903"/>
                </a:lnTo>
                <a:lnTo>
                  <a:pt x="1531302" y="3533458"/>
                </a:lnTo>
                <a:lnTo>
                  <a:pt x="1531302" y="3529013"/>
                </a:lnTo>
                <a:lnTo>
                  <a:pt x="1531302" y="3229928"/>
                </a:lnTo>
                <a:lnTo>
                  <a:pt x="1504950" y="3225483"/>
                </a:lnTo>
                <a:lnTo>
                  <a:pt x="1478598" y="3220086"/>
                </a:lnTo>
                <a:lnTo>
                  <a:pt x="1452245" y="3214371"/>
                </a:lnTo>
                <a:lnTo>
                  <a:pt x="1426845" y="3208021"/>
                </a:lnTo>
                <a:lnTo>
                  <a:pt x="1400810" y="3201671"/>
                </a:lnTo>
                <a:lnTo>
                  <a:pt x="1375092" y="3194368"/>
                </a:lnTo>
                <a:lnTo>
                  <a:pt x="1350010" y="3187066"/>
                </a:lnTo>
                <a:lnTo>
                  <a:pt x="1324928" y="3179128"/>
                </a:lnTo>
                <a:lnTo>
                  <a:pt x="1299528" y="3170873"/>
                </a:lnTo>
                <a:lnTo>
                  <a:pt x="1274762" y="3161666"/>
                </a:lnTo>
                <a:lnTo>
                  <a:pt x="1250315" y="3152776"/>
                </a:lnTo>
                <a:lnTo>
                  <a:pt x="1225868" y="3142933"/>
                </a:lnTo>
                <a:lnTo>
                  <a:pt x="1201738" y="3132773"/>
                </a:lnTo>
                <a:lnTo>
                  <a:pt x="1177925" y="3122296"/>
                </a:lnTo>
                <a:lnTo>
                  <a:pt x="1154430" y="3110866"/>
                </a:lnTo>
                <a:lnTo>
                  <a:pt x="1130618" y="3099753"/>
                </a:lnTo>
                <a:lnTo>
                  <a:pt x="955040" y="3342006"/>
                </a:lnTo>
                <a:lnTo>
                  <a:pt x="952182" y="3345816"/>
                </a:lnTo>
                <a:lnTo>
                  <a:pt x="949325" y="3349308"/>
                </a:lnTo>
                <a:lnTo>
                  <a:pt x="946150" y="3352483"/>
                </a:lnTo>
                <a:lnTo>
                  <a:pt x="942975" y="3355658"/>
                </a:lnTo>
                <a:lnTo>
                  <a:pt x="935990" y="3361056"/>
                </a:lnTo>
                <a:lnTo>
                  <a:pt x="929005" y="3366136"/>
                </a:lnTo>
                <a:lnTo>
                  <a:pt x="921385" y="3369946"/>
                </a:lnTo>
                <a:lnTo>
                  <a:pt x="913448" y="3373121"/>
                </a:lnTo>
                <a:lnTo>
                  <a:pt x="905192" y="3375978"/>
                </a:lnTo>
                <a:lnTo>
                  <a:pt x="896938" y="3377248"/>
                </a:lnTo>
                <a:lnTo>
                  <a:pt x="888365" y="3378518"/>
                </a:lnTo>
                <a:lnTo>
                  <a:pt x="879792" y="3378518"/>
                </a:lnTo>
                <a:lnTo>
                  <a:pt x="870902" y="3377883"/>
                </a:lnTo>
                <a:lnTo>
                  <a:pt x="862648" y="3376296"/>
                </a:lnTo>
                <a:lnTo>
                  <a:pt x="854075" y="3373756"/>
                </a:lnTo>
                <a:lnTo>
                  <a:pt x="846138" y="3370581"/>
                </a:lnTo>
                <a:lnTo>
                  <a:pt x="837882" y="3366453"/>
                </a:lnTo>
                <a:lnTo>
                  <a:pt x="834072" y="3363913"/>
                </a:lnTo>
                <a:lnTo>
                  <a:pt x="830262" y="3361056"/>
                </a:lnTo>
                <a:lnTo>
                  <a:pt x="586105" y="3183573"/>
                </a:lnTo>
                <a:lnTo>
                  <a:pt x="582930" y="3181033"/>
                </a:lnTo>
                <a:lnTo>
                  <a:pt x="579438" y="3177858"/>
                </a:lnTo>
                <a:lnTo>
                  <a:pt x="575945" y="3175001"/>
                </a:lnTo>
                <a:lnTo>
                  <a:pt x="573088" y="3171826"/>
                </a:lnTo>
                <a:lnTo>
                  <a:pt x="567372" y="3165158"/>
                </a:lnTo>
                <a:lnTo>
                  <a:pt x="562610" y="3157538"/>
                </a:lnTo>
                <a:lnTo>
                  <a:pt x="558482" y="3150236"/>
                </a:lnTo>
                <a:lnTo>
                  <a:pt x="554990" y="3142298"/>
                </a:lnTo>
                <a:lnTo>
                  <a:pt x="552450" y="3134043"/>
                </a:lnTo>
                <a:lnTo>
                  <a:pt x="550862" y="3125788"/>
                </a:lnTo>
                <a:lnTo>
                  <a:pt x="549592" y="3117216"/>
                </a:lnTo>
                <a:lnTo>
                  <a:pt x="549592" y="3108643"/>
                </a:lnTo>
                <a:lnTo>
                  <a:pt x="550545" y="3100071"/>
                </a:lnTo>
                <a:lnTo>
                  <a:pt x="551815" y="3091816"/>
                </a:lnTo>
                <a:lnTo>
                  <a:pt x="554355" y="3083243"/>
                </a:lnTo>
                <a:lnTo>
                  <a:pt x="557530" y="3075306"/>
                </a:lnTo>
                <a:lnTo>
                  <a:pt x="559435" y="3071178"/>
                </a:lnTo>
                <a:lnTo>
                  <a:pt x="561340" y="3067368"/>
                </a:lnTo>
                <a:lnTo>
                  <a:pt x="563880" y="3063241"/>
                </a:lnTo>
                <a:lnTo>
                  <a:pt x="566738" y="3059431"/>
                </a:lnTo>
                <a:lnTo>
                  <a:pt x="742632" y="2817178"/>
                </a:lnTo>
                <a:lnTo>
                  <a:pt x="724218" y="2797811"/>
                </a:lnTo>
                <a:lnTo>
                  <a:pt x="706755" y="2778761"/>
                </a:lnTo>
                <a:lnTo>
                  <a:pt x="688975" y="2759076"/>
                </a:lnTo>
                <a:lnTo>
                  <a:pt x="671512" y="2739073"/>
                </a:lnTo>
                <a:lnTo>
                  <a:pt x="655002" y="2718753"/>
                </a:lnTo>
                <a:lnTo>
                  <a:pt x="638492" y="2698115"/>
                </a:lnTo>
                <a:lnTo>
                  <a:pt x="622300" y="2677478"/>
                </a:lnTo>
                <a:lnTo>
                  <a:pt x="606425" y="2656523"/>
                </a:lnTo>
                <a:lnTo>
                  <a:pt x="591185" y="2634933"/>
                </a:lnTo>
                <a:lnTo>
                  <a:pt x="576580" y="2613025"/>
                </a:lnTo>
                <a:lnTo>
                  <a:pt x="561658" y="2590800"/>
                </a:lnTo>
                <a:lnTo>
                  <a:pt x="547370" y="2568893"/>
                </a:lnTo>
                <a:lnTo>
                  <a:pt x="534035" y="2546033"/>
                </a:lnTo>
                <a:lnTo>
                  <a:pt x="520382" y="2523173"/>
                </a:lnTo>
                <a:lnTo>
                  <a:pt x="507682" y="2499995"/>
                </a:lnTo>
                <a:lnTo>
                  <a:pt x="494665" y="2476500"/>
                </a:lnTo>
                <a:lnTo>
                  <a:pt x="209868" y="2568893"/>
                </a:lnTo>
                <a:lnTo>
                  <a:pt x="205740" y="2570163"/>
                </a:lnTo>
                <a:lnTo>
                  <a:pt x="201295" y="2571433"/>
                </a:lnTo>
                <a:lnTo>
                  <a:pt x="196850" y="2572068"/>
                </a:lnTo>
                <a:lnTo>
                  <a:pt x="192722" y="2573020"/>
                </a:lnTo>
                <a:lnTo>
                  <a:pt x="183515" y="2573338"/>
                </a:lnTo>
                <a:lnTo>
                  <a:pt x="174942" y="2573020"/>
                </a:lnTo>
                <a:lnTo>
                  <a:pt x="166688" y="2571750"/>
                </a:lnTo>
                <a:lnTo>
                  <a:pt x="158115" y="2569845"/>
                </a:lnTo>
                <a:lnTo>
                  <a:pt x="150177" y="2567305"/>
                </a:lnTo>
                <a:lnTo>
                  <a:pt x="142240" y="2563495"/>
                </a:lnTo>
                <a:lnTo>
                  <a:pt x="134620" y="2559368"/>
                </a:lnTo>
                <a:lnTo>
                  <a:pt x="127952" y="2554605"/>
                </a:lnTo>
                <a:lnTo>
                  <a:pt x="121602" y="2548890"/>
                </a:lnTo>
                <a:lnTo>
                  <a:pt x="115570" y="2542540"/>
                </a:lnTo>
                <a:lnTo>
                  <a:pt x="109855" y="2535555"/>
                </a:lnTo>
                <a:lnTo>
                  <a:pt x="105410" y="2528253"/>
                </a:lnTo>
                <a:lnTo>
                  <a:pt x="101282" y="2520315"/>
                </a:lnTo>
                <a:lnTo>
                  <a:pt x="99377" y="2516188"/>
                </a:lnTo>
                <a:lnTo>
                  <a:pt x="97790" y="2512060"/>
                </a:lnTo>
                <a:lnTo>
                  <a:pt x="4445" y="2224405"/>
                </a:lnTo>
                <a:lnTo>
                  <a:pt x="3492" y="2220278"/>
                </a:lnTo>
                <a:lnTo>
                  <a:pt x="2222" y="2215833"/>
                </a:lnTo>
                <a:lnTo>
                  <a:pt x="1587" y="2211388"/>
                </a:lnTo>
                <a:lnTo>
                  <a:pt x="635" y="2206625"/>
                </a:lnTo>
                <a:lnTo>
                  <a:pt x="0" y="2198053"/>
                </a:lnTo>
                <a:lnTo>
                  <a:pt x="317" y="2189480"/>
                </a:lnTo>
                <a:lnTo>
                  <a:pt x="1587" y="2180908"/>
                </a:lnTo>
                <a:lnTo>
                  <a:pt x="3810" y="2172653"/>
                </a:lnTo>
                <a:lnTo>
                  <a:pt x="6350" y="2164398"/>
                </a:lnTo>
                <a:lnTo>
                  <a:pt x="9842" y="2156778"/>
                </a:lnTo>
                <a:lnTo>
                  <a:pt x="13970" y="2149158"/>
                </a:lnTo>
                <a:lnTo>
                  <a:pt x="19050" y="2142173"/>
                </a:lnTo>
                <a:lnTo>
                  <a:pt x="24447" y="2135505"/>
                </a:lnTo>
                <a:lnTo>
                  <a:pt x="30797" y="2129790"/>
                </a:lnTo>
                <a:lnTo>
                  <a:pt x="37465" y="2124393"/>
                </a:lnTo>
                <a:lnTo>
                  <a:pt x="45085" y="2119630"/>
                </a:lnTo>
                <a:lnTo>
                  <a:pt x="49212" y="2117725"/>
                </a:lnTo>
                <a:lnTo>
                  <a:pt x="53340" y="2115820"/>
                </a:lnTo>
                <a:lnTo>
                  <a:pt x="57467" y="2113915"/>
                </a:lnTo>
                <a:lnTo>
                  <a:pt x="61595" y="2112328"/>
                </a:lnTo>
                <a:lnTo>
                  <a:pt x="346392" y="2019618"/>
                </a:lnTo>
                <a:lnTo>
                  <a:pt x="342900" y="1993900"/>
                </a:lnTo>
                <a:lnTo>
                  <a:pt x="339725" y="1967865"/>
                </a:lnTo>
                <a:lnTo>
                  <a:pt x="337185" y="1941830"/>
                </a:lnTo>
                <a:lnTo>
                  <a:pt x="334962" y="1915478"/>
                </a:lnTo>
                <a:lnTo>
                  <a:pt x="333375" y="1889125"/>
                </a:lnTo>
                <a:lnTo>
                  <a:pt x="331788" y="1862455"/>
                </a:lnTo>
                <a:lnTo>
                  <a:pt x="331152" y="1835785"/>
                </a:lnTo>
                <a:lnTo>
                  <a:pt x="331152" y="1809115"/>
                </a:lnTo>
                <a:lnTo>
                  <a:pt x="331152" y="1782445"/>
                </a:lnTo>
                <a:lnTo>
                  <a:pt x="331788" y="1755775"/>
                </a:lnTo>
                <a:lnTo>
                  <a:pt x="333375" y="1729423"/>
                </a:lnTo>
                <a:lnTo>
                  <a:pt x="334962" y="1703070"/>
                </a:lnTo>
                <a:lnTo>
                  <a:pt x="337185" y="1676718"/>
                </a:lnTo>
                <a:lnTo>
                  <a:pt x="339725" y="1650365"/>
                </a:lnTo>
                <a:lnTo>
                  <a:pt x="342900" y="1624330"/>
                </a:lnTo>
                <a:lnTo>
                  <a:pt x="346392" y="1598295"/>
                </a:lnTo>
                <a:lnTo>
                  <a:pt x="61595" y="1506220"/>
                </a:lnTo>
                <a:lnTo>
                  <a:pt x="57467" y="1504633"/>
                </a:lnTo>
                <a:lnTo>
                  <a:pt x="53340" y="1502728"/>
                </a:lnTo>
                <a:lnTo>
                  <a:pt x="45085" y="1498600"/>
                </a:lnTo>
                <a:lnTo>
                  <a:pt x="37465" y="1494155"/>
                </a:lnTo>
                <a:lnTo>
                  <a:pt x="30797" y="1488440"/>
                </a:lnTo>
                <a:lnTo>
                  <a:pt x="24447" y="1482408"/>
                </a:lnTo>
                <a:lnTo>
                  <a:pt x="19050" y="1476058"/>
                </a:lnTo>
                <a:lnTo>
                  <a:pt x="13970" y="1468755"/>
                </a:lnTo>
                <a:lnTo>
                  <a:pt x="9842" y="1461453"/>
                </a:lnTo>
                <a:lnTo>
                  <a:pt x="6350" y="1453833"/>
                </a:lnTo>
                <a:lnTo>
                  <a:pt x="3810" y="1445578"/>
                </a:lnTo>
                <a:lnTo>
                  <a:pt x="1587" y="1437323"/>
                </a:lnTo>
                <a:lnTo>
                  <a:pt x="317" y="1428750"/>
                </a:lnTo>
                <a:lnTo>
                  <a:pt x="0" y="1419860"/>
                </a:lnTo>
                <a:lnTo>
                  <a:pt x="635" y="1411288"/>
                </a:lnTo>
                <a:lnTo>
                  <a:pt x="1587" y="1406843"/>
                </a:lnTo>
                <a:lnTo>
                  <a:pt x="2222" y="1402398"/>
                </a:lnTo>
                <a:lnTo>
                  <a:pt x="3492" y="1397635"/>
                </a:lnTo>
                <a:lnTo>
                  <a:pt x="4445" y="1393508"/>
                </a:lnTo>
                <a:lnTo>
                  <a:pt x="97790" y="1106488"/>
                </a:lnTo>
                <a:lnTo>
                  <a:pt x="99377" y="1102043"/>
                </a:lnTo>
                <a:lnTo>
                  <a:pt x="101282" y="1097915"/>
                </a:lnTo>
                <a:lnTo>
                  <a:pt x="103187" y="1093788"/>
                </a:lnTo>
                <a:lnTo>
                  <a:pt x="105410" y="1089978"/>
                </a:lnTo>
                <a:lnTo>
                  <a:pt x="109855" y="1082358"/>
                </a:lnTo>
                <a:lnTo>
                  <a:pt x="115570" y="1075690"/>
                </a:lnTo>
                <a:lnTo>
                  <a:pt x="121602" y="1069340"/>
                </a:lnTo>
                <a:lnTo>
                  <a:pt x="127952" y="1063625"/>
                </a:lnTo>
                <a:lnTo>
                  <a:pt x="134620" y="1058863"/>
                </a:lnTo>
                <a:lnTo>
                  <a:pt x="142240" y="1054735"/>
                </a:lnTo>
                <a:lnTo>
                  <a:pt x="150177" y="1051243"/>
                </a:lnTo>
                <a:lnTo>
                  <a:pt x="158115" y="1048068"/>
                </a:lnTo>
                <a:lnTo>
                  <a:pt x="166688" y="1046480"/>
                </a:lnTo>
                <a:lnTo>
                  <a:pt x="174942" y="1045210"/>
                </a:lnTo>
                <a:lnTo>
                  <a:pt x="183515" y="1044893"/>
                </a:lnTo>
                <a:lnTo>
                  <a:pt x="192722" y="1045528"/>
                </a:lnTo>
                <a:lnTo>
                  <a:pt x="196850" y="1046480"/>
                </a:lnTo>
                <a:lnTo>
                  <a:pt x="201295" y="1047115"/>
                </a:lnTo>
                <a:lnTo>
                  <a:pt x="205740" y="1048068"/>
                </a:lnTo>
                <a:lnTo>
                  <a:pt x="209868" y="1049338"/>
                </a:lnTo>
                <a:lnTo>
                  <a:pt x="494665" y="1141413"/>
                </a:lnTo>
                <a:lnTo>
                  <a:pt x="507682" y="1118235"/>
                </a:lnTo>
                <a:lnTo>
                  <a:pt x="520382" y="1095375"/>
                </a:lnTo>
                <a:lnTo>
                  <a:pt x="534035" y="1072198"/>
                </a:lnTo>
                <a:lnTo>
                  <a:pt x="547370" y="1049655"/>
                </a:lnTo>
                <a:lnTo>
                  <a:pt x="561658" y="1027113"/>
                </a:lnTo>
                <a:lnTo>
                  <a:pt x="576580" y="1005205"/>
                </a:lnTo>
                <a:lnTo>
                  <a:pt x="591185" y="983615"/>
                </a:lnTo>
                <a:lnTo>
                  <a:pt x="606425" y="961707"/>
                </a:lnTo>
                <a:lnTo>
                  <a:pt x="622300" y="940752"/>
                </a:lnTo>
                <a:lnTo>
                  <a:pt x="638492" y="919797"/>
                </a:lnTo>
                <a:lnTo>
                  <a:pt x="655002" y="899160"/>
                </a:lnTo>
                <a:lnTo>
                  <a:pt x="671512" y="878840"/>
                </a:lnTo>
                <a:lnTo>
                  <a:pt x="688975" y="858837"/>
                </a:lnTo>
                <a:lnTo>
                  <a:pt x="706755" y="839470"/>
                </a:lnTo>
                <a:lnTo>
                  <a:pt x="724218" y="819785"/>
                </a:lnTo>
                <a:lnTo>
                  <a:pt x="742632" y="801052"/>
                </a:lnTo>
                <a:lnTo>
                  <a:pt x="566420" y="558800"/>
                </a:lnTo>
                <a:lnTo>
                  <a:pt x="563562" y="554990"/>
                </a:lnTo>
                <a:lnTo>
                  <a:pt x="561340" y="551180"/>
                </a:lnTo>
                <a:lnTo>
                  <a:pt x="559118" y="547370"/>
                </a:lnTo>
                <a:lnTo>
                  <a:pt x="557212" y="543242"/>
                </a:lnTo>
                <a:lnTo>
                  <a:pt x="554355" y="534987"/>
                </a:lnTo>
                <a:lnTo>
                  <a:pt x="551498" y="526732"/>
                </a:lnTo>
                <a:lnTo>
                  <a:pt x="550228" y="518160"/>
                </a:lnTo>
                <a:lnTo>
                  <a:pt x="549592" y="509270"/>
                </a:lnTo>
                <a:lnTo>
                  <a:pt x="549592" y="500697"/>
                </a:lnTo>
                <a:lnTo>
                  <a:pt x="550862" y="492442"/>
                </a:lnTo>
                <a:lnTo>
                  <a:pt x="552450" y="483870"/>
                </a:lnTo>
                <a:lnTo>
                  <a:pt x="554990" y="475932"/>
                </a:lnTo>
                <a:lnTo>
                  <a:pt x="558482" y="467677"/>
                </a:lnTo>
                <a:lnTo>
                  <a:pt x="562610" y="460057"/>
                </a:lnTo>
                <a:lnTo>
                  <a:pt x="567372" y="453072"/>
                </a:lnTo>
                <a:lnTo>
                  <a:pt x="573088" y="446087"/>
                </a:lnTo>
                <a:lnTo>
                  <a:pt x="575945" y="442912"/>
                </a:lnTo>
                <a:lnTo>
                  <a:pt x="579438" y="439737"/>
                </a:lnTo>
                <a:lnTo>
                  <a:pt x="582930" y="436880"/>
                </a:lnTo>
                <a:lnTo>
                  <a:pt x="586105" y="434022"/>
                </a:lnTo>
                <a:lnTo>
                  <a:pt x="830898" y="256857"/>
                </a:lnTo>
                <a:lnTo>
                  <a:pt x="834708" y="254317"/>
                </a:lnTo>
                <a:lnTo>
                  <a:pt x="838200" y="251777"/>
                </a:lnTo>
                <a:lnTo>
                  <a:pt x="842328" y="249872"/>
                </a:lnTo>
                <a:lnTo>
                  <a:pt x="846138" y="247967"/>
                </a:lnTo>
                <a:lnTo>
                  <a:pt x="854392" y="244475"/>
                </a:lnTo>
                <a:lnTo>
                  <a:pt x="862648" y="242252"/>
                </a:lnTo>
                <a:lnTo>
                  <a:pt x="871538" y="240665"/>
                </a:lnTo>
                <a:lnTo>
                  <a:pt x="880110" y="240030"/>
                </a:lnTo>
                <a:lnTo>
                  <a:pt x="888365" y="240030"/>
                </a:lnTo>
                <a:lnTo>
                  <a:pt x="896938" y="240665"/>
                </a:lnTo>
                <a:lnTo>
                  <a:pt x="905192" y="242570"/>
                </a:lnTo>
                <a:lnTo>
                  <a:pt x="913448" y="245110"/>
                </a:lnTo>
                <a:lnTo>
                  <a:pt x="921385" y="248602"/>
                </a:lnTo>
                <a:lnTo>
                  <a:pt x="929005" y="252412"/>
                </a:lnTo>
                <a:lnTo>
                  <a:pt x="935990" y="257175"/>
                </a:lnTo>
                <a:lnTo>
                  <a:pt x="942975" y="262890"/>
                </a:lnTo>
                <a:lnTo>
                  <a:pt x="946150" y="266065"/>
                </a:lnTo>
                <a:lnTo>
                  <a:pt x="949325" y="269240"/>
                </a:lnTo>
                <a:lnTo>
                  <a:pt x="952182" y="272732"/>
                </a:lnTo>
                <a:lnTo>
                  <a:pt x="955040" y="276542"/>
                </a:lnTo>
                <a:lnTo>
                  <a:pt x="1130618" y="518477"/>
                </a:lnTo>
                <a:lnTo>
                  <a:pt x="1154430" y="507047"/>
                </a:lnTo>
                <a:lnTo>
                  <a:pt x="1177925" y="496252"/>
                </a:lnTo>
                <a:lnTo>
                  <a:pt x="1201738" y="485457"/>
                </a:lnTo>
                <a:lnTo>
                  <a:pt x="1225868" y="475615"/>
                </a:lnTo>
                <a:lnTo>
                  <a:pt x="1250315" y="465772"/>
                </a:lnTo>
                <a:lnTo>
                  <a:pt x="1274762" y="456247"/>
                </a:lnTo>
                <a:lnTo>
                  <a:pt x="1299528" y="447675"/>
                </a:lnTo>
                <a:lnTo>
                  <a:pt x="1324928" y="439102"/>
                </a:lnTo>
                <a:lnTo>
                  <a:pt x="1350010" y="431165"/>
                </a:lnTo>
                <a:lnTo>
                  <a:pt x="1375092" y="423545"/>
                </a:lnTo>
                <a:lnTo>
                  <a:pt x="1400810" y="416877"/>
                </a:lnTo>
                <a:lnTo>
                  <a:pt x="1426845" y="410210"/>
                </a:lnTo>
                <a:lnTo>
                  <a:pt x="1452245" y="404177"/>
                </a:lnTo>
                <a:lnTo>
                  <a:pt x="1478598" y="398462"/>
                </a:lnTo>
                <a:lnTo>
                  <a:pt x="1504950" y="393065"/>
                </a:lnTo>
                <a:lnTo>
                  <a:pt x="1531302" y="388620"/>
                </a:lnTo>
                <a:lnTo>
                  <a:pt x="1531302" y="89217"/>
                </a:lnTo>
                <a:lnTo>
                  <a:pt x="1531302" y="84455"/>
                </a:lnTo>
                <a:lnTo>
                  <a:pt x="1531620" y="80010"/>
                </a:lnTo>
                <a:lnTo>
                  <a:pt x="1532572" y="75565"/>
                </a:lnTo>
                <a:lnTo>
                  <a:pt x="1533208" y="71120"/>
                </a:lnTo>
                <a:lnTo>
                  <a:pt x="1535430" y="62865"/>
                </a:lnTo>
                <a:lnTo>
                  <a:pt x="1538605" y="54610"/>
                </a:lnTo>
                <a:lnTo>
                  <a:pt x="1542415" y="46672"/>
                </a:lnTo>
                <a:lnTo>
                  <a:pt x="1546860" y="39370"/>
                </a:lnTo>
                <a:lnTo>
                  <a:pt x="1551622" y="32385"/>
                </a:lnTo>
                <a:lnTo>
                  <a:pt x="1557655" y="26352"/>
                </a:lnTo>
                <a:lnTo>
                  <a:pt x="1563688" y="20320"/>
                </a:lnTo>
                <a:lnTo>
                  <a:pt x="1570990" y="15240"/>
                </a:lnTo>
                <a:lnTo>
                  <a:pt x="1577975" y="10795"/>
                </a:lnTo>
                <a:lnTo>
                  <a:pt x="1585912" y="6985"/>
                </a:lnTo>
                <a:lnTo>
                  <a:pt x="1594168" y="4127"/>
                </a:lnTo>
                <a:lnTo>
                  <a:pt x="1602422" y="1905"/>
                </a:lnTo>
                <a:lnTo>
                  <a:pt x="1607185" y="952"/>
                </a:lnTo>
                <a:lnTo>
                  <a:pt x="1611630" y="317"/>
                </a:lnTo>
                <a:lnTo>
                  <a:pt x="161575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4" name="KSO_Shape"/>
          <p:cNvSpPr/>
          <p:nvPr/>
        </p:nvSpPr>
        <p:spPr bwMode="auto">
          <a:xfrm>
            <a:off x="7085023" y="2712384"/>
            <a:ext cx="442868" cy="478740"/>
          </a:xfrm>
          <a:custGeom>
            <a:avLst/>
            <a:gdLst>
              <a:gd name="T0" fmla="*/ 1688581 w 2279650"/>
              <a:gd name="T1" fmla="*/ 1597260 h 2441575"/>
              <a:gd name="T2" fmla="*/ 1626647 w 2279650"/>
              <a:gd name="T3" fmla="*/ 1723907 h 2441575"/>
              <a:gd name="T4" fmla="*/ 1623153 w 2279650"/>
              <a:gd name="T5" fmla="*/ 2048937 h 2441575"/>
              <a:gd name="T6" fmla="*/ 1683499 w 2279650"/>
              <a:gd name="T7" fmla="*/ 2153683 h 2441575"/>
              <a:gd name="T8" fmla="*/ 1812130 w 2279650"/>
              <a:gd name="T9" fmla="*/ 2197803 h 2441575"/>
              <a:gd name="T10" fmla="*/ 1949973 w 2279650"/>
              <a:gd name="T11" fmla="*/ 2163205 h 2441575"/>
              <a:gd name="T12" fmla="*/ 2010636 w 2279650"/>
              <a:gd name="T13" fmla="*/ 2065125 h 2441575"/>
              <a:gd name="T14" fmla="*/ 2014765 w 2279650"/>
              <a:gd name="T15" fmla="*/ 1744856 h 2441575"/>
              <a:gd name="T16" fmla="*/ 1966171 w 2279650"/>
              <a:gd name="T17" fmla="*/ 1613448 h 2441575"/>
              <a:gd name="T18" fmla="*/ 1845797 w 2279650"/>
              <a:gd name="T19" fmla="*/ 1556948 h 2441575"/>
              <a:gd name="T20" fmla="*/ 2017941 w 2279650"/>
              <a:gd name="T21" fmla="*/ 1329999 h 2441575"/>
              <a:gd name="T22" fmla="*/ 2134821 w 2279650"/>
              <a:gd name="T23" fmla="*/ 1393481 h 2441575"/>
              <a:gd name="T24" fmla="*/ 2224704 w 2279650"/>
              <a:gd name="T25" fmla="*/ 1499179 h 2441575"/>
              <a:gd name="T26" fmla="*/ 2273933 w 2279650"/>
              <a:gd name="T27" fmla="*/ 1652489 h 2441575"/>
              <a:gd name="T28" fmla="*/ 2273933 w 2279650"/>
              <a:gd name="T29" fmla="*/ 2112737 h 2441575"/>
              <a:gd name="T30" fmla="*/ 2224704 w 2279650"/>
              <a:gd name="T31" fmla="*/ 2255254 h 2441575"/>
              <a:gd name="T32" fmla="*/ 2137044 w 2279650"/>
              <a:gd name="T33" fmla="*/ 2353017 h 2441575"/>
              <a:gd name="T34" fmla="*/ 2021752 w 2279650"/>
              <a:gd name="T35" fmla="*/ 2412373 h 2441575"/>
              <a:gd name="T36" fmla="*/ 1775605 w 2279650"/>
              <a:gd name="T37" fmla="*/ 2440306 h 2441575"/>
              <a:gd name="T38" fmla="*/ 1579323 w 2279650"/>
              <a:gd name="T39" fmla="*/ 2398090 h 2441575"/>
              <a:gd name="T40" fmla="*/ 1463714 w 2279650"/>
              <a:gd name="T41" fmla="*/ 2327307 h 2441575"/>
              <a:gd name="T42" fmla="*/ 1386218 w 2279650"/>
              <a:gd name="T43" fmla="*/ 2221291 h 2441575"/>
              <a:gd name="T44" fmla="*/ 1351281 w 2279650"/>
              <a:gd name="T45" fmla="*/ 2079726 h 2441575"/>
              <a:gd name="T46" fmla="*/ 1357633 w 2279650"/>
              <a:gd name="T47" fmla="*/ 1656933 h 2441575"/>
              <a:gd name="T48" fmla="*/ 1405274 w 2279650"/>
              <a:gd name="T49" fmla="*/ 1509654 h 2441575"/>
              <a:gd name="T50" fmla="*/ 1496428 w 2279650"/>
              <a:gd name="T51" fmla="*/ 1402051 h 2441575"/>
              <a:gd name="T52" fmla="*/ 1621248 w 2279650"/>
              <a:gd name="T53" fmla="*/ 1333173 h 2441575"/>
              <a:gd name="T54" fmla="*/ 1775605 w 2279650"/>
              <a:gd name="T55" fmla="*/ 1302067 h 2441575"/>
              <a:gd name="T56" fmla="*/ 365895 w 2279650"/>
              <a:gd name="T57" fmla="*/ 290754 h 2441575"/>
              <a:gd name="T58" fmla="*/ 285677 w 2279650"/>
              <a:gd name="T59" fmla="*/ 400896 h 2441575"/>
              <a:gd name="T60" fmla="*/ 269190 w 2279650"/>
              <a:gd name="T61" fmla="*/ 736083 h 2441575"/>
              <a:gd name="T62" fmla="*/ 313896 w 2279650"/>
              <a:gd name="T63" fmla="*/ 850668 h 2441575"/>
              <a:gd name="T64" fmla="*/ 428674 w 2279650"/>
              <a:gd name="T65" fmla="*/ 909707 h 2441575"/>
              <a:gd name="T66" fmla="*/ 575793 w 2279650"/>
              <a:gd name="T67" fmla="*/ 894471 h 2441575"/>
              <a:gd name="T68" fmla="*/ 651889 w 2279650"/>
              <a:gd name="T69" fmla="*/ 807500 h 2441575"/>
              <a:gd name="T70" fmla="*/ 668059 w 2279650"/>
              <a:gd name="T71" fmla="*/ 494532 h 2441575"/>
              <a:gd name="T72" fmla="*/ 632548 w 2279650"/>
              <a:gd name="T73" fmla="*/ 351380 h 2441575"/>
              <a:gd name="T74" fmla="*/ 530769 w 2279650"/>
              <a:gd name="T75" fmla="*/ 272344 h 2441575"/>
              <a:gd name="T76" fmla="*/ 637621 w 2279650"/>
              <a:gd name="T77" fmla="*/ 36507 h 2441575"/>
              <a:gd name="T78" fmla="*/ 758740 w 2279650"/>
              <a:gd name="T79" fmla="*/ 90467 h 2441575"/>
              <a:gd name="T80" fmla="*/ 856397 w 2279650"/>
              <a:gd name="T81" fmla="*/ 186325 h 2441575"/>
              <a:gd name="T82" fmla="*/ 916322 w 2279650"/>
              <a:gd name="T83" fmla="*/ 327574 h 2441575"/>
              <a:gd name="T84" fmla="*/ 927420 w 2279650"/>
              <a:gd name="T85" fmla="*/ 787503 h 2441575"/>
              <a:gd name="T86" fmla="*/ 889372 w 2279650"/>
              <a:gd name="T87" fmla="*/ 942400 h 2441575"/>
              <a:gd name="T88" fmla="*/ 809154 w 2279650"/>
              <a:gd name="T89" fmla="*/ 1049368 h 2441575"/>
              <a:gd name="T90" fmla="*/ 700083 w 2279650"/>
              <a:gd name="T91" fmla="*/ 1116977 h 2441575"/>
              <a:gd name="T92" fmla="*/ 499380 w 2279650"/>
              <a:gd name="T93" fmla="*/ 1156971 h 2441575"/>
              <a:gd name="T94" fmla="*/ 260946 w 2279650"/>
              <a:gd name="T95" fmla="*/ 1125230 h 2441575"/>
              <a:gd name="T96" fmla="*/ 138558 w 2279650"/>
              <a:gd name="T97" fmla="*/ 1062065 h 2441575"/>
              <a:gd name="T98" fmla="*/ 51048 w 2279650"/>
              <a:gd name="T99" fmla="*/ 964619 h 2441575"/>
              <a:gd name="T100" fmla="*/ 6341 w 2279650"/>
              <a:gd name="T101" fmla="*/ 830989 h 2441575"/>
              <a:gd name="T102" fmla="*/ 3171 w 2279650"/>
              <a:gd name="T103" fmla="*/ 408831 h 2441575"/>
              <a:gd name="T104" fmla="*/ 41536 w 2279650"/>
              <a:gd name="T105" fmla="*/ 254886 h 2441575"/>
              <a:gd name="T106" fmla="*/ 122071 w 2279650"/>
              <a:gd name="T107" fmla="*/ 139031 h 2441575"/>
              <a:gd name="T108" fmla="*/ 240019 w 2279650"/>
              <a:gd name="T109" fmla="*/ 60948 h 2441575"/>
              <a:gd name="T110" fmla="*/ 387455 w 2279650"/>
              <a:gd name="T111" fmla="*/ 21271 h 2441575"/>
              <a:gd name="T112" fmla="*/ 1917069 w 2279650"/>
              <a:gd name="T113" fmla="*/ 5080 h 2441575"/>
              <a:gd name="T114" fmla="*/ 1929449 w 2279650"/>
              <a:gd name="T115" fmla="*/ 41270 h 2441575"/>
              <a:gd name="T116" fmla="*/ 703197 w 2279650"/>
              <a:gd name="T117" fmla="*/ 2418083 h 2441575"/>
              <a:gd name="T118" fmla="*/ 420679 w 2279650"/>
              <a:gd name="T119" fmla="*/ 2439353 h 2441575"/>
              <a:gd name="T120" fmla="*/ 381635 w 2279650"/>
              <a:gd name="T121" fmla="*/ 2412686 h 2441575"/>
              <a:gd name="T122" fmla="*/ 1564716 w 2279650"/>
              <a:gd name="T123" fmla="*/ 78095 h 2441575"/>
              <a:gd name="T124" fmla="*/ 1628520 w 2279650"/>
              <a:gd name="T125" fmla="*/ 7302 h 2441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79650" h="2441575">
                <a:moveTo>
                  <a:pt x="1833093" y="1556314"/>
                </a:moveTo>
                <a:lnTo>
                  <a:pt x="1817530" y="1556948"/>
                </a:lnTo>
                <a:lnTo>
                  <a:pt x="1802285" y="1557583"/>
                </a:lnTo>
                <a:lnTo>
                  <a:pt x="1787992" y="1559170"/>
                </a:lnTo>
                <a:lnTo>
                  <a:pt x="1774335" y="1561075"/>
                </a:lnTo>
                <a:lnTo>
                  <a:pt x="1761313" y="1563614"/>
                </a:lnTo>
                <a:lnTo>
                  <a:pt x="1748926" y="1566788"/>
                </a:lnTo>
                <a:lnTo>
                  <a:pt x="1737175" y="1570280"/>
                </a:lnTo>
                <a:lnTo>
                  <a:pt x="1726059" y="1574723"/>
                </a:lnTo>
                <a:lnTo>
                  <a:pt x="1715577" y="1579485"/>
                </a:lnTo>
                <a:lnTo>
                  <a:pt x="1706049" y="1584881"/>
                </a:lnTo>
                <a:lnTo>
                  <a:pt x="1696839" y="1590911"/>
                </a:lnTo>
                <a:lnTo>
                  <a:pt x="1688581" y="1597260"/>
                </a:lnTo>
                <a:lnTo>
                  <a:pt x="1680958" y="1604243"/>
                </a:lnTo>
                <a:lnTo>
                  <a:pt x="1673653" y="1611861"/>
                </a:lnTo>
                <a:lnTo>
                  <a:pt x="1667301" y="1619796"/>
                </a:lnTo>
                <a:lnTo>
                  <a:pt x="1661584" y="1628683"/>
                </a:lnTo>
                <a:lnTo>
                  <a:pt x="1656502" y="1637888"/>
                </a:lnTo>
                <a:lnTo>
                  <a:pt x="1651421" y="1647411"/>
                </a:lnTo>
                <a:lnTo>
                  <a:pt x="1646656" y="1657251"/>
                </a:lnTo>
                <a:lnTo>
                  <a:pt x="1642528" y="1667725"/>
                </a:lnTo>
                <a:lnTo>
                  <a:pt x="1638716" y="1678517"/>
                </a:lnTo>
                <a:lnTo>
                  <a:pt x="1634905" y="1688992"/>
                </a:lnTo>
                <a:lnTo>
                  <a:pt x="1631729" y="1700101"/>
                </a:lnTo>
                <a:lnTo>
                  <a:pt x="1628870" y="1712163"/>
                </a:lnTo>
                <a:lnTo>
                  <a:pt x="1626647" y="1723907"/>
                </a:lnTo>
                <a:lnTo>
                  <a:pt x="1624106" y="1736286"/>
                </a:lnTo>
                <a:lnTo>
                  <a:pt x="1622201" y="1748665"/>
                </a:lnTo>
                <a:lnTo>
                  <a:pt x="1620613" y="1761679"/>
                </a:lnTo>
                <a:lnTo>
                  <a:pt x="1619660" y="1774693"/>
                </a:lnTo>
                <a:lnTo>
                  <a:pt x="1618707" y="1788659"/>
                </a:lnTo>
                <a:lnTo>
                  <a:pt x="1618389" y="1802308"/>
                </a:lnTo>
                <a:lnTo>
                  <a:pt x="1618072" y="1816909"/>
                </a:lnTo>
                <a:lnTo>
                  <a:pt x="1618072" y="1999738"/>
                </a:lnTo>
                <a:lnTo>
                  <a:pt x="1618389" y="2009895"/>
                </a:lnTo>
                <a:lnTo>
                  <a:pt x="1618707" y="2020052"/>
                </a:lnTo>
                <a:lnTo>
                  <a:pt x="1619977" y="2029892"/>
                </a:lnTo>
                <a:lnTo>
                  <a:pt x="1621565" y="2039414"/>
                </a:lnTo>
                <a:lnTo>
                  <a:pt x="1623153" y="2048937"/>
                </a:lnTo>
                <a:lnTo>
                  <a:pt x="1625377" y="2058142"/>
                </a:lnTo>
                <a:lnTo>
                  <a:pt x="1627918" y="2067347"/>
                </a:lnTo>
                <a:lnTo>
                  <a:pt x="1631094" y="2076234"/>
                </a:lnTo>
                <a:lnTo>
                  <a:pt x="1634587" y="2084804"/>
                </a:lnTo>
                <a:lnTo>
                  <a:pt x="1638399" y="2093374"/>
                </a:lnTo>
                <a:lnTo>
                  <a:pt x="1642528" y="2101627"/>
                </a:lnTo>
                <a:lnTo>
                  <a:pt x="1647292" y="2109880"/>
                </a:lnTo>
                <a:lnTo>
                  <a:pt x="1652056" y="2117815"/>
                </a:lnTo>
                <a:lnTo>
                  <a:pt x="1657455" y="2125433"/>
                </a:lnTo>
                <a:lnTo>
                  <a:pt x="1663490" y="2132733"/>
                </a:lnTo>
                <a:lnTo>
                  <a:pt x="1669842" y="2140351"/>
                </a:lnTo>
                <a:lnTo>
                  <a:pt x="1676512" y="2147334"/>
                </a:lnTo>
                <a:lnTo>
                  <a:pt x="1683499" y="2153683"/>
                </a:lnTo>
                <a:lnTo>
                  <a:pt x="1691122" y="2160031"/>
                </a:lnTo>
                <a:lnTo>
                  <a:pt x="1698744" y="2165744"/>
                </a:lnTo>
                <a:lnTo>
                  <a:pt x="1707320" y="2170506"/>
                </a:lnTo>
                <a:lnTo>
                  <a:pt x="1715577" y="2175584"/>
                </a:lnTo>
                <a:lnTo>
                  <a:pt x="1724788" y="2179710"/>
                </a:lnTo>
                <a:lnTo>
                  <a:pt x="1734316" y="2183519"/>
                </a:lnTo>
                <a:lnTo>
                  <a:pt x="1744480" y="2187011"/>
                </a:lnTo>
                <a:lnTo>
                  <a:pt x="1754643" y="2190185"/>
                </a:lnTo>
                <a:lnTo>
                  <a:pt x="1765442" y="2192407"/>
                </a:lnTo>
                <a:lnTo>
                  <a:pt x="1776558" y="2194311"/>
                </a:lnTo>
                <a:lnTo>
                  <a:pt x="1787992" y="2195898"/>
                </a:lnTo>
                <a:lnTo>
                  <a:pt x="1799744" y="2196851"/>
                </a:lnTo>
                <a:lnTo>
                  <a:pt x="1812130" y="2197803"/>
                </a:lnTo>
                <a:lnTo>
                  <a:pt x="1824835" y="2198120"/>
                </a:lnTo>
                <a:lnTo>
                  <a:pt x="1838174" y="2197803"/>
                </a:lnTo>
                <a:lnTo>
                  <a:pt x="1850879" y="2196851"/>
                </a:lnTo>
                <a:lnTo>
                  <a:pt x="1862948" y="2195898"/>
                </a:lnTo>
                <a:lnTo>
                  <a:pt x="1874382" y="2194311"/>
                </a:lnTo>
                <a:lnTo>
                  <a:pt x="1885498" y="2192090"/>
                </a:lnTo>
                <a:lnTo>
                  <a:pt x="1896297" y="2189233"/>
                </a:lnTo>
                <a:lnTo>
                  <a:pt x="1906460" y="2186376"/>
                </a:lnTo>
                <a:lnTo>
                  <a:pt x="1916306" y="2182567"/>
                </a:lnTo>
                <a:lnTo>
                  <a:pt x="1925517" y="2178123"/>
                </a:lnTo>
                <a:lnTo>
                  <a:pt x="1934092" y="2173680"/>
                </a:lnTo>
                <a:lnTo>
                  <a:pt x="1942350" y="2168601"/>
                </a:lnTo>
                <a:lnTo>
                  <a:pt x="1949973" y="2163205"/>
                </a:lnTo>
                <a:lnTo>
                  <a:pt x="1957277" y="2157174"/>
                </a:lnTo>
                <a:lnTo>
                  <a:pt x="1963630" y="2150826"/>
                </a:lnTo>
                <a:lnTo>
                  <a:pt x="1969982" y="2143525"/>
                </a:lnTo>
                <a:lnTo>
                  <a:pt x="1975381" y="2136225"/>
                </a:lnTo>
                <a:lnTo>
                  <a:pt x="1980781" y="2128290"/>
                </a:lnTo>
                <a:lnTo>
                  <a:pt x="1985862" y="2120354"/>
                </a:lnTo>
                <a:lnTo>
                  <a:pt x="1990309" y="2112419"/>
                </a:lnTo>
                <a:lnTo>
                  <a:pt x="1994755" y="2104801"/>
                </a:lnTo>
                <a:lnTo>
                  <a:pt x="1998567" y="2096866"/>
                </a:lnTo>
                <a:lnTo>
                  <a:pt x="2002378" y="2089248"/>
                </a:lnTo>
                <a:lnTo>
                  <a:pt x="2005236" y="2080995"/>
                </a:lnTo>
                <a:lnTo>
                  <a:pt x="2008412" y="2073060"/>
                </a:lnTo>
                <a:lnTo>
                  <a:pt x="2010636" y="2065125"/>
                </a:lnTo>
                <a:lnTo>
                  <a:pt x="2012859" y="2056872"/>
                </a:lnTo>
                <a:lnTo>
                  <a:pt x="2014765" y="2048937"/>
                </a:lnTo>
                <a:lnTo>
                  <a:pt x="2016353" y="2041001"/>
                </a:lnTo>
                <a:lnTo>
                  <a:pt x="2017623" y="2032431"/>
                </a:lnTo>
                <a:lnTo>
                  <a:pt x="2018258" y="2024496"/>
                </a:lnTo>
                <a:lnTo>
                  <a:pt x="2019211" y="2016243"/>
                </a:lnTo>
                <a:lnTo>
                  <a:pt x="2019211" y="2007991"/>
                </a:lnTo>
                <a:lnTo>
                  <a:pt x="2019211" y="1804212"/>
                </a:lnTo>
                <a:lnTo>
                  <a:pt x="2019211" y="1792151"/>
                </a:lnTo>
                <a:lnTo>
                  <a:pt x="2018258" y="1779772"/>
                </a:lnTo>
                <a:lnTo>
                  <a:pt x="2017623" y="1768027"/>
                </a:lnTo>
                <a:lnTo>
                  <a:pt x="2016353" y="1756600"/>
                </a:lnTo>
                <a:lnTo>
                  <a:pt x="2014765" y="1744856"/>
                </a:lnTo>
                <a:lnTo>
                  <a:pt x="2013494" y="1733429"/>
                </a:lnTo>
                <a:lnTo>
                  <a:pt x="2010953" y="1722320"/>
                </a:lnTo>
                <a:lnTo>
                  <a:pt x="2008730" y="1711211"/>
                </a:lnTo>
                <a:lnTo>
                  <a:pt x="2006189" y="1700736"/>
                </a:lnTo>
                <a:lnTo>
                  <a:pt x="2003013" y="1690261"/>
                </a:lnTo>
                <a:lnTo>
                  <a:pt x="1999519" y="1679469"/>
                </a:lnTo>
                <a:lnTo>
                  <a:pt x="1995708" y="1669630"/>
                </a:lnTo>
                <a:lnTo>
                  <a:pt x="1991897" y="1659790"/>
                </a:lnTo>
                <a:lnTo>
                  <a:pt x="1987450" y="1649633"/>
                </a:lnTo>
                <a:lnTo>
                  <a:pt x="1982686" y="1640110"/>
                </a:lnTo>
                <a:lnTo>
                  <a:pt x="1977922" y="1630905"/>
                </a:lnTo>
                <a:lnTo>
                  <a:pt x="1972523" y="1621700"/>
                </a:lnTo>
                <a:lnTo>
                  <a:pt x="1966171" y="1613448"/>
                </a:lnTo>
                <a:lnTo>
                  <a:pt x="1960136" y="1605830"/>
                </a:lnTo>
                <a:lnTo>
                  <a:pt x="1953149" y="1598529"/>
                </a:lnTo>
                <a:lnTo>
                  <a:pt x="1946161" y="1591546"/>
                </a:lnTo>
                <a:lnTo>
                  <a:pt x="1937903" y="1585515"/>
                </a:lnTo>
                <a:lnTo>
                  <a:pt x="1929646" y="1580119"/>
                </a:lnTo>
                <a:lnTo>
                  <a:pt x="1920753" y="1575041"/>
                </a:lnTo>
                <a:lnTo>
                  <a:pt x="1911542" y="1570915"/>
                </a:lnTo>
                <a:lnTo>
                  <a:pt x="1902014" y="1567106"/>
                </a:lnTo>
                <a:lnTo>
                  <a:pt x="1891533" y="1563614"/>
                </a:lnTo>
                <a:lnTo>
                  <a:pt x="1881051" y="1561075"/>
                </a:lnTo>
                <a:lnTo>
                  <a:pt x="1869618" y="1559170"/>
                </a:lnTo>
                <a:lnTo>
                  <a:pt x="1857866" y="1557583"/>
                </a:lnTo>
                <a:lnTo>
                  <a:pt x="1845797" y="1556948"/>
                </a:lnTo>
                <a:lnTo>
                  <a:pt x="1833093" y="1556314"/>
                </a:lnTo>
                <a:close/>
                <a:moveTo>
                  <a:pt x="1828964" y="1300162"/>
                </a:moveTo>
                <a:lnTo>
                  <a:pt x="1848338" y="1300480"/>
                </a:lnTo>
                <a:lnTo>
                  <a:pt x="1868347" y="1301749"/>
                </a:lnTo>
                <a:lnTo>
                  <a:pt x="1888356" y="1303336"/>
                </a:lnTo>
                <a:lnTo>
                  <a:pt x="1908048" y="1305558"/>
                </a:lnTo>
                <a:lnTo>
                  <a:pt x="1928057" y="1308732"/>
                </a:lnTo>
                <a:lnTo>
                  <a:pt x="1948067" y="1312224"/>
                </a:lnTo>
                <a:lnTo>
                  <a:pt x="1967759" y="1316350"/>
                </a:lnTo>
                <a:lnTo>
                  <a:pt x="1988085" y="1321429"/>
                </a:lnTo>
                <a:lnTo>
                  <a:pt x="1997931" y="1323968"/>
                </a:lnTo>
                <a:lnTo>
                  <a:pt x="2008095" y="1326507"/>
                </a:lnTo>
                <a:lnTo>
                  <a:pt x="2017941" y="1329999"/>
                </a:lnTo>
                <a:lnTo>
                  <a:pt x="2027469" y="1333490"/>
                </a:lnTo>
                <a:lnTo>
                  <a:pt x="2036997" y="1336982"/>
                </a:lnTo>
                <a:lnTo>
                  <a:pt x="2046525" y="1340791"/>
                </a:lnTo>
                <a:lnTo>
                  <a:pt x="2055736" y="1344917"/>
                </a:lnTo>
                <a:lnTo>
                  <a:pt x="2064947" y="1349678"/>
                </a:lnTo>
                <a:lnTo>
                  <a:pt x="2074157" y="1354122"/>
                </a:lnTo>
                <a:lnTo>
                  <a:pt x="2083368" y="1359201"/>
                </a:lnTo>
                <a:lnTo>
                  <a:pt x="2092261" y="1363962"/>
                </a:lnTo>
                <a:lnTo>
                  <a:pt x="2101154" y="1369358"/>
                </a:lnTo>
                <a:lnTo>
                  <a:pt x="2109412" y="1375071"/>
                </a:lnTo>
                <a:lnTo>
                  <a:pt x="2118305" y="1380785"/>
                </a:lnTo>
                <a:lnTo>
                  <a:pt x="2126563" y="1387133"/>
                </a:lnTo>
                <a:lnTo>
                  <a:pt x="2134821" y="1393481"/>
                </a:lnTo>
                <a:lnTo>
                  <a:pt x="2143078" y="1400147"/>
                </a:lnTo>
                <a:lnTo>
                  <a:pt x="2151019" y="1406813"/>
                </a:lnTo>
                <a:lnTo>
                  <a:pt x="2158641" y="1413796"/>
                </a:lnTo>
                <a:lnTo>
                  <a:pt x="2165946" y="1421414"/>
                </a:lnTo>
                <a:lnTo>
                  <a:pt x="2173569" y="1428714"/>
                </a:lnTo>
                <a:lnTo>
                  <a:pt x="2180556" y="1436649"/>
                </a:lnTo>
                <a:lnTo>
                  <a:pt x="2187544" y="1444902"/>
                </a:lnTo>
                <a:lnTo>
                  <a:pt x="2194531" y="1453155"/>
                </a:lnTo>
                <a:lnTo>
                  <a:pt x="2200883" y="1462042"/>
                </a:lnTo>
                <a:lnTo>
                  <a:pt x="2206918" y="1470930"/>
                </a:lnTo>
                <a:lnTo>
                  <a:pt x="2213270" y="1479817"/>
                </a:lnTo>
                <a:lnTo>
                  <a:pt x="2218987" y="1489657"/>
                </a:lnTo>
                <a:lnTo>
                  <a:pt x="2224704" y="1499179"/>
                </a:lnTo>
                <a:lnTo>
                  <a:pt x="2230103" y="1509019"/>
                </a:lnTo>
                <a:lnTo>
                  <a:pt x="2235185" y="1519494"/>
                </a:lnTo>
                <a:lnTo>
                  <a:pt x="2240267" y="1529651"/>
                </a:lnTo>
                <a:lnTo>
                  <a:pt x="2245031" y="1540443"/>
                </a:lnTo>
                <a:lnTo>
                  <a:pt x="2249477" y="1551552"/>
                </a:lnTo>
                <a:lnTo>
                  <a:pt x="2253606" y="1562979"/>
                </a:lnTo>
                <a:lnTo>
                  <a:pt x="2257417" y="1574723"/>
                </a:lnTo>
                <a:lnTo>
                  <a:pt x="2260911" y="1587103"/>
                </a:lnTo>
                <a:lnTo>
                  <a:pt x="2264087" y="1599164"/>
                </a:lnTo>
                <a:lnTo>
                  <a:pt x="2266946" y="1612178"/>
                </a:lnTo>
                <a:lnTo>
                  <a:pt x="2269804" y="1625192"/>
                </a:lnTo>
                <a:lnTo>
                  <a:pt x="2272027" y="1638523"/>
                </a:lnTo>
                <a:lnTo>
                  <a:pt x="2273933" y="1652489"/>
                </a:lnTo>
                <a:lnTo>
                  <a:pt x="2275521" y="1666456"/>
                </a:lnTo>
                <a:lnTo>
                  <a:pt x="2277109" y="1681056"/>
                </a:lnTo>
                <a:lnTo>
                  <a:pt x="2278062" y="1695975"/>
                </a:lnTo>
                <a:lnTo>
                  <a:pt x="2279015" y="1710893"/>
                </a:lnTo>
                <a:lnTo>
                  <a:pt x="2279332" y="1726764"/>
                </a:lnTo>
                <a:lnTo>
                  <a:pt x="2279650" y="1742317"/>
                </a:lnTo>
                <a:lnTo>
                  <a:pt x="2279650" y="2028622"/>
                </a:lnTo>
                <a:lnTo>
                  <a:pt x="2279332" y="2043541"/>
                </a:lnTo>
                <a:lnTo>
                  <a:pt x="2279015" y="2057824"/>
                </a:lnTo>
                <a:lnTo>
                  <a:pt x="2278062" y="2072425"/>
                </a:lnTo>
                <a:lnTo>
                  <a:pt x="2277109" y="2086074"/>
                </a:lnTo>
                <a:lnTo>
                  <a:pt x="2275521" y="2099405"/>
                </a:lnTo>
                <a:lnTo>
                  <a:pt x="2273933" y="2112737"/>
                </a:lnTo>
                <a:lnTo>
                  <a:pt x="2272027" y="2125433"/>
                </a:lnTo>
                <a:lnTo>
                  <a:pt x="2269804" y="2138129"/>
                </a:lnTo>
                <a:lnTo>
                  <a:pt x="2266946" y="2150191"/>
                </a:lnTo>
                <a:lnTo>
                  <a:pt x="2264087" y="2162253"/>
                </a:lnTo>
                <a:lnTo>
                  <a:pt x="2260911" y="2173997"/>
                </a:lnTo>
                <a:lnTo>
                  <a:pt x="2257417" y="2185106"/>
                </a:lnTo>
                <a:lnTo>
                  <a:pt x="2253606" y="2196216"/>
                </a:lnTo>
                <a:lnTo>
                  <a:pt x="2249477" y="2206690"/>
                </a:lnTo>
                <a:lnTo>
                  <a:pt x="2245031" y="2216848"/>
                </a:lnTo>
                <a:lnTo>
                  <a:pt x="2240267" y="2226687"/>
                </a:lnTo>
                <a:lnTo>
                  <a:pt x="2235185" y="2236845"/>
                </a:lnTo>
                <a:lnTo>
                  <a:pt x="2230103" y="2246050"/>
                </a:lnTo>
                <a:lnTo>
                  <a:pt x="2224704" y="2255254"/>
                </a:lnTo>
                <a:lnTo>
                  <a:pt x="2218987" y="2264142"/>
                </a:lnTo>
                <a:lnTo>
                  <a:pt x="2213270" y="2273030"/>
                </a:lnTo>
                <a:lnTo>
                  <a:pt x="2207553" y="2281600"/>
                </a:lnTo>
                <a:lnTo>
                  <a:pt x="2201201" y="2289535"/>
                </a:lnTo>
                <a:lnTo>
                  <a:pt x="2194849" y="2297470"/>
                </a:lnTo>
                <a:lnTo>
                  <a:pt x="2188179" y="2305723"/>
                </a:lnTo>
                <a:lnTo>
                  <a:pt x="2181509" y="2312706"/>
                </a:lnTo>
                <a:lnTo>
                  <a:pt x="2174522" y="2320006"/>
                </a:lnTo>
                <a:lnTo>
                  <a:pt x="2167217" y="2327307"/>
                </a:lnTo>
                <a:lnTo>
                  <a:pt x="2159912" y="2333973"/>
                </a:lnTo>
                <a:lnTo>
                  <a:pt x="2152607" y="2340321"/>
                </a:lnTo>
                <a:lnTo>
                  <a:pt x="2144666" y="2346986"/>
                </a:lnTo>
                <a:lnTo>
                  <a:pt x="2137044" y="2353017"/>
                </a:lnTo>
                <a:lnTo>
                  <a:pt x="2129104" y="2358731"/>
                </a:lnTo>
                <a:lnTo>
                  <a:pt x="2120528" y="2364444"/>
                </a:lnTo>
                <a:lnTo>
                  <a:pt x="2111953" y="2369840"/>
                </a:lnTo>
                <a:lnTo>
                  <a:pt x="2103695" y="2374919"/>
                </a:lnTo>
                <a:lnTo>
                  <a:pt x="2095119" y="2379997"/>
                </a:lnTo>
                <a:lnTo>
                  <a:pt x="2086544" y="2384758"/>
                </a:lnTo>
                <a:lnTo>
                  <a:pt x="2077651" y="2389202"/>
                </a:lnTo>
                <a:lnTo>
                  <a:pt x="2068440" y="2393646"/>
                </a:lnTo>
                <a:lnTo>
                  <a:pt x="2059547" y="2397772"/>
                </a:lnTo>
                <a:lnTo>
                  <a:pt x="2050654" y="2401899"/>
                </a:lnTo>
                <a:lnTo>
                  <a:pt x="2040809" y="2405390"/>
                </a:lnTo>
                <a:lnTo>
                  <a:pt x="2031280" y="2408882"/>
                </a:lnTo>
                <a:lnTo>
                  <a:pt x="2021752" y="2412373"/>
                </a:lnTo>
                <a:lnTo>
                  <a:pt x="2012224" y="2415230"/>
                </a:lnTo>
                <a:lnTo>
                  <a:pt x="2002378" y="2418404"/>
                </a:lnTo>
                <a:lnTo>
                  <a:pt x="1992214" y="2420943"/>
                </a:lnTo>
                <a:lnTo>
                  <a:pt x="1972205" y="2426022"/>
                </a:lnTo>
                <a:lnTo>
                  <a:pt x="1951878" y="2430148"/>
                </a:lnTo>
                <a:lnTo>
                  <a:pt x="1931551" y="2433640"/>
                </a:lnTo>
                <a:lnTo>
                  <a:pt x="1911224" y="2436497"/>
                </a:lnTo>
                <a:lnTo>
                  <a:pt x="1890580" y="2438718"/>
                </a:lnTo>
                <a:lnTo>
                  <a:pt x="1870253" y="2440623"/>
                </a:lnTo>
                <a:lnTo>
                  <a:pt x="1849608" y="2441258"/>
                </a:lnTo>
                <a:lnTo>
                  <a:pt x="1828964" y="2441575"/>
                </a:lnTo>
                <a:lnTo>
                  <a:pt x="1801649" y="2441258"/>
                </a:lnTo>
                <a:lnTo>
                  <a:pt x="1775605" y="2440306"/>
                </a:lnTo>
                <a:lnTo>
                  <a:pt x="1749562" y="2438401"/>
                </a:lnTo>
                <a:lnTo>
                  <a:pt x="1724788" y="2435227"/>
                </a:lnTo>
                <a:lnTo>
                  <a:pt x="1700650" y="2431735"/>
                </a:lnTo>
                <a:lnTo>
                  <a:pt x="1677147" y="2427609"/>
                </a:lnTo>
                <a:lnTo>
                  <a:pt x="1665395" y="2424752"/>
                </a:lnTo>
                <a:lnTo>
                  <a:pt x="1653961" y="2422213"/>
                </a:lnTo>
                <a:lnTo>
                  <a:pt x="1642845" y="2419674"/>
                </a:lnTo>
                <a:lnTo>
                  <a:pt x="1631729" y="2416500"/>
                </a:lnTo>
                <a:lnTo>
                  <a:pt x="1621248" y="2413008"/>
                </a:lnTo>
                <a:lnTo>
                  <a:pt x="1610449" y="2409517"/>
                </a:lnTo>
                <a:lnTo>
                  <a:pt x="1599968" y="2406025"/>
                </a:lnTo>
                <a:lnTo>
                  <a:pt x="1589805" y="2402216"/>
                </a:lnTo>
                <a:lnTo>
                  <a:pt x="1579323" y="2398090"/>
                </a:lnTo>
                <a:lnTo>
                  <a:pt x="1569478" y="2393963"/>
                </a:lnTo>
                <a:lnTo>
                  <a:pt x="1559949" y="2389202"/>
                </a:lnTo>
                <a:lnTo>
                  <a:pt x="1550421" y="2384758"/>
                </a:lnTo>
                <a:lnTo>
                  <a:pt x="1540893" y="2379680"/>
                </a:lnTo>
                <a:lnTo>
                  <a:pt x="1531682" y="2374919"/>
                </a:lnTo>
                <a:lnTo>
                  <a:pt x="1522472" y="2369840"/>
                </a:lnTo>
                <a:lnTo>
                  <a:pt x="1513579" y="2364127"/>
                </a:lnTo>
                <a:lnTo>
                  <a:pt x="1504685" y="2358731"/>
                </a:lnTo>
                <a:lnTo>
                  <a:pt x="1496428" y="2352700"/>
                </a:lnTo>
                <a:lnTo>
                  <a:pt x="1487852" y="2346986"/>
                </a:lnTo>
                <a:lnTo>
                  <a:pt x="1479594" y="2340321"/>
                </a:lnTo>
                <a:lnTo>
                  <a:pt x="1471654" y="2333973"/>
                </a:lnTo>
                <a:lnTo>
                  <a:pt x="1463714" y="2327307"/>
                </a:lnTo>
                <a:lnTo>
                  <a:pt x="1456091" y="2320641"/>
                </a:lnTo>
                <a:lnTo>
                  <a:pt x="1448786" y="2313658"/>
                </a:lnTo>
                <a:lnTo>
                  <a:pt x="1442117" y="2306358"/>
                </a:lnTo>
                <a:lnTo>
                  <a:pt x="1435447" y="2298740"/>
                </a:lnTo>
                <a:lnTo>
                  <a:pt x="1429095" y="2291122"/>
                </a:lnTo>
                <a:lnTo>
                  <a:pt x="1422425" y="2282869"/>
                </a:lnTo>
                <a:lnTo>
                  <a:pt x="1416708" y="2274934"/>
                </a:lnTo>
                <a:lnTo>
                  <a:pt x="1410991" y="2266681"/>
                </a:lnTo>
                <a:lnTo>
                  <a:pt x="1405274" y="2258111"/>
                </a:lnTo>
                <a:lnTo>
                  <a:pt x="1400192" y="2249224"/>
                </a:lnTo>
                <a:lnTo>
                  <a:pt x="1395428" y="2240336"/>
                </a:lnTo>
                <a:lnTo>
                  <a:pt x="1390664" y="2231131"/>
                </a:lnTo>
                <a:lnTo>
                  <a:pt x="1386218" y="2221291"/>
                </a:lnTo>
                <a:lnTo>
                  <a:pt x="1382089" y="2211769"/>
                </a:lnTo>
                <a:lnTo>
                  <a:pt x="1378277" y="2201929"/>
                </a:lnTo>
                <a:lnTo>
                  <a:pt x="1374466" y="2192090"/>
                </a:lnTo>
                <a:lnTo>
                  <a:pt x="1370972" y="2181615"/>
                </a:lnTo>
                <a:lnTo>
                  <a:pt x="1367796" y="2171458"/>
                </a:lnTo>
                <a:lnTo>
                  <a:pt x="1364620" y="2160666"/>
                </a:lnTo>
                <a:lnTo>
                  <a:pt x="1362079" y="2149556"/>
                </a:lnTo>
                <a:lnTo>
                  <a:pt x="1359856" y="2138447"/>
                </a:lnTo>
                <a:lnTo>
                  <a:pt x="1357633" y="2127020"/>
                </a:lnTo>
                <a:lnTo>
                  <a:pt x="1355410" y="2115593"/>
                </a:lnTo>
                <a:lnTo>
                  <a:pt x="1354139" y="2103532"/>
                </a:lnTo>
                <a:lnTo>
                  <a:pt x="1352551" y="2091787"/>
                </a:lnTo>
                <a:lnTo>
                  <a:pt x="1351281" y="2079726"/>
                </a:lnTo>
                <a:lnTo>
                  <a:pt x="1350645" y="2067347"/>
                </a:lnTo>
                <a:lnTo>
                  <a:pt x="1349693" y="2054650"/>
                </a:lnTo>
                <a:lnTo>
                  <a:pt x="1349375" y="2041636"/>
                </a:lnTo>
                <a:lnTo>
                  <a:pt x="1349375" y="2028622"/>
                </a:lnTo>
                <a:lnTo>
                  <a:pt x="1349375" y="1767075"/>
                </a:lnTo>
                <a:lnTo>
                  <a:pt x="1349375" y="1752474"/>
                </a:lnTo>
                <a:lnTo>
                  <a:pt x="1349693" y="1738191"/>
                </a:lnTo>
                <a:lnTo>
                  <a:pt x="1350645" y="1723907"/>
                </a:lnTo>
                <a:lnTo>
                  <a:pt x="1351281" y="1710258"/>
                </a:lnTo>
                <a:lnTo>
                  <a:pt x="1352551" y="1696292"/>
                </a:lnTo>
                <a:lnTo>
                  <a:pt x="1354139" y="1682961"/>
                </a:lnTo>
                <a:lnTo>
                  <a:pt x="1355410" y="1669947"/>
                </a:lnTo>
                <a:lnTo>
                  <a:pt x="1357633" y="1656933"/>
                </a:lnTo>
                <a:lnTo>
                  <a:pt x="1359856" y="1644554"/>
                </a:lnTo>
                <a:lnTo>
                  <a:pt x="1362079" y="1631858"/>
                </a:lnTo>
                <a:lnTo>
                  <a:pt x="1364620" y="1619479"/>
                </a:lnTo>
                <a:lnTo>
                  <a:pt x="1367796" y="1607417"/>
                </a:lnTo>
                <a:lnTo>
                  <a:pt x="1370972" y="1595990"/>
                </a:lnTo>
                <a:lnTo>
                  <a:pt x="1374466" y="1583928"/>
                </a:lnTo>
                <a:lnTo>
                  <a:pt x="1378277" y="1572819"/>
                </a:lnTo>
                <a:lnTo>
                  <a:pt x="1382089" y="1561710"/>
                </a:lnTo>
                <a:lnTo>
                  <a:pt x="1386218" y="1550600"/>
                </a:lnTo>
                <a:lnTo>
                  <a:pt x="1390664" y="1540443"/>
                </a:lnTo>
                <a:lnTo>
                  <a:pt x="1395428" y="1529651"/>
                </a:lnTo>
                <a:lnTo>
                  <a:pt x="1400192" y="1519811"/>
                </a:lnTo>
                <a:lnTo>
                  <a:pt x="1405274" y="1509654"/>
                </a:lnTo>
                <a:lnTo>
                  <a:pt x="1410991" y="1500132"/>
                </a:lnTo>
                <a:lnTo>
                  <a:pt x="1416708" y="1490609"/>
                </a:lnTo>
                <a:lnTo>
                  <a:pt x="1422425" y="1481404"/>
                </a:lnTo>
                <a:lnTo>
                  <a:pt x="1429095" y="1472199"/>
                </a:lnTo>
                <a:lnTo>
                  <a:pt x="1435447" y="1463947"/>
                </a:lnTo>
                <a:lnTo>
                  <a:pt x="1442117" y="1455059"/>
                </a:lnTo>
                <a:lnTo>
                  <a:pt x="1448786" y="1447124"/>
                </a:lnTo>
                <a:lnTo>
                  <a:pt x="1456091" y="1439189"/>
                </a:lnTo>
                <a:lnTo>
                  <a:pt x="1463714" y="1430936"/>
                </a:lnTo>
                <a:lnTo>
                  <a:pt x="1471654" y="1423318"/>
                </a:lnTo>
                <a:lnTo>
                  <a:pt x="1479594" y="1416018"/>
                </a:lnTo>
                <a:lnTo>
                  <a:pt x="1487852" y="1408717"/>
                </a:lnTo>
                <a:lnTo>
                  <a:pt x="1496428" y="1402051"/>
                </a:lnTo>
                <a:lnTo>
                  <a:pt x="1504685" y="1395386"/>
                </a:lnTo>
                <a:lnTo>
                  <a:pt x="1513579" y="1389038"/>
                </a:lnTo>
                <a:lnTo>
                  <a:pt x="1522472" y="1382689"/>
                </a:lnTo>
                <a:lnTo>
                  <a:pt x="1531682" y="1376659"/>
                </a:lnTo>
                <a:lnTo>
                  <a:pt x="1540893" y="1370945"/>
                </a:lnTo>
                <a:lnTo>
                  <a:pt x="1550421" y="1365549"/>
                </a:lnTo>
                <a:lnTo>
                  <a:pt x="1559949" y="1360153"/>
                </a:lnTo>
                <a:lnTo>
                  <a:pt x="1569478" y="1355392"/>
                </a:lnTo>
                <a:lnTo>
                  <a:pt x="1579323" y="1350313"/>
                </a:lnTo>
                <a:lnTo>
                  <a:pt x="1589805" y="1345870"/>
                </a:lnTo>
                <a:lnTo>
                  <a:pt x="1599968" y="1341108"/>
                </a:lnTo>
                <a:lnTo>
                  <a:pt x="1610449" y="1336982"/>
                </a:lnTo>
                <a:lnTo>
                  <a:pt x="1621248" y="1333173"/>
                </a:lnTo>
                <a:lnTo>
                  <a:pt x="1631729" y="1329364"/>
                </a:lnTo>
                <a:lnTo>
                  <a:pt x="1642845" y="1325873"/>
                </a:lnTo>
                <a:lnTo>
                  <a:pt x="1653961" y="1322381"/>
                </a:lnTo>
                <a:lnTo>
                  <a:pt x="1665395" y="1319207"/>
                </a:lnTo>
                <a:lnTo>
                  <a:pt x="1677147" y="1316668"/>
                </a:lnTo>
                <a:lnTo>
                  <a:pt x="1688898" y="1314128"/>
                </a:lnTo>
                <a:lnTo>
                  <a:pt x="1700650" y="1311589"/>
                </a:lnTo>
                <a:lnTo>
                  <a:pt x="1712719" y="1309367"/>
                </a:lnTo>
                <a:lnTo>
                  <a:pt x="1724788" y="1307463"/>
                </a:lnTo>
                <a:lnTo>
                  <a:pt x="1737492" y="1305876"/>
                </a:lnTo>
                <a:lnTo>
                  <a:pt x="1749562" y="1304289"/>
                </a:lnTo>
                <a:lnTo>
                  <a:pt x="1762584" y="1303336"/>
                </a:lnTo>
                <a:lnTo>
                  <a:pt x="1775605" y="1302067"/>
                </a:lnTo>
                <a:lnTo>
                  <a:pt x="1788627" y="1301432"/>
                </a:lnTo>
                <a:lnTo>
                  <a:pt x="1801649" y="1301114"/>
                </a:lnTo>
                <a:lnTo>
                  <a:pt x="1828964" y="1300162"/>
                </a:lnTo>
                <a:close/>
                <a:moveTo>
                  <a:pt x="482892" y="267900"/>
                </a:moveTo>
                <a:lnTo>
                  <a:pt x="467356" y="268218"/>
                </a:lnTo>
                <a:lnTo>
                  <a:pt x="452454" y="268852"/>
                </a:lnTo>
                <a:lnTo>
                  <a:pt x="437869" y="270440"/>
                </a:lnTo>
                <a:lnTo>
                  <a:pt x="424235" y="272344"/>
                </a:lnTo>
                <a:lnTo>
                  <a:pt x="411235" y="275201"/>
                </a:lnTo>
                <a:lnTo>
                  <a:pt x="398870" y="278057"/>
                </a:lnTo>
                <a:lnTo>
                  <a:pt x="387138" y="281549"/>
                </a:lnTo>
                <a:lnTo>
                  <a:pt x="376041" y="285675"/>
                </a:lnTo>
                <a:lnTo>
                  <a:pt x="365895" y="290754"/>
                </a:lnTo>
                <a:lnTo>
                  <a:pt x="356066" y="296150"/>
                </a:lnTo>
                <a:lnTo>
                  <a:pt x="346871" y="301863"/>
                </a:lnTo>
                <a:lnTo>
                  <a:pt x="338627" y="308212"/>
                </a:lnTo>
                <a:lnTo>
                  <a:pt x="331017" y="315512"/>
                </a:lnTo>
                <a:lnTo>
                  <a:pt x="323725" y="323130"/>
                </a:lnTo>
                <a:lnTo>
                  <a:pt x="317701" y="331383"/>
                </a:lnTo>
                <a:lnTo>
                  <a:pt x="311993" y="339953"/>
                </a:lnTo>
                <a:lnTo>
                  <a:pt x="306603" y="349158"/>
                </a:lnTo>
                <a:lnTo>
                  <a:pt x="301530" y="358680"/>
                </a:lnTo>
                <a:lnTo>
                  <a:pt x="297091" y="368837"/>
                </a:lnTo>
                <a:lnTo>
                  <a:pt x="292652" y="378994"/>
                </a:lnTo>
                <a:lnTo>
                  <a:pt x="288848" y="389786"/>
                </a:lnTo>
                <a:lnTo>
                  <a:pt x="285677" y="400896"/>
                </a:lnTo>
                <a:lnTo>
                  <a:pt x="282189" y="412323"/>
                </a:lnTo>
                <a:lnTo>
                  <a:pt x="279336" y="424067"/>
                </a:lnTo>
                <a:lnTo>
                  <a:pt x="276799" y="436446"/>
                </a:lnTo>
                <a:lnTo>
                  <a:pt x="274580" y="449142"/>
                </a:lnTo>
                <a:lnTo>
                  <a:pt x="272677" y="462156"/>
                </a:lnTo>
                <a:lnTo>
                  <a:pt x="271092" y="475488"/>
                </a:lnTo>
                <a:lnTo>
                  <a:pt x="269824" y="488819"/>
                </a:lnTo>
                <a:lnTo>
                  <a:pt x="269190" y="503102"/>
                </a:lnTo>
                <a:lnTo>
                  <a:pt x="268555" y="517386"/>
                </a:lnTo>
                <a:lnTo>
                  <a:pt x="268238" y="532304"/>
                </a:lnTo>
                <a:lnTo>
                  <a:pt x="268238" y="715134"/>
                </a:lnTo>
                <a:lnTo>
                  <a:pt x="268555" y="725926"/>
                </a:lnTo>
                <a:lnTo>
                  <a:pt x="269190" y="736083"/>
                </a:lnTo>
                <a:lnTo>
                  <a:pt x="270141" y="746557"/>
                </a:lnTo>
                <a:lnTo>
                  <a:pt x="271726" y="756397"/>
                </a:lnTo>
                <a:lnTo>
                  <a:pt x="273311" y="766554"/>
                </a:lnTo>
                <a:lnTo>
                  <a:pt x="275531" y="776077"/>
                </a:lnTo>
                <a:lnTo>
                  <a:pt x="278384" y="785282"/>
                </a:lnTo>
                <a:lnTo>
                  <a:pt x="281238" y="793852"/>
                </a:lnTo>
                <a:lnTo>
                  <a:pt x="284726" y="802739"/>
                </a:lnTo>
                <a:lnTo>
                  <a:pt x="288531" y="811627"/>
                </a:lnTo>
                <a:lnTo>
                  <a:pt x="292652" y="819562"/>
                </a:lnTo>
                <a:lnTo>
                  <a:pt x="297408" y="827497"/>
                </a:lnTo>
                <a:lnTo>
                  <a:pt x="302481" y="835750"/>
                </a:lnTo>
                <a:lnTo>
                  <a:pt x="307555" y="843368"/>
                </a:lnTo>
                <a:lnTo>
                  <a:pt x="313896" y="850668"/>
                </a:lnTo>
                <a:lnTo>
                  <a:pt x="319920" y="857334"/>
                </a:lnTo>
                <a:lnTo>
                  <a:pt x="326896" y="864317"/>
                </a:lnTo>
                <a:lnTo>
                  <a:pt x="333554" y="870983"/>
                </a:lnTo>
                <a:lnTo>
                  <a:pt x="341164" y="876696"/>
                </a:lnTo>
                <a:lnTo>
                  <a:pt x="349407" y="881775"/>
                </a:lnTo>
                <a:lnTo>
                  <a:pt x="357651" y="886853"/>
                </a:lnTo>
                <a:lnTo>
                  <a:pt x="366529" y="891615"/>
                </a:lnTo>
                <a:lnTo>
                  <a:pt x="375724" y="895741"/>
                </a:lnTo>
                <a:lnTo>
                  <a:pt x="385553" y="899550"/>
                </a:lnTo>
                <a:lnTo>
                  <a:pt x="395699" y="902724"/>
                </a:lnTo>
                <a:lnTo>
                  <a:pt x="406162" y="905581"/>
                </a:lnTo>
                <a:lnTo>
                  <a:pt x="417260" y="907803"/>
                </a:lnTo>
                <a:lnTo>
                  <a:pt x="428674" y="909707"/>
                </a:lnTo>
                <a:lnTo>
                  <a:pt x="440723" y="911294"/>
                </a:lnTo>
                <a:lnTo>
                  <a:pt x="452771" y="912564"/>
                </a:lnTo>
                <a:lnTo>
                  <a:pt x="465771" y="913199"/>
                </a:lnTo>
                <a:lnTo>
                  <a:pt x="478771" y="913199"/>
                </a:lnTo>
                <a:lnTo>
                  <a:pt x="491453" y="913199"/>
                </a:lnTo>
                <a:lnTo>
                  <a:pt x="503502" y="912564"/>
                </a:lnTo>
                <a:lnTo>
                  <a:pt x="515550" y="911294"/>
                </a:lnTo>
                <a:lnTo>
                  <a:pt x="526648" y="909707"/>
                </a:lnTo>
                <a:lnTo>
                  <a:pt x="537745" y="907485"/>
                </a:lnTo>
                <a:lnTo>
                  <a:pt x="547891" y="904946"/>
                </a:lnTo>
                <a:lnTo>
                  <a:pt x="557403" y="901772"/>
                </a:lnTo>
                <a:lnTo>
                  <a:pt x="566915" y="898280"/>
                </a:lnTo>
                <a:lnTo>
                  <a:pt x="575793" y="894471"/>
                </a:lnTo>
                <a:lnTo>
                  <a:pt x="584671" y="890027"/>
                </a:lnTo>
                <a:lnTo>
                  <a:pt x="592280" y="884949"/>
                </a:lnTo>
                <a:lnTo>
                  <a:pt x="599890" y="879553"/>
                </a:lnTo>
                <a:lnTo>
                  <a:pt x="607183" y="873839"/>
                </a:lnTo>
                <a:lnTo>
                  <a:pt x="613524" y="867809"/>
                </a:lnTo>
                <a:lnTo>
                  <a:pt x="619865" y="860826"/>
                </a:lnTo>
                <a:lnTo>
                  <a:pt x="625572" y="853525"/>
                </a:lnTo>
                <a:lnTo>
                  <a:pt x="630328" y="845907"/>
                </a:lnTo>
                <a:lnTo>
                  <a:pt x="635401" y="838289"/>
                </a:lnTo>
                <a:lnTo>
                  <a:pt x="640157" y="830671"/>
                </a:lnTo>
                <a:lnTo>
                  <a:pt x="644279" y="823054"/>
                </a:lnTo>
                <a:lnTo>
                  <a:pt x="648401" y="815118"/>
                </a:lnTo>
                <a:lnTo>
                  <a:pt x="651889" y="807500"/>
                </a:lnTo>
                <a:lnTo>
                  <a:pt x="655060" y="799248"/>
                </a:lnTo>
                <a:lnTo>
                  <a:pt x="657913" y="790995"/>
                </a:lnTo>
                <a:lnTo>
                  <a:pt x="660133" y="782742"/>
                </a:lnTo>
                <a:lnTo>
                  <a:pt x="662669" y="774490"/>
                </a:lnTo>
                <a:lnTo>
                  <a:pt x="664572" y="766554"/>
                </a:lnTo>
                <a:lnTo>
                  <a:pt x="666157" y="757984"/>
                </a:lnTo>
                <a:lnTo>
                  <a:pt x="667108" y="749097"/>
                </a:lnTo>
                <a:lnTo>
                  <a:pt x="668059" y="740844"/>
                </a:lnTo>
                <a:lnTo>
                  <a:pt x="668693" y="731956"/>
                </a:lnTo>
                <a:lnTo>
                  <a:pt x="668693" y="723069"/>
                </a:lnTo>
                <a:lnTo>
                  <a:pt x="668693" y="519925"/>
                </a:lnTo>
                <a:lnTo>
                  <a:pt x="668693" y="507229"/>
                </a:lnTo>
                <a:lnTo>
                  <a:pt x="668059" y="494532"/>
                </a:lnTo>
                <a:lnTo>
                  <a:pt x="667108" y="481836"/>
                </a:lnTo>
                <a:lnTo>
                  <a:pt x="666157" y="470092"/>
                </a:lnTo>
                <a:lnTo>
                  <a:pt x="664889" y="458347"/>
                </a:lnTo>
                <a:lnTo>
                  <a:pt x="662986" y="446286"/>
                </a:lnTo>
                <a:lnTo>
                  <a:pt x="660767" y="434859"/>
                </a:lnTo>
                <a:lnTo>
                  <a:pt x="658230" y="423749"/>
                </a:lnTo>
                <a:lnTo>
                  <a:pt x="655694" y="412640"/>
                </a:lnTo>
                <a:lnTo>
                  <a:pt x="652523" y="401848"/>
                </a:lnTo>
                <a:lnTo>
                  <a:pt x="649352" y="391373"/>
                </a:lnTo>
                <a:lnTo>
                  <a:pt x="645231" y="380899"/>
                </a:lnTo>
                <a:lnTo>
                  <a:pt x="641426" y="371059"/>
                </a:lnTo>
                <a:lnTo>
                  <a:pt x="636987" y="361219"/>
                </a:lnTo>
                <a:lnTo>
                  <a:pt x="632548" y="351380"/>
                </a:lnTo>
                <a:lnTo>
                  <a:pt x="627475" y="341857"/>
                </a:lnTo>
                <a:lnTo>
                  <a:pt x="622085" y="333287"/>
                </a:lnTo>
                <a:lnTo>
                  <a:pt x="616377" y="324717"/>
                </a:lnTo>
                <a:lnTo>
                  <a:pt x="609719" y="316782"/>
                </a:lnTo>
                <a:lnTo>
                  <a:pt x="603061" y="309481"/>
                </a:lnTo>
                <a:lnTo>
                  <a:pt x="595768" y="302816"/>
                </a:lnTo>
                <a:lnTo>
                  <a:pt x="587841" y="296785"/>
                </a:lnTo>
                <a:lnTo>
                  <a:pt x="579598" y="291389"/>
                </a:lnTo>
                <a:lnTo>
                  <a:pt x="571037" y="286628"/>
                </a:lnTo>
                <a:lnTo>
                  <a:pt x="561208" y="281866"/>
                </a:lnTo>
                <a:lnTo>
                  <a:pt x="551696" y="278057"/>
                </a:lnTo>
                <a:lnTo>
                  <a:pt x="541550" y="275201"/>
                </a:lnTo>
                <a:lnTo>
                  <a:pt x="530769" y="272344"/>
                </a:lnTo>
                <a:lnTo>
                  <a:pt x="519672" y="270440"/>
                </a:lnTo>
                <a:lnTo>
                  <a:pt x="507941" y="268852"/>
                </a:lnTo>
                <a:lnTo>
                  <a:pt x="495575" y="268218"/>
                </a:lnTo>
                <a:lnTo>
                  <a:pt x="482892" y="267900"/>
                </a:lnTo>
                <a:close/>
                <a:moveTo>
                  <a:pt x="478771" y="15875"/>
                </a:moveTo>
                <a:lnTo>
                  <a:pt x="498746" y="16193"/>
                </a:lnTo>
                <a:lnTo>
                  <a:pt x="518087" y="16827"/>
                </a:lnTo>
                <a:lnTo>
                  <a:pt x="538062" y="18732"/>
                </a:lnTo>
                <a:lnTo>
                  <a:pt x="558037" y="21271"/>
                </a:lnTo>
                <a:lnTo>
                  <a:pt x="577695" y="23811"/>
                </a:lnTo>
                <a:lnTo>
                  <a:pt x="597671" y="27619"/>
                </a:lnTo>
                <a:lnTo>
                  <a:pt x="617963" y="31746"/>
                </a:lnTo>
                <a:lnTo>
                  <a:pt x="637621" y="36507"/>
                </a:lnTo>
                <a:lnTo>
                  <a:pt x="647767" y="39046"/>
                </a:lnTo>
                <a:lnTo>
                  <a:pt x="657596" y="42220"/>
                </a:lnTo>
                <a:lnTo>
                  <a:pt x="667425" y="45077"/>
                </a:lnTo>
                <a:lnTo>
                  <a:pt x="676937" y="48569"/>
                </a:lnTo>
                <a:lnTo>
                  <a:pt x="686766" y="52378"/>
                </a:lnTo>
                <a:lnTo>
                  <a:pt x="696278" y="56187"/>
                </a:lnTo>
                <a:lnTo>
                  <a:pt x="705473" y="60630"/>
                </a:lnTo>
                <a:lnTo>
                  <a:pt x="714668" y="65074"/>
                </a:lnTo>
                <a:lnTo>
                  <a:pt x="723546" y="69835"/>
                </a:lnTo>
                <a:lnTo>
                  <a:pt x="732741" y="74279"/>
                </a:lnTo>
                <a:lnTo>
                  <a:pt x="741619" y="79675"/>
                </a:lnTo>
                <a:lnTo>
                  <a:pt x="750497" y="85071"/>
                </a:lnTo>
                <a:lnTo>
                  <a:pt x="758740" y="90467"/>
                </a:lnTo>
                <a:lnTo>
                  <a:pt x="767618" y="96498"/>
                </a:lnTo>
                <a:lnTo>
                  <a:pt x="776179" y="102529"/>
                </a:lnTo>
                <a:lnTo>
                  <a:pt x="784423" y="108560"/>
                </a:lnTo>
                <a:lnTo>
                  <a:pt x="792349" y="115225"/>
                </a:lnTo>
                <a:lnTo>
                  <a:pt x="800593" y="122208"/>
                </a:lnTo>
                <a:lnTo>
                  <a:pt x="808203" y="129191"/>
                </a:lnTo>
                <a:lnTo>
                  <a:pt x="815812" y="136492"/>
                </a:lnTo>
                <a:lnTo>
                  <a:pt x="823105" y="144110"/>
                </a:lnTo>
                <a:lnTo>
                  <a:pt x="829763" y="152362"/>
                </a:lnTo>
                <a:lnTo>
                  <a:pt x="836739" y="160298"/>
                </a:lnTo>
                <a:lnTo>
                  <a:pt x="843714" y="168868"/>
                </a:lnTo>
                <a:lnTo>
                  <a:pt x="850055" y="177120"/>
                </a:lnTo>
                <a:lnTo>
                  <a:pt x="856397" y="186325"/>
                </a:lnTo>
                <a:lnTo>
                  <a:pt x="862421" y="195530"/>
                </a:lnTo>
                <a:lnTo>
                  <a:pt x="868128" y="204735"/>
                </a:lnTo>
                <a:lnTo>
                  <a:pt x="873835" y="214575"/>
                </a:lnTo>
                <a:lnTo>
                  <a:pt x="879226" y="224415"/>
                </a:lnTo>
                <a:lnTo>
                  <a:pt x="884616" y="234572"/>
                </a:lnTo>
                <a:lnTo>
                  <a:pt x="889372" y="245364"/>
                </a:lnTo>
                <a:lnTo>
                  <a:pt x="894128" y="255839"/>
                </a:lnTo>
                <a:lnTo>
                  <a:pt x="898567" y="266948"/>
                </a:lnTo>
                <a:lnTo>
                  <a:pt x="903006" y="278375"/>
                </a:lnTo>
                <a:lnTo>
                  <a:pt x="906810" y="290436"/>
                </a:lnTo>
                <a:lnTo>
                  <a:pt x="909981" y="302181"/>
                </a:lnTo>
                <a:lnTo>
                  <a:pt x="913469" y="314877"/>
                </a:lnTo>
                <a:lnTo>
                  <a:pt x="916322" y="327574"/>
                </a:lnTo>
                <a:lnTo>
                  <a:pt x="918859" y="340905"/>
                </a:lnTo>
                <a:lnTo>
                  <a:pt x="921078" y="354236"/>
                </a:lnTo>
                <a:lnTo>
                  <a:pt x="922981" y="367885"/>
                </a:lnTo>
                <a:lnTo>
                  <a:pt x="924883" y="382169"/>
                </a:lnTo>
                <a:lnTo>
                  <a:pt x="926151" y="396769"/>
                </a:lnTo>
                <a:lnTo>
                  <a:pt x="927420" y="411053"/>
                </a:lnTo>
                <a:lnTo>
                  <a:pt x="928054" y="426606"/>
                </a:lnTo>
                <a:lnTo>
                  <a:pt x="928371" y="442159"/>
                </a:lnTo>
                <a:lnTo>
                  <a:pt x="928688" y="457713"/>
                </a:lnTo>
                <a:lnTo>
                  <a:pt x="928688" y="744018"/>
                </a:lnTo>
                <a:lnTo>
                  <a:pt x="928371" y="758936"/>
                </a:lnTo>
                <a:lnTo>
                  <a:pt x="928054" y="773220"/>
                </a:lnTo>
                <a:lnTo>
                  <a:pt x="927420" y="787503"/>
                </a:lnTo>
                <a:lnTo>
                  <a:pt x="926151" y="801152"/>
                </a:lnTo>
                <a:lnTo>
                  <a:pt x="924883" y="815118"/>
                </a:lnTo>
                <a:lnTo>
                  <a:pt x="922981" y="828132"/>
                </a:lnTo>
                <a:lnTo>
                  <a:pt x="921078" y="841146"/>
                </a:lnTo>
                <a:lnTo>
                  <a:pt x="918859" y="853525"/>
                </a:lnTo>
                <a:lnTo>
                  <a:pt x="916322" y="865904"/>
                </a:lnTo>
                <a:lnTo>
                  <a:pt x="913469" y="877648"/>
                </a:lnTo>
                <a:lnTo>
                  <a:pt x="909981" y="889075"/>
                </a:lnTo>
                <a:lnTo>
                  <a:pt x="906810" y="900502"/>
                </a:lnTo>
                <a:lnTo>
                  <a:pt x="903006" y="911294"/>
                </a:lnTo>
                <a:lnTo>
                  <a:pt x="898567" y="922086"/>
                </a:lnTo>
                <a:lnTo>
                  <a:pt x="894128" y="932243"/>
                </a:lnTo>
                <a:lnTo>
                  <a:pt x="889372" y="942400"/>
                </a:lnTo>
                <a:lnTo>
                  <a:pt x="884616" y="951923"/>
                </a:lnTo>
                <a:lnTo>
                  <a:pt x="879226" y="961445"/>
                </a:lnTo>
                <a:lnTo>
                  <a:pt x="873835" y="970650"/>
                </a:lnTo>
                <a:lnTo>
                  <a:pt x="868445" y="979855"/>
                </a:lnTo>
                <a:lnTo>
                  <a:pt x="862738" y="988108"/>
                </a:lnTo>
                <a:lnTo>
                  <a:pt x="856714" y="996995"/>
                </a:lnTo>
                <a:lnTo>
                  <a:pt x="850373" y="1004931"/>
                </a:lnTo>
                <a:lnTo>
                  <a:pt x="844031" y="1013183"/>
                </a:lnTo>
                <a:lnTo>
                  <a:pt x="837690" y="1020801"/>
                </a:lnTo>
                <a:lnTo>
                  <a:pt x="830714" y="1028419"/>
                </a:lnTo>
                <a:lnTo>
                  <a:pt x="823739" y="1035719"/>
                </a:lnTo>
                <a:lnTo>
                  <a:pt x="816763" y="1042385"/>
                </a:lnTo>
                <a:lnTo>
                  <a:pt x="809154" y="1049368"/>
                </a:lnTo>
                <a:lnTo>
                  <a:pt x="801861" y="1056034"/>
                </a:lnTo>
                <a:lnTo>
                  <a:pt x="794252" y="1062382"/>
                </a:lnTo>
                <a:lnTo>
                  <a:pt x="786325" y="1068095"/>
                </a:lnTo>
                <a:lnTo>
                  <a:pt x="778398" y="1074126"/>
                </a:lnTo>
                <a:lnTo>
                  <a:pt x="769838" y="1079522"/>
                </a:lnTo>
                <a:lnTo>
                  <a:pt x="761911" y="1085236"/>
                </a:lnTo>
                <a:lnTo>
                  <a:pt x="753350" y="1090314"/>
                </a:lnTo>
                <a:lnTo>
                  <a:pt x="744789" y="1095393"/>
                </a:lnTo>
                <a:lnTo>
                  <a:pt x="735911" y="1100154"/>
                </a:lnTo>
                <a:lnTo>
                  <a:pt x="727034" y="1104915"/>
                </a:lnTo>
                <a:lnTo>
                  <a:pt x="718473" y="1109042"/>
                </a:lnTo>
                <a:lnTo>
                  <a:pt x="709278" y="1113168"/>
                </a:lnTo>
                <a:lnTo>
                  <a:pt x="700083" y="1116977"/>
                </a:lnTo>
                <a:lnTo>
                  <a:pt x="690571" y="1120786"/>
                </a:lnTo>
                <a:lnTo>
                  <a:pt x="681059" y="1124277"/>
                </a:lnTo>
                <a:lnTo>
                  <a:pt x="671230" y="1127769"/>
                </a:lnTo>
                <a:lnTo>
                  <a:pt x="661718" y="1130943"/>
                </a:lnTo>
                <a:lnTo>
                  <a:pt x="651889" y="1133800"/>
                </a:lnTo>
                <a:lnTo>
                  <a:pt x="642060" y="1136656"/>
                </a:lnTo>
                <a:lnTo>
                  <a:pt x="621768" y="1141100"/>
                </a:lnTo>
                <a:lnTo>
                  <a:pt x="601475" y="1145544"/>
                </a:lnTo>
                <a:lnTo>
                  <a:pt x="581183" y="1149353"/>
                </a:lnTo>
                <a:lnTo>
                  <a:pt x="560891" y="1151892"/>
                </a:lnTo>
                <a:lnTo>
                  <a:pt x="540281" y="1154114"/>
                </a:lnTo>
                <a:lnTo>
                  <a:pt x="519989" y="1155701"/>
                </a:lnTo>
                <a:lnTo>
                  <a:pt x="499380" y="1156971"/>
                </a:lnTo>
                <a:lnTo>
                  <a:pt x="478771" y="1157288"/>
                </a:lnTo>
                <a:lnTo>
                  <a:pt x="452137" y="1156971"/>
                </a:lnTo>
                <a:lnTo>
                  <a:pt x="425820" y="1155384"/>
                </a:lnTo>
                <a:lnTo>
                  <a:pt x="400138" y="1153479"/>
                </a:lnTo>
                <a:lnTo>
                  <a:pt x="375407" y="1150623"/>
                </a:lnTo>
                <a:lnTo>
                  <a:pt x="350993" y="1147448"/>
                </a:lnTo>
                <a:lnTo>
                  <a:pt x="327530" y="1142687"/>
                </a:lnTo>
                <a:lnTo>
                  <a:pt x="315798" y="1140465"/>
                </a:lnTo>
                <a:lnTo>
                  <a:pt x="304701" y="1137609"/>
                </a:lnTo>
                <a:lnTo>
                  <a:pt x="293604" y="1135069"/>
                </a:lnTo>
                <a:lnTo>
                  <a:pt x="282506" y="1131895"/>
                </a:lnTo>
                <a:lnTo>
                  <a:pt x="271409" y="1128721"/>
                </a:lnTo>
                <a:lnTo>
                  <a:pt x="260946" y="1125230"/>
                </a:lnTo>
                <a:lnTo>
                  <a:pt x="250483" y="1121421"/>
                </a:lnTo>
                <a:lnTo>
                  <a:pt x="240019" y="1117612"/>
                </a:lnTo>
                <a:lnTo>
                  <a:pt x="230190" y="1113803"/>
                </a:lnTo>
                <a:lnTo>
                  <a:pt x="220044" y="1109359"/>
                </a:lnTo>
                <a:lnTo>
                  <a:pt x="210215" y="1104915"/>
                </a:lnTo>
                <a:lnTo>
                  <a:pt x="200703" y="1100154"/>
                </a:lnTo>
                <a:lnTo>
                  <a:pt x="191191" y="1095393"/>
                </a:lnTo>
                <a:lnTo>
                  <a:pt x="181996" y="1090314"/>
                </a:lnTo>
                <a:lnTo>
                  <a:pt x="172801" y="1084918"/>
                </a:lnTo>
                <a:lnTo>
                  <a:pt x="163923" y="1079522"/>
                </a:lnTo>
                <a:lnTo>
                  <a:pt x="155363" y="1073809"/>
                </a:lnTo>
                <a:lnTo>
                  <a:pt x="146802" y="1068095"/>
                </a:lnTo>
                <a:lnTo>
                  <a:pt x="138558" y="1062065"/>
                </a:lnTo>
                <a:lnTo>
                  <a:pt x="129997" y="1056034"/>
                </a:lnTo>
                <a:lnTo>
                  <a:pt x="122071" y="1049368"/>
                </a:lnTo>
                <a:lnTo>
                  <a:pt x="114461" y="1043020"/>
                </a:lnTo>
                <a:lnTo>
                  <a:pt x="107169" y="1036037"/>
                </a:lnTo>
                <a:lnTo>
                  <a:pt x="99876" y="1028736"/>
                </a:lnTo>
                <a:lnTo>
                  <a:pt x="92583" y="1021436"/>
                </a:lnTo>
                <a:lnTo>
                  <a:pt x="86242" y="1014135"/>
                </a:lnTo>
                <a:lnTo>
                  <a:pt x="79584" y="1006518"/>
                </a:lnTo>
                <a:lnTo>
                  <a:pt x="73242" y="998582"/>
                </a:lnTo>
                <a:lnTo>
                  <a:pt x="67535" y="990647"/>
                </a:lnTo>
                <a:lnTo>
                  <a:pt x="61511" y="982077"/>
                </a:lnTo>
                <a:lnTo>
                  <a:pt x="56438" y="973189"/>
                </a:lnTo>
                <a:lnTo>
                  <a:pt x="51048" y="964619"/>
                </a:lnTo>
                <a:lnTo>
                  <a:pt x="45975" y="955732"/>
                </a:lnTo>
                <a:lnTo>
                  <a:pt x="41536" y="946527"/>
                </a:lnTo>
                <a:lnTo>
                  <a:pt x="36780" y="937004"/>
                </a:lnTo>
                <a:lnTo>
                  <a:pt x="32658" y="927482"/>
                </a:lnTo>
                <a:lnTo>
                  <a:pt x="28853" y="917325"/>
                </a:lnTo>
                <a:lnTo>
                  <a:pt x="25048" y="907485"/>
                </a:lnTo>
                <a:lnTo>
                  <a:pt x="21561" y="897328"/>
                </a:lnTo>
                <a:lnTo>
                  <a:pt x="18390" y="886536"/>
                </a:lnTo>
                <a:lnTo>
                  <a:pt x="15536" y="875744"/>
                </a:lnTo>
                <a:lnTo>
                  <a:pt x="12683" y="864952"/>
                </a:lnTo>
                <a:lnTo>
                  <a:pt x="10463" y="854160"/>
                </a:lnTo>
                <a:lnTo>
                  <a:pt x="8244" y="842416"/>
                </a:lnTo>
                <a:lnTo>
                  <a:pt x="6341" y="830989"/>
                </a:lnTo>
                <a:lnTo>
                  <a:pt x="4756" y="819245"/>
                </a:lnTo>
                <a:lnTo>
                  <a:pt x="3171" y="806866"/>
                </a:lnTo>
                <a:lnTo>
                  <a:pt x="2219" y="795121"/>
                </a:lnTo>
                <a:lnTo>
                  <a:pt x="1268" y="782425"/>
                </a:lnTo>
                <a:lnTo>
                  <a:pt x="634" y="769728"/>
                </a:lnTo>
                <a:lnTo>
                  <a:pt x="0" y="756714"/>
                </a:lnTo>
                <a:lnTo>
                  <a:pt x="0" y="744018"/>
                </a:lnTo>
                <a:lnTo>
                  <a:pt x="0" y="478344"/>
                </a:lnTo>
                <a:lnTo>
                  <a:pt x="0" y="464061"/>
                </a:lnTo>
                <a:lnTo>
                  <a:pt x="634" y="449777"/>
                </a:lnTo>
                <a:lnTo>
                  <a:pt x="1268" y="436129"/>
                </a:lnTo>
                <a:lnTo>
                  <a:pt x="2219" y="422162"/>
                </a:lnTo>
                <a:lnTo>
                  <a:pt x="3171" y="408831"/>
                </a:lnTo>
                <a:lnTo>
                  <a:pt x="4756" y="395817"/>
                </a:lnTo>
                <a:lnTo>
                  <a:pt x="6341" y="382803"/>
                </a:lnTo>
                <a:lnTo>
                  <a:pt x="8244" y="369789"/>
                </a:lnTo>
                <a:lnTo>
                  <a:pt x="10463" y="357728"/>
                </a:lnTo>
                <a:lnTo>
                  <a:pt x="12683" y="345031"/>
                </a:lnTo>
                <a:lnTo>
                  <a:pt x="15536" y="333287"/>
                </a:lnTo>
                <a:lnTo>
                  <a:pt x="18390" y="321225"/>
                </a:lnTo>
                <a:lnTo>
                  <a:pt x="21561" y="309481"/>
                </a:lnTo>
                <a:lnTo>
                  <a:pt x="25048" y="298372"/>
                </a:lnTo>
                <a:lnTo>
                  <a:pt x="28853" y="286945"/>
                </a:lnTo>
                <a:lnTo>
                  <a:pt x="32658" y="276153"/>
                </a:lnTo>
                <a:lnTo>
                  <a:pt x="36780" y="265361"/>
                </a:lnTo>
                <a:lnTo>
                  <a:pt x="41536" y="254886"/>
                </a:lnTo>
                <a:lnTo>
                  <a:pt x="45975" y="244412"/>
                </a:lnTo>
                <a:lnTo>
                  <a:pt x="51048" y="234572"/>
                </a:lnTo>
                <a:lnTo>
                  <a:pt x="56438" y="224415"/>
                </a:lnTo>
                <a:lnTo>
                  <a:pt x="61511" y="214892"/>
                </a:lnTo>
                <a:lnTo>
                  <a:pt x="67535" y="205688"/>
                </a:lnTo>
                <a:lnTo>
                  <a:pt x="73242" y="196800"/>
                </a:lnTo>
                <a:lnTo>
                  <a:pt x="79584" y="187595"/>
                </a:lnTo>
                <a:lnTo>
                  <a:pt x="86242" y="179025"/>
                </a:lnTo>
                <a:lnTo>
                  <a:pt x="92583" y="170137"/>
                </a:lnTo>
                <a:lnTo>
                  <a:pt x="99876" y="162202"/>
                </a:lnTo>
                <a:lnTo>
                  <a:pt x="107169" y="154267"/>
                </a:lnTo>
                <a:lnTo>
                  <a:pt x="114461" y="146649"/>
                </a:lnTo>
                <a:lnTo>
                  <a:pt x="122071" y="139031"/>
                </a:lnTo>
                <a:lnTo>
                  <a:pt x="129997" y="131731"/>
                </a:lnTo>
                <a:lnTo>
                  <a:pt x="138558" y="124430"/>
                </a:lnTo>
                <a:lnTo>
                  <a:pt x="146802" y="117447"/>
                </a:lnTo>
                <a:lnTo>
                  <a:pt x="155363" y="111099"/>
                </a:lnTo>
                <a:lnTo>
                  <a:pt x="163923" y="104433"/>
                </a:lnTo>
                <a:lnTo>
                  <a:pt x="172801" y="98402"/>
                </a:lnTo>
                <a:lnTo>
                  <a:pt x="181996" y="92372"/>
                </a:lnTo>
                <a:lnTo>
                  <a:pt x="191191" y="86658"/>
                </a:lnTo>
                <a:lnTo>
                  <a:pt x="200703" y="80627"/>
                </a:lnTo>
                <a:lnTo>
                  <a:pt x="210215" y="75549"/>
                </a:lnTo>
                <a:lnTo>
                  <a:pt x="220044" y="70470"/>
                </a:lnTo>
                <a:lnTo>
                  <a:pt x="230190" y="65391"/>
                </a:lnTo>
                <a:lnTo>
                  <a:pt x="240019" y="60948"/>
                </a:lnTo>
                <a:lnTo>
                  <a:pt x="250483" y="56821"/>
                </a:lnTo>
                <a:lnTo>
                  <a:pt x="260946" y="52378"/>
                </a:lnTo>
                <a:lnTo>
                  <a:pt x="271409" y="48251"/>
                </a:lnTo>
                <a:lnTo>
                  <a:pt x="282506" y="44760"/>
                </a:lnTo>
                <a:lnTo>
                  <a:pt x="293604" y="41268"/>
                </a:lnTo>
                <a:lnTo>
                  <a:pt x="304701" y="38094"/>
                </a:lnTo>
                <a:lnTo>
                  <a:pt x="315798" y="34920"/>
                </a:lnTo>
                <a:lnTo>
                  <a:pt x="327530" y="32063"/>
                </a:lnTo>
                <a:lnTo>
                  <a:pt x="338944" y="29524"/>
                </a:lnTo>
                <a:lnTo>
                  <a:pt x="350993" y="27302"/>
                </a:lnTo>
                <a:lnTo>
                  <a:pt x="363041" y="25080"/>
                </a:lnTo>
                <a:lnTo>
                  <a:pt x="375407" y="23176"/>
                </a:lnTo>
                <a:lnTo>
                  <a:pt x="387455" y="21271"/>
                </a:lnTo>
                <a:lnTo>
                  <a:pt x="400138" y="20002"/>
                </a:lnTo>
                <a:lnTo>
                  <a:pt x="412821" y="18415"/>
                </a:lnTo>
                <a:lnTo>
                  <a:pt x="425820" y="17780"/>
                </a:lnTo>
                <a:lnTo>
                  <a:pt x="438820" y="16827"/>
                </a:lnTo>
                <a:lnTo>
                  <a:pt x="452137" y="16193"/>
                </a:lnTo>
                <a:lnTo>
                  <a:pt x="478771" y="15875"/>
                </a:lnTo>
                <a:close/>
                <a:moveTo>
                  <a:pt x="1689785" y="0"/>
                </a:moveTo>
                <a:lnTo>
                  <a:pt x="1882151" y="0"/>
                </a:lnTo>
                <a:lnTo>
                  <a:pt x="1892626" y="318"/>
                </a:lnTo>
                <a:lnTo>
                  <a:pt x="1902149" y="1270"/>
                </a:lnTo>
                <a:lnTo>
                  <a:pt x="1910402" y="3175"/>
                </a:lnTo>
                <a:lnTo>
                  <a:pt x="1914212" y="3810"/>
                </a:lnTo>
                <a:lnTo>
                  <a:pt x="1917069" y="5080"/>
                </a:lnTo>
                <a:lnTo>
                  <a:pt x="1920243" y="6667"/>
                </a:lnTo>
                <a:lnTo>
                  <a:pt x="1923100" y="8254"/>
                </a:lnTo>
                <a:lnTo>
                  <a:pt x="1925322" y="9524"/>
                </a:lnTo>
                <a:lnTo>
                  <a:pt x="1927227" y="11429"/>
                </a:lnTo>
                <a:lnTo>
                  <a:pt x="1928814" y="13968"/>
                </a:lnTo>
                <a:lnTo>
                  <a:pt x="1930083" y="15873"/>
                </a:lnTo>
                <a:lnTo>
                  <a:pt x="1931036" y="18095"/>
                </a:lnTo>
                <a:lnTo>
                  <a:pt x="1931671" y="20635"/>
                </a:lnTo>
                <a:lnTo>
                  <a:pt x="1931988" y="23492"/>
                </a:lnTo>
                <a:lnTo>
                  <a:pt x="1931988" y="26349"/>
                </a:lnTo>
                <a:lnTo>
                  <a:pt x="1931988" y="29841"/>
                </a:lnTo>
                <a:lnTo>
                  <a:pt x="1931353" y="33333"/>
                </a:lnTo>
                <a:lnTo>
                  <a:pt x="1929449" y="41270"/>
                </a:lnTo>
                <a:lnTo>
                  <a:pt x="1926909" y="50476"/>
                </a:lnTo>
                <a:lnTo>
                  <a:pt x="1922465" y="60952"/>
                </a:lnTo>
                <a:lnTo>
                  <a:pt x="1917069" y="72698"/>
                </a:lnTo>
                <a:lnTo>
                  <a:pt x="1910720" y="85397"/>
                </a:lnTo>
                <a:lnTo>
                  <a:pt x="1903101" y="99047"/>
                </a:lnTo>
                <a:lnTo>
                  <a:pt x="746050" y="2346338"/>
                </a:lnTo>
                <a:lnTo>
                  <a:pt x="738749" y="2360623"/>
                </a:lnTo>
                <a:lnTo>
                  <a:pt x="732401" y="2373322"/>
                </a:lnTo>
                <a:lnTo>
                  <a:pt x="725735" y="2384750"/>
                </a:lnTo>
                <a:lnTo>
                  <a:pt x="719703" y="2394591"/>
                </a:lnTo>
                <a:lnTo>
                  <a:pt x="713989" y="2403798"/>
                </a:lnTo>
                <a:lnTo>
                  <a:pt x="708593" y="2411417"/>
                </a:lnTo>
                <a:lnTo>
                  <a:pt x="703197" y="2418083"/>
                </a:lnTo>
                <a:lnTo>
                  <a:pt x="698753" y="2422845"/>
                </a:lnTo>
                <a:lnTo>
                  <a:pt x="693674" y="2427607"/>
                </a:lnTo>
                <a:lnTo>
                  <a:pt x="687960" y="2431416"/>
                </a:lnTo>
                <a:lnTo>
                  <a:pt x="681611" y="2434591"/>
                </a:lnTo>
                <a:lnTo>
                  <a:pt x="674310" y="2437131"/>
                </a:lnTo>
                <a:lnTo>
                  <a:pt x="666692" y="2439035"/>
                </a:lnTo>
                <a:lnTo>
                  <a:pt x="657803" y="2440623"/>
                </a:lnTo>
                <a:lnTo>
                  <a:pt x="648598" y="2441258"/>
                </a:lnTo>
                <a:lnTo>
                  <a:pt x="638757" y="2441575"/>
                </a:lnTo>
                <a:lnTo>
                  <a:pt x="450201" y="2441575"/>
                </a:lnTo>
                <a:lnTo>
                  <a:pt x="437503" y="2441258"/>
                </a:lnTo>
                <a:lnTo>
                  <a:pt x="426076" y="2440305"/>
                </a:lnTo>
                <a:lnTo>
                  <a:pt x="420679" y="2439353"/>
                </a:lnTo>
                <a:lnTo>
                  <a:pt x="415600" y="2438718"/>
                </a:lnTo>
                <a:lnTo>
                  <a:pt x="411156" y="2437448"/>
                </a:lnTo>
                <a:lnTo>
                  <a:pt x="406712" y="2435861"/>
                </a:lnTo>
                <a:lnTo>
                  <a:pt x="402903" y="2434591"/>
                </a:lnTo>
                <a:lnTo>
                  <a:pt x="399094" y="2433004"/>
                </a:lnTo>
                <a:lnTo>
                  <a:pt x="396237" y="2431099"/>
                </a:lnTo>
                <a:lnTo>
                  <a:pt x="393063" y="2429194"/>
                </a:lnTo>
                <a:lnTo>
                  <a:pt x="390523" y="2426655"/>
                </a:lnTo>
                <a:lnTo>
                  <a:pt x="387666" y="2424432"/>
                </a:lnTo>
                <a:lnTo>
                  <a:pt x="385762" y="2421893"/>
                </a:lnTo>
                <a:lnTo>
                  <a:pt x="384174" y="2419036"/>
                </a:lnTo>
                <a:lnTo>
                  <a:pt x="382905" y="2416178"/>
                </a:lnTo>
                <a:lnTo>
                  <a:pt x="381635" y="2412686"/>
                </a:lnTo>
                <a:lnTo>
                  <a:pt x="381317" y="2409194"/>
                </a:lnTo>
                <a:lnTo>
                  <a:pt x="381000" y="2405385"/>
                </a:lnTo>
                <a:lnTo>
                  <a:pt x="381000" y="2401258"/>
                </a:lnTo>
                <a:lnTo>
                  <a:pt x="381317" y="2396496"/>
                </a:lnTo>
                <a:lnTo>
                  <a:pt x="381952" y="2391734"/>
                </a:lnTo>
                <a:lnTo>
                  <a:pt x="383222" y="2386655"/>
                </a:lnTo>
                <a:lnTo>
                  <a:pt x="384809" y="2380941"/>
                </a:lnTo>
                <a:lnTo>
                  <a:pt x="386714" y="2375226"/>
                </a:lnTo>
                <a:lnTo>
                  <a:pt x="391158" y="2362845"/>
                </a:lnTo>
                <a:lnTo>
                  <a:pt x="397189" y="2349195"/>
                </a:lnTo>
                <a:lnTo>
                  <a:pt x="404808" y="2334274"/>
                </a:lnTo>
                <a:lnTo>
                  <a:pt x="1557732" y="91111"/>
                </a:lnTo>
                <a:lnTo>
                  <a:pt x="1564716" y="78095"/>
                </a:lnTo>
                <a:lnTo>
                  <a:pt x="1571382" y="66349"/>
                </a:lnTo>
                <a:lnTo>
                  <a:pt x="1578048" y="55556"/>
                </a:lnTo>
                <a:lnTo>
                  <a:pt x="1584397" y="46032"/>
                </a:lnTo>
                <a:lnTo>
                  <a:pt x="1590428" y="37460"/>
                </a:lnTo>
                <a:lnTo>
                  <a:pt x="1596459" y="30159"/>
                </a:lnTo>
                <a:lnTo>
                  <a:pt x="1601538" y="23810"/>
                </a:lnTo>
                <a:lnTo>
                  <a:pt x="1606934" y="18730"/>
                </a:lnTo>
                <a:lnTo>
                  <a:pt x="1609791" y="16508"/>
                </a:lnTo>
                <a:lnTo>
                  <a:pt x="1612648" y="14286"/>
                </a:lnTo>
                <a:lnTo>
                  <a:pt x="1616140" y="12381"/>
                </a:lnTo>
                <a:lnTo>
                  <a:pt x="1619949" y="10476"/>
                </a:lnTo>
                <a:lnTo>
                  <a:pt x="1623759" y="8889"/>
                </a:lnTo>
                <a:lnTo>
                  <a:pt x="1628520" y="7302"/>
                </a:lnTo>
                <a:lnTo>
                  <a:pt x="1638043" y="4762"/>
                </a:lnTo>
                <a:lnTo>
                  <a:pt x="1649153" y="2857"/>
                </a:lnTo>
                <a:lnTo>
                  <a:pt x="1661216" y="1270"/>
                </a:lnTo>
                <a:lnTo>
                  <a:pt x="1674865" y="318"/>
                </a:lnTo>
                <a:lnTo>
                  <a:pt x="168978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5" name="KSO_Shape"/>
          <p:cNvSpPr/>
          <p:nvPr/>
        </p:nvSpPr>
        <p:spPr bwMode="auto">
          <a:xfrm>
            <a:off x="8351653" y="1723003"/>
            <a:ext cx="234440" cy="273379"/>
          </a:xfrm>
          <a:custGeom>
            <a:avLst/>
            <a:gdLst>
              <a:gd name="T0" fmla="*/ 1294408 w 4459"/>
              <a:gd name="T1" fmla="*/ 0 h 6060"/>
              <a:gd name="T2" fmla="*/ 1401254 w 4459"/>
              <a:gd name="T3" fmla="*/ 630913 h 6060"/>
              <a:gd name="T4" fmla="*/ 1401254 w 4459"/>
              <a:gd name="T5" fmla="*/ 1222218 h 6060"/>
              <a:gd name="T6" fmla="*/ 1397797 w 4459"/>
              <a:gd name="T7" fmla="*/ 1275344 h 6060"/>
              <a:gd name="T8" fmla="*/ 1390569 w 4459"/>
              <a:gd name="T9" fmla="*/ 1327842 h 6060"/>
              <a:gd name="T10" fmla="*/ 1379256 w 4459"/>
              <a:gd name="T11" fmla="*/ 1378767 h 6060"/>
              <a:gd name="T12" fmla="*/ 1364486 w 4459"/>
              <a:gd name="T13" fmla="*/ 1428436 h 6060"/>
              <a:gd name="T14" fmla="*/ 1345945 w 4459"/>
              <a:gd name="T15" fmla="*/ 1476218 h 6060"/>
              <a:gd name="T16" fmla="*/ 1324576 w 4459"/>
              <a:gd name="T17" fmla="*/ 1522743 h 6060"/>
              <a:gd name="T18" fmla="*/ 1299436 w 4459"/>
              <a:gd name="T19" fmla="*/ 1566752 h 6060"/>
              <a:gd name="T20" fmla="*/ 1271468 w 4459"/>
              <a:gd name="T21" fmla="*/ 1609191 h 6060"/>
              <a:gd name="T22" fmla="*/ 1240985 w 4459"/>
              <a:gd name="T23" fmla="*/ 1649428 h 6060"/>
              <a:gd name="T24" fmla="*/ 1207360 w 4459"/>
              <a:gd name="T25" fmla="*/ 1687151 h 6060"/>
              <a:gd name="T26" fmla="*/ 1171221 w 4459"/>
              <a:gd name="T27" fmla="*/ 1722359 h 6060"/>
              <a:gd name="T28" fmla="*/ 1132568 w 4459"/>
              <a:gd name="T29" fmla="*/ 1755052 h 6060"/>
              <a:gd name="T30" fmla="*/ 1091715 w 4459"/>
              <a:gd name="T31" fmla="*/ 1785230 h 6060"/>
              <a:gd name="T32" fmla="*/ 1048662 w 4459"/>
              <a:gd name="T33" fmla="*/ 1811950 h 6060"/>
              <a:gd name="T34" fmla="*/ 1003724 w 4459"/>
              <a:gd name="T35" fmla="*/ 1835527 h 6060"/>
              <a:gd name="T36" fmla="*/ 956586 w 4459"/>
              <a:gd name="T37" fmla="*/ 1856275 h 6060"/>
              <a:gd name="T38" fmla="*/ 908191 w 4459"/>
              <a:gd name="T39" fmla="*/ 1873250 h 6060"/>
              <a:gd name="T40" fmla="*/ 858225 w 4459"/>
              <a:gd name="T41" fmla="*/ 1887082 h 6060"/>
              <a:gd name="T42" fmla="*/ 806687 w 4459"/>
              <a:gd name="T43" fmla="*/ 1897141 h 6060"/>
              <a:gd name="T44" fmla="*/ 754207 w 4459"/>
              <a:gd name="T45" fmla="*/ 1903114 h 6060"/>
              <a:gd name="T46" fmla="*/ 700470 w 4459"/>
              <a:gd name="T47" fmla="*/ 1905000 h 6060"/>
              <a:gd name="T48" fmla="*/ 682557 w 4459"/>
              <a:gd name="T49" fmla="*/ 1905000 h 6060"/>
              <a:gd name="T50" fmla="*/ 629134 w 4459"/>
              <a:gd name="T51" fmla="*/ 1901856 h 6060"/>
              <a:gd name="T52" fmla="*/ 576654 w 4459"/>
              <a:gd name="T53" fmla="*/ 1894312 h 6060"/>
              <a:gd name="T54" fmla="*/ 526059 w 4459"/>
              <a:gd name="T55" fmla="*/ 1883309 h 6060"/>
              <a:gd name="T56" fmla="*/ 476408 w 4459"/>
              <a:gd name="T57" fmla="*/ 1868220 h 6060"/>
              <a:gd name="T58" fmla="*/ 428327 w 4459"/>
              <a:gd name="T59" fmla="*/ 1849673 h 6060"/>
              <a:gd name="T60" fmla="*/ 382132 w 4459"/>
              <a:gd name="T61" fmla="*/ 1828297 h 6060"/>
              <a:gd name="T62" fmla="*/ 337822 w 4459"/>
              <a:gd name="T63" fmla="*/ 1803463 h 6060"/>
              <a:gd name="T64" fmla="*/ 295712 w 4459"/>
              <a:gd name="T65" fmla="*/ 1775485 h 6060"/>
              <a:gd name="T66" fmla="*/ 255488 w 4459"/>
              <a:gd name="T67" fmla="*/ 1744678 h 6060"/>
              <a:gd name="T68" fmla="*/ 217777 w 4459"/>
              <a:gd name="T69" fmla="*/ 1711042 h 6060"/>
              <a:gd name="T70" fmla="*/ 182267 w 4459"/>
              <a:gd name="T71" fmla="*/ 1674891 h 6060"/>
              <a:gd name="T72" fmla="*/ 149899 w 4459"/>
              <a:gd name="T73" fmla="*/ 1636225 h 6060"/>
              <a:gd name="T74" fmla="*/ 119730 w 4459"/>
              <a:gd name="T75" fmla="*/ 1595359 h 6060"/>
              <a:gd name="T76" fmla="*/ 92705 w 4459"/>
              <a:gd name="T77" fmla="*/ 1552292 h 6060"/>
              <a:gd name="T78" fmla="*/ 69136 w 4459"/>
              <a:gd name="T79" fmla="*/ 1507653 h 6060"/>
              <a:gd name="T80" fmla="*/ 48395 w 4459"/>
              <a:gd name="T81" fmla="*/ 1460814 h 6060"/>
              <a:gd name="T82" fmla="*/ 31111 w 4459"/>
              <a:gd name="T83" fmla="*/ 1411775 h 6060"/>
              <a:gd name="T84" fmla="*/ 17598 w 4459"/>
              <a:gd name="T85" fmla="*/ 1362106 h 6060"/>
              <a:gd name="T86" fmla="*/ 7856 w 4459"/>
              <a:gd name="T87" fmla="*/ 1310552 h 6060"/>
              <a:gd name="T88" fmla="*/ 1886 w 4459"/>
              <a:gd name="T89" fmla="*/ 1257740 h 6060"/>
              <a:gd name="T90" fmla="*/ 0 w 4459"/>
              <a:gd name="T91" fmla="*/ 1203985 h 6060"/>
              <a:gd name="T92" fmla="*/ 117216 w 4459"/>
              <a:gd name="T93" fmla="*/ 88020 h 6060"/>
              <a:gd name="T94" fmla="*/ 205207 w 4459"/>
              <a:gd name="T95" fmla="*/ 0 h 6060"/>
              <a:gd name="T96" fmla="*/ 1008438 w 4459"/>
              <a:gd name="T97" fmla="*/ 468077 h 6060"/>
              <a:gd name="T98" fmla="*/ 807630 w 4459"/>
              <a:gd name="T99" fmla="*/ 351136 h 6060"/>
              <a:gd name="T100" fmla="*/ 585453 w 4459"/>
              <a:gd name="T101" fmla="*/ 468077 h 6060"/>
              <a:gd name="T102" fmla="*/ 384331 w 4459"/>
              <a:gd name="T103" fmla="*/ 351136 h 6060"/>
              <a:gd name="T104" fmla="*/ 1117798 w 4459"/>
              <a:gd name="T105" fmla="*/ 176668 h 606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459" h="6060">
                <a:moveTo>
                  <a:pt x="653" y="0"/>
                </a:moveTo>
                <a:lnTo>
                  <a:pt x="3838" y="0"/>
                </a:lnTo>
                <a:lnTo>
                  <a:pt x="4119" y="0"/>
                </a:lnTo>
                <a:lnTo>
                  <a:pt x="4119" y="280"/>
                </a:lnTo>
                <a:lnTo>
                  <a:pt x="4119" y="2007"/>
                </a:lnTo>
                <a:lnTo>
                  <a:pt x="4459" y="2007"/>
                </a:lnTo>
                <a:lnTo>
                  <a:pt x="4459" y="3830"/>
                </a:lnTo>
                <a:lnTo>
                  <a:pt x="4459" y="3888"/>
                </a:lnTo>
                <a:lnTo>
                  <a:pt x="4457" y="3945"/>
                </a:lnTo>
                <a:lnTo>
                  <a:pt x="4452" y="4001"/>
                </a:lnTo>
                <a:lnTo>
                  <a:pt x="4448" y="4057"/>
                </a:lnTo>
                <a:lnTo>
                  <a:pt x="4442" y="4114"/>
                </a:lnTo>
                <a:lnTo>
                  <a:pt x="4433" y="4169"/>
                </a:lnTo>
                <a:lnTo>
                  <a:pt x="4425" y="4224"/>
                </a:lnTo>
                <a:lnTo>
                  <a:pt x="4414" y="4278"/>
                </a:lnTo>
                <a:lnTo>
                  <a:pt x="4402" y="4333"/>
                </a:lnTo>
                <a:lnTo>
                  <a:pt x="4389" y="4386"/>
                </a:lnTo>
                <a:lnTo>
                  <a:pt x="4374" y="4439"/>
                </a:lnTo>
                <a:lnTo>
                  <a:pt x="4358" y="4491"/>
                </a:lnTo>
                <a:lnTo>
                  <a:pt x="4342" y="4544"/>
                </a:lnTo>
                <a:lnTo>
                  <a:pt x="4324" y="4595"/>
                </a:lnTo>
                <a:lnTo>
                  <a:pt x="4303" y="4647"/>
                </a:lnTo>
                <a:lnTo>
                  <a:pt x="4283" y="4696"/>
                </a:lnTo>
                <a:lnTo>
                  <a:pt x="4262" y="4746"/>
                </a:lnTo>
                <a:lnTo>
                  <a:pt x="4238" y="4796"/>
                </a:lnTo>
                <a:lnTo>
                  <a:pt x="4215" y="4844"/>
                </a:lnTo>
                <a:lnTo>
                  <a:pt x="4189" y="4891"/>
                </a:lnTo>
                <a:lnTo>
                  <a:pt x="4163" y="4938"/>
                </a:lnTo>
                <a:lnTo>
                  <a:pt x="4135" y="4984"/>
                </a:lnTo>
                <a:lnTo>
                  <a:pt x="4106" y="5030"/>
                </a:lnTo>
                <a:lnTo>
                  <a:pt x="4077" y="5075"/>
                </a:lnTo>
                <a:lnTo>
                  <a:pt x="4046" y="5119"/>
                </a:lnTo>
                <a:lnTo>
                  <a:pt x="4015" y="5162"/>
                </a:lnTo>
                <a:lnTo>
                  <a:pt x="3982" y="5205"/>
                </a:lnTo>
                <a:lnTo>
                  <a:pt x="3949" y="5247"/>
                </a:lnTo>
                <a:lnTo>
                  <a:pt x="3913" y="5288"/>
                </a:lnTo>
                <a:lnTo>
                  <a:pt x="3878" y="5328"/>
                </a:lnTo>
                <a:lnTo>
                  <a:pt x="3842" y="5367"/>
                </a:lnTo>
                <a:lnTo>
                  <a:pt x="3804" y="5405"/>
                </a:lnTo>
                <a:lnTo>
                  <a:pt x="3765" y="5443"/>
                </a:lnTo>
                <a:lnTo>
                  <a:pt x="3727" y="5479"/>
                </a:lnTo>
                <a:lnTo>
                  <a:pt x="3686" y="5515"/>
                </a:lnTo>
                <a:lnTo>
                  <a:pt x="3645" y="5550"/>
                </a:lnTo>
                <a:lnTo>
                  <a:pt x="3604" y="5583"/>
                </a:lnTo>
                <a:lnTo>
                  <a:pt x="3561" y="5617"/>
                </a:lnTo>
                <a:lnTo>
                  <a:pt x="3518" y="5648"/>
                </a:lnTo>
                <a:lnTo>
                  <a:pt x="3474" y="5679"/>
                </a:lnTo>
                <a:lnTo>
                  <a:pt x="3429" y="5708"/>
                </a:lnTo>
                <a:lnTo>
                  <a:pt x="3383" y="5737"/>
                </a:lnTo>
                <a:lnTo>
                  <a:pt x="3337" y="5764"/>
                </a:lnTo>
                <a:lnTo>
                  <a:pt x="3290" y="5790"/>
                </a:lnTo>
                <a:lnTo>
                  <a:pt x="3243" y="5816"/>
                </a:lnTo>
                <a:lnTo>
                  <a:pt x="3194" y="5839"/>
                </a:lnTo>
                <a:lnTo>
                  <a:pt x="3145" y="5863"/>
                </a:lnTo>
                <a:lnTo>
                  <a:pt x="3095" y="5884"/>
                </a:lnTo>
                <a:lnTo>
                  <a:pt x="3044" y="5905"/>
                </a:lnTo>
                <a:lnTo>
                  <a:pt x="2994" y="5925"/>
                </a:lnTo>
                <a:lnTo>
                  <a:pt x="2942" y="5943"/>
                </a:lnTo>
                <a:lnTo>
                  <a:pt x="2890" y="5959"/>
                </a:lnTo>
                <a:lnTo>
                  <a:pt x="2837" y="5976"/>
                </a:lnTo>
                <a:lnTo>
                  <a:pt x="2785" y="5991"/>
                </a:lnTo>
                <a:lnTo>
                  <a:pt x="2731" y="6003"/>
                </a:lnTo>
                <a:lnTo>
                  <a:pt x="2677" y="6015"/>
                </a:lnTo>
                <a:lnTo>
                  <a:pt x="2623" y="6026"/>
                </a:lnTo>
                <a:lnTo>
                  <a:pt x="2567" y="6035"/>
                </a:lnTo>
                <a:lnTo>
                  <a:pt x="2512" y="6043"/>
                </a:lnTo>
                <a:lnTo>
                  <a:pt x="2456" y="6050"/>
                </a:lnTo>
                <a:lnTo>
                  <a:pt x="2400" y="6054"/>
                </a:lnTo>
                <a:lnTo>
                  <a:pt x="2343" y="6058"/>
                </a:lnTo>
                <a:lnTo>
                  <a:pt x="2287" y="6060"/>
                </a:lnTo>
                <a:lnTo>
                  <a:pt x="2229" y="6060"/>
                </a:lnTo>
                <a:lnTo>
                  <a:pt x="2172" y="6060"/>
                </a:lnTo>
                <a:lnTo>
                  <a:pt x="2115" y="6058"/>
                </a:lnTo>
                <a:lnTo>
                  <a:pt x="2058" y="6054"/>
                </a:lnTo>
                <a:lnTo>
                  <a:pt x="2002" y="6050"/>
                </a:lnTo>
                <a:lnTo>
                  <a:pt x="1946" y="6043"/>
                </a:lnTo>
                <a:lnTo>
                  <a:pt x="1891" y="6035"/>
                </a:lnTo>
                <a:lnTo>
                  <a:pt x="1835" y="6026"/>
                </a:lnTo>
                <a:lnTo>
                  <a:pt x="1781" y="6015"/>
                </a:lnTo>
                <a:lnTo>
                  <a:pt x="1727" y="6003"/>
                </a:lnTo>
                <a:lnTo>
                  <a:pt x="1674" y="5991"/>
                </a:lnTo>
                <a:lnTo>
                  <a:pt x="1620" y="5976"/>
                </a:lnTo>
                <a:lnTo>
                  <a:pt x="1567" y="5959"/>
                </a:lnTo>
                <a:lnTo>
                  <a:pt x="1516" y="5943"/>
                </a:lnTo>
                <a:lnTo>
                  <a:pt x="1465" y="5925"/>
                </a:lnTo>
                <a:lnTo>
                  <a:pt x="1413" y="5905"/>
                </a:lnTo>
                <a:lnTo>
                  <a:pt x="1363" y="5884"/>
                </a:lnTo>
                <a:lnTo>
                  <a:pt x="1314" y="5863"/>
                </a:lnTo>
                <a:lnTo>
                  <a:pt x="1264" y="5839"/>
                </a:lnTo>
                <a:lnTo>
                  <a:pt x="1216" y="5816"/>
                </a:lnTo>
                <a:lnTo>
                  <a:pt x="1169" y="5790"/>
                </a:lnTo>
                <a:lnTo>
                  <a:pt x="1122" y="5764"/>
                </a:lnTo>
                <a:lnTo>
                  <a:pt x="1075" y="5737"/>
                </a:lnTo>
                <a:lnTo>
                  <a:pt x="1030" y="5708"/>
                </a:lnTo>
                <a:lnTo>
                  <a:pt x="985" y="5679"/>
                </a:lnTo>
                <a:lnTo>
                  <a:pt x="941" y="5648"/>
                </a:lnTo>
                <a:lnTo>
                  <a:pt x="897" y="5617"/>
                </a:lnTo>
                <a:lnTo>
                  <a:pt x="855" y="5583"/>
                </a:lnTo>
                <a:lnTo>
                  <a:pt x="813" y="5550"/>
                </a:lnTo>
                <a:lnTo>
                  <a:pt x="772" y="5515"/>
                </a:lnTo>
                <a:lnTo>
                  <a:pt x="732" y="5479"/>
                </a:lnTo>
                <a:lnTo>
                  <a:pt x="693" y="5443"/>
                </a:lnTo>
                <a:lnTo>
                  <a:pt x="654" y="5405"/>
                </a:lnTo>
                <a:lnTo>
                  <a:pt x="617" y="5367"/>
                </a:lnTo>
                <a:lnTo>
                  <a:pt x="580" y="5328"/>
                </a:lnTo>
                <a:lnTo>
                  <a:pt x="545" y="5288"/>
                </a:lnTo>
                <a:lnTo>
                  <a:pt x="510" y="5247"/>
                </a:lnTo>
                <a:lnTo>
                  <a:pt x="477" y="5205"/>
                </a:lnTo>
                <a:lnTo>
                  <a:pt x="443" y="5162"/>
                </a:lnTo>
                <a:lnTo>
                  <a:pt x="412" y="5119"/>
                </a:lnTo>
                <a:lnTo>
                  <a:pt x="381" y="5075"/>
                </a:lnTo>
                <a:lnTo>
                  <a:pt x="351" y="5030"/>
                </a:lnTo>
                <a:lnTo>
                  <a:pt x="323" y="4984"/>
                </a:lnTo>
                <a:lnTo>
                  <a:pt x="295" y="4938"/>
                </a:lnTo>
                <a:lnTo>
                  <a:pt x="270" y="4891"/>
                </a:lnTo>
                <a:lnTo>
                  <a:pt x="244" y="4844"/>
                </a:lnTo>
                <a:lnTo>
                  <a:pt x="220" y="4796"/>
                </a:lnTo>
                <a:lnTo>
                  <a:pt x="197" y="4746"/>
                </a:lnTo>
                <a:lnTo>
                  <a:pt x="175" y="4696"/>
                </a:lnTo>
                <a:lnTo>
                  <a:pt x="154" y="4647"/>
                </a:lnTo>
                <a:lnTo>
                  <a:pt x="135" y="4595"/>
                </a:lnTo>
                <a:lnTo>
                  <a:pt x="116" y="4544"/>
                </a:lnTo>
                <a:lnTo>
                  <a:pt x="99" y="4491"/>
                </a:lnTo>
                <a:lnTo>
                  <a:pt x="84" y="4439"/>
                </a:lnTo>
                <a:lnTo>
                  <a:pt x="69" y="4386"/>
                </a:lnTo>
                <a:lnTo>
                  <a:pt x="56" y="4333"/>
                </a:lnTo>
                <a:lnTo>
                  <a:pt x="45" y="4278"/>
                </a:lnTo>
                <a:lnTo>
                  <a:pt x="34" y="4224"/>
                </a:lnTo>
                <a:lnTo>
                  <a:pt x="25" y="4169"/>
                </a:lnTo>
                <a:lnTo>
                  <a:pt x="17" y="4114"/>
                </a:lnTo>
                <a:lnTo>
                  <a:pt x="10" y="4057"/>
                </a:lnTo>
                <a:lnTo>
                  <a:pt x="6" y="4001"/>
                </a:lnTo>
                <a:lnTo>
                  <a:pt x="2" y="3945"/>
                </a:lnTo>
                <a:lnTo>
                  <a:pt x="0" y="3888"/>
                </a:lnTo>
                <a:lnTo>
                  <a:pt x="0" y="3830"/>
                </a:lnTo>
                <a:lnTo>
                  <a:pt x="0" y="2007"/>
                </a:lnTo>
                <a:lnTo>
                  <a:pt x="373" y="2007"/>
                </a:lnTo>
                <a:lnTo>
                  <a:pt x="373" y="280"/>
                </a:lnTo>
                <a:lnTo>
                  <a:pt x="373" y="0"/>
                </a:lnTo>
                <a:lnTo>
                  <a:pt x="653" y="0"/>
                </a:lnTo>
                <a:close/>
                <a:moveTo>
                  <a:pt x="2570" y="1117"/>
                </a:moveTo>
                <a:lnTo>
                  <a:pt x="2570" y="1489"/>
                </a:lnTo>
                <a:lnTo>
                  <a:pt x="3209" y="1489"/>
                </a:lnTo>
                <a:lnTo>
                  <a:pt x="3209" y="1117"/>
                </a:lnTo>
                <a:lnTo>
                  <a:pt x="2570" y="1117"/>
                </a:lnTo>
                <a:close/>
                <a:moveTo>
                  <a:pt x="1223" y="1117"/>
                </a:moveTo>
                <a:lnTo>
                  <a:pt x="1223" y="1489"/>
                </a:lnTo>
                <a:lnTo>
                  <a:pt x="1863" y="1489"/>
                </a:lnTo>
                <a:lnTo>
                  <a:pt x="1863" y="1117"/>
                </a:lnTo>
                <a:lnTo>
                  <a:pt x="1223" y="1117"/>
                </a:lnTo>
                <a:close/>
                <a:moveTo>
                  <a:pt x="935" y="2007"/>
                </a:moveTo>
                <a:lnTo>
                  <a:pt x="3557" y="2007"/>
                </a:lnTo>
                <a:lnTo>
                  <a:pt x="3557" y="562"/>
                </a:lnTo>
                <a:lnTo>
                  <a:pt x="935" y="562"/>
                </a:lnTo>
                <a:lnTo>
                  <a:pt x="935" y="20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50400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36" name="KSO_Shape"/>
          <p:cNvSpPr/>
          <p:nvPr/>
        </p:nvSpPr>
        <p:spPr>
          <a:xfrm>
            <a:off x="4683030" y="2132310"/>
            <a:ext cx="317696" cy="404348"/>
          </a:xfrm>
          <a:custGeom>
            <a:avLst/>
            <a:gdLst/>
            <a:ahLst/>
            <a:cxnLst/>
            <a:rect l="l" t="t" r="r" b="b"/>
            <a:pathLst>
              <a:path w="1364908" h="2509016">
                <a:moveTo>
                  <a:pt x="679534" y="247"/>
                </a:moveTo>
                <a:cubicBezTo>
                  <a:pt x="699929" y="-2303"/>
                  <a:pt x="720325" y="14693"/>
                  <a:pt x="745819" y="58884"/>
                </a:cubicBezTo>
                <a:lnTo>
                  <a:pt x="895387" y="351220"/>
                </a:lnTo>
                <a:cubicBezTo>
                  <a:pt x="940710" y="439600"/>
                  <a:pt x="924847" y="476994"/>
                  <a:pt x="857995" y="473594"/>
                </a:cubicBezTo>
                <a:lnTo>
                  <a:pt x="743104" y="473594"/>
                </a:lnTo>
                <a:lnTo>
                  <a:pt x="743104" y="1468922"/>
                </a:lnTo>
                <a:cubicBezTo>
                  <a:pt x="890060" y="1445109"/>
                  <a:pt x="1036130" y="1328371"/>
                  <a:pt x="1103732" y="1102457"/>
                </a:cubicBezTo>
                <a:lnTo>
                  <a:pt x="1103144" y="1102457"/>
                </a:lnTo>
                <a:lnTo>
                  <a:pt x="1103144" y="984086"/>
                </a:lnTo>
                <a:lnTo>
                  <a:pt x="1086766" y="984086"/>
                </a:lnTo>
                <a:cubicBezTo>
                  <a:pt x="1056042" y="984086"/>
                  <a:pt x="1031136" y="959180"/>
                  <a:pt x="1031136" y="928456"/>
                </a:cubicBezTo>
                <a:lnTo>
                  <a:pt x="1031136" y="684885"/>
                </a:lnTo>
                <a:cubicBezTo>
                  <a:pt x="1031136" y="654161"/>
                  <a:pt x="1056042" y="629255"/>
                  <a:pt x="1086766" y="629255"/>
                </a:cubicBezTo>
                <a:lnTo>
                  <a:pt x="1309278" y="629255"/>
                </a:lnTo>
                <a:cubicBezTo>
                  <a:pt x="1340002" y="629255"/>
                  <a:pt x="1364908" y="654161"/>
                  <a:pt x="1364908" y="684885"/>
                </a:cubicBezTo>
                <a:lnTo>
                  <a:pt x="1364908" y="928456"/>
                </a:lnTo>
                <a:cubicBezTo>
                  <a:pt x="1364908" y="959180"/>
                  <a:pt x="1340002" y="984086"/>
                  <a:pt x="1309278" y="984086"/>
                </a:cubicBezTo>
                <a:lnTo>
                  <a:pt x="1269304" y="984086"/>
                </a:lnTo>
                <a:lnTo>
                  <a:pt x="1269304" y="1092260"/>
                </a:lnTo>
                <a:lnTo>
                  <a:pt x="1269304" y="1102457"/>
                </a:lnTo>
                <a:lnTo>
                  <a:pt x="1267470" y="1102457"/>
                </a:lnTo>
                <a:cubicBezTo>
                  <a:pt x="1240490" y="1351685"/>
                  <a:pt x="1043717" y="1576576"/>
                  <a:pt x="743104" y="1645582"/>
                </a:cubicBezTo>
                <a:lnTo>
                  <a:pt x="743104" y="2018972"/>
                </a:lnTo>
                <a:cubicBezTo>
                  <a:pt x="843551" y="2051243"/>
                  <a:pt x="915695" y="2145690"/>
                  <a:pt x="915695" y="2256988"/>
                </a:cubicBezTo>
                <a:cubicBezTo>
                  <a:pt x="915695" y="2396179"/>
                  <a:pt x="802858" y="2509016"/>
                  <a:pt x="663667" y="2509016"/>
                </a:cubicBezTo>
                <a:cubicBezTo>
                  <a:pt x="524476" y="2509016"/>
                  <a:pt x="411639" y="2396179"/>
                  <a:pt x="411639" y="2256988"/>
                </a:cubicBezTo>
                <a:cubicBezTo>
                  <a:pt x="411639" y="2150048"/>
                  <a:pt x="478245" y="2058665"/>
                  <a:pt x="572456" y="2022627"/>
                </a:cubicBezTo>
                <a:lnTo>
                  <a:pt x="572456" y="1892711"/>
                </a:lnTo>
                <a:cubicBezTo>
                  <a:pt x="447428" y="1856743"/>
                  <a:pt x="94846" y="1729564"/>
                  <a:pt x="77761" y="1175820"/>
                </a:cubicBezTo>
                <a:cubicBezTo>
                  <a:pt x="30457" y="1149722"/>
                  <a:pt x="0" y="1098915"/>
                  <a:pt x="0" y="1040993"/>
                </a:cubicBezTo>
                <a:cubicBezTo>
                  <a:pt x="0" y="951698"/>
                  <a:pt x="72387" y="879311"/>
                  <a:pt x="161682" y="879311"/>
                </a:cubicBezTo>
                <a:cubicBezTo>
                  <a:pt x="250977" y="879311"/>
                  <a:pt x="323364" y="951698"/>
                  <a:pt x="323364" y="1040993"/>
                </a:cubicBezTo>
                <a:cubicBezTo>
                  <a:pt x="323364" y="1101607"/>
                  <a:pt x="290009" y="1154430"/>
                  <a:pt x="239451" y="1179967"/>
                </a:cubicBezTo>
                <a:cubicBezTo>
                  <a:pt x="217442" y="1402984"/>
                  <a:pt x="361225" y="1693577"/>
                  <a:pt x="572456" y="1738822"/>
                </a:cubicBezTo>
                <a:lnTo>
                  <a:pt x="572456" y="473594"/>
                </a:lnTo>
                <a:lnTo>
                  <a:pt x="507871" y="473594"/>
                </a:lnTo>
                <a:cubicBezTo>
                  <a:pt x="404760" y="473594"/>
                  <a:pt x="403628" y="412407"/>
                  <a:pt x="433088" y="361418"/>
                </a:cubicBezTo>
                <a:cubicBezTo>
                  <a:pt x="462548" y="310429"/>
                  <a:pt x="553195" y="159729"/>
                  <a:pt x="613248" y="58884"/>
                </a:cubicBezTo>
                <a:cubicBezTo>
                  <a:pt x="638743" y="24891"/>
                  <a:pt x="659138" y="2796"/>
                  <a:pt x="679534" y="247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0" name="KSO_Shape"/>
          <p:cNvSpPr/>
          <p:nvPr/>
        </p:nvSpPr>
        <p:spPr bwMode="auto">
          <a:xfrm>
            <a:off x="4533740" y="4636938"/>
            <a:ext cx="432666" cy="371839"/>
          </a:xfrm>
          <a:custGeom>
            <a:avLst/>
            <a:gdLst>
              <a:gd name="T0" fmla="*/ 1279283 w 2143125"/>
              <a:gd name="T1" fmla="*/ 1305240 h 1766887"/>
              <a:gd name="T2" fmla="*/ 1267519 w 2143125"/>
              <a:gd name="T3" fmla="*/ 1253823 h 1766887"/>
              <a:gd name="T4" fmla="*/ 1344451 w 2143125"/>
              <a:gd name="T5" fmla="*/ 1258049 h 1766887"/>
              <a:gd name="T6" fmla="*/ 1336452 w 2143125"/>
              <a:gd name="T7" fmla="*/ 1318623 h 1766887"/>
              <a:gd name="T8" fmla="*/ 1466318 w 2143125"/>
              <a:gd name="T9" fmla="*/ 1229876 h 1766887"/>
              <a:gd name="T10" fmla="*/ 969674 w 2143125"/>
              <a:gd name="T11" fmla="*/ 1306884 h 1766887"/>
              <a:gd name="T12" fmla="*/ 1327252 w 2143125"/>
              <a:gd name="T13" fmla="*/ 813114 h 1766887"/>
              <a:gd name="T14" fmla="*/ 1439362 w 2143125"/>
              <a:gd name="T15" fmla="*/ 916019 h 1766887"/>
              <a:gd name="T16" fmla="*/ 1480257 w 2143125"/>
              <a:gd name="T17" fmla="*/ 1017509 h 1766887"/>
              <a:gd name="T18" fmla="*/ 1436541 w 2143125"/>
              <a:gd name="T19" fmla="*/ 1079441 h 1766887"/>
              <a:gd name="T20" fmla="*/ 1362271 w 2143125"/>
              <a:gd name="T21" fmla="*/ 1193177 h 1766887"/>
              <a:gd name="T22" fmla="*/ 1260737 w 2143125"/>
              <a:gd name="T23" fmla="*/ 1210132 h 1766887"/>
              <a:gd name="T24" fmla="*/ 1175186 w 2143125"/>
              <a:gd name="T25" fmla="*/ 1100634 h 1766887"/>
              <a:gd name="T26" fmla="*/ 1122303 w 2143125"/>
              <a:gd name="T27" fmla="*/ 1026693 h 1766887"/>
              <a:gd name="T28" fmla="*/ 1157793 w 2143125"/>
              <a:gd name="T29" fmla="*/ 924496 h 1766887"/>
              <a:gd name="T30" fmla="*/ 1265203 w 2143125"/>
              <a:gd name="T31" fmla="*/ 814762 h 1766887"/>
              <a:gd name="T32" fmla="*/ 385810 w 2143125"/>
              <a:gd name="T33" fmla="*/ 1029489 h 1766887"/>
              <a:gd name="T34" fmla="*/ 529548 w 2143125"/>
              <a:gd name="T35" fmla="*/ 1235110 h 1766887"/>
              <a:gd name="T36" fmla="*/ 746212 w 2143125"/>
              <a:gd name="T37" fmla="*/ 1366944 h 1766887"/>
              <a:gd name="T38" fmla="*/ 652113 w 2143125"/>
              <a:gd name="T39" fmla="*/ 1523216 h 1766887"/>
              <a:gd name="T40" fmla="*/ 375223 w 2143125"/>
              <a:gd name="T41" fmla="*/ 1335454 h 1766887"/>
              <a:gd name="T42" fmla="*/ 201844 w 2143125"/>
              <a:gd name="T43" fmla="*/ 1051579 h 1766887"/>
              <a:gd name="T44" fmla="*/ 786664 w 2143125"/>
              <a:gd name="T45" fmla="*/ 537348 h 1766887"/>
              <a:gd name="T46" fmla="*/ 784594 w 2143125"/>
              <a:gd name="T47" fmla="*/ 574903 h 1766887"/>
              <a:gd name="T48" fmla="*/ 753533 w 2143125"/>
              <a:gd name="T49" fmla="*/ 555527 h 1766887"/>
              <a:gd name="T50" fmla="*/ 846053 w 2143125"/>
              <a:gd name="T51" fmla="*/ 505771 h 1766887"/>
              <a:gd name="T52" fmla="*/ 851284 w 2143125"/>
              <a:gd name="T53" fmla="*/ 542884 h 1766887"/>
              <a:gd name="T54" fmla="*/ 816336 w 2143125"/>
              <a:gd name="T55" fmla="*/ 530037 h 1766887"/>
              <a:gd name="T56" fmla="*/ 716280 w 2143125"/>
              <a:gd name="T57" fmla="*/ 504344 h 1766887"/>
              <a:gd name="T58" fmla="*/ 728576 w 2143125"/>
              <a:gd name="T59" fmla="*/ 539791 h 1766887"/>
              <a:gd name="T60" fmla="*/ 691924 w 2143125"/>
              <a:gd name="T61" fmla="*/ 534320 h 1766887"/>
              <a:gd name="T62" fmla="*/ 588624 w 2143125"/>
              <a:gd name="T63" fmla="*/ 494458 h 1766887"/>
              <a:gd name="T64" fmla="*/ 732969 w 2143125"/>
              <a:gd name="T65" fmla="*/ 612130 h 1766887"/>
              <a:gd name="T66" fmla="*/ 855451 w 2143125"/>
              <a:gd name="T67" fmla="*/ 585300 h 1766887"/>
              <a:gd name="T68" fmla="*/ 995093 w 2143125"/>
              <a:gd name="T69" fmla="*/ 514226 h 1766887"/>
              <a:gd name="T70" fmla="*/ 584863 w 2143125"/>
              <a:gd name="T71" fmla="*/ 494692 h 1766887"/>
              <a:gd name="T72" fmla="*/ 922629 w 2143125"/>
              <a:gd name="T73" fmla="*/ 499118 h 1766887"/>
              <a:gd name="T74" fmla="*/ 888632 w 2143125"/>
              <a:gd name="T75" fmla="*/ 514543 h 1766887"/>
              <a:gd name="T76" fmla="*/ 890533 w 2143125"/>
              <a:gd name="T77" fmla="*/ 478397 h 1766887"/>
              <a:gd name="T78" fmla="*/ 670041 w 2143125"/>
              <a:gd name="T79" fmla="*/ 494973 h 1766887"/>
              <a:gd name="T80" fmla="*/ 639847 w 2143125"/>
              <a:gd name="T81" fmla="*/ 516384 h 1766887"/>
              <a:gd name="T82" fmla="*/ 634617 w 2143125"/>
              <a:gd name="T83" fmla="*/ 480700 h 1766887"/>
              <a:gd name="T84" fmla="*/ 670748 w 2143125"/>
              <a:gd name="T85" fmla="*/ 265081 h 1766887"/>
              <a:gd name="T86" fmla="*/ 733778 w 2143125"/>
              <a:gd name="T87" fmla="*/ 400180 h 1766887"/>
              <a:gd name="T88" fmla="*/ 834203 w 2143125"/>
              <a:gd name="T89" fmla="*/ 396185 h 1766887"/>
              <a:gd name="T90" fmla="*/ 892528 w 2143125"/>
              <a:gd name="T91" fmla="*/ 256857 h 1766887"/>
              <a:gd name="T92" fmla="*/ 726252 w 2143125"/>
              <a:gd name="T93" fmla="*/ 196709 h 1766887"/>
              <a:gd name="T94" fmla="*/ 835143 w 2143125"/>
              <a:gd name="T95" fmla="*/ 34590 h 1766887"/>
              <a:gd name="T96" fmla="*/ 950854 w 2143125"/>
              <a:gd name="T97" fmla="*/ 143374 h 1766887"/>
              <a:gd name="T98" fmla="*/ 1025878 w 2143125"/>
              <a:gd name="T99" fmla="*/ 371280 h 1766887"/>
              <a:gd name="T100" fmla="*/ 957910 w 2143125"/>
              <a:gd name="T101" fmla="*/ 411692 h 1766887"/>
              <a:gd name="T102" fmla="*/ 794220 w 2143125"/>
              <a:gd name="T103" fmla="*/ 456333 h 1766887"/>
              <a:gd name="T104" fmla="*/ 636176 w 2143125"/>
              <a:gd name="T105" fmla="*/ 410048 h 1766887"/>
              <a:gd name="T106" fmla="*/ 547981 w 2143125"/>
              <a:gd name="T107" fmla="*/ 385142 h 1766887"/>
              <a:gd name="T108" fmla="*/ 599957 w 2143125"/>
              <a:gd name="T109" fmla="*/ 210806 h 1766887"/>
              <a:gd name="T110" fmla="*/ 710965 w 2143125"/>
              <a:gd name="T111" fmla="*/ 41168 h 1766887"/>
              <a:gd name="T112" fmla="*/ 1265775 w 2143125"/>
              <a:gd name="T113" fmla="*/ 50847 h 1766887"/>
              <a:gd name="T114" fmla="*/ 1534996 w 2143125"/>
              <a:gd name="T115" fmla="*/ 240110 h 1766887"/>
              <a:gd name="T116" fmla="*/ 1704140 w 2143125"/>
              <a:gd name="T117" fmla="*/ 521180 h 1766887"/>
              <a:gd name="T118" fmla="*/ 1547917 w 2143125"/>
              <a:gd name="T119" fmla="*/ 622168 h 1766887"/>
              <a:gd name="T120" fmla="*/ 1435859 w 2143125"/>
              <a:gd name="T121" fmla="*/ 400183 h 1766887"/>
              <a:gd name="T122" fmla="*/ 1246511 w 2143125"/>
              <a:gd name="T123" fmla="*/ 240581 h 176688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143125" h="1766887">
                <a:moveTo>
                  <a:pt x="1324590" y="1368425"/>
                </a:moveTo>
                <a:lnTo>
                  <a:pt x="1334118" y="1388221"/>
                </a:lnTo>
                <a:lnTo>
                  <a:pt x="1345499" y="1411449"/>
                </a:lnTo>
                <a:lnTo>
                  <a:pt x="1358468" y="1437052"/>
                </a:lnTo>
                <a:lnTo>
                  <a:pt x="1372231" y="1463183"/>
                </a:lnTo>
                <a:lnTo>
                  <a:pt x="1386523" y="1489050"/>
                </a:lnTo>
                <a:lnTo>
                  <a:pt x="1393405" y="1501455"/>
                </a:lnTo>
                <a:lnTo>
                  <a:pt x="1400286" y="1513069"/>
                </a:lnTo>
                <a:lnTo>
                  <a:pt x="1407168" y="1523891"/>
                </a:lnTo>
                <a:lnTo>
                  <a:pt x="1413255" y="1533657"/>
                </a:lnTo>
                <a:lnTo>
                  <a:pt x="1419343" y="1542104"/>
                </a:lnTo>
                <a:lnTo>
                  <a:pt x="1425165" y="1549494"/>
                </a:lnTo>
                <a:lnTo>
                  <a:pt x="1425165" y="1515709"/>
                </a:lnTo>
                <a:lnTo>
                  <a:pt x="1425165" y="1511749"/>
                </a:lnTo>
                <a:lnTo>
                  <a:pt x="1425959" y="1507526"/>
                </a:lnTo>
                <a:lnTo>
                  <a:pt x="1426753" y="1503567"/>
                </a:lnTo>
                <a:lnTo>
                  <a:pt x="1427812" y="1499080"/>
                </a:lnTo>
                <a:lnTo>
                  <a:pt x="1430459" y="1490897"/>
                </a:lnTo>
                <a:lnTo>
                  <a:pt x="1433370" y="1482451"/>
                </a:lnTo>
                <a:lnTo>
                  <a:pt x="1436282" y="1474797"/>
                </a:lnTo>
                <a:lnTo>
                  <a:pt x="1439193" y="1467406"/>
                </a:lnTo>
                <a:lnTo>
                  <a:pt x="1439987" y="1463711"/>
                </a:lnTo>
                <a:lnTo>
                  <a:pt x="1441046" y="1460807"/>
                </a:lnTo>
                <a:lnTo>
                  <a:pt x="1441310" y="1457640"/>
                </a:lnTo>
                <a:lnTo>
                  <a:pt x="1441575" y="1455000"/>
                </a:lnTo>
                <a:lnTo>
                  <a:pt x="1441310" y="1452361"/>
                </a:lnTo>
                <a:lnTo>
                  <a:pt x="1440781" y="1450249"/>
                </a:lnTo>
                <a:lnTo>
                  <a:pt x="1439987" y="1448138"/>
                </a:lnTo>
                <a:lnTo>
                  <a:pt x="1438928" y="1446026"/>
                </a:lnTo>
                <a:lnTo>
                  <a:pt x="1436017" y="1442331"/>
                </a:lnTo>
                <a:lnTo>
                  <a:pt x="1432576" y="1438899"/>
                </a:lnTo>
                <a:lnTo>
                  <a:pt x="1429665" y="1434940"/>
                </a:lnTo>
                <a:lnTo>
                  <a:pt x="1428077" y="1433093"/>
                </a:lnTo>
                <a:lnTo>
                  <a:pt x="1426753" y="1430981"/>
                </a:lnTo>
                <a:lnTo>
                  <a:pt x="1425695" y="1428342"/>
                </a:lnTo>
                <a:lnTo>
                  <a:pt x="1424636" y="1425966"/>
                </a:lnTo>
                <a:lnTo>
                  <a:pt x="1424107" y="1423326"/>
                </a:lnTo>
                <a:lnTo>
                  <a:pt x="1424107" y="1419895"/>
                </a:lnTo>
                <a:lnTo>
                  <a:pt x="1424107" y="1416728"/>
                </a:lnTo>
                <a:lnTo>
                  <a:pt x="1424371" y="1414352"/>
                </a:lnTo>
                <a:lnTo>
                  <a:pt x="1424901" y="1411977"/>
                </a:lnTo>
                <a:lnTo>
                  <a:pt x="1425959" y="1409601"/>
                </a:lnTo>
                <a:lnTo>
                  <a:pt x="1427018" y="1408281"/>
                </a:lnTo>
                <a:lnTo>
                  <a:pt x="1428606" y="1406698"/>
                </a:lnTo>
                <a:lnTo>
                  <a:pt x="1430194" y="1405642"/>
                </a:lnTo>
                <a:lnTo>
                  <a:pt x="1432312" y="1404850"/>
                </a:lnTo>
                <a:lnTo>
                  <a:pt x="1434958" y="1403794"/>
                </a:lnTo>
                <a:lnTo>
                  <a:pt x="1437605" y="1403266"/>
                </a:lnTo>
                <a:lnTo>
                  <a:pt x="1444222" y="1402738"/>
                </a:lnTo>
                <a:lnTo>
                  <a:pt x="1452427" y="1402738"/>
                </a:lnTo>
                <a:lnTo>
                  <a:pt x="1462220" y="1402211"/>
                </a:lnTo>
                <a:lnTo>
                  <a:pt x="1474924" y="1402211"/>
                </a:lnTo>
                <a:lnTo>
                  <a:pt x="1484717" y="1402738"/>
                </a:lnTo>
                <a:lnTo>
                  <a:pt x="1492922" y="1402738"/>
                </a:lnTo>
                <a:lnTo>
                  <a:pt x="1499538" y="1403266"/>
                </a:lnTo>
                <a:lnTo>
                  <a:pt x="1502450" y="1403794"/>
                </a:lnTo>
                <a:lnTo>
                  <a:pt x="1504832" y="1404850"/>
                </a:lnTo>
                <a:lnTo>
                  <a:pt x="1506685" y="1405642"/>
                </a:lnTo>
                <a:lnTo>
                  <a:pt x="1508537" y="1406698"/>
                </a:lnTo>
                <a:lnTo>
                  <a:pt x="1510125" y="1408281"/>
                </a:lnTo>
                <a:lnTo>
                  <a:pt x="1511184" y="1409601"/>
                </a:lnTo>
                <a:lnTo>
                  <a:pt x="1511978" y="1411977"/>
                </a:lnTo>
                <a:lnTo>
                  <a:pt x="1512507" y="1414352"/>
                </a:lnTo>
                <a:lnTo>
                  <a:pt x="1513037" y="1416728"/>
                </a:lnTo>
                <a:lnTo>
                  <a:pt x="1513037" y="1419895"/>
                </a:lnTo>
                <a:lnTo>
                  <a:pt x="1512772" y="1423326"/>
                </a:lnTo>
                <a:lnTo>
                  <a:pt x="1512507" y="1425966"/>
                </a:lnTo>
                <a:lnTo>
                  <a:pt x="1511713" y="1428342"/>
                </a:lnTo>
                <a:lnTo>
                  <a:pt x="1510390" y="1430981"/>
                </a:lnTo>
                <a:lnTo>
                  <a:pt x="1509067" y="1433093"/>
                </a:lnTo>
                <a:lnTo>
                  <a:pt x="1507479" y="1434940"/>
                </a:lnTo>
                <a:lnTo>
                  <a:pt x="1504303" y="1438899"/>
                </a:lnTo>
                <a:lnTo>
                  <a:pt x="1501127" y="1442331"/>
                </a:lnTo>
                <a:lnTo>
                  <a:pt x="1498480" y="1446026"/>
                </a:lnTo>
                <a:lnTo>
                  <a:pt x="1497156" y="1448138"/>
                </a:lnTo>
                <a:lnTo>
                  <a:pt x="1496098" y="1450249"/>
                </a:lnTo>
                <a:lnTo>
                  <a:pt x="1495833" y="1452361"/>
                </a:lnTo>
                <a:lnTo>
                  <a:pt x="1495568" y="1455000"/>
                </a:lnTo>
                <a:lnTo>
                  <a:pt x="1495833" y="1457640"/>
                </a:lnTo>
                <a:lnTo>
                  <a:pt x="1496098" y="1460807"/>
                </a:lnTo>
                <a:lnTo>
                  <a:pt x="1497156" y="1463711"/>
                </a:lnTo>
                <a:lnTo>
                  <a:pt x="1497950" y="1467406"/>
                </a:lnTo>
                <a:lnTo>
                  <a:pt x="1500862" y="1474797"/>
                </a:lnTo>
                <a:lnTo>
                  <a:pt x="1503509" y="1482451"/>
                </a:lnTo>
                <a:lnTo>
                  <a:pt x="1506685" y="1490897"/>
                </a:lnTo>
                <a:lnTo>
                  <a:pt x="1509331" y="1499080"/>
                </a:lnTo>
                <a:lnTo>
                  <a:pt x="1510390" y="1503567"/>
                </a:lnTo>
                <a:lnTo>
                  <a:pt x="1511184" y="1507526"/>
                </a:lnTo>
                <a:lnTo>
                  <a:pt x="1511713" y="1511749"/>
                </a:lnTo>
                <a:lnTo>
                  <a:pt x="1511978" y="1515709"/>
                </a:lnTo>
                <a:lnTo>
                  <a:pt x="1511978" y="1549494"/>
                </a:lnTo>
                <a:lnTo>
                  <a:pt x="1517536" y="1542104"/>
                </a:lnTo>
                <a:lnTo>
                  <a:pt x="1523624" y="1533921"/>
                </a:lnTo>
                <a:lnTo>
                  <a:pt x="1529711" y="1524155"/>
                </a:lnTo>
                <a:lnTo>
                  <a:pt x="1536328" y="1513597"/>
                </a:lnTo>
                <a:lnTo>
                  <a:pt x="1542945" y="1502247"/>
                </a:lnTo>
                <a:lnTo>
                  <a:pt x="1549826" y="1490369"/>
                </a:lnTo>
                <a:lnTo>
                  <a:pt x="1563589" y="1465030"/>
                </a:lnTo>
                <a:lnTo>
                  <a:pt x="1577352" y="1439163"/>
                </a:lnTo>
                <a:lnTo>
                  <a:pt x="1590321" y="1414352"/>
                </a:lnTo>
                <a:lnTo>
                  <a:pt x="1601702" y="1391125"/>
                </a:lnTo>
                <a:lnTo>
                  <a:pt x="1611495" y="1371329"/>
                </a:lnTo>
                <a:lnTo>
                  <a:pt x="1624464" y="1375024"/>
                </a:lnTo>
                <a:lnTo>
                  <a:pt x="1637168" y="1378719"/>
                </a:lnTo>
                <a:lnTo>
                  <a:pt x="1649608" y="1382678"/>
                </a:lnTo>
                <a:lnTo>
                  <a:pt x="1662047" y="1386638"/>
                </a:lnTo>
                <a:lnTo>
                  <a:pt x="1673693" y="1390597"/>
                </a:lnTo>
                <a:lnTo>
                  <a:pt x="1685603" y="1395348"/>
                </a:lnTo>
                <a:lnTo>
                  <a:pt x="1696984" y="1399571"/>
                </a:lnTo>
                <a:lnTo>
                  <a:pt x="1708101" y="1404058"/>
                </a:lnTo>
                <a:lnTo>
                  <a:pt x="1729274" y="1413032"/>
                </a:lnTo>
                <a:lnTo>
                  <a:pt x="1749390" y="1422271"/>
                </a:lnTo>
                <a:lnTo>
                  <a:pt x="1767917" y="1431509"/>
                </a:lnTo>
                <a:lnTo>
                  <a:pt x="1784591" y="1440483"/>
                </a:lnTo>
                <a:lnTo>
                  <a:pt x="1799942" y="1448666"/>
                </a:lnTo>
                <a:lnTo>
                  <a:pt x="1813176" y="1456320"/>
                </a:lnTo>
                <a:lnTo>
                  <a:pt x="1824821" y="1463447"/>
                </a:lnTo>
                <a:lnTo>
                  <a:pt x="1834614" y="1469781"/>
                </a:lnTo>
                <a:lnTo>
                  <a:pt x="1848113" y="1478492"/>
                </a:lnTo>
                <a:lnTo>
                  <a:pt x="1852612" y="1481923"/>
                </a:lnTo>
                <a:lnTo>
                  <a:pt x="1852612" y="1698625"/>
                </a:lnTo>
                <a:lnTo>
                  <a:pt x="1462220" y="1698625"/>
                </a:lnTo>
                <a:lnTo>
                  <a:pt x="1071562" y="1698625"/>
                </a:lnTo>
                <a:lnTo>
                  <a:pt x="1071562" y="1481923"/>
                </a:lnTo>
                <a:lnTo>
                  <a:pt x="1076591" y="1478492"/>
                </a:lnTo>
                <a:lnTo>
                  <a:pt x="1090883" y="1469254"/>
                </a:lnTo>
                <a:lnTo>
                  <a:pt x="1100941" y="1462919"/>
                </a:lnTo>
                <a:lnTo>
                  <a:pt x="1113381" y="1455528"/>
                </a:lnTo>
                <a:lnTo>
                  <a:pt x="1127408" y="1447082"/>
                </a:lnTo>
                <a:lnTo>
                  <a:pt x="1143553" y="1438636"/>
                </a:lnTo>
                <a:lnTo>
                  <a:pt x="1161022" y="1429397"/>
                </a:lnTo>
                <a:lnTo>
                  <a:pt x="1180608" y="1420159"/>
                </a:lnTo>
                <a:lnTo>
                  <a:pt x="1201252" y="1410657"/>
                </a:lnTo>
                <a:lnTo>
                  <a:pt x="1223220" y="1401419"/>
                </a:lnTo>
                <a:lnTo>
                  <a:pt x="1235130" y="1396668"/>
                </a:lnTo>
                <a:lnTo>
                  <a:pt x="1247040" y="1392181"/>
                </a:lnTo>
                <a:lnTo>
                  <a:pt x="1259215" y="1387957"/>
                </a:lnTo>
                <a:lnTo>
                  <a:pt x="1271655" y="1383470"/>
                </a:lnTo>
                <a:lnTo>
                  <a:pt x="1284359" y="1379511"/>
                </a:lnTo>
                <a:lnTo>
                  <a:pt x="1297593" y="1375552"/>
                </a:lnTo>
                <a:lnTo>
                  <a:pt x="1310827" y="1371856"/>
                </a:lnTo>
                <a:lnTo>
                  <a:pt x="1324590" y="1368425"/>
                </a:lnTo>
                <a:close/>
                <a:moveTo>
                  <a:pt x="1462222" y="911225"/>
                </a:moveTo>
                <a:lnTo>
                  <a:pt x="1469889" y="911490"/>
                </a:lnTo>
                <a:lnTo>
                  <a:pt x="1477557" y="912019"/>
                </a:lnTo>
                <a:lnTo>
                  <a:pt x="1485490" y="913078"/>
                </a:lnTo>
                <a:lnTo>
                  <a:pt x="1493158" y="914137"/>
                </a:lnTo>
                <a:lnTo>
                  <a:pt x="1500826" y="915990"/>
                </a:lnTo>
                <a:lnTo>
                  <a:pt x="1508493" y="918108"/>
                </a:lnTo>
                <a:lnTo>
                  <a:pt x="1515897" y="920756"/>
                </a:lnTo>
                <a:lnTo>
                  <a:pt x="1523300" y="923403"/>
                </a:lnTo>
                <a:lnTo>
                  <a:pt x="1530704" y="926845"/>
                </a:lnTo>
                <a:lnTo>
                  <a:pt x="1537843" y="930286"/>
                </a:lnTo>
                <a:lnTo>
                  <a:pt x="1544718" y="934257"/>
                </a:lnTo>
                <a:lnTo>
                  <a:pt x="1551857" y="938758"/>
                </a:lnTo>
                <a:lnTo>
                  <a:pt x="1558467" y="943523"/>
                </a:lnTo>
                <a:lnTo>
                  <a:pt x="1565077" y="948818"/>
                </a:lnTo>
                <a:lnTo>
                  <a:pt x="1571423" y="954377"/>
                </a:lnTo>
                <a:lnTo>
                  <a:pt x="1577505" y="960201"/>
                </a:lnTo>
                <a:lnTo>
                  <a:pt x="1583322" y="966290"/>
                </a:lnTo>
                <a:lnTo>
                  <a:pt x="1588874" y="973173"/>
                </a:lnTo>
                <a:lnTo>
                  <a:pt x="1594162" y="979792"/>
                </a:lnTo>
                <a:lnTo>
                  <a:pt x="1598922" y="987204"/>
                </a:lnTo>
                <a:lnTo>
                  <a:pt x="1603681" y="995411"/>
                </a:lnTo>
                <a:lnTo>
                  <a:pt x="1608176" y="1003353"/>
                </a:lnTo>
                <a:lnTo>
                  <a:pt x="1612407" y="1011560"/>
                </a:lnTo>
                <a:lnTo>
                  <a:pt x="1616109" y="1020561"/>
                </a:lnTo>
                <a:lnTo>
                  <a:pt x="1619282" y="1029827"/>
                </a:lnTo>
                <a:lnTo>
                  <a:pt x="1622190" y="1039357"/>
                </a:lnTo>
                <a:lnTo>
                  <a:pt x="1624570" y="1049152"/>
                </a:lnTo>
                <a:lnTo>
                  <a:pt x="1626685" y="1059742"/>
                </a:lnTo>
                <a:lnTo>
                  <a:pt x="1628271" y="1070596"/>
                </a:lnTo>
                <a:lnTo>
                  <a:pt x="1629594" y="1081450"/>
                </a:lnTo>
                <a:lnTo>
                  <a:pt x="1630387" y="1093098"/>
                </a:lnTo>
                <a:lnTo>
                  <a:pt x="1630387" y="1104747"/>
                </a:lnTo>
                <a:lnTo>
                  <a:pt x="1630122" y="1113218"/>
                </a:lnTo>
                <a:lnTo>
                  <a:pt x="1630387" y="1113218"/>
                </a:lnTo>
                <a:lnTo>
                  <a:pt x="1634353" y="1113483"/>
                </a:lnTo>
                <a:lnTo>
                  <a:pt x="1638055" y="1114012"/>
                </a:lnTo>
                <a:lnTo>
                  <a:pt x="1641756" y="1115336"/>
                </a:lnTo>
                <a:lnTo>
                  <a:pt x="1645194" y="1117189"/>
                </a:lnTo>
                <a:lnTo>
                  <a:pt x="1648631" y="1119307"/>
                </a:lnTo>
                <a:lnTo>
                  <a:pt x="1651804" y="1121690"/>
                </a:lnTo>
                <a:lnTo>
                  <a:pt x="1654448" y="1124602"/>
                </a:lnTo>
                <a:lnTo>
                  <a:pt x="1657357" y="1128043"/>
                </a:lnTo>
                <a:lnTo>
                  <a:pt x="1659736" y="1131220"/>
                </a:lnTo>
                <a:lnTo>
                  <a:pt x="1661852" y="1135191"/>
                </a:lnTo>
                <a:lnTo>
                  <a:pt x="1663703" y="1139427"/>
                </a:lnTo>
                <a:lnTo>
                  <a:pt x="1665289" y="1143927"/>
                </a:lnTo>
                <a:lnTo>
                  <a:pt x="1666876" y="1148693"/>
                </a:lnTo>
                <a:lnTo>
                  <a:pt x="1667669" y="1153193"/>
                </a:lnTo>
                <a:lnTo>
                  <a:pt x="1667933" y="1158488"/>
                </a:lnTo>
                <a:lnTo>
                  <a:pt x="1668462" y="1163253"/>
                </a:lnTo>
                <a:lnTo>
                  <a:pt x="1668462" y="1166165"/>
                </a:lnTo>
                <a:lnTo>
                  <a:pt x="1667933" y="1168548"/>
                </a:lnTo>
                <a:lnTo>
                  <a:pt x="1667404" y="1171195"/>
                </a:lnTo>
                <a:lnTo>
                  <a:pt x="1666876" y="1173578"/>
                </a:lnTo>
                <a:lnTo>
                  <a:pt x="1665025" y="1178608"/>
                </a:lnTo>
                <a:lnTo>
                  <a:pt x="1662381" y="1183108"/>
                </a:lnTo>
                <a:lnTo>
                  <a:pt x="1659472" y="1187344"/>
                </a:lnTo>
                <a:lnTo>
                  <a:pt x="1656035" y="1191844"/>
                </a:lnTo>
                <a:lnTo>
                  <a:pt x="1652069" y="1195551"/>
                </a:lnTo>
                <a:lnTo>
                  <a:pt x="1648102" y="1199257"/>
                </a:lnTo>
                <a:lnTo>
                  <a:pt x="1643343" y="1202434"/>
                </a:lnTo>
                <a:lnTo>
                  <a:pt x="1638848" y="1205346"/>
                </a:lnTo>
                <a:lnTo>
                  <a:pt x="1634089" y="1207729"/>
                </a:lnTo>
                <a:lnTo>
                  <a:pt x="1629594" y="1209846"/>
                </a:lnTo>
                <a:lnTo>
                  <a:pt x="1624834" y="1211700"/>
                </a:lnTo>
                <a:lnTo>
                  <a:pt x="1620339" y="1213023"/>
                </a:lnTo>
                <a:lnTo>
                  <a:pt x="1616109" y="1213553"/>
                </a:lnTo>
                <a:lnTo>
                  <a:pt x="1611878" y="1214082"/>
                </a:lnTo>
                <a:lnTo>
                  <a:pt x="1611349" y="1214082"/>
                </a:lnTo>
                <a:lnTo>
                  <a:pt x="1608705" y="1222024"/>
                </a:lnTo>
                <a:lnTo>
                  <a:pt x="1605532" y="1229966"/>
                </a:lnTo>
                <a:lnTo>
                  <a:pt x="1602095" y="1237908"/>
                </a:lnTo>
                <a:lnTo>
                  <a:pt x="1598657" y="1245586"/>
                </a:lnTo>
                <a:lnTo>
                  <a:pt x="1595220" y="1253528"/>
                </a:lnTo>
                <a:lnTo>
                  <a:pt x="1591518" y="1261205"/>
                </a:lnTo>
                <a:lnTo>
                  <a:pt x="1587552" y="1268618"/>
                </a:lnTo>
                <a:lnTo>
                  <a:pt x="1583586" y="1275501"/>
                </a:lnTo>
                <a:lnTo>
                  <a:pt x="1579620" y="1282649"/>
                </a:lnTo>
                <a:lnTo>
                  <a:pt x="1575389" y="1289532"/>
                </a:lnTo>
                <a:lnTo>
                  <a:pt x="1570895" y="1296415"/>
                </a:lnTo>
                <a:lnTo>
                  <a:pt x="1566664" y="1302769"/>
                </a:lnTo>
                <a:lnTo>
                  <a:pt x="1562169" y="1308857"/>
                </a:lnTo>
                <a:lnTo>
                  <a:pt x="1557410" y="1315211"/>
                </a:lnTo>
                <a:lnTo>
                  <a:pt x="1552650" y="1320771"/>
                </a:lnTo>
                <a:lnTo>
                  <a:pt x="1547626" y="1326330"/>
                </a:lnTo>
                <a:lnTo>
                  <a:pt x="1542603" y="1331360"/>
                </a:lnTo>
                <a:lnTo>
                  <a:pt x="1537843" y="1336655"/>
                </a:lnTo>
                <a:lnTo>
                  <a:pt x="1532555" y="1341420"/>
                </a:lnTo>
                <a:lnTo>
                  <a:pt x="1527531" y="1345920"/>
                </a:lnTo>
                <a:lnTo>
                  <a:pt x="1522243" y="1349891"/>
                </a:lnTo>
                <a:lnTo>
                  <a:pt x="1516690" y="1353862"/>
                </a:lnTo>
                <a:lnTo>
                  <a:pt x="1511666" y="1357304"/>
                </a:lnTo>
                <a:lnTo>
                  <a:pt x="1506378" y="1360481"/>
                </a:lnTo>
                <a:lnTo>
                  <a:pt x="1500826" y="1363393"/>
                </a:lnTo>
                <a:lnTo>
                  <a:pt x="1495273" y="1366040"/>
                </a:lnTo>
                <a:lnTo>
                  <a:pt x="1489720" y="1368158"/>
                </a:lnTo>
                <a:lnTo>
                  <a:pt x="1484432" y="1370011"/>
                </a:lnTo>
                <a:lnTo>
                  <a:pt x="1478879" y="1371335"/>
                </a:lnTo>
                <a:lnTo>
                  <a:pt x="1473327" y="1372129"/>
                </a:lnTo>
                <a:lnTo>
                  <a:pt x="1467774" y="1373188"/>
                </a:lnTo>
                <a:lnTo>
                  <a:pt x="1462222" y="1373188"/>
                </a:lnTo>
                <a:lnTo>
                  <a:pt x="1456669" y="1372659"/>
                </a:lnTo>
                <a:lnTo>
                  <a:pt x="1451116" y="1372129"/>
                </a:lnTo>
                <a:lnTo>
                  <a:pt x="1445564" y="1371335"/>
                </a:lnTo>
                <a:lnTo>
                  <a:pt x="1440011" y="1370011"/>
                </a:lnTo>
                <a:lnTo>
                  <a:pt x="1434458" y="1368158"/>
                </a:lnTo>
                <a:lnTo>
                  <a:pt x="1428906" y="1366040"/>
                </a:lnTo>
                <a:lnTo>
                  <a:pt x="1423353" y="1363393"/>
                </a:lnTo>
                <a:lnTo>
                  <a:pt x="1418329" y="1360481"/>
                </a:lnTo>
                <a:lnTo>
                  <a:pt x="1412777" y="1357304"/>
                </a:lnTo>
                <a:lnTo>
                  <a:pt x="1407488" y="1353598"/>
                </a:lnTo>
                <a:lnTo>
                  <a:pt x="1401936" y="1349891"/>
                </a:lnTo>
                <a:lnTo>
                  <a:pt x="1396648" y="1345656"/>
                </a:lnTo>
                <a:lnTo>
                  <a:pt x="1391624" y="1341420"/>
                </a:lnTo>
                <a:lnTo>
                  <a:pt x="1386600" y="1336390"/>
                </a:lnTo>
                <a:lnTo>
                  <a:pt x="1381576" y="1331360"/>
                </a:lnTo>
                <a:lnTo>
                  <a:pt x="1376288" y="1326330"/>
                </a:lnTo>
                <a:lnTo>
                  <a:pt x="1371793" y="1320771"/>
                </a:lnTo>
                <a:lnTo>
                  <a:pt x="1366769" y="1314682"/>
                </a:lnTo>
                <a:lnTo>
                  <a:pt x="1362274" y="1308593"/>
                </a:lnTo>
                <a:lnTo>
                  <a:pt x="1357515" y="1302504"/>
                </a:lnTo>
                <a:lnTo>
                  <a:pt x="1353284" y="1295885"/>
                </a:lnTo>
                <a:lnTo>
                  <a:pt x="1348525" y="1289267"/>
                </a:lnTo>
                <a:lnTo>
                  <a:pt x="1344559" y="1282384"/>
                </a:lnTo>
                <a:lnTo>
                  <a:pt x="1340328" y="1275236"/>
                </a:lnTo>
                <a:lnTo>
                  <a:pt x="1336362" y="1267824"/>
                </a:lnTo>
                <a:lnTo>
                  <a:pt x="1332660" y="1260411"/>
                </a:lnTo>
                <a:lnTo>
                  <a:pt x="1328958" y="1252998"/>
                </a:lnTo>
                <a:lnTo>
                  <a:pt x="1325521" y="1245321"/>
                </a:lnTo>
                <a:lnTo>
                  <a:pt x="1322084" y="1237379"/>
                </a:lnTo>
                <a:lnTo>
                  <a:pt x="1318646" y="1229437"/>
                </a:lnTo>
                <a:lnTo>
                  <a:pt x="1315738" y="1221230"/>
                </a:lnTo>
                <a:lnTo>
                  <a:pt x="1312829" y="1213288"/>
                </a:lnTo>
                <a:lnTo>
                  <a:pt x="1308863" y="1212494"/>
                </a:lnTo>
                <a:lnTo>
                  <a:pt x="1304632" y="1211170"/>
                </a:lnTo>
                <a:lnTo>
                  <a:pt x="1300137" y="1209582"/>
                </a:lnTo>
                <a:lnTo>
                  <a:pt x="1295907" y="1207729"/>
                </a:lnTo>
                <a:lnTo>
                  <a:pt x="1291676" y="1205346"/>
                </a:lnTo>
                <a:lnTo>
                  <a:pt x="1287446" y="1202963"/>
                </a:lnTo>
                <a:lnTo>
                  <a:pt x="1283215" y="1199787"/>
                </a:lnTo>
                <a:lnTo>
                  <a:pt x="1279513" y="1196610"/>
                </a:lnTo>
                <a:lnTo>
                  <a:pt x="1275812" y="1193168"/>
                </a:lnTo>
                <a:lnTo>
                  <a:pt x="1272639" y="1189462"/>
                </a:lnTo>
                <a:lnTo>
                  <a:pt x="1269466" y="1185491"/>
                </a:lnTo>
                <a:lnTo>
                  <a:pt x="1267086" y="1181520"/>
                </a:lnTo>
                <a:lnTo>
                  <a:pt x="1264971" y="1177284"/>
                </a:lnTo>
                <a:lnTo>
                  <a:pt x="1263384" y="1173048"/>
                </a:lnTo>
                <a:lnTo>
                  <a:pt x="1262327" y="1168283"/>
                </a:lnTo>
                <a:lnTo>
                  <a:pt x="1262062" y="1163253"/>
                </a:lnTo>
                <a:lnTo>
                  <a:pt x="1262062" y="1158753"/>
                </a:lnTo>
                <a:lnTo>
                  <a:pt x="1262591" y="1154252"/>
                </a:lnTo>
                <a:lnTo>
                  <a:pt x="1263384" y="1149752"/>
                </a:lnTo>
                <a:lnTo>
                  <a:pt x="1264442" y="1145516"/>
                </a:lnTo>
                <a:lnTo>
                  <a:pt x="1265764" y="1141545"/>
                </a:lnTo>
                <a:lnTo>
                  <a:pt x="1267350" y="1137574"/>
                </a:lnTo>
                <a:lnTo>
                  <a:pt x="1269201" y="1134132"/>
                </a:lnTo>
                <a:lnTo>
                  <a:pt x="1271317" y="1130426"/>
                </a:lnTo>
                <a:lnTo>
                  <a:pt x="1273432" y="1127249"/>
                </a:lnTo>
                <a:lnTo>
                  <a:pt x="1275812" y="1124602"/>
                </a:lnTo>
                <a:lnTo>
                  <a:pt x="1278720" y="1121690"/>
                </a:lnTo>
                <a:lnTo>
                  <a:pt x="1281364" y="1119572"/>
                </a:lnTo>
                <a:lnTo>
                  <a:pt x="1284537" y="1117454"/>
                </a:lnTo>
                <a:lnTo>
                  <a:pt x="1287710" y="1115865"/>
                </a:lnTo>
                <a:lnTo>
                  <a:pt x="1290619" y="1114542"/>
                </a:lnTo>
                <a:lnTo>
                  <a:pt x="1294056" y="1113748"/>
                </a:lnTo>
                <a:lnTo>
                  <a:pt x="1293792" y="1104747"/>
                </a:lnTo>
                <a:lnTo>
                  <a:pt x="1294056" y="1093098"/>
                </a:lnTo>
                <a:lnTo>
                  <a:pt x="1294849" y="1081450"/>
                </a:lnTo>
                <a:lnTo>
                  <a:pt x="1295907" y="1070596"/>
                </a:lnTo>
                <a:lnTo>
                  <a:pt x="1297758" y="1059742"/>
                </a:lnTo>
                <a:lnTo>
                  <a:pt x="1299873" y="1049152"/>
                </a:lnTo>
                <a:lnTo>
                  <a:pt x="1302517" y="1039357"/>
                </a:lnTo>
                <a:lnTo>
                  <a:pt x="1305161" y="1029827"/>
                </a:lnTo>
                <a:lnTo>
                  <a:pt x="1308599" y="1020561"/>
                </a:lnTo>
                <a:lnTo>
                  <a:pt x="1312300" y="1011560"/>
                </a:lnTo>
                <a:lnTo>
                  <a:pt x="1316267" y="1003353"/>
                </a:lnTo>
                <a:lnTo>
                  <a:pt x="1320497" y="995411"/>
                </a:lnTo>
                <a:lnTo>
                  <a:pt x="1325257" y="987204"/>
                </a:lnTo>
                <a:lnTo>
                  <a:pt x="1330545" y="979792"/>
                </a:lnTo>
                <a:lnTo>
                  <a:pt x="1335569" y="973173"/>
                </a:lnTo>
                <a:lnTo>
                  <a:pt x="1341121" y="966290"/>
                </a:lnTo>
                <a:lnTo>
                  <a:pt x="1347203" y="960201"/>
                </a:lnTo>
                <a:lnTo>
                  <a:pt x="1353284" y="954377"/>
                </a:lnTo>
                <a:lnTo>
                  <a:pt x="1359366" y="948818"/>
                </a:lnTo>
                <a:lnTo>
                  <a:pt x="1365976" y="943523"/>
                </a:lnTo>
                <a:lnTo>
                  <a:pt x="1372586" y="938758"/>
                </a:lnTo>
                <a:lnTo>
                  <a:pt x="1379461" y="934257"/>
                </a:lnTo>
                <a:lnTo>
                  <a:pt x="1386600" y="930286"/>
                </a:lnTo>
                <a:lnTo>
                  <a:pt x="1393475" y="926845"/>
                </a:lnTo>
                <a:lnTo>
                  <a:pt x="1400878" y="923403"/>
                </a:lnTo>
                <a:lnTo>
                  <a:pt x="1408282" y="920756"/>
                </a:lnTo>
                <a:lnTo>
                  <a:pt x="1415950" y="918108"/>
                </a:lnTo>
                <a:lnTo>
                  <a:pt x="1423353" y="915990"/>
                </a:lnTo>
                <a:lnTo>
                  <a:pt x="1431285" y="914137"/>
                </a:lnTo>
                <a:lnTo>
                  <a:pt x="1438953" y="913078"/>
                </a:lnTo>
                <a:lnTo>
                  <a:pt x="1446621" y="912019"/>
                </a:lnTo>
                <a:lnTo>
                  <a:pt x="1454289" y="911490"/>
                </a:lnTo>
                <a:lnTo>
                  <a:pt x="1462222" y="911225"/>
                </a:lnTo>
                <a:close/>
                <a:moveTo>
                  <a:pt x="291651" y="693737"/>
                </a:moveTo>
                <a:lnTo>
                  <a:pt x="583302" y="984877"/>
                </a:lnTo>
                <a:lnTo>
                  <a:pt x="385339" y="984877"/>
                </a:lnTo>
                <a:lnTo>
                  <a:pt x="387986" y="998615"/>
                </a:lnTo>
                <a:lnTo>
                  <a:pt x="390103" y="1012618"/>
                </a:lnTo>
                <a:lnTo>
                  <a:pt x="392749" y="1026356"/>
                </a:lnTo>
                <a:lnTo>
                  <a:pt x="395925" y="1040094"/>
                </a:lnTo>
                <a:lnTo>
                  <a:pt x="399101" y="1053567"/>
                </a:lnTo>
                <a:lnTo>
                  <a:pt x="402806" y="1066777"/>
                </a:lnTo>
                <a:lnTo>
                  <a:pt x="406512" y="1080251"/>
                </a:lnTo>
                <a:lnTo>
                  <a:pt x="410481" y="1093460"/>
                </a:lnTo>
                <a:lnTo>
                  <a:pt x="414716" y="1106406"/>
                </a:lnTo>
                <a:lnTo>
                  <a:pt x="418950" y="1119351"/>
                </a:lnTo>
                <a:lnTo>
                  <a:pt x="423979" y="1132297"/>
                </a:lnTo>
                <a:lnTo>
                  <a:pt x="429007" y="1144978"/>
                </a:lnTo>
                <a:lnTo>
                  <a:pt x="434036" y="1157395"/>
                </a:lnTo>
                <a:lnTo>
                  <a:pt x="439594" y="1170076"/>
                </a:lnTo>
                <a:lnTo>
                  <a:pt x="445151" y="1182493"/>
                </a:lnTo>
                <a:lnTo>
                  <a:pt x="451238" y="1194646"/>
                </a:lnTo>
                <a:lnTo>
                  <a:pt x="457326" y="1206799"/>
                </a:lnTo>
                <a:lnTo>
                  <a:pt x="463677" y="1218688"/>
                </a:lnTo>
                <a:lnTo>
                  <a:pt x="470558" y="1230576"/>
                </a:lnTo>
                <a:lnTo>
                  <a:pt x="477439" y="1242201"/>
                </a:lnTo>
                <a:lnTo>
                  <a:pt x="484320" y="1253825"/>
                </a:lnTo>
                <a:lnTo>
                  <a:pt x="491731" y="1265186"/>
                </a:lnTo>
                <a:lnTo>
                  <a:pt x="499141" y="1276282"/>
                </a:lnTo>
                <a:lnTo>
                  <a:pt x="506816" y="1287378"/>
                </a:lnTo>
                <a:lnTo>
                  <a:pt x="515021" y="1298210"/>
                </a:lnTo>
                <a:lnTo>
                  <a:pt x="523225" y="1309042"/>
                </a:lnTo>
                <a:lnTo>
                  <a:pt x="531694" y="1319609"/>
                </a:lnTo>
                <a:lnTo>
                  <a:pt x="539898" y="1330177"/>
                </a:lnTo>
                <a:lnTo>
                  <a:pt x="548897" y="1340216"/>
                </a:lnTo>
                <a:lnTo>
                  <a:pt x="557895" y="1350256"/>
                </a:lnTo>
                <a:lnTo>
                  <a:pt x="567158" y="1360295"/>
                </a:lnTo>
                <a:lnTo>
                  <a:pt x="576156" y="1369806"/>
                </a:lnTo>
                <a:lnTo>
                  <a:pt x="585948" y="1379317"/>
                </a:lnTo>
                <a:lnTo>
                  <a:pt x="595741" y="1388563"/>
                </a:lnTo>
                <a:lnTo>
                  <a:pt x="605533" y="1397810"/>
                </a:lnTo>
                <a:lnTo>
                  <a:pt x="615855" y="1406793"/>
                </a:lnTo>
                <a:lnTo>
                  <a:pt x="625912" y="1415775"/>
                </a:lnTo>
                <a:lnTo>
                  <a:pt x="636498" y="1424229"/>
                </a:lnTo>
                <a:lnTo>
                  <a:pt x="647084" y="1432684"/>
                </a:lnTo>
                <a:lnTo>
                  <a:pt x="657935" y="1440609"/>
                </a:lnTo>
                <a:lnTo>
                  <a:pt x="668786" y="1448535"/>
                </a:lnTo>
                <a:lnTo>
                  <a:pt x="680166" y="1456461"/>
                </a:lnTo>
                <a:lnTo>
                  <a:pt x="691282" y="1464123"/>
                </a:lnTo>
                <a:lnTo>
                  <a:pt x="702927" y="1471520"/>
                </a:lnTo>
                <a:lnTo>
                  <a:pt x="714836" y="1478389"/>
                </a:lnTo>
                <a:lnTo>
                  <a:pt x="726481" y="1485258"/>
                </a:lnTo>
                <a:lnTo>
                  <a:pt x="738391" y="1492127"/>
                </a:lnTo>
                <a:lnTo>
                  <a:pt x="750565" y="1498203"/>
                </a:lnTo>
                <a:lnTo>
                  <a:pt x="762739" y="1504544"/>
                </a:lnTo>
                <a:lnTo>
                  <a:pt x="775178" y="1510620"/>
                </a:lnTo>
                <a:lnTo>
                  <a:pt x="787882" y="1516433"/>
                </a:lnTo>
                <a:lnTo>
                  <a:pt x="800320" y="1521717"/>
                </a:lnTo>
                <a:lnTo>
                  <a:pt x="813289" y="1526736"/>
                </a:lnTo>
                <a:lnTo>
                  <a:pt x="826257" y="1532020"/>
                </a:lnTo>
                <a:lnTo>
                  <a:pt x="839489" y="1536776"/>
                </a:lnTo>
                <a:lnTo>
                  <a:pt x="852722" y="1541267"/>
                </a:lnTo>
                <a:lnTo>
                  <a:pt x="865955" y="1545494"/>
                </a:lnTo>
                <a:lnTo>
                  <a:pt x="879717" y="1549193"/>
                </a:lnTo>
                <a:lnTo>
                  <a:pt x="893479" y="1553420"/>
                </a:lnTo>
                <a:lnTo>
                  <a:pt x="906977" y="1556590"/>
                </a:lnTo>
                <a:lnTo>
                  <a:pt x="921004" y="1559760"/>
                </a:lnTo>
                <a:lnTo>
                  <a:pt x="935030" y="1562931"/>
                </a:lnTo>
                <a:lnTo>
                  <a:pt x="949322" y="1565308"/>
                </a:lnTo>
                <a:lnTo>
                  <a:pt x="963613" y="1567686"/>
                </a:lnTo>
                <a:lnTo>
                  <a:pt x="932119" y="1766887"/>
                </a:lnTo>
                <a:lnTo>
                  <a:pt x="913329" y="1763717"/>
                </a:lnTo>
                <a:lnTo>
                  <a:pt x="894538" y="1760018"/>
                </a:lnTo>
                <a:lnTo>
                  <a:pt x="876012" y="1756319"/>
                </a:lnTo>
                <a:lnTo>
                  <a:pt x="857486" y="1752092"/>
                </a:lnTo>
                <a:lnTo>
                  <a:pt x="839225" y="1747601"/>
                </a:lnTo>
                <a:lnTo>
                  <a:pt x="821493" y="1742581"/>
                </a:lnTo>
                <a:lnTo>
                  <a:pt x="803496" y="1737033"/>
                </a:lnTo>
                <a:lnTo>
                  <a:pt x="785500" y="1731485"/>
                </a:lnTo>
                <a:lnTo>
                  <a:pt x="768032" y="1725409"/>
                </a:lnTo>
                <a:lnTo>
                  <a:pt x="750830" y="1719068"/>
                </a:lnTo>
                <a:lnTo>
                  <a:pt x="733627" y="1712464"/>
                </a:lnTo>
                <a:lnTo>
                  <a:pt x="716689" y="1705330"/>
                </a:lnTo>
                <a:lnTo>
                  <a:pt x="700016" y="1697933"/>
                </a:lnTo>
                <a:lnTo>
                  <a:pt x="683342" y="1690271"/>
                </a:lnTo>
                <a:lnTo>
                  <a:pt x="666934" y="1682346"/>
                </a:lnTo>
                <a:lnTo>
                  <a:pt x="650525" y="1673891"/>
                </a:lnTo>
                <a:lnTo>
                  <a:pt x="634646" y="1665437"/>
                </a:lnTo>
                <a:lnTo>
                  <a:pt x="618766" y="1656455"/>
                </a:lnTo>
                <a:lnTo>
                  <a:pt x="603416" y="1647208"/>
                </a:lnTo>
                <a:lnTo>
                  <a:pt x="588066" y="1637697"/>
                </a:lnTo>
                <a:lnTo>
                  <a:pt x="572980" y="1627658"/>
                </a:lnTo>
                <a:lnTo>
                  <a:pt x="558160" y="1617618"/>
                </a:lnTo>
                <a:lnTo>
                  <a:pt x="543339" y="1607051"/>
                </a:lnTo>
                <a:lnTo>
                  <a:pt x="528783" y="1596483"/>
                </a:lnTo>
                <a:lnTo>
                  <a:pt x="514756" y="1585651"/>
                </a:lnTo>
                <a:lnTo>
                  <a:pt x="500729" y="1574291"/>
                </a:lnTo>
                <a:lnTo>
                  <a:pt x="487232" y="1562931"/>
                </a:lnTo>
                <a:lnTo>
                  <a:pt x="473734" y="1550778"/>
                </a:lnTo>
                <a:lnTo>
                  <a:pt x="460237" y="1538889"/>
                </a:lnTo>
                <a:lnTo>
                  <a:pt x="447533" y="1526472"/>
                </a:lnTo>
                <a:lnTo>
                  <a:pt x="434830" y="1514319"/>
                </a:lnTo>
                <a:lnTo>
                  <a:pt x="422126" y="1501374"/>
                </a:lnTo>
                <a:lnTo>
                  <a:pt x="410217" y="1488428"/>
                </a:lnTo>
                <a:lnTo>
                  <a:pt x="398043" y="1474954"/>
                </a:lnTo>
                <a:lnTo>
                  <a:pt x="386398" y="1461216"/>
                </a:lnTo>
                <a:lnTo>
                  <a:pt x="375018" y="1447743"/>
                </a:lnTo>
                <a:lnTo>
                  <a:pt x="363902" y="1433476"/>
                </a:lnTo>
                <a:lnTo>
                  <a:pt x="353051" y="1419474"/>
                </a:lnTo>
                <a:lnTo>
                  <a:pt x="342729" y="1404943"/>
                </a:lnTo>
                <a:lnTo>
                  <a:pt x="332408" y="1390413"/>
                </a:lnTo>
                <a:lnTo>
                  <a:pt x="322616" y="1375354"/>
                </a:lnTo>
                <a:lnTo>
                  <a:pt x="312823" y="1360295"/>
                </a:lnTo>
                <a:lnTo>
                  <a:pt x="303560" y="1345236"/>
                </a:lnTo>
                <a:lnTo>
                  <a:pt x="294562" y="1329649"/>
                </a:lnTo>
                <a:lnTo>
                  <a:pt x="285564" y="1314061"/>
                </a:lnTo>
                <a:lnTo>
                  <a:pt x="277359" y="1298210"/>
                </a:lnTo>
                <a:lnTo>
                  <a:pt x="268890" y="1282094"/>
                </a:lnTo>
                <a:lnTo>
                  <a:pt x="261215" y="1265978"/>
                </a:lnTo>
                <a:lnTo>
                  <a:pt x="253805" y="1249598"/>
                </a:lnTo>
                <a:lnTo>
                  <a:pt x="246395" y="1232954"/>
                </a:lnTo>
                <a:lnTo>
                  <a:pt x="239514" y="1216310"/>
                </a:lnTo>
                <a:lnTo>
                  <a:pt x="233162" y="1199402"/>
                </a:lnTo>
                <a:lnTo>
                  <a:pt x="227075" y="1182229"/>
                </a:lnTo>
                <a:lnTo>
                  <a:pt x="221252" y="1164792"/>
                </a:lnTo>
                <a:lnTo>
                  <a:pt x="215695" y="1147620"/>
                </a:lnTo>
                <a:lnTo>
                  <a:pt x="210666" y="1130183"/>
                </a:lnTo>
                <a:lnTo>
                  <a:pt x="205638" y="1112218"/>
                </a:lnTo>
                <a:lnTo>
                  <a:pt x="201403" y="1094517"/>
                </a:lnTo>
                <a:lnTo>
                  <a:pt x="197169" y="1076552"/>
                </a:lnTo>
                <a:lnTo>
                  <a:pt x="193463" y="1058323"/>
                </a:lnTo>
                <a:lnTo>
                  <a:pt x="190023" y="1040358"/>
                </a:lnTo>
                <a:lnTo>
                  <a:pt x="186847" y="1022128"/>
                </a:lnTo>
                <a:lnTo>
                  <a:pt x="184465" y="1003635"/>
                </a:lnTo>
                <a:lnTo>
                  <a:pt x="182083" y="984877"/>
                </a:lnTo>
                <a:lnTo>
                  <a:pt x="0" y="984877"/>
                </a:lnTo>
                <a:lnTo>
                  <a:pt x="291651" y="693737"/>
                </a:lnTo>
                <a:close/>
                <a:moveTo>
                  <a:pt x="869208" y="600075"/>
                </a:moveTo>
                <a:lnTo>
                  <a:pt x="871538" y="600075"/>
                </a:lnTo>
                <a:lnTo>
                  <a:pt x="874126" y="600075"/>
                </a:lnTo>
                <a:lnTo>
                  <a:pt x="876456" y="600344"/>
                </a:lnTo>
                <a:lnTo>
                  <a:pt x="878526" y="600882"/>
                </a:lnTo>
                <a:lnTo>
                  <a:pt x="880597" y="601958"/>
                </a:lnTo>
                <a:lnTo>
                  <a:pt x="882668" y="602764"/>
                </a:lnTo>
                <a:lnTo>
                  <a:pt x="884997" y="604109"/>
                </a:lnTo>
                <a:lnTo>
                  <a:pt x="886809" y="605723"/>
                </a:lnTo>
                <a:lnTo>
                  <a:pt x="888621" y="607067"/>
                </a:lnTo>
                <a:lnTo>
                  <a:pt x="889915" y="608681"/>
                </a:lnTo>
                <a:lnTo>
                  <a:pt x="891209" y="610563"/>
                </a:lnTo>
                <a:lnTo>
                  <a:pt x="892503" y="612715"/>
                </a:lnTo>
                <a:lnTo>
                  <a:pt x="893538" y="615135"/>
                </a:lnTo>
                <a:lnTo>
                  <a:pt x="894315" y="617286"/>
                </a:lnTo>
                <a:lnTo>
                  <a:pt x="894833" y="619438"/>
                </a:lnTo>
                <a:lnTo>
                  <a:pt x="895091" y="621858"/>
                </a:lnTo>
                <a:lnTo>
                  <a:pt x="895350" y="624547"/>
                </a:lnTo>
                <a:lnTo>
                  <a:pt x="895091" y="626967"/>
                </a:lnTo>
                <a:lnTo>
                  <a:pt x="894833" y="629388"/>
                </a:lnTo>
                <a:lnTo>
                  <a:pt x="894315" y="632077"/>
                </a:lnTo>
                <a:lnTo>
                  <a:pt x="893538" y="634228"/>
                </a:lnTo>
                <a:lnTo>
                  <a:pt x="892503" y="636380"/>
                </a:lnTo>
                <a:lnTo>
                  <a:pt x="891209" y="638531"/>
                </a:lnTo>
                <a:lnTo>
                  <a:pt x="889915" y="640414"/>
                </a:lnTo>
                <a:lnTo>
                  <a:pt x="888621" y="642027"/>
                </a:lnTo>
                <a:lnTo>
                  <a:pt x="886809" y="643641"/>
                </a:lnTo>
                <a:lnTo>
                  <a:pt x="884997" y="644985"/>
                </a:lnTo>
                <a:lnTo>
                  <a:pt x="882668" y="646330"/>
                </a:lnTo>
                <a:lnTo>
                  <a:pt x="880597" y="647406"/>
                </a:lnTo>
                <a:lnTo>
                  <a:pt x="878526" y="648212"/>
                </a:lnTo>
                <a:lnTo>
                  <a:pt x="876456" y="648750"/>
                </a:lnTo>
                <a:lnTo>
                  <a:pt x="874126" y="649288"/>
                </a:lnTo>
                <a:lnTo>
                  <a:pt x="871538" y="649288"/>
                </a:lnTo>
                <a:lnTo>
                  <a:pt x="869208" y="649288"/>
                </a:lnTo>
                <a:lnTo>
                  <a:pt x="866879" y="648750"/>
                </a:lnTo>
                <a:lnTo>
                  <a:pt x="864290" y="648212"/>
                </a:lnTo>
                <a:lnTo>
                  <a:pt x="862220" y="647406"/>
                </a:lnTo>
                <a:lnTo>
                  <a:pt x="860149" y="646330"/>
                </a:lnTo>
                <a:lnTo>
                  <a:pt x="858337" y="644985"/>
                </a:lnTo>
                <a:lnTo>
                  <a:pt x="856267" y="643641"/>
                </a:lnTo>
                <a:lnTo>
                  <a:pt x="854714" y="642027"/>
                </a:lnTo>
                <a:lnTo>
                  <a:pt x="853161" y="640414"/>
                </a:lnTo>
                <a:lnTo>
                  <a:pt x="851608" y="638531"/>
                </a:lnTo>
                <a:lnTo>
                  <a:pt x="850572" y="636380"/>
                </a:lnTo>
                <a:lnTo>
                  <a:pt x="849537" y="634228"/>
                </a:lnTo>
                <a:lnTo>
                  <a:pt x="848761" y="632077"/>
                </a:lnTo>
                <a:lnTo>
                  <a:pt x="847984" y="629388"/>
                </a:lnTo>
                <a:lnTo>
                  <a:pt x="847725" y="626967"/>
                </a:lnTo>
                <a:lnTo>
                  <a:pt x="847725" y="624547"/>
                </a:lnTo>
                <a:lnTo>
                  <a:pt x="847725" y="621858"/>
                </a:lnTo>
                <a:lnTo>
                  <a:pt x="847984" y="619438"/>
                </a:lnTo>
                <a:lnTo>
                  <a:pt x="848761" y="617286"/>
                </a:lnTo>
                <a:lnTo>
                  <a:pt x="849537" y="615135"/>
                </a:lnTo>
                <a:lnTo>
                  <a:pt x="850572" y="612715"/>
                </a:lnTo>
                <a:lnTo>
                  <a:pt x="851608" y="610563"/>
                </a:lnTo>
                <a:lnTo>
                  <a:pt x="853161" y="608681"/>
                </a:lnTo>
                <a:lnTo>
                  <a:pt x="854714" y="607067"/>
                </a:lnTo>
                <a:lnTo>
                  <a:pt x="856267" y="605723"/>
                </a:lnTo>
                <a:lnTo>
                  <a:pt x="858337" y="604109"/>
                </a:lnTo>
                <a:lnTo>
                  <a:pt x="860149" y="602764"/>
                </a:lnTo>
                <a:lnTo>
                  <a:pt x="862220" y="601958"/>
                </a:lnTo>
                <a:lnTo>
                  <a:pt x="864290" y="600882"/>
                </a:lnTo>
                <a:lnTo>
                  <a:pt x="866879" y="600344"/>
                </a:lnTo>
                <a:lnTo>
                  <a:pt x="869208" y="600075"/>
                </a:lnTo>
                <a:close/>
                <a:moveTo>
                  <a:pt x="939775" y="566737"/>
                </a:moveTo>
                <a:lnTo>
                  <a:pt x="942182" y="566737"/>
                </a:lnTo>
                <a:lnTo>
                  <a:pt x="944856" y="566737"/>
                </a:lnTo>
                <a:lnTo>
                  <a:pt x="947264" y="567005"/>
                </a:lnTo>
                <a:lnTo>
                  <a:pt x="949671" y="567540"/>
                </a:lnTo>
                <a:lnTo>
                  <a:pt x="951810" y="568609"/>
                </a:lnTo>
                <a:lnTo>
                  <a:pt x="953950" y="569412"/>
                </a:lnTo>
                <a:lnTo>
                  <a:pt x="955822" y="570749"/>
                </a:lnTo>
                <a:lnTo>
                  <a:pt x="957695" y="572354"/>
                </a:lnTo>
                <a:lnTo>
                  <a:pt x="959567" y="573959"/>
                </a:lnTo>
                <a:lnTo>
                  <a:pt x="961172" y="575563"/>
                </a:lnTo>
                <a:lnTo>
                  <a:pt x="962776" y="577436"/>
                </a:lnTo>
                <a:lnTo>
                  <a:pt x="964114" y="579575"/>
                </a:lnTo>
                <a:lnTo>
                  <a:pt x="964916" y="581715"/>
                </a:lnTo>
                <a:lnTo>
                  <a:pt x="965986" y="583855"/>
                </a:lnTo>
                <a:lnTo>
                  <a:pt x="966521" y="586262"/>
                </a:lnTo>
                <a:lnTo>
                  <a:pt x="966788" y="588402"/>
                </a:lnTo>
                <a:lnTo>
                  <a:pt x="966788" y="591076"/>
                </a:lnTo>
                <a:lnTo>
                  <a:pt x="966788" y="593751"/>
                </a:lnTo>
                <a:lnTo>
                  <a:pt x="966521" y="595890"/>
                </a:lnTo>
                <a:lnTo>
                  <a:pt x="965986" y="598565"/>
                </a:lnTo>
                <a:lnTo>
                  <a:pt x="964916" y="600705"/>
                </a:lnTo>
                <a:lnTo>
                  <a:pt x="964114" y="602844"/>
                </a:lnTo>
                <a:lnTo>
                  <a:pt x="962776" y="604984"/>
                </a:lnTo>
                <a:lnTo>
                  <a:pt x="961172" y="606856"/>
                </a:lnTo>
                <a:lnTo>
                  <a:pt x="959567" y="608461"/>
                </a:lnTo>
                <a:lnTo>
                  <a:pt x="957695" y="610333"/>
                </a:lnTo>
                <a:lnTo>
                  <a:pt x="955822" y="611671"/>
                </a:lnTo>
                <a:lnTo>
                  <a:pt x="953950" y="612741"/>
                </a:lnTo>
                <a:lnTo>
                  <a:pt x="951810" y="613810"/>
                </a:lnTo>
                <a:lnTo>
                  <a:pt x="949671" y="614613"/>
                </a:lnTo>
                <a:lnTo>
                  <a:pt x="947264" y="615415"/>
                </a:lnTo>
                <a:lnTo>
                  <a:pt x="944856" y="615683"/>
                </a:lnTo>
                <a:lnTo>
                  <a:pt x="942182" y="615950"/>
                </a:lnTo>
                <a:lnTo>
                  <a:pt x="939775" y="615683"/>
                </a:lnTo>
                <a:lnTo>
                  <a:pt x="937367" y="615415"/>
                </a:lnTo>
                <a:lnTo>
                  <a:pt x="934960" y="614613"/>
                </a:lnTo>
                <a:lnTo>
                  <a:pt x="932553" y="613810"/>
                </a:lnTo>
                <a:lnTo>
                  <a:pt x="930413" y="612741"/>
                </a:lnTo>
                <a:lnTo>
                  <a:pt x="928541" y="611671"/>
                </a:lnTo>
                <a:lnTo>
                  <a:pt x="926669" y="610333"/>
                </a:lnTo>
                <a:lnTo>
                  <a:pt x="924797" y="608461"/>
                </a:lnTo>
                <a:lnTo>
                  <a:pt x="923192" y="606856"/>
                </a:lnTo>
                <a:lnTo>
                  <a:pt x="922122" y="604984"/>
                </a:lnTo>
                <a:lnTo>
                  <a:pt x="920785" y="602844"/>
                </a:lnTo>
                <a:lnTo>
                  <a:pt x="919447" y="600705"/>
                </a:lnTo>
                <a:lnTo>
                  <a:pt x="918913" y="598565"/>
                </a:lnTo>
                <a:lnTo>
                  <a:pt x="918378" y="595890"/>
                </a:lnTo>
                <a:lnTo>
                  <a:pt x="917575" y="593751"/>
                </a:lnTo>
                <a:lnTo>
                  <a:pt x="917575" y="591076"/>
                </a:lnTo>
                <a:lnTo>
                  <a:pt x="917575" y="588402"/>
                </a:lnTo>
                <a:lnTo>
                  <a:pt x="918378" y="586262"/>
                </a:lnTo>
                <a:lnTo>
                  <a:pt x="918913" y="583855"/>
                </a:lnTo>
                <a:lnTo>
                  <a:pt x="919447" y="581715"/>
                </a:lnTo>
                <a:lnTo>
                  <a:pt x="920785" y="579575"/>
                </a:lnTo>
                <a:lnTo>
                  <a:pt x="922122" y="577436"/>
                </a:lnTo>
                <a:lnTo>
                  <a:pt x="923192" y="575563"/>
                </a:lnTo>
                <a:lnTo>
                  <a:pt x="924797" y="573959"/>
                </a:lnTo>
                <a:lnTo>
                  <a:pt x="926669" y="572354"/>
                </a:lnTo>
                <a:lnTo>
                  <a:pt x="928541" y="570749"/>
                </a:lnTo>
                <a:lnTo>
                  <a:pt x="930413" y="569412"/>
                </a:lnTo>
                <a:lnTo>
                  <a:pt x="932553" y="568609"/>
                </a:lnTo>
                <a:lnTo>
                  <a:pt x="934960" y="567540"/>
                </a:lnTo>
                <a:lnTo>
                  <a:pt x="937367" y="567005"/>
                </a:lnTo>
                <a:lnTo>
                  <a:pt x="939775" y="566737"/>
                </a:lnTo>
                <a:close/>
                <a:moveTo>
                  <a:pt x="798367" y="566737"/>
                </a:moveTo>
                <a:lnTo>
                  <a:pt x="801027" y="566737"/>
                </a:lnTo>
                <a:lnTo>
                  <a:pt x="803687" y="566737"/>
                </a:lnTo>
                <a:lnTo>
                  <a:pt x="805815" y="567005"/>
                </a:lnTo>
                <a:lnTo>
                  <a:pt x="808209" y="567540"/>
                </a:lnTo>
                <a:lnTo>
                  <a:pt x="810337" y="568609"/>
                </a:lnTo>
                <a:lnTo>
                  <a:pt x="812465" y="569412"/>
                </a:lnTo>
                <a:lnTo>
                  <a:pt x="814860" y="570749"/>
                </a:lnTo>
                <a:lnTo>
                  <a:pt x="816722" y="572354"/>
                </a:lnTo>
                <a:lnTo>
                  <a:pt x="818052" y="573959"/>
                </a:lnTo>
                <a:lnTo>
                  <a:pt x="819648" y="575563"/>
                </a:lnTo>
                <a:lnTo>
                  <a:pt x="821244" y="577436"/>
                </a:lnTo>
                <a:lnTo>
                  <a:pt x="822574" y="579575"/>
                </a:lnTo>
                <a:lnTo>
                  <a:pt x="823372" y="581715"/>
                </a:lnTo>
                <a:lnTo>
                  <a:pt x="824436" y="583855"/>
                </a:lnTo>
                <a:lnTo>
                  <a:pt x="824968" y="586262"/>
                </a:lnTo>
                <a:lnTo>
                  <a:pt x="825234" y="588402"/>
                </a:lnTo>
                <a:lnTo>
                  <a:pt x="825500" y="591076"/>
                </a:lnTo>
                <a:lnTo>
                  <a:pt x="825234" y="593751"/>
                </a:lnTo>
                <a:lnTo>
                  <a:pt x="824968" y="595890"/>
                </a:lnTo>
                <a:lnTo>
                  <a:pt x="824436" y="598565"/>
                </a:lnTo>
                <a:lnTo>
                  <a:pt x="823372" y="600705"/>
                </a:lnTo>
                <a:lnTo>
                  <a:pt x="822574" y="602844"/>
                </a:lnTo>
                <a:lnTo>
                  <a:pt x="821244" y="604984"/>
                </a:lnTo>
                <a:lnTo>
                  <a:pt x="819648" y="606856"/>
                </a:lnTo>
                <a:lnTo>
                  <a:pt x="818052" y="608461"/>
                </a:lnTo>
                <a:lnTo>
                  <a:pt x="816722" y="610333"/>
                </a:lnTo>
                <a:lnTo>
                  <a:pt x="814860" y="611671"/>
                </a:lnTo>
                <a:lnTo>
                  <a:pt x="812465" y="612741"/>
                </a:lnTo>
                <a:lnTo>
                  <a:pt x="810337" y="613810"/>
                </a:lnTo>
                <a:lnTo>
                  <a:pt x="808209" y="614613"/>
                </a:lnTo>
                <a:lnTo>
                  <a:pt x="805815" y="615415"/>
                </a:lnTo>
                <a:lnTo>
                  <a:pt x="803687" y="615683"/>
                </a:lnTo>
                <a:lnTo>
                  <a:pt x="801027" y="615950"/>
                </a:lnTo>
                <a:lnTo>
                  <a:pt x="798367" y="615683"/>
                </a:lnTo>
                <a:lnTo>
                  <a:pt x="796238" y="615415"/>
                </a:lnTo>
                <a:lnTo>
                  <a:pt x="793578" y="614613"/>
                </a:lnTo>
                <a:lnTo>
                  <a:pt x="791450" y="613810"/>
                </a:lnTo>
                <a:lnTo>
                  <a:pt x="789322" y="612741"/>
                </a:lnTo>
                <a:lnTo>
                  <a:pt x="787194" y="611671"/>
                </a:lnTo>
                <a:lnTo>
                  <a:pt x="785332" y="610333"/>
                </a:lnTo>
                <a:lnTo>
                  <a:pt x="783736" y="608461"/>
                </a:lnTo>
                <a:lnTo>
                  <a:pt x="781874" y="606856"/>
                </a:lnTo>
                <a:lnTo>
                  <a:pt x="780544" y="604984"/>
                </a:lnTo>
                <a:lnTo>
                  <a:pt x="779479" y="602844"/>
                </a:lnTo>
                <a:lnTo>
                  <a:pt x="778415" y="600705"/>
                </a:lnTo>
                <a:lnTo>
                  <a:pt x="777617" y="598565"/>
                </a:lnTo>
                <a:lnTo>
                  <a:pt x="777085" y="595890"/>
                </a:lnTo>
                <a:lnTo>
                  <a:pt x="776553" y="593751"/>
                </a:lnTo>
                <a:lnTo>
                  <a:pt x="776287" y="591076"/>
                </a:lnTo>
                <a:lnTo>
                  <a:pt x="776553" y="588402"/>
                </a:lnTo>
                <a:lnTo>
                  <a:pt x="777085" y="586262"/>
                </a:lnTo>
                <a:lnTo>
                  <a:pt x="777617" y="583855"/>
                </a:lnTo>
                <a:lnTo>
                  <a:pt x="778415" y="581715"/>
                </a:lnTo>
                <a:lnTo>
                  <a:pt x="779479" y="579575"/>
                </a:lnTo>
                <a:lnTo>
                  <a:pt x="780544" y="577436"/>
                </a:lnTo>
                <a:lnTo>
                  <a:pt x="781874" y="575563"/>
                </a:lnTo>
                <a:lnTo>
                  <a:pt x="783736" y="573959"/>
                </a:lnTo>
                <a:lnTo>
                  <a:pt x="785332" y="572354"/>
                </a:lnTo>
                <a:lnTo>
                  <a:pt x="787194" y="570749"/>
                </a:lnTo>
                <a:lnTo>
                  <a:pt x="789322" y="569412"/>
                </a:lnTo>
                <a:lnTo>
                  <a:pt x="791450" y="568609"/>
                </a:lnTo>
                <a:lnTo>
                  <a:pt x="793578" y="567540"/>
                </a:lnTo>
                <a:lnTo>
                  <a:pt x="796238" y="567005"/>
                </a:lnTo>
                <a:lnTo>
                  <a:pt x="798367" y="566737"/>
                </a:lnTo>
                <a:close/>
                <a:moveTo>
                  <a:pt x="660880" y="555625"/>
                </a:moveTo>
                <a:lnTo>
                  <a:pt x="662202" y="555890"/>
                </a:lnTo>
                <a:lnTo>
                  <a:pt x="663789" y="555890"/>
                </a:lnTo>
                <a:lnTo>
                  <a:pt x="667227" y="557213"/>
                </a:lnTo>
                <a:lnTo>
                  <a:pt x="670930" y="559065"/>
                </a:lnTo>
                <a:lnTo>
                  <a:pt x="675162" y="561711"/>
                </a:lnTo>
                <a:lnTo>
                  <a:pt x="679658" y="565150"/>
                </a:lnTo>
                <a:lnTo>
                  <a:pt x="684154" y="569119"/>
                </a:lnTo>
                <a:lnTo>
                  <a:pt x="689443" y="573352"/>
                </a:lnTo>
                <a:lnTo>
                  <a:pt x="700287" y="583936"/>
                </a:lnTo>
                <a:lnTo>
                  <a:pt x="711924" y="595842"/>
                </a:lnTo>
                <a:lnTo>
                  <a:pt x="724883" y="609071"/>
                </a:lnTo>
                <a:lnTo>
                  <a:pt x="738371" y="622829"/>
                </a:lnTo>
                <a:lnTo>
                  <a:pt x="752653" y="636588"/>
                </a:lnTo>
                <a:lnTo>
                  <a:pt x="760323" y="643467"/>
                </a:lnTo>
                <a:lnTo>
                  <a:pt x="767728" y="650082"/>
                </a:lnTo>
                <a:lnTo>
                  <a:pt x="775662" y="656696"/>
                </a:lnTo>
                <a:lnTo>
                  <a:pt x="783332" y="662782"/>
                </a:lnTo>
                <a:lnTo>
                  <a:pt x="791266" y="668602"/>
                </a:lnTo>
                <a:lnTo>
                  <a:pt x="799730" y="674159"/>
                </a:lnTo>
                <a:lnTo>
                  <a:pt x="807928" y="679450"/>
                </a:lnTo>
                <a:lnTo>
                  <a:pt x="816392" y="684213"/>
                </a:lnTo>
                <a:lnTo>
                  <a:pt x="824590" y="688182"/>
                </a:lnTo>
                <a:lnTo>
                  <a:pt x="833318" y="691621"/>
                </a:lnTo>
                <a:lnTo>
                  <a:pt x="841781" y="694267"/>
                </a:lnTo>
                <a:lnTo>
                  <a:pt x="846277" y="695590"/>
                </a:lnTo>
                <a:lnTo>
                  <a:pt x="850509" y="696384"/>
                </a:lnTo>
                <a:lnTo>
                  <a:pt x="854740" y="696913"/>
                </a:lnTo>
                <a:lnTo>
                  <a:pt x="859237" y="697707"/>
                </a:lnTo>
                <a:lnTo>
                  <a:pt x="863468" y="697971"/>
                </a:lnTo>
                <a:lnTo>
                  <a:pt x="867700" y="697971"/>
                </a:lnTo>
                <a:lnTo>
                  <a:pt x="872196" y="697971"/>
                </a:lnTo>
                <a:lnTo>
                  <a:pt x="876427" y="697707"/>
                </a:lnTo>
                <a:lnTo>
                  <a:pt x="880924" y="696913"/>
                </a:lnTo>
                <a:lnTo>
                  <a:pt x="885420" y="696384"/>
                </a:lnTo>
                <a:lnTo>
                  <a:pt x="893883" y="694267"/>
                </a:lnTo>
                <a:lnTo>
                  <a:pt x="902875" y="691886"/>
                </a:lnTo>
                <a:lnTo>
                  <a:pt x="911603" y="688446"/>
                </a:lnTo>
                <a:lnTo>
                  <a:pt x="920066" y="684477"/>
                </a:lnTo>
                <a:lnTo>
                  <a:pt x="928794" y="679980"/>
                </a:lnTo>
                <a:lnTo>
                  <a:pt x="937521" y="675217"/>
                </a:lnTo>
                <a:lnTo>
                  <a:pt x="945720" y="669661"/>
                </a:lnTo>
                <a:lnTo>
                  <a:pt x="953919" y="664104"/>
                </a:lnTo>
                <a:lnTo>
                  <a:pt x="962382" y="658019"/>
                </a:lnTo>
                <a:lnTo>
                  <a:pt x="970316" y="651669"/>
                </a:lnTo>
                <a:lnTo>
                  <a:pt x="978515" y="645319"/>
                </a:lnTo>
                <a:lnTo>
                  <a:pt x="986449" y="638704"/>
                </a:lnTo>
                <a:lnTo>
                  <a:pt x="1001524" y="625475"/>
                </a:lnTo>
                <a:lnTo>
                  <a:pt x="1016070" y="612246"/>
                </a:lnTo>
                <a:lnTo>
                  <a:pt x="1029559" y="599546"/>
                </a:lnTo>
                <a:lnTo>
                  <a:pt x="1042253" y="588169"/>
                </a:lnTo>
                <a:lnTo>
                  <a:pt x="1053626" y="578115"/>
                </a:lnTo>
                <a:lnTo>
                  <a:pt x="1059180" y="573881"/>
                </a:lnTo>
                <a:lnTo>
                  <a:pt x="1063940" y="570177"/>
                </a:lnTo>
                <a:lnTo>
                  <a:pt x="1068701" y="567002"/>
                </a:lnTo>
                <a:lnTo>
                  <a:pt x="1072933" y="564621"/>
                </a:lnTo>
                <a:lnTo>
                  <a:pt x="1076900" y="562769"/>
                </a:lnTo>
                <a:lnTo>
                  <a:pt x="1080602" y="561711"/>
                </a:lnTo>
                <a:lnTo>
                  <a:pt x="1082454" y="561446"/>
                </a:lnTo>
                <a:lnTo>
                  <a:pt x="1084041" y="561711"/>
                </a:lnTo>
                <a:lnTo>
                  <a:pt x="1085627" y="561711"/>
                </a:lnTo>
                <a:lnTo>
                  <a:pt x="1086950" y="562240"/>
                </a:lnTo>
                <a:lnTo>
                  <a:pt x="1098322" y="567531"/>
                </a:lnTo>
                <a:lnTo>
                  <a:pt x="1109430" y="572823"/>
                </a:lnTo>
                <a:lnTo>
                  <a:pt x="1119480" y="578115"/>
                </a:lnTo>
                <a:lnTo>
                  <a:pt x="1129266" y="582877"/>
                </a:lnTo>
                <a:lnTo>
                  <a:pt x="1146721" y="592931"/>
                </a:lnTo>
                <a:lnTo>
                  <a:pt x="1161267" y="601398"/>
                </a:lnTo>
                <a:lnTo>
                  <a:pt x="1173433" y="608806"/>
                </a:lnTo>
                <a:lnTo>
                  <a:pt x="1182161" y="614363"/>
                </a:lnTo>
                <a:lnTo>
                  <a:pt x="1189037" y="619390"/>
                </a:lnTo>
                <a:lnTo>
                  <a:pt x="1189037" y="656961"/>
                </a:lnTo>
                <a:lnTo>
                  <a:pt x="1189037" y="823913"/>
                </a:lnTo>
                <a:lnTo>
                  <a:pt x="541337" y="823913"/>
                </a:lnTo>
                <a:lnTo>
                  <a:pt x="541337" y="656961"/>
                </a:lnTo>
                <a:lnTo>
                  <a:pt x="541337" y="619390"/>
                </a:lnTo>
                <a:lnTo>
                  <a:pt x="549535" y="613834"/>
                </a:lnTo>
                <a:lnTo>
                  <a:pt x="559321" y="607219"/>
                </a:lnTo>
                <a:lnTo>
                  <a:pt x="573074" y="599017"/>
                </a:lnTo>
                <a:lnTo>
                  <a:pt x="590000" y="589492"/>
                </a:lnTo>
                <a:lnTo>
                  <a:pt x="599521" y="584200"/>
                </a:lnTo>
                <a:lnTo>
                  <a:pt x="609836" y="578644"/>
                </a:lnTo>
                <a:lnTo>
                  <a:pt x="620944" y="573088"/>
                </a:lnTo>
                <a:lnTo>
                  <a:pt x="632846" y="567531"/>
                </a:lnTo>
                <a:lnTo>
                  <a:pt x="645012" y="561975"/>
                </a:lnTo>
                <a:lnTo>
                  <a:pt x="657971" y="556154"/>
                </a:lnTo>
                <a:lnTo>
                  <a:pt x="659293" y="555890"/>
                </a:lnTo>
                <a:lnTo>
                  <a:pt x="660880" y="555625"/>
                </a:lnTo>
                <a:close/>
                <a:moveTo>
                  <a:pt x="1010944" y="534987"/>
                </a:moveTo>
                <a:lnTo>
                  <a:pt x="1013351" y="534987"/>
                </a:lnTo>
                <a:lnTo>
                  <a:pt x="1015758" y="534987"/>
                </a:lnTo>
                <a:lnTo>
                  <a:pt x="1018433" y="535246"/>
                </a:lnTo>
                <a:lnTo>
                  <a:pt x="1020840" y="536022"/>
                </a:lnTo>
                <a:lnTo>
                  <a:pt x="1022980" y="536799"/>
                </a:lnTo>
                <a:lnTo>
                  <a:pt x="1025120" y="537834"/>
                </a:lnTo>
                <a:lnTo>
                  <a:pt x="1027527" y="538870"/>
                </a:lnTo>
                <a:lnTo>
                  <a:pt x="1029399" y="540423"/>
                </a:lnTo>
                <a:lnTo>
                  <a:pt x="1030736" y="541976"/>
                </a:lnTo>
                <a:lnTo>
                  <a:pt x="1032341" y="543787"/>
                </a:lnTo>
                <a:lnTo>
                  <a:pt x="1033946" y="545599"/>
                </a:lnTo>
                <a:lnTo>
                  <a:pt x="1035283" y="547411"/>
                </a:lnTo>
                <a:lnTo>
                  <a:pt x="1036086" y="549482"/>
                </a:lnTo>
                <a:lnTo>
                  <a:pt x="1037155" y="551552"/>
                </a:lnTo>
                <a:lnTo>
                  <a:pt x="1037690" y="553882"/>
                </a:lnTo>
                <a:lnTo>
                  <a:pt x="1037958" y="556470"/>
                </a:lnTo>
                <a:lnTo>
                  <a:pt x="1038225" y="558800"/>
                </a:lnTo>
                <a:lnTo>
                  <a:pt x="1037958" y="561129"/>
                </a:lnTo>
                <a:lnTo>
                  <a:pt x="1037690" y="563717"/>
                </a:lnTo>
                <a:lnTo>
                  <a:pt x="1037155" y="565788"/>
                </a:lnTo>
                <a:lnTo>
                  <a:pt x="1036086" y="568118"/>
                </a:lnTo>
                <a:lnTo>
                  <a:pt x="1035283" y="569929"/>
                </a:lnTo>
                <a:lnTo>
                  <a:pt x="1033946" y="572000"/>
                </a:lnTo>
                <a:lnTo>
                  <a:pt x="1032341" y="573812"/>
                </a:lnTo>
                <a:lnTo>
                  <a:pt x="1030736" y="575624"/>
                </a:lnTo>
                <a:lnTo>
                  <a:pt x="1029399" y="577177"/>
                </a:lnTo>
                <a:lnTo>
                  <a:pt x="1027527" y="578471"/>
                </a:lnTo>
                <a:lnTo>
                  <a:pt x="1025120" y="579506"/>
                </a:lnTo>
                <a:lnTo>
                  <a:pt x="1022980" y="580541"/>
                </a:lnTo>
                <a:lnTo>
                  <a:pt x="1020840" y="581318"/>
                </a:lnTo>
                <a:lnTo>
                  <a:pt x="1018433" y="582094"/>
                </a:lnTo>
                <a:lnTo>
                  <a:pt x="1015758" y="582353"/>
                </a:lnTo>
                <a:lnTo>
                  <a:pt x="1013351" y="582612"/>
                </a:lnTo>
                <a:lnTo>
                  <a:pt x="1010944" y="582353"/>
                </a:lnTo>
                <a:lnTo>
                  <a:pt x="1008537" y="582094"/>
                </a:lnTo>
                <a:lnTo>
                  <a:pt x="1006130" y="581318"/>
                </a:lnTo>
                <a:lnTo>
                  <a:pt x="1003990" y="580541"/>
                </a:lnTo>
                <a:lnTo>
                  <a:pt x="1001850" y="579506"/>
                </a:lnTo>
                <a:lnTo>
                  <a:pt x="999711" y="578471"/>
                </a:lnTo>
                <a:lnTo>
                  <a:pt x="997838" y="577177"/>
                </a:lnTo>
                <a:lnTo>
                  <a:pt x="996234" y="575624"/>
                </a:lnTo>
                <a:lnTo>
                  <a:pt x="994629" y="573812"/>
                </a:lnTo>
                <a:lnTo>
                  <a:pt x="993024" y="572000"/>
                </a:lnTo>
                <a:lnTo>
                  <a:pt x="991954" y="569929"/>
                </a:lnTo>
                <a:lnTo>
                  <a:pt x="990884" y="568118"/>
                </a:lnTo>
                <a:lnTo>
                  <a:pt x="990082" y="565788"/>
                </a:lnTo>
                <a:lnTo>
                  <a:pt x="989280" y="563717"/>
                </a:lnTo>
                <a:lnTo>
                  <a:pt x="989012" y="561129"/>
                </a:lnTo>
                <a:lnTo>
                  <a:pt x="989012" y="558800"/>
                </a:lnTo>
                <a:lnTo>
                  <a:pt x="989012" y="556470"/>
                </a:lnTo>
                <a:lnTo>
                  <a:pt x="989280" y="553882"/>
                </a:lnTo>
                <a:lnTo>
                  <a:pt x="990082" y="551552"/>
                </a:lnTo>
                <a:lnTo>
                  <a:pt x="990884" y="549482"/>
                </a:lnTo>
                <a:lnTo>
                  <a:pt x="991954" y="547411"/>
                </a:lnTo>
                <a:lnTo>
                  <a:pt x="993024" y="545599"/>
                </a:lnTo>
                <a:lnTo>
                  <a:pt x="994629" y="543787"/>
                </a:lnTo>
                <a:lnTo>
                  <a:pt x="996234" y="541976"/>
                </a:lnTo>
                <a:lnTo>
                  <a:pt x="997838" y="540423"/>
                </a:lnTo>
                <a:lnTo>
                  <a:pt x="999711" y="538870"/>
                </a:lnTo>
                <a:lnTo>
                  <a:pt x="1001850" y="537834"/>
                </a:lnTo>
                <a:lnTo>
                  <a:pt x="1003990" y="536799"/>
                </a:lnTo>
                <a:lnTo>
                  <a:pt x="1006130" y="536022"/>
                </a:lnTo>
                <a:lnTo>
                  <a:pt x="1008537" y="535246"/>
                </a:lnTo>
                <a:lnTo>
                  <a:pt x="1010944" y="534987"/>
                </a:lnTo>
                <a:close/>
                <a:moveTo>
                  <a:pt x="727050" y="534987"/>
                </a:moveTo>
                <a:lnTo>
                  <a:pt x="729457" y="534987"/>
                </a:lnTo>
                <a:lnTo>
                  <a:pt x="732131" y="534987"/>
                </a:lnTo>
                <a:lnTo>
                  <a:pt x="734539" y="535246"/>
                </a:lnTo>
                <a:lnTo>
                  <a:pt x="736678" y="536022"/>
                </a:lnTo>
                <a:lnTo>
                  <a:pt x="739085" y="536799"/>
                </a:lnTo>
                <a:lnTo>
                  <a:pt x="741493" y="537834"/>
                </a:lnTo>
                <a:lnTo>
                  <a:pt x="743365" y="538870"/>
                </a:lnTo>
                <a:lnTo>
                  <a:pt x="745237" y="540423"/>
                </a:lnTo>
                <a:lnTo>
                  <a:pt x="747109" y="541976"/>
                </a:lnTo>
                <a:lnTo>
                  <a:pt x="748447" y="543787"/>
                </a:lnTo>
                <a:lnTo>
                  <a:pt x="749784" y="545599"/>
                </a:lnTo>
                <a:lnTo>
                  <a:pt x="751121" y="547411"/>
                </a:lnTo>
                <a:lnTo>
                  <a:pt x="752191" y="549482"/>
                </a:lnTo>
                <a:lnTo>
                  <a:pt x="752993" y="551552"/>
                </a:lnTo>
                <a:lnTo>
                  <a:pt x="753528" y="553882"/>
                </a:lnTo>
                <a:lnTo>
                  <a:pt x="753796" y="556470"/>
                </a:lnTo>
                <a:lnTo>
                  <a:pt x="754063" y="558800"/>
                </a:lnTo>
                <a:lnTo>
                  <a:pt x="753796" y="561129"/>
                </a:lnTo>
                <a:lnTo>
                  <a:pt x="753528" y="563717"/>
                </a:lnTo>
                <a:lnTo>
                  <a:pt x="752993" y="565788"/>
                </a:lnTo>
                <a:lnTo>
                  <a:pt x="752191" y="568118"/>
                </a:lnTo>
                <a:lnTo>
                  <a:pt x="751121" y="569929"/>
                </a:lnTo>
                <a:lnTo>
                  <a:pt x="749784" y="572000"/>
                </a:lnTo>
                <a:lnTo>
                  <a:pt x="748447" y="573812"/>
                </a:lnTo>
                <a:lnTo>
                  <a:pt x="747109" y="575624"/>
                </a:lnTo>
                <a:lnTo>
                  <a:pt x="745237" y="577177"/>
                </a:lnTo>
                <a:lnTo>
                  <a:pt x="743365" y="578471"/>
                </a:lnTo>
                <a:lnTo>
                  <a:pt x="741493" y="579506"/>
                </a:lnTo>
                <a:lnTo>
                  <a:pt x="739085" y="580541"/>
                </a:lnTo>
                <a:lnTo>
                  <a:pt x="736678" y="581318"/>
                </a:lnTo>
                <a:lnTo>
                  <a:pt x="734539" y="582094"/>
                </a:lnTo>
                <a:lnTo>
                  <a:pt x="732131" y="582353"/>
                </a:lnTo>
                <a:lnTo>
                  <a:pt x="729457" y="582612"/>
                </a:lnTo>
                <a:lnTo>
                  <a:pt x="727050" y="582353"/>
                </a:lnTo>
                <a:lnTo>
                  <a:pt x="724642" y="582094"/>
                </a:lnTo>
                <a:lnTo>
                  <a:pt x="722235" y="581318"/>
                </a:lnTo>
                <a:lnTo>
                  <a:pt x="719828" y="580541"/>
                </a:lnTo>
                <a:lnTo>
                  <a:pt x="717688" y="579506"/>
                </a:lnTo>
                <a:lnTo>
                  <a:pt x="715816" y="578471"/>
                </a:lnTo>
                <a:lnTo>
                  <a:pt x="713944" y="577177"/>
                </a:lnTo>
                <a:lnTo>
                  <a:pt x="712072" y="575624"/>
                </a:lnTo>
                <a:lnTo>
                  <a:pt x="710467" y="573812"/>
                </a:lnTo>
                <a:lnTo>
                  <a:pt x="708862" y="572000"/>
                </a:lnTo>
                <a:lnTo>
                  <a:pt x="707792" y="569929"/>
                </a:lnTo>
                <a:lnTo>
                  <a:pt x="706722" y="568118"/>
                </a:lnTo>
                <a:lnTo>
                  <a:pt x="705920" y="565788"/>
                </a:lnTo>
                <a:lnTo>
                  <a:pt x="705118" y="563717"/>
                </a:lnTo>
                <a:lnTo>
                  <a:pt x="704850" y="561129"/>
                </a:lnTo>
                <a:lnTo>
                  <a:pt x="704850" y="558800"/>
                </a:lnTo>
                <a:lnTo>
                  <a:pt x="704850" y="556470"/>
                </a:lnTo>
                <a:lnTo>
                  <a:pt x="705118" y="553882"/>
                </a:lnTo>
                <a:lnTo>
                  <a:pt x="705920" y="551552"/>
                </a:lnTo>
                <a:lnTo>
                  <a:pt x="706722" y="549482"/>
                </a:lnTo>
                <a:lnTo>
                  <a:pt x="707792" y="547411"/>
                </a:lnTo>
                <a:lnTo>
                  <a:pt x="708862" y="545599"/>
                </a:lnTo>
                <a:lnTo>
                  <a:pt x="710467" y="543787"/>
                </a:lnTo>
                <a:lnTo>
                  <a:pt x="712072" y="541976"/>
                </a:lnTo>
                <a:lnTo>
                  <a:pt x="713944" y="540423"/>
                </a:lnTo>
                <a:lnTo>
                  <a:pt x="715816" y="538870"/>
                </a:lnTo>
                <a:lnTo>
                  <a:pt x="717688" y="537834"/>
                </a:lnTo>
                <a:lnTo>
                  <a:pt x="719828" y="536799"/>
                </a:lnTo>
                <a:lnTo>
                  <a:pt x="722235" y="536022"/>
                </a:lnTo>
                <a:lnTo>
                  <a:pt x="724642" y="535246"/>
                </a:lnTo>
                <a:lnTo>
                  <a:pt x="727050" y="534987"/>
                </a:lnTo>
                <a:close/>
                <a:moveTo>
                  <a:pt x="779198" y="191300"/>
                </a:moveTo>
                <a:lnTo>
                  <a:pt x="777082" y="191828"/>
                </a:lnTo>
                <a:lnTo>
                  <a:pt x="774965" y="192356"/>
                </a:lnTo>
                <a:lnTo>
                  <a:pt x="772848" y="193677"/>
                </a:lnTo>
                <a:lnTo>
                  <a:pt x="770467" y="194998"/>
                </a:lnTo>
                <a:lnTo>
                  <a:pt x="768615" y="196582"/>
                </a:lnTo>
                <a:lnTo>
                  <a:pt x="765440" y="206884"/>
                </a:lnTo>
                <a:lnTo>
                  <a:pt x="762530" y="217714"/>
                </a:lnTo>
                <a:lnTo>
                  <a:pt x="760148" y="228808"/>
                </a:lnTo>
                <a:lnTo>
                  <a:pt x="758032" y="240167"/>
                </a:lnTo>
                <a:lnTo>
                  <a:pt x="756444" y="251789"/>
                </a:lnTo>
                <a:lnTo>
                  <a:pt x="755386" y="263940"/>
                </a:lnTo>
                <a:lnTo>
                  <a:pt x="754592" y="276090"/>
                </a:lnTo>
                <a:lnTo>
                  <a:pt x="754592" y="288769"/>
                </a:lnTo>
                <a:lnTo>
                  <a:pt x="754592" y="298015"/>
                </a:lnTo>
                <a:lnTo>
                  <a:pt x="755121" y="307260"/>
                </a:lnTo>
                <a:lnTo>
                  <a:pt x="756180" y="316241"/>
                </a:lnTo>
                <a:lnTo>
                  <a:pt x="757238" y="324957"/>
                </a:lnTo>
                <a:lnTo>
                  <a:pt x="759090" y="333938"/>
                </a:lnTo>
                <a:lnTo>
                  <a:pt x="760942" y="342655"/>
                </a:lnTo>
                <a:lnTo>
                  <a:pt x="763588" y="351108"/>
                </a:lnTo>
                <a:lnTo>
                  <a:pt x="765969" y="359561"/>
                </a:lnTo>
                <a:lnTo>
                  <a:pt x="768615" y="367485"/>
                </a:lnTo>
                <a:lnTo>
                  <a:pt x="772055" y="375673"/>
                </a:lnTo>
                <a:lnTo>
                  <a:pt x="775494" y="383334"/>
                </a:lnTo>
                <a:lnTo>
                  <a:pt x="778934" y="390730"/>
                </a:lnTo>
                <a:lnTo>
                  <a:pt x="782902" y="397598"/>
                </a:lnTo>
                <a:lnTo>
                  <a:pt x="786871" y="404730"/>
                </a:lnTo>
                <a:lnTo>
                  <a:pt x="791105" y="411597"/>
                </a:lnTo>
                <a:lnTo>
                  <a:pt x="795602" y="417937"/>
                </a:lnTo>
                <a:lnTo>
                  <a:pt x="800100" y="424276"/>
                </a:lnTo>
                <a:lnTo>
                  <a:pt x="805128" y="430088"/>
                </a:lnTo>
                <a:lnTo>
                  <a:pt x="809890" y="435106"/>
                </a:lnTo>
                <a:lnTo>
                  <a:pt x="814917" y="440389"/>
                </a:lnTo>
                <a:lnTo>
                  <a:pt x="820209" y="445408"/>
                </a:lnTo>
                <a:lnTo>
                  <a:pt x="825500" y="449899"/>
                </a:lnTo>
                <a:lnTo>
                  <a:pt x="830792" y="454125"/>
                </a:lnTo>
                <a:lnTo>
                  <a:pt x="835819" y="457823"/>
                </a:lnTo>
                <a:lnTo>
                  <a:pt x="841375" y="460993"/>
                </a:lnTo>
                <a:lnTo>
                  <a:pt x="846667" y="463898"/>
                </a:lnTo>
                <a:lnTo>
                  <a:pt x="852223" y="466540"/>
                </a:lnTo>
                <a:lnTo>
                  <a:pt x="857780" y="468389"/>
                </a:lnTo>
                <a:lnTo>
                  <a:pt x="863336" y="470238"/>
                </a:lnTo>
                <a:lnTo>
                  <a:pt x="868628" y="471558"/>
                </a:lnTo>
                <a:lnTo>
                  <a:pt x="874184" y="472087"/>
                </a:lnTo>
                <a:lnTo>
                  <a:pt x="879475" y="472351"/>
                </a:lnTo>
                <a:lnTo>
                  <a:pt x="884503" y="472087"/>
                </a:lnTo>
                <a:lnTo>
                  <a:pt x="890059" y="471558"/>
                </a:lnTo>
                <a:lnTo>
                  <a:pt x="895350" y="470238"/>
                </a:lnTo>
                <a:lnTo>
                  <a:pt x="900907" y="468389"/>
                </a:lnTo>
                <a:lnTo>
                  <a:pt x="906463" y="466540"/>
                </a:lnTo>
                <a:lnTo>
                  <a:pt x="912019" y="463898"/>
                </a:lnTo>
                <a:lnTo>
                  <a:pt x="917311" y="460993"/>
                </a:lnTo>
                <a:lnTo>
                  <a:pt x="922867" y="457823"/>
                </a:lnTo>
                <a:lnTo>
                  <a:pt x="928159" y="454125"/>
                </a:lnTo>
                <a:lnTo>
                  <a:pt x="933186" y="449899"/>
                </a:lnTo>
                <a:lnTo>
                  <a:pt x="938478" y="445408"/>
                </a:lnTo>
                <a:lnTo>
                  <a:pt x="943769" y="440389"/>
                </a:lnTo>
                <a:lnTo>
                  <a:pt x="948796" y="435106"/>
                </a:lnTo>
                <a:lnTo>
                  <a:pt x="953559" y="430088"/>
                </a:lnTo>
                <a:lnTo>
                  <a:pt x="958321" y="424276"/>
                </a:lnTo>
                <a:lnTo>
                  <a:pt x="962819" y="417937"/>
                </a:lnTo>
                <a:lnTo>
                  <a:pt x="967582" y="411597"/>
                </a:lnTo>
                <a:lnTo>
                  <a:pt x="971551" y="404730"/>
                </a:lnTo>
                <a:lnTo>
                  <a:pt x="975784" y="397598"/>
                </a:lnTo>
                <a:lnTo>
                  <a:pt x="979488" y="390730"/>
                </a:lnTo>
                <a:lnTo>
                  <a:pt x="983192" y="383334"/>
                </a:lnTo>
                <a:lnTo>
                  <a:pt x="986632" y="375673"/>
                </a:lnTo>
                <a:lnTo>
                  <a:pt x="989807" y="367485"/>
                </a:lnTo>
                <a:lnTo>
                  <a:pt x="992453" y="359561"/>
                </a:lnTo>
                <a:lnTo>
                  <a:pt x="995363" y="351108"/>
                </a:lnTo>
                <a:lnTo>
                  <a:pt x="997480" y="342655"/>
                </a:lnTo>
                <a:lnTo>
                  <a:pt x="999596" y="333938"/>
                </a:lnTo>
                <a:lnTo>
                  <a:pt x="1001184" y="324957"/>
                </a:lnTo>
                <a:lnTo>
                  <a:pt x="1002242" y="316241"/>
                </a:lnTo>
                <a:lnTo>
                  <a:pt x="1003301" y="307260"/>
                </a:lnTo>
                <a:lnTo>
                  <a:pt x="1003830" y="298015"/>
                </a:lnTo>
                <a:lnTo>
                  <a:pt x="1004094" y="288769"/>
                </a:lnTo>
                <a:lnTo>
                  <a:pt x="1003830" y="282430"/>
                </a:lnTo>
                <a:lnTo>
                  <a:pt x="1003830" y="276090"/>
                </a:lnTo>
                <a:lnTo>
                  <a:pt x="989807" y="275034"/>
                </a:lnTo>
                <a:lnTo>
                  <a:pt x="975255" y="273449"/>
                </a:lnTo>
                <a:lnTo>
                  <a:pt x="960703" y="271600"/>
                </a:lnTo>
                <a:lnTo>
                  <a:pt x="946151" y="269487"/>
                </a:lnTo>
                <a:lnTo>
                  <a:pt x="931863" y="266581"/>
                </a:lnTo>
                <a:lnTo>
                  <a:pt x="917311" y="263411"/>
                </a:lnTo>
                <a:lnTo>
                  <a:pt x="903288" y="260242"/>
                </a:lnTo>
                <a:lnTo>
                  <a:pt x="889794" y="256544"/>
                </a:lnTo>
                <a:lnTo>
                  <a:pt x="876565" y="252581"/>
                </a:lnTo>
                <a:lnTo>
                  <a:pt x="864394" y="248091"/>
                </a:lnTo>
                <a:lnTo>
                  <a:pt x="852753" y="243600"/>
                </a:lnTo>
                <a:lnTo>
                  <a:pt x="847196" y="240959"/>
                </a:lnTo>
                <a:lnTo>
                  <a:pt x="842434" y="238318"/>
                </a:lnTo>
                <a:lnTo>
                  <a:pt x="837407" y="235940"/>
                </a:lnTo>
                <a:lnTo>
                  <a:pt x="832909" y="233035"/>
                </a:lnTo>
                <a:lnTo>
                  <a:pt x="828146" y="230129"/>
                </a:lnTo>
                <a:lnTo>
                  <a:pt x="824178" y="227223"/>
                </a:lnTo>
                <a:lnTo>
                  <a:pt x="820473" y="224054"/>
                </a:lnTo>
                <a:lnTo>
                  <a:pt x="817034" y="221148"/>
                </a:lnTo>
                <a:lnTo>
                  <a:pt x="814388" y="217978"/>
                </a:lnTo>
                <a:lnTo>
                  <a:pt x="811478" y="214544"/>
                </a:lnTo>
                <a:lnTo>
                  <a:pt x="807773" y="210054"/>
                </a:lnTo>
                <a:lnTo>
                  <a:pt x="804069" y="205563"/>
                </a:lnTo>
                <a:lnTo>
                  <a:pt x="801159" y="202130"/>
                </a:lnTo>
                <a:lnTo>
                  <a:pt x="797719" y="199224"/>
                </a:lnTo>
                <a:lnTo>
                  <a:pt x="794544" y="196582"/>
                </a:lnTo>
                <a:lnTo>
                  <a:pt x="791898" y="194733"/>
                </a:lnTo>
                <a:lnTo>
                  <a:pt x="788988" y="193149"/>
                </a:lnTo>
                <a:lnTo>
                  <a:pt x="786342" y="191828"/>
                </a:lnTo>
                <a:lnTo>
                  <a:pt x="783696" y="191300"/>
                </a:lnTo>
                <a:lnTo>
                  <a:pt x="781315" y="191300"/>
                </a:lnTo>
                <a:lnTo>
                  <a:pt x="779198" y="191300"/>
                </a:lnTo>
                <a:close/>
                <a:moveTo>
                  <a:pt x="872332" y="34925"/>
                </a:moveTo>
                <a:lnTo>
                  <a:pt x="883444" y="34925"/>
                </a:lnTo>
                <a:lnTo>
                  <a:pt x="894821" y="34925"/>
                </a:lnTo>
                <a:lnTo>
                  <a:pt x="906728" y="35189"/>
                </a:lnTo>
                <a:lnTo>
                  <a:pt x="919428" y="36246"/>
                </a:lnTo>
                <a:lnTo>
                  <a:pt x="925778" y="36774"/>
                </a:lnTo>
                <a:lnTo>
                  <a:pt x="932657" y="37567"/>
                </a:lnTo>
                <a:lnTo>
                  <a:pt x="939536" y="38887"/>
                </a:lnTo>
                <a:lnTo>
                  <a:pt x="946151" y="40472"/>
                </a:lnTo>
                <a:lnTo>
                  <a:pt x="953294" y="42057"/>
                </a:lnTo>
                <a:lnTo>
                  <a:pt x="960173" y="44170"/>
                </a:lnTo>
                <a:lnTo>
                  <a:pt x="967317" y="46283"/>
                </a:lnTo>
                <a:lnTo>
                  <a:pt x="973932" y="49189"/>
                </a:lnTo>
                <a:lnTo>
                  <a:pt x="980811" y="52095"/>
                </a:lnTo>
                <a:lnTo>
                  <a:pt x="987955" y="55529"/>
                </a:lnTo>
                <a:lnTo>
                  <a:pt x="994569" y="59491"/>
                </a:lnTo>
                <a:lnTo>
                  <a:pt x="1001449" y="63717"/>
                </a:lnTo>
                <a:lnTo>
                  <a:pt x="1007799" y="68736"/>
                </a:lnTo>
                <a:lnTo>
                  <a:pt x="1014678" y="74019"/>
                </a:lnTo>
                <a:lnTo>
                  <a:pt x="1021028" y="79830"/>
                </a:lnTo>
                <a:lnTo>
                  <a:pt x="1027378" y="86434"/>
                </a:lnTo>
                <a:lnTo>
                  <a:pt x="1033463" y="93301"/>
                </a:lnTo>
                <a:lnTo>
                  <a:pt x="1039284" y="100962"/>
                </a:lnTo>
                <a:lnTo>
                  <a:pt x="1044840" y="109414"/>
                </a:lnTo>
                <a:lnTo>
                  <a:pt x="1050396" y="118395"/>
                </a:lnTo>
                <a:lnTo>
                  <a:pt x="1055688" y="127905"/>
                </a:lnTo>
                <a:lnTo>
                  <a:pt x="1060715" y="138206"/>
                </a:lnTo>
                <a:lnTo>
                  <a:pt x="1065478" y="149300"/>
                </a:lnTo>
                <a:lnTo>
                  <a:pt x="1069711" y="161187"/>
                </a:lnTo>
                <a:lnTo>
                  <a:pt x="1073944" y="173602"/>
                </a:lnTo>
                <a:lnTo>
                  <a:pt x="1077913" y="187337"/>
                </a:lnTo>
                <a:lnTo>
                  <a:pt x="1085057" y="213488"/>
                </a:lnTo>
                <a:lnTo>
                  <a:pt x="1091936" y="236997"/>
                </a:lnTo>
                <a:lnTo>
                  <a:pt x="1098815" y="258657"/>
                </a:lnTo>
                <a:lnTo>
                  <a:pt x="1105694" y="277675"/>
                </a:lnTo>
                <a:lnTo>
                  <a:pt x="1112309" y="294581"/>
                </a:lnTo>
                <a:lnTo>
                  <a:pt x="1118659" y="309901"/>
                </a:lnTo>
                <a:lnTo>
                  <a:pt x="1124744" y="323901"/>
                </a:lnTo>
                <a:lnTo>
                  <a:pt x="1130301" y="336580"/>
                </a:lnTo>
                <a:lnTo>
                  <a:pt x="1140090" y="357976"/>
                </a:lnTo>
                <a:lnTo>
                  <a:pt x="1144059" y="367749"/>
                </a:lnTo>
                <a:lnTo>
                  <a:pt x="1147499" y="376994"/>
                </a:lnTo>
                <a:lnTo>
                  <a:pt x="1150409" y="385975"/>
                </a:lnTo>
                <a:lnTo>
                  <a:pt x="1151467" y="390202"/>
                </a:lnTo>
                <a:lnTo>
                  <a:pt x="1152526" y="394692"/>
                </a:lnTo>
                <a:lnTo>
                  <a:pt x="1153055" y="399182"/>
                </a:lnTo>
                <a:lnTo>
                  <a:pt x="1153584" y="403673"/>
                </a:lnTo>
                <a:lnTo>
                  <a:pt x="1154113" y="408163"/>
                </a:lnTo>
                <a:lnTo>
                  <a:pt x="1154113" y="413182"/>
                </a:lnTo>
                <a:lnTo>
                  <a:pt x="1154113" y="417409"/>
                </a:lnTo>
                <a:lnTo>
                  <a:pt x="1153319" y="421635"/>
                </a:lnTo>
                <a:lnTo>
                  <a:pt x="1152790" y="425597"/>
                </a:lnTo>
                <a:lnTo>
                  <a:pt x="1151467" y="429823"/>
                </a:lnTo>
                <a:lnTo>
                  <a:pt x="1150409" y="433257"/>
                </a:lnTo>
                <a:lnTo>
                  <a:pt x="1148557" y="436691"/>
                </a:lnTo>
                <a:lnTo>
                  <a:pt x="1146705" y="439861"/>
                </a:lnTo>
                <a:lnTo>
                  <a:pt x="1144059" y="443031"/>
                </a:lnTo>
                <a:lnTo>
                  <a:pt x="1141413" y="445936"/>
                </a:lnTo>
                <a:lnTo>
                  <a:pt x="1138503" y="448578"/>
                </a:lnTo>
                <a:lnTo>
                  <a:pt x="1135063" y="450955"/>
                </a:lnTo>
                <a:lnTo>
                  <a:pt x="1131359" y="453068"/>
                </a:lnTo>
                <a:lnTo>
                  <a:pt x="1127390" y="454917"/>
                </a:lnTo>
                <a:lnTo>
                  <a:pt x="1123422" y="456766"/>
                </a:lnTo>
                <a:lnTo>
                  <a:pt x="1118924" y="458351"/>
                </a:lnTo>
                <a:lnTo>
                  <a:pt x="1113897" y="459672"/>
                </a:lnTo>
                <a:lnTo>
                  <a:pt x="1108605" y="460729"/>
                </a:lnTo>
                <a:lnTo>
                  <a:pt x="1103049" y="461785"/>
                </a:lnTo>
                <a:lnTo>
                  <a:pt x="1096963" y="462313"/>
                </a:lnTo>
                <a:lnTo>
                  <a:pt x="1090878" y="462578"/>
                </a:lnTo>
                <a:lnTo>
                  <a:pt x="1084263" y="462842"/>
                </a:lnTo>
                <a:lnTo>
                  <a:pt x="1077649" y="462842"/>
                </a:lnTo>
                <a:lnTo>
                  <a:pt x="1070240" y="462578"/>
                </a:lnTo>
                <a:lnTo>
                  <a:pt x="1062832" y="462313"/>
                </a:lnTo>
                <a:lnTo>
                  <a:pt x="1054630" y="461521"/>
                </a:lnTo>
                <a:lnTo>
                  <a:pt x="1046428" y="460464"/>
                </a:lnTo>
                <a:lnTo>
                  <a:pt x="1029230" y="458087"/>
                </a:lnTo>
                <a:lnTo>
                  <a:pt x="1010444" y="454653"/>
                </a:lnTo>
                <a:lnTo>
                  <a:pt x="990071" y="449899"/>
                </a:lnTo>
                <a:lnTo>
                  <a:pt x="983721" y="457295"/>
                </a:lnTo>
                <a:lnTo>
                  <a:pt x="977636" y="464427"/>
                </a:lnTo>
                <a:lnTo>
                  <a:pt x="971286" y="471030"/>
                </a:lnTo>
                <a:lnTo>
                  <a:pt x="964407" y="477106"/>
                </a:lnTo>
                <a:lnTo>
                  <a:pt x="957528" y="482653"/>
                </a:lnTo>
                <a:lnTo>
                  <a:pt x="950648" y="488200"/>
                </a:lnTo>
                <a:lnTo>
                  <a:pt x="943505" y="492690"/>
                </a:lnTo>
                <a:lnTo>
                  <a:pt x="936361" y="497445"/>
                </a:lnTo>
                <a:lnTo>
                  <a:pt x="929217" y="501143"/>
                </a:lnTo>
                <a:lnTo>
                  <a:pt x="922338" y="504577"/>
                </a:lnTo>
                <a:lnTo>
                  <a:pt x="914930" y="507482"/>
                </a:lnTo>
                <a:lnTo>
                  <a:pt x="907786" y="510124"/>
                </a:lnTo>
                <a:lnTo>
                  <a:pt x="900642" y="511973"/>
                </a:lnTo>
                <a:lnTo>
                  <a:pt x="893498" y="513029"/>
                </a:lnTo>
                <a:lnTo>
                  <a:pt x="886355" y="514086"/>
                </a:lnTo>
                <a:lnTo>
                  <a:pt x="879475" y="514350"/>
                </a:lnTo>
                <a:lnTo>
                  <a:pt x="872596" y="514086"/>
                </a:lnTo>
                <a:lnTo>
                  <a:pt x="865453" y="513294"/>
                </a:lnTo>
                <a:lnTo>
                  <a:pt x="858309" y="511973"/>
                </a:lnTo>
                <a:lnTo>
                  <a:pt x="851430" y="510124"/>
                </a:lnTo>
                <a:lnTo>
                  <a:pt x="844286" y="507482"/>
                </a:lnTo>
                <a:lnTo>
                  <a:pt x="837142" y="504841"/>
                </a:lnTo>
                <a:lnTo>
                  <a:pt x="829998" y="501407"/>
                </a:lnTo>
                <a:lnTo>
                  <a:pt x="822855" y="497709"/>
                </a:lnTo>
                <a:lnTo>
                  <a:pt x="815975" y="493483"/>
                </a:lnTo>
                <a:lnTo>
                  <a:pt x="809096" y="488728"/>
                </a:lnTo>
                <a:lnTo>
                  <a:pt x="801953" y="483445"/>
                </a:lnTo>
                <a:lnTo>
                  <a:pt x="795338" y="477898"/>
                </a:lnTo>
                <a:lnTo>
                  <a:pt x="788723" y="472087"/>
                </a:lnTo>
                <a:lnTo>
                  <a:pt x="782373" y="465747"/>
                </a:lnTo>
                <a:lnTo>
                  <a:pt x="775759" y="458879"/>
                </a:lnTo>
                <a:lnTo>
                  <a:pt x="769673" y="451748"/>
                </a:lnTo>
                <a:lnTo>
                  <a:pt x="750623" y="455974"/>
                </a:lnTo>
                <a:lnTo>
                  <a:pt x="732367" y="458879"/>
                </a:lnTo>
                <a:lnTo>
                  <a:pt x="715698" y="460993"/>
                </a:lnTo>
                <a:lnTo>
                  <a:pt x="708025" y="462049"/>
                </a:lnTo>
                <a:lnTo>
                  <a:pt x="700352" y="462578"/>
                </a:lnTo>
                <a:lnTo>
                  <a:pt x="693209" y="462842"/>
                </a:lnTo>
                <a:lnTo>
                  <a:pt x="686065" y="462842"/>
                </a:lnTo>
                <a:lnTo>
                  <a:pt x="679715" y="462842"/>
                </a:lnTo>
                <a:lnTo>
                  <a:pt x="673100" y="462578"/>
                </a:lnTo>
                <a:lnTo>
                  <a:pt x="667279" y="462049"/>
                </a:lnTo>
                <a:lnTo>
                  <a:pt x="661723" y="461521"/>
                </a:lnTo>
                <a:lnTo>
                  <a:pt x="656432" y="460464"/>
                </a:lnTo>
                <a:lnTo>
                  <a:pt x="651404" y="459144"/>
                </a:lnTo>
                <a:lnTo>
                  <a:pt x="646642" y="458087"/>
                </a:lnTo>
                <a:lnTo>
                  <a:pt x="642409" y="456502"/>
                </a:lnTo>
                <a:lnTo>
                  <a:pt x="637911" y="454653"/>
                </a:lnTo>
                <a:lnTo>
                  <a:pt x="634207" y="452540"/>
                </a:lnTo>
                <a:lnTo>
                  <a:pt x="631032" y="450427"/>
                </a:lnTo>
                <a:lnTo>
                  <a:pt x="627857" y="447785"/>
                </a:lnTo>
                <a:lnTo>
                  <a:pt x="624682" y="445408"/>
                </a:lnTo>
                <a:lnTo>
                  <a:pt x="622300" y="442502"/>
                </a:lnTo>
                <a:lnTo>
                  <a:pt x="620184" y="439597"/>
                </a:lnTo>
                <a:lnTo>
                  <a:pt x="618067" y="436427"/>
                </a:lnTo>
                <a:lnTo>
                  <a:pt x="616479" y="432993"/>
                </a:lnTo>
                <a:lnTo>
                  <a:pt x="615157" y="429295"/>
                </a:lnTo>
                <a:lnTo>
                  <a:pt x="614098" y="425333"/>
                </a:lnTo>
                <a:lnTo>
                  <a:pt x="613304" y="421371"/>
                </a:lnTo>
                <a:lnTo>
                  <a:pt x="613040" y="417409"/>
                </a:lnTo>
                <a:lnTo>
                  <a:pt x="612775" y="413182"/>
                </a:lnTo>
                <a:lnTo>
                  <a:pt x="612775" y="408163"/>
                </a:lnTo>
                <a:lnTo>
                  <a:pt x="613040" y="403673"/>
                </a:lnTo>
                <a:lnTo>
                  <a:pt x="613569" y="399182"/>
                </a:lnTo>
                <a:lnTo>
                  <a:pt x="614627" y="394692"/>
                </a:lnTo>
                <a:lnTo>
                  <a:pt x="615421" y="390202"/>
                </a:lnTo>
                <a:lnTo>
                  <a:pt x="616479" y="385975"/>
                </a:lnTo>
                <a:lnTo>
                  <a:pt x="619125" y="376994"/>
                </a:lnTo>
                <a:lnTo>
                  <a:pt x="622829" y="367749"/>
                </a:lnTo>
                <a:lnTo>
                  <a:pt x="627063" y="357976"/>
                </a:lnTo>
                <a:lnTo>
                  <a:pt x="636588" y="336580"/>
                </a:lnTo>
                <a:lnTo>
                  <a:pt x="642409" y="323901"/>
                </a:lnTo>
                <a:lnTo>
                  <a:pt x="648229" y="309901"/>
                </a:lnTo>
                <a:lnTo>
                  <a:pt x="654315" y="294581"/>
                </a:lnTo>
                <a:lnTo>
                  <a:pt x="661194" y="277675"/>
                </a:lnTo>
                <a:lnTo>
                  <a:pt x="667809" y="258657"/>
                </a:lnTo>
                <a:lnTo>
                  <a:pt x="674952" y="236997"/>
                </a:lnTo>
                <a:lnTo>
                  <a:pt x="682096" y="213488"/>
                </a:lnTo>
                <a:lnTo>
                  <a:pt x="689240" y="187337"/>
                </a:lnTo>
                <a:lnTo>
                  <a:pt x="692944" y="173602"/>
                </a:lnTo>
                <a:lnTo>
                  <a:pt x="697177" y="161187"/>
                </a:lnTo>
                <a:lnTo>
                  <a:pt x="701411" y="149300"/>
                </a:lnTo>
                <a:lnTo>
                  <a:pt x="706173" y="138206"/>
                </a:lnTo>
                <a:lnTo>
                  <a:pt x="711200" y="127905"/>
                </a:lnTo>
                <a:lnTo>
                  <a:pt x="716227" y="118395"/>
                </a:lnTo>
                <a:lnTo>
                  <a:pt x="721784" y="109414"/>
                </a:lnTo>
                <a:lnTo>
                  <a:pt x="727605" y="100962"/>
                </a:lnTo>
                <a:lnTo>
                  <a:pt x="733690" y="93301"/>
                </a:lnTo>
                <a:lnTo>
                  <a:pt x="739775" y="86434"/>
                </a:lnTo>
                <a:lnTo>
                  <a:pt x="745861" y="79830"/>
                </a:lnTo>
                <a:lnTo>
                  <a:pt x="752475" y="74019"/>
                </a:lnTo>
                <a:lnTo>
                  <a:pt x="758825" y="68736"/>
                </a:lnTo>
                <a:lnTo>
                  <a:pt x="765705" y="63717"/>
                </a:lnTo>
                <a:lnTo>
                  <a:pt x="772055" y="59491"/>
                </a:lnTo>
                <a:lnTo>
                  <a:pt x="779198" y="55529"/>
                </a:lnTo>
                <a:lnTo>
                  <a:pt x="786077" y="52095"/>
                </a:lnTo>
                <a:lnTo>
                  <a:pt x="792692" y="49189"/>
                </a:lnTo>
                <a:lnTo>
                  <a:pt x="799836" y="46283"/>
                </a:lnTo>
                <a:lnTo>
                  <a:pt x="806715" y="44170"/>
                </a:lnTo>
                <a:lnTo>
                  <a:pt x="813594" y="42057"/>
                </a:lnTo>
                <a:lnTo>
                  <a:pt x="820473" y="40472"/>
                </a:lnTo>
                <a:lnTo>
                  <a:pt x="827353" y="38887"/>
                </a:lnTo>
                <a:lnTo>
                  <a:pt x="833967" y="37567"/>
                </a:lnTo>
                <a:lnTo>
                  <a:pt x="840846" y="36774"/>
                </a:lnTo>
                <a:lnTo>
                  <a:pt x="847196" y="36246"/>
                </a:lnTo>
                <a:lnTo>
                  <a:pt x="860161" y="35189"/>
                </a:lnTo>
                <a:lnTo>
                  <a:pt x="872332" y="34925"/>
                </a:lnTo>
                <a:close/>
                <a:moveTo>
                  <a:pt x="1230802" y="0"/>
                </a:moveTo>
                <a:lnTo>
                  <a:pt x="1249302" y="3176"/>
                </a:lnTo>
                <a:lnTo>
                  <a:pt x="1267538" y="6881"/>
                </a:lnTo>
                <a:lnTo>
                  <a:pt x="1285774" y="11380"/>
                </a:lnTo>
                <a:lnTo>
                  <a:pt x="1303481" y="15879"/>
                </a:lnTo>
                <a:lnTo>
                  <a:pt x="1321188" y="20907"/>
                </a:lnTo>
                <a:lnTo>
                  <a:pt x="1338896" y="26200"/>
                </a:lnTo>
                <a:lnTo>
                  <a:pt x="1356339" y="31758"/>
                </a:lnTo>
                <a:lnTo>
                  <a:pt x="1373518" y="37580"/>
                </a:lnTo>
                <a:lnTo>
                  <a:pt x="1390432" y="43667"/>
                </a:lnTo>
                <a:lnTo>
                  <a:pt x="1407346" y="50283"/>
                </a:lnTo>
                <a:lnTo>
                  <a:pt x="1423997" y="57164"/>
                </a:lnTo>
                <a:lnTo>
                  <a:pt x="1440647" y="64310"/>
                </a:lnTo>
                <a:lnTo>
                  <a:pt x="1456768" y="71985"/>
                </a:lnTo>
                <a:lnTo>
                  <a:pt x="1472890" y="79659"/>
                </a:lnTo>
                <a:lnTo>
                  <a:pt x="1489012" y="88128"/>
                </a:lnTo>
                <a:lnTo>
                  <a:pt x="1504605" y="96332"/>
                </a:lnTo>
                <a:lnTo>
                  <a:pt x="1520198" y="105330"/>
                </a:lnTo>
                <a:lnTo>
                  <a:pt x="1535791" y="114328"/>
                </a:lnTo>
                <a:lnTo>
                  <a:pt x="1550855" y="123856"/>
                </a:lnTo>
                <a:lnTo>
                  <a:pt x="1565655" y="133383"/>
                </a:lnTo>
                <a:lnTo>
                  <a:pt x="1580455" y="143175"/>
                </a:lnTo>
                <a:lnTo>
                  <a:pt x="1594727" y="153496"/>
                </a:lnTo>
                <a:lnTo>
                  <a:pt x="1608998" y="163818"/>
                </a:lnTo>
                <a:lnTo>
                  <a:pt x="1623006" y="174668"/>
                </a:lnTo>
                <a:lnTo>
                  <a:pt x="1637013" y="185784"/>
                </a:lnTo>
                <a:lnTo>
                  <a:pt x="1650492" y="196899"/>
                </a:lnTo>
                <a:lnTo>
                  <a:pt x="1663706" y="208543"/>
                </a:lnTo>
                <a:lnTo>
                  <a:pt x="1676920" y="220453"/>
                </a:lnTo>
                <a:lnTo>
                  <a:pt x="1689871" y="232362"/>
                </a:lnTo>
                <a:lnTo>
                  <a:pt x="1702556" y="244800"/>
                </a:lnTo>
                <a:lnTo>
                  <a:pt x="1714978" y="257239"/>
                </a:lnTo>
                <a:lnTo>
                  <a:pt x="1726871" y="269942"/>
                </a:lnTo>
                <a:lnTo>
                  <a:pt x="1738764" y="283174"/>
                </a:lnTo>
                <a:lnTo>
                  <a:pt x="1750393" y="296142"/>
                </a:lnTo>
                <a:lnTo>
                  <a:pt x="1761757" y="309639"/>
                </a:lnTo>
                <a:lnTo>
                  <a:pt x="1772857" y="323666"/>
                </a:lnTo>
                <a:lnTo>
                  <a:pt x="1783429" y="337427"/>
                </a:lnTo>
                <a:lnTo>
                  <a:pt x="1794264" y="351454"/>
                </a:lnTo>
                <a:lnTo>
                  <a:pt x="1804572" y="365745"/>
                </a:lnTo>
                <a:lnTo>
                  <a:pt x="1814350" y="380300"/>
                </a:lnTo>
                <a:lnTo>
                  <a:pt x="1824129" y="395121"/>
                </a:lnTo>
                <a:lnTo>
                  <a:pt x="1833379" y="409941"/>
                </a:lnTo>
                <a:lnTo>
                  <a:pt x="1842629" y="425026"/>
                </a:lnTo>
                <a:lnTo>
                  <a:pt x="1851615" y="440376"/>
                </a:lnTo>
                <a:lnTo>
                  <a:pt x="1859808" y="455990"/>
                </a:lnTo>
                <a:lnTo>
                  <a:pt x="1868265" y="471604"/>
                </a:lnTo>
                <a:lnTo>
                  <a:pt x="1876194" y="487748"/>
                </a:lnTo>
                <a:lnTo>
                  <a:pt x="1883858" y="503627"/>
                </a:lnTo>
                <a:lnTo>
                  <a:pt x="1890994" y="519770"/>
                </a:lnTo>
                <a:lnTo>
                  <a:pt x="1898130" y="535914"/>
                </a:lnTo>
                <a:lnTo>
                  <a:pt x="1904737" y="552587"/>
                </a:lnTo>
                <a:lnTo>
                  <a:pt x="1911344" y="569260"/>
                </a:lnTo>
                <a:lnTo>
                  <a:pt x="1917158" y="585933"/>
                </a:lnTo>
                <a:lnTo>
                  <a:pt x="1922973" y="602870"/>
                </a:lnTo>
                <a:lnTo>
                  <a:pt x="1928259" y="620072"/>
                </a:lnTo>
                <a:lnTo>
                  <a:pt x="1933544" y="637539"/>
                </a:lnTo>
                <a:lnTo>
                  <a:pt x="1938037" y="654741"/>
                </a:lnTo>
                <a:lnTo>
                  <a:pt x="1942266" y="672208"/>
                </a:lnTo>
                <a:lnTo>
                  <a:pt x="1946495" y="689940"/>
                </a:lnTo>
                <a:lnTo>
                  <a:pt x="1950195" y="707671"/>
                </a:lnTo>
                <a:lnTo>
                  <a:pt x="1953366" y="725667"/>
                </a:lnTo>
                <a:lnTo>
                  <a:pt x="1956537" y="743399"/>
                </a:lnTo>
                <a:lnTo>
                  <a:pt x="1958916" y="761659"/>
                </a:lnTo>
                <a:lnTo>
                  <a:pt x="1961295" y="779920"/>
                </a:lnTo>
                <a:lnTo>
                  <a:pt x="2143125" y="779920"/>
                </a:lnTo>
                <a:lnTo>
                  <a:pt x="1851879" y="1071563"/>
                </a:lnTo>
                <a:lnTo>
                  <a:pt x="1560634" y="779920"/>
                </a:lnTo>
                <a:lnTo>
                  <a:pt x="1758057" y="779920"/>
                </a:lnTo>
                <a:lnTo>
                  <a:pt x="1755943" y="766423"/>
                </a:lnTo>
                <a:lnTo>
                  <a:pt x="1753300" y="752661"/>
                </a:lnTo>
                <a:lnTo>
                  <a:pt x="1750921" y="739164"/>
                </a:lnTo>
                <a:lnTo>
                  <a:pt x="1747750" y="725932"/>
                </a:lnTo>
                <a:lnTo>
                  <a:pt x="1744842" y="712699"/>
                </a:lnTo>
                <a:lnTo>
                  <a:pt x="1741407" y="699467"/>
                </a:lnTo>
                <a:lnTo>
                  <a:pt x="1737707" y="686499"/>
                </a:lnTo>
                <a:lnTo>
                  <a:pt x="1733742" y="673531"/>
                </a:lnTo>
                <a:lnTo>
                  <a:pt x="1729778" y="660564"/>
                </a:lnTo>
                <a:lnTo>
                  <a:pt x="1725021" y="647860"/>
                </a:lnTo>
                <a:lnTo>
                  <a:pt x="1720528" y="635422"/>
                </a:lnTo>
                <a:lnTo>
                  <a:pt x="1715506" y="622719"/>
                </a:lnTo>
                <a:lnTo>
                  <a:pt x="1710485" y="610016"/>
                </a:lnTo>
                <a:lnTo>
                  <a:pt x="1704935" y="598106"/>
                </a:lnTo>
                <a:lnTo>
                  <a:pt x="1699385" y="585668"/>
                </a:lnTo>
                <a:lnTo>
                  <a:pt x="1693571" y="573759"/>
                </a:lnTo>
                <a:lnTo>
                  <a:pt x="1687756" y="561585"/>
                </a:lnTo>
                <a:lnTo>
                  <a:pt x="1681413" y="549940"/>
                </a:lnTo>
                <a:lnTo>
                  <a:pt x="1674806" y="538296"/>
                </a:lnTo>
                <a:lnTo>
                  <a:pt x="1668463" y="526387"/>
                </a:lnTo>
                <a:lnTo>
                  <a:pt x="1661327" y="515007"/>
                </a:lnTo>
                <a:lnTo>
                  <a:pt x="1654192" y="503891"/>
                </a:lnTo>
                <a:lnTo>
                  <a:pt x="1646791" y="492776"/>
                </a:lnTo>
                <a:lnTo>
                  <a:pt x="1639391" y="481661"/>
                </a:lnTo>
                <a:lnTo>
                  <a:pt x="1631727" y="471075"/>
                </a:lnTo>
                <a:lnTo>
                  <a:pt x="1623798" y="460489"/>
                </a:lnTo>
                <a:lnTo>
                  <a:pt x="1615341" y="449903"/>
                </a:lnTo>
                <a:lnTo>
                  <a:pt x="1607148" y="439582"/>
                </a:lnTo>
                <a:lnTo>
                  <a:pt x="1598691" y="429260"/>
                </a:lnTo>
                <a:lnTo>
                  <a:pt x="1589969" y="419204"/>
                </a:lnTo>
                <a:lnTo>
                  <a:pt x="1580984" y="409676"/>
                </a:lnTo>
                <a:lnTo>
                  <a:pt x="1571998" y="399884"/>
                </a:lnTo>
                <a:lnTo>
                  <a:pt x="1562484" y="390092"/>
                </a:lnTo>
                <a:lnTo>
                  <a:pt x="1553234" y="380830"/>
                </a:lnTo>
                <a:lnTo>
                  <a:pt x="1543455" y="371832"/>
                </a:lnTo>
                <a:lnTo>
                  <a:pt x="1533412" y="362834"/>
                </a:lnTo>
                <a:lnTo>
                  <a:pt x="1523633" y="354100"/>
                </a:lnTo>
                <a:lnTo>
                  <a:pt x="1513590" y="345631"/>
                </a:lnTo>
                <a:lnTo>
                  <a:pt x="1503019" y="337163"/>
                </a:lnTo>
                <a:lnTo>
                  <a:pt x="1492712" y="328959"/>
                </a:lnTo>
                <a:lnTo>
                  <a:pt x="1481876" y="320754"/>
                </a:lnTo>
                <a:lnTo>
                  <a:pt x="1471040" y="313080"/>
                </a:lnTo>
                <a:lnTo>
                  <a:pt x="1459940" y="305405"/>
                </a:lnTo>
                <a:lnTo>
                  <a:pt x="1448840" y="297995"/>
                </a:lnTo>
                <a:lnTo>
                  <a:pt x="1437475" y="290849"/>
                </a:lnTo>
                <a:lnTo>
                  <a:pt x="1426111" y="283968"/>
                </a:lnTo>
                <a:lnTo>
                  <a:pt x="1414482" y="277352"/>
                </a:lnTo>
                <a:lnTo>
                  <a:pt x="1402325" y="270471"/>
                </a:lnTo>
                <a:lnTo>
                  <a:pt x="1390696" y="264384"/>
                </a:lnTo>
                <a:lnTo>
                  <a:pt x="1378275" y="258297"/>
                </a:lnTo>
                <a:lnTo>
                  <a:pt x="1366382" y="252475"/>
                </a:lnTo>
                <a:lnTo>
                  <a:pt x="1353960" y="246917"/>
                </a:lnTo>
                <a:lnTo>
                  <a:pt x="1341539" y="241624"/>
                </a:lnTo>
                <a:lnTo>
                  <a:pt x="1328853" y="236332"/>
                </a:lnTo>
                <a:lnTo>
                  <a:pt x="1315903" y="231303"/>
                </a:lnTo>
                <a:lnTo>
                  <a:pt x="1303217" y="226804"/>
                </a:lnTo>
                <a:lnTo>
                  <a:pt x="1290002" y="222305"/>
                </a:lnTo>
                <a:lnTo>
                  <a:pt x="1277052" y="218071"/>
                </a:lnTo>
                <a:lnTo>
                  <a:pt x="1263574" y="214101"/>
                </a:lnTo>
                <a:lnTo>
                  <a:pt x="1250359" y="210396"/>
                </a:lnTo>
                <a:lnTo>
                  <a:pt x="1236881" y="206955"/>
                </a:lnTo>
                <a:lnTo>
                  <a:pt x="1223138" y="204044"/>
                </a:lnTo>
                <a:lnTo>
                  <a:pt x="1209395" y="201133"/>
                </a:lnTo>
                <a:lnTo>
                  <a:pt x="1195387" y="198487"/>
                </a:lnTo>
                <a:lnTo>
                  <a:pt x="123080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ThjZWI5ZmU1NzlhNTAzYTRkYzJkMDMzMDI1M2I2ZD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定义 2">
      <a:majorFont>
        <a:latin typeface="Broadway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Microsoft Macintosh PowerPoint</Application>
  <PresentationFormat>全屏显示(4:3)</PresentationFormat>
  <Paragraphs>59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隶书</vt:lpstr>
      <vt:lpstr>微软雅黑</vt:lpstr>
      <vt:lpstr>Arial</vt:lpstr>
      <vt:lpstr>Calibri</vt:lpstr>
      <vt:lpstr>Cambria Math</vt:lpstr>
      <vt:lpstr>Tahoma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w</cp:lastModifiedBy>
  <cp:revision>115</cp:revision>
  <cp:lastPrinted>2015-03-12T14:31:00Z</cp:lastPrinted>
  <dcterms:created xsi:type="dcterms:W3CDTF">2014-12-22T06:08:00Z</dcterms:created>
  <dcterms:modified xsi:type="dcterms:W3CDTF">2023-12-02T13:25:48Z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4AE0716DBBCD4A7490713A899CF75A69_12</vt:lpwstr>
  </property>
  <property fmtid="{D5CDD505-2E9C-101B-9397-08002B2CF9AE}" pid="3" name="KSOProductBuildVer">
    <vt:lpwstr>2052-12.1.0.15712</vt:lpwstr>
  </property>
</Properties>
</file>