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1C15F-6073-46AC-942C-7360090F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1C3742-5C8C-4CEB-996A-9A1542FDE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25451-6EAC-4425-AA41-937B02C0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6A952-3768-49FC-82E5-4BE3E6E5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69E3F-4584-4C97-889A-E6CB6A73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23676-848D-4F8C-AB4C-2EC79995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445FF-60C6-42DF-94C0-8157C571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AAACC-1ABE-4782-BFE9-4B13E036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F3767-6940-4B65-AC46-4EB352B1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AE30F-10DE-4359-9E22-5A7C2E43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BED4FB-22E9-4177-8D6C-3F6B5573F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66D45E-29C0-4A16-A192-07A9E4B3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50648-5A45-4D20-B17E-CF5CF93C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1F47B-B5EB-4019-84EB-692F125E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F357-032A-4289-B451-895795FF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3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13A0-4540-4DD0-A5C0-BB36A34F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518D1-C960-4173-9504-7CDC0925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0DDEB-5289-43A1-9660-25B968A1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ED0B6-91D4-42C5-8402-62A59092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A5A15-CD82-4F86-937D-6AB993D3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B994-58FB-4A55-B6BE-A5FA0266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E9171-A7FD-490C-86E1-358102E4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4F33-DE60-47DF-9192-C7039B8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27EAF-AB92-415B-84CD-E0EF6C09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55C35-2EF4-404B-BFE6-45D4F5AF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6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754FB-03A2-4AF5-B8A1-3C27E2DE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A4C78-158E-4221-BBF3-15D6274A6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D74430-8EEA-435C-A432-4DEFE583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980D8-922F-4E10-9803-995DE13C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AF5B0-CD7D-46C2-8E6C-72079391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CB881-7B17-4ED2-8362-AD86A47B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C6D5C-A58D-48BA-B8D8-AF602C1A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B4F70-0F4B-4BB6-9A60-A0309E95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77122-9F43-4BF3-89A3-9B3E7E0EC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FEE2D-F9F7-4734-B9D1-4FF987D41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549DC-1092-43ED-AD9D-C0AA54DD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8488F9-470F-47A1-B9B7-B442305C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2C482-C382-4C9D-971F-3337A345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F8EDC6-FDA1-4AE2-AA7B-30E3E73A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9BB46-FA7D-4DE7-833C-2896F247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3CDAA-EE3D-4DE9-9595-554A7CFE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783D03-FBB4-49D9-807C-B05A639C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4DC1D-F640-444C-AAEF-5E2DC521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E74600-815C-48C5-8D3A-76525BE1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C5F6D1-685A-4747-A19B-252D3B2E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5EC8B-E833-4C63-9A00-1A66177C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5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95BC0-0DFC-49AE-A9B6-2F7744FF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EF13A-35D0-4E37-AE8D-CC50796B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D791E-7369-4734-B211-AB12DB95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8ABA2-CF1D-4D22-BCE7-2A81D88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BAC91-2C56-4372-8147-74AD2F29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61195-65BF-48E1-A341-13A9D4A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1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5B28E-C8C6-4C1E-B6EF-44223538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41B892-2F44-4D30-A958-7335563D4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B3167-E9A0-42B4-B720-FF4934F2C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D6D5D-0017-4553-9C84-77AF0372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99BB6-E405-493F-A69A-1C2EDBEE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42236-C9F4-4D89-BA30-DAA96A6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4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B00D3-9DEE-46F8-A89E-CEF9A2A5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D0103-2DAC-4AA0-85C4-3F658D24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7516D-77B0-41C3-9D73-5C412B29D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7A26-C54A-4FDD-9A13-4CC5B8F75529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1AD8C-1314-44F0-BDB1-E74861509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66DFF-199B-46B2-B483-D87351FA5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C589-63D0-4819-9246-F46C6DB87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BC18962-A2DB-4E57-B756-E65F23ED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60" y="1120748"/>
            <a:ext cx="10293879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6EA31F-0B3A-42D9-989A-FA895219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" y="1373680"/>
            <a:ext cx="9459310" cy="47466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6EA5FA-3577-4FB1-8933-C66642C5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17"/>
            <a:ext cx="10515600" cy="1325563"/>
          </a:xfrm>
        </p:spPr>
        <p:txBody>
          <a:bodyPr/>
          <a:lstStyle/>
          <a:p>
            <a:r>
              <a:rPr lang="en-US" altLang="zh-CN" dirty="0"/>
              <a:t>LDM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ECBF3-3258-41C0-929D-B7046C66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3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Latent space representation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73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EABAE-8D4B-42F0-9487-784A27B8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86449"/>
            <a:ext cx="10515600" cy="1325563"/>
          </a:xfrm>
        </p:spPr>
        <p:txBody>
          <a:bodyPr/>
          <a:lstStyle/>
          <a:p>
            <a:r>
              <a:rPr lang="en-US" altLang="zh-CN" dirty="0" err="1"/>
              <a:t>Styledrop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02C8F-EE74-4C33-B64E-AFE77CDF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918"/>
            <a:ext cx="10515600" cy="4348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1.Muse:T2I generation via masked generative transformers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08EB9-9279-4DC6-AF23-65F0FFBF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57" y="2026960"/>
            <a:ext cx="8954814" cy="440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D39040-5A8E-4387-9B59-690405D7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121" y="1810738"/>
            <a:ext cx="7531487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32B75-8F65-4FA0-810A-43E82797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5" y="5854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2.PEFT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3.Constrcting text prompt</a:t>
            </a:r>
          </a:p>
          <a:p>
            <a:pPr marL="0" indent="0">
              <a:buNone/>
            </a:pPr>
            <a:r>
              <a:rPr lang="en-US" altLang="zh-CN" dirty="0"/>
              <a:t>4.Iteration training with feedback</a:t>
            </a:r>
            <a:r>
              <a:rPr lang="zh-CN" altLang="en-US" dirty="0"/>
              <a:t>（</a:t>
            </a:r>
            <a:r>
              <a:rPr lang="en-US" altLang="zh-CN" dirty="0"/>
              <a:t>CLIP/HF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Two </a:t>
            </a:r>
            <a:r>
              <a:rPr lang="el-GR" altLang="zh-CN" dirty="0"/>
              <a:t>θ’</a:t>
            </a:r>
            <a:r>
              <a:rPr lang="en-US" altLang="zh-CN" dirty="0"/>
              <a:t>s</a:t>
            </a:r>
            <a:r>
              <a:rPr lang="zh-CN" altLang="en-US" dirty="0"/>
              <a:t>（</a:t>
            </a:r>
            <a:r>
              <a:rPr lang="el-GR" altLang="zh-CN" dirty="0"/>
              <a:t>θ</a:t>
            </a:r>
            <a:r>
              <a:rPr lang="en-US" altLang="zh-CN" dirty="0"/>
              <a:t>-c,</a:t>
            </a:r>
            <a:r>
              <a:rPr lang="el-GR" altLang="zh-CN" dirty="0"/>
              <a:t> θ</a:t>
            </a:r>
            <a:r>
              <a:rPr lang="en-US" altLang="zh-CN" dirty="0"/>
              <a:t>-s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74CF2-20FC-4CBD-A47E-F6568B66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70" y="995648"/>
            <a:ext cx="10408185" cy="6159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1D186E-4D88-45BE-9A1D-02941C3A5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0" y="3230397"/>
            <a:ext cx="10846357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FCE74-E018-4DCD-9CA3-EABB5D80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55C918-BDF9-4A61-A3C2-F8F68B60F93F}"/>
              </a:ext>
            </a:extLst>
          </p:cNvPr>
          <p:cNvSpPr txBox="1"/>
          <p:nvPr/>
        </p:nvSpPr>
        <p:spPr>
          <a:xfrm>
            <a:off x="1149178" y="1560304"/>
            <a:ext cx="93911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1.Accelerating DMs.(ODE solvers and distillation)</a:t>
            </a:r>
          </a:p>
          <a:p>
            <a:r>
              <a:rPr lang="en-US" altLang="zh-CN" sz="2400" dirty="0"/>
              <a:t>2.Consistency Models (CMs)</a:t>
            </a:r>
          </a:p>
          <a:p>
            <a:r>
              <a:rPr lang="en-US" altLang="zh-CN" sz="2400" dirty="0"/>
              <a:t>      </a:t>
            </a:r>
            <a:r>
              <a:rPr lang="en-US" altLang="zh-CN" sz="2000" dirty="0"/>
              <a:t>CMs adopt consistency mapping to directly map any point in ODE trajectory to its origin</a:t>
            </a:r>
          </a:p>
          <a:p>
            <a:r>
              <a:rPr lang="en-US" altLang="zh-CN" sz="2400" dirty="0"/>
              <a:t>3. Consistency distillation in the latent space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4.Class-free guided distillation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F2D744-7D48-4727-AA0B-4754B70A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20" y="4448206"/>
            <a:ext cx="4597636" cy="4445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FCFE93-386E-4921-9874-4EB2F897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182" y="3429000"/>
            <a:ext cx="5558202" cy="5140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3C19C8-704A-45C9-AFDC-51082CC40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182" y="4800915"/>
            <a:ext cx="6534486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D3B392-1179-4C71-9319-D1C5C5E0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60" y="1800141"/>
            <a:ext cx="9322279" cy="32577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1D75A0-B82E-4E48-B958-38762E091A1D}"/>
              </a:ext>
            </a:extLst>
          </p:cNvPr>
          <p:cNvSpPr txBox="1"/>
          <p:nvPr/>
        </p:nvSpPr>
        <p:spPr>
          <a:xfrm>
            <a:off x="691978" y="1081216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fornian FB" panose="0207040306080B030204" pitchFamily="18" charset="0"/>
              </a:rPr>
              <a:t>LCM Algorithm</a:t>
            </a:r>
            <a:endParaRPr lang="zh-CN" altLang="en-US" sz="2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3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C7B3DC-5B5A-49E1-9171-ED2305FB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249" y="1155252"/>
            <a:ext cx="6439231" cy="69218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507AD-328C-462B-A18C-3A945214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81" y="8247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5.Accelerating distillation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6.LCFine-Tuning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2DEA75-2454-4B69-9034-5F8C332E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80" y="2435582"/>
            <a:ext cx="7826777" cy="32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EF4B-E9BB-4317-B200-2A84962E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81" y="197502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Californian FB" panose="0207040306080B030204" pitchFamily="18" charset="0"/>
              </a:rPr>
              <a:t>DreamBooth</a:t>
            </a:r>
            <a:endParaRPr lang="zh-CN" altLang="en-US" dirty="0">
              <a:latin typeface="Californian FB" panose="0207040306080B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7D2A9-86CC-4CF0-B382-FB5629769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70" y="14760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1.Controlable editing</a:t>
            </a:r>
          </a:p>
          <a:p>
            <a:pPr marL="0" indent="0">
              <a:buNone/>
            </a:pPr>
            <a:r>
              <a:rPr lang="en-US" altLang="zh-CN" sz="1800" dirty="0"/>
              <a:t>    GAN(variety</a:t>
            </a:r>
            <a:r>
              <a:rPr lang="zh-CN" altLang="en-US" sz="1800" dirty="0"/>
              <a:t>）</a:t>
            </a:r>
            <a:r>
              <a:rPr lang="en-US" altLang="zh-CN" sz="1800" dirty="0"/>
              <a:t>Diffusion models</a:t>
            </a:r>
            <a:r>
              <a:rPr lang="zh-CN" altLang="en-US" sz="1800" dirty="0"/>
              <a:t>（</a:t>
            </a:r>
            <a:r>
              <a:rPr lang="en-US" altLang="zh-CN" sz="1800" dirty="0"/>
              <a:t>global editing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600" dirty="0"/>
              <a:t>    无法细粒度控制，仅文本输入控制，无法保持主体一致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/>
              <a:t>    Language drift</a:t>
            </a:r>
          </a:p>
          <a:p>
            <a:pPr marL="0" indent="0">
              <a:buNone/>
            </a:pPr>
            <a:r>
              <a:rPr lang="en-US" altLang="zh-CN" sz="2400" dirty="0"/>
              <a:t>2.Personalization models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000" dirty="0"/>
              <a:t>Designing Prompts for Few-Shot Personalization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000" dirty="0"/>
              <a:t>Rare-token Identifiers</a:t>
            </a:r>
          </a:p>
          <a:p>
            <a:pPr marL="0" indent="0">
              <a:buNone/>
            </a:pPr>
            <a:r>
              <a:rPr lang="en-US" altLang="zh-CN" sz="2400" dirty="0"/>
              <a:t>3. Class-specific Prior Preservation Loss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1C9A7D-6228-4865-93CB-ECAB3E8B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40890"/>
            <a:ext cx="4701746" cy="36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6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154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Californian FB</vt:lpstr>
      <vt:lpstr>Office 主题​​</vt:lpstr>
      <vt:lpstr>PowerPoint 演示文稿</vt:lpstr>
      <vt:lpstr>LDM</vt:lpstr>
      <vt:lpstr>Styledrop </vt:lpstr>
      <vt:lpstr>PowerPoint 演示文稿</vt:lpstr>
      <vt:lpstr>LCM</vt:lpstr>
      <vt:lpstr>PowerPoint 演示文稿</vt:lpstr>
      <vt:lpstr>PowerPoint 演示文稿</vt:lpstr>
      <vt:lpstr>DreamBooth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钦</dc:creator>
  <cp:lastModifiedBy>钦</cp:lastModifiedBy>
  <cp:revision>13</cp:revision>
  <dcterms:created xsi:type="dcterms:W3CDTF">2023-12-11T10:11:31Z</dcterms:created>
  <dcterms:modified xsi:type="dcterms:W3CDTF">2023-12-11T15:27:14Z</dcterms:modified>
</cp:coreProperties>
</file>