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ya.org.com/" TargetMode="External"/><Relationship Id="rId2" Type="http://schemas.openxmlformats.org/officeDocument/2006/relationships/hyperlink" Target="http://www.pdp.u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" TargetMode="External"/><Relationship Id="rId5" Type="http://schemas.openxmlformats.org/officeDocument/2006/relationships/hyperlink" Target="https://htmlbook.ru/" TargetMode="External"/><Relationship Id="rId4" Type="http://schemas.openxmlformats.org/officeDocument/2006/relationships/hyperlink" Target="https://w3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yP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373489"/>
            <a:ext cx="8825658" cy="3696236"/>
          </a:xfrm>
        </p:spPr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  <a:tabLst>
                <a:tab pos="328613" algn="l"/>
                <a:tab pos="450850" algn="l"/>
                <a:tab pos="898525" algn="l"/>
                <a:tab pos="1084263" algn="l"/>
              </a:tabLst>
            </a:pP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O’ZBEKISTON </a:t>
            </a:r>
            <a:r>
              <a:rPr lang="uz-Cyrl-UZ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RESPUBLIKASI </a:t>
            </a: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AXBOROT TEXNOLOGIYALARI VA KOMMUNIKATSIYALARINI RIVOJLANTIRISH VAZIRLIGI</a:t>
            </a:r>
            <a: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MUHAMMAD AL-XORAZMIY NOMIDAGI TOSHKENT AXBOROT TEXNOLOGIYALARI UNIVERSITETI</a:t>
            </a:r>
            <a: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z-Cyrl-UZ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AMAR</a:t>
            </a:r>
            <a:r>
              <a:rPr lang="uz-Cyrl-UZ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QAND FILIALI</a:t>
            </a:r>
            <a: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“KOMPYUTER INJINIRINGI”</a:t>
            </a:r>
            <a: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FAKULTETI</a:t>
            </a:r>
            <a: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“DASTURIY INJINIRING”  </a:t>
            </a:r>
            <a:r>
              <a:rPr lang="en-US" altLang="ru-RU" sz="26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KAFEDRASI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069725"/>
            <a:ext cx="8825658" cy="2459863"/>
          </a:xfrm>
        </p:spPr>
        <p:txBody>
          <a:bodyPr>
            <a:norm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r>
              <a:rPr lang="en-US" altLang="ru-RU" b="1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Mavzu</a:t>
            </a:r>
            <a:r>
              <a:rPr lang="en-US" altLang="ru-RU" b="1" cap="none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altLang="ru-RU" cap="none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“ONLINE SHOP” </a:t>
            </a:r>
            <a:r>
              <a:rPr lang="en-US" altLang="ru-RU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internet </a:t>
            </a:r>
            <a:r>
              <a:rPr lang="en-US" altLang="ru-RU" cap="none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do’konni</a:t>
            </a:r>
            <a:r>
              <a:rPr lang="en-US" altLang="ru-RU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ru-RU" cap="none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ishlab</a:t>
            </a:r>
            <a:r>
              <a:rPr lang="en-US" altLang="ru-RU" cap="non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ru-RU" cap="none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chiqish</a:t>
            </a:r>
            <a:r>
              <a:rPr lang="en-US" altLang="ru-RU" cap="none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lang="en-US" altLang="ru-RU" cap="none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endParaRPr lang="en-US" altLang="ru-RU" cap="none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endParaRPr lang="ru-RU" altLang="ru-RU" sz="1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r>
              <a:rPr lang="en-US" altLang="ru-RU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</a:t>
            </a:r>
            <a:r>
              <a:rPr lang="en-US" altLang="ru-RU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Bajardi</a:t>
            </a:r>
            <a:r>
              <a:rPr lang="en-US" altLang="ru-RU" cap="none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altLang="ru-RU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104-19-guruh </a:t>
            </a:r>
            <a:r>
              <a:rPr lang="en-US" altLang="ru-RU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talabasi</a:t>
            </a:r>
            <a:endParaRPr lang="ru-RU" altLang="ru-RU" sz="14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r>
              <a:rPr lang="en-US" altLang="ru-RU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TOHIROV. A</a:t>
            </a:r>
            <a:endParaRPr lang="ru-RU" altLang="ru-RU" sz="14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r>
              <a:rPr lang="en-US" altLang="ru-RU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</a:t>
            </a:r>
            <a:r>
              <a:rPr lang="en-US" altLang="ru-RU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Rahbar</a:t>
            </a:r>
            <a:r>
              <a:rPr lang="en-US" altLang="ru-RU" cap="none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altLang="ru-RU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__________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endParaRPr lang="en-US" altLang="ru-RU" cap="none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8613" algn="l"/>
                <a:tab pos="898525" algn="l"/>
                <a:tab pos="1084263" algn="l"/>
              </a:tabLst>
            </a:pPr>
            <a:r>
              <a:rPr lang="en-US" altLang="ru-RU" sz="1400" cap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SAMARQAND 2022</a:t>
            </a:r>
            <a:endParaRPr lang="ru-RU" altLang="ru-RU" sz="1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169"/>
          </a:xfrm>
        </p:spPr>
        <p:txBody>
          <a:bodyPr/>
          <a:lstStyle/>
          <a:p>
            <a:pPr algn="ctr"/>
            <a:r>
              <a:rPr lang="en-US" dirty="0" smtClean="0"/>
              <a:t>Bootstrap </a:t>
            </a:r>
            <a:r>
              <a:rPr lang="en-US" dirty="0" err="1" smtClean="0"/>
              <a:t>katalog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267" y="1390918"/>
            <a:ext cx="3644721" cy="5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pPr algn="ctr"/>
            <a:r>
              <a:rPr lang="en-US" dirty="0" smtClean="0"/>
              <a:t>CSS </a:t>
            </a:r>
            <a:r>
              <a:rPr lang="en-US" dirty="0" err="1" smtClean="0"/>
              <a:t>katalogi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118" y="1506828"/>
            <a:ext cx="3093659" cy="49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pPr algn="ctr"/>
            <a:r>
              <a:rPr lang="en-US" dirty="0" smtClean="0"/>
              <a:t>Font </a:t>
            </a:r>
            <a:r>
              <a:rPr lang="en-US" dirty="0" err="1" smtClean="0"/>
              <a:t>katalogi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513" y="1545465"/>
            <a:ext cx="3033032" cy="43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katalogi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724" y="1434452"/>
            <a:ext cx="2783609" cy="49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pPr algn="ctr"/>
            <a:r>
              <a:rPr lang="en-US" dirty="0" smtClean="0"/>
              <a:t>JavaScript </a:t>
            </a:r>
            <a:r>
              <a:rPr lang="en-US" dirty="0" err="1" smtClean="0"/>
              <a:t>katalogi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5" y="2446986"/>
            <a:ext cx="3274375" cy="24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pPr algn="ctr"/>
            <a:r>
              <a:rPr lang="en-US" dirty="0" smtClean="0"/>
              <a:t>Index.html </a:t>
            </a:r>
            <a:r>
              <a:rPr lang="en-US" dirty="0" err="1" smtClean="0"/>
              <a:t>fayli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79" y="1339403"/>
            <a:ext cx="10212946" cy="50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Bosh </a:t>
            </a:r>
            <a:r>
              <a:rPr lang="en-US" dirty="0" err="1" smtClean="0"/>
              <a:t>sahifa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40" y="1506828"/>
            <a:ext cx="7823896" cy="47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Kirish</a:t>
            </a:r>
            <a:r>
              <a:rPr lang="en-US" dirty="0" smtClean="0"/>
              <a:t> </a:t>
            </a:r>
            <a:r>
              <a:rPr lang="en-US" dirty="0" err="1" smtClean="0"/>
              <a:t>bulmi</a:t>
            </a:r>
            <a:r>
              <a:rPr lang="en-US" dirty="0" smtClean="0"/>
              <a:t> (</a:t>
            </a:r>
            <a:r>
              <a:rPr lang="en-US" dirty="0" err="1" smtClean="0"/>
              <a:t>ruyxatdan</a:t>
            </a:r>
            <a:r>
              <a:rPr lang="en-US" dirty="0" smtClean="0"/>
              <a:t> </a:t>
            </a:r>
            <a:r>
              <a:rPr lang="en-US" dirty="0" err="1" smtClean="0"/>
              <a:t>o’tish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11" y="2052638"/>
            <a:ext cx="864775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Tulov</a:t>
            </a:r>
            <a:r>
              <a:rPr lang="en-US" dirty="0" smtClean="0"/>
              <a:t> </a:t>
            </a:r>
            <a:r>
              <a:rPr lang="en-US" dirty="0" err="1" smtClean="0"/>
              <a:t>bulmi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31" y="2052638"/>
            <a:ext cx="872411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6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 lnSpcReduction="10000"/>
          </a:bodyPr>
          <a:lstStyle/>
          <a:p>
            <a:pPr indent="449580" algn="just">
              <a:lnSpc>
                <a:spcPct val="15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individual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loyiha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Online Shop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do’koni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orqali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sifatli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hamyonbop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narxlarda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texnika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oziq-ovqat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maxsulotlarini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sotib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olishga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yetkazishga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qaratilgan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Individual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loyiha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ishini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bajarishda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quyidagilarni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ishlarni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bajardim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Online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shoplar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haqida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ko’plab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malumotlar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o’rgandim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sayt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strukturalari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sahifalarning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bir-biri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bog’lanishi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JavaScript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fayllari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Java Script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fayllarini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html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fayllariga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bog’lash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dizaynlar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3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Reja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23900" indent="-35560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taminotni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0" lvl="0" indent="-3556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texnologiyasi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ishchi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holatga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tayyorlash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0" lvl="0" indent="-3556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“ONLINE SHOP”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do’konini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interfeysini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0" lvl="0" indent="-3556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qo’llanma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lvl="0" indent="-363538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III.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Xulosa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lvl="0" indent="-363538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Foydalanilgan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adabiyotlar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1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Foydalanilgan</a:t>
            </a:r>
            <a:r>
              <a:rPr lang="en-US" b="1" dirty="0"/>
              <a:t> </a:t>
            </a:r>
            <a:r>
              <a:rPr lang="en-US" b="1" dirty="0" err="1"/>
              <a:t>adabiyotlar</a:t>
            </a:r>
            <a:r>
              <a:rPr lang="en-US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Dars</a:t>
            </a:r>
            <a:r>
              <a:rPr lang="en-US" dirty="0" smtClean="0"/>
              <a:t> </a:t>
            </a:r>
            <a:r>
              <a:rPr lang="en-US" dirty="0" err="1"/>
              <a:t>ishlanma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PDP IT academy </a:t>
            </a:r>
            <a:r>
              <a:rPr lang="en-US" dirty="0" err="1"/>
              <a:t>ma’ruza</a:t>
            </a:r>
            <a:r>
              <a:rPr lang="en-US" dirty="0"/>
              <a:t> </a:t>
            </a:r>
            <a:r>
              <a:rPr lang="en-US" dirty="0" err="1"/>
              <a:t>matnlari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u="sng" dirty="0">
                <a:hlinkClick r:id="rId2"/>
              </a:rPr>
              <a:t>www.pdp.uz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u="sng" dirty="0">
                <a:hlinkClick r:id="rId3"/>
              </a:rPr>
              <a:t>https://Wikipediya.org.com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u="sng" dirty="0">
                <a:hlinkClick r:id="rId4"/>
              </a:rPr>
              <a:t>https://w3school.com</a:t>
            </a:r>
            <a:endParaRPr lang="ru-RU" dirty="0"/>
          </a:p>
          <a:p>
            <a:pPr lvl="0"/>
            <a:r>
              <a:rPr lang="en-US" u="sng" dirty="0">
                <a:hlinkClick r:id="rId5"/>
              </a:rPr>
              <a:t>https://htmlbook.ru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u="sng" dirty="0">
                <a:hlinkClick r:id="rId6"/>
              </a:rPr>
              <a:t>https://webref.ru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0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Onlayn</a:t>
            </a:r>
            <a:r>
              <a:rPr lang="en-US" b="1" dirty="0"/>
              <a:t> </a:t>
            </a:r>
            <a:r>
              <a:rPr lang="en-US" b="1" dirty="0" err="1"/>
              <a:t>xarid</a:t>
            </a:r>
            <a:r>
              <a:rPr lang="en-US" b="1" dirty="0"/>
              <a:t> -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iste'molchilarga</a:t>
            </a:r>
            <a:r>
              <a:rPr lang="en-US" b="1" dirty="0"/>
              <a:t> </a:t>
            </a:r>
            <a:r>
              <a:rPr lang="en-US" dirty="0" err="1" smtClean="0"/>
              <a:t>veb-brauzer</a:t>
            </a:r>
            <a:r>
              <a:rPr lang="en-US" dirty="0"/>
              <a:t> </a:t>
            </a:r>
            <a:r>
              <a:rPr lang="en-US" dirty="0" err="1" smtClean="0"/>
              <a:t>yoki</a:t>
            </a:r>
            <a:r>
              <a:rPr lang="en-US" dirty="0"/>
              <a:t> 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ilova</a:t>
            </a:r>
            <a:r>
              <a:rPr lang="en-US" dirty="0"/>
              <a:t> </a:t>
            </a:r>
            <a:r>
              <a:rPr lang="en-US" dirty="0" err="1"/>
              <a:t>yordamida</a:t>
            </a:r>
            <a:r>
              <a:rPr lang="en-US" dirty="0"/>
              <a:t> Internet 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sotuvchidan</a:t>
            </a:r>
            <a:r>
              <a:rPr lang="en-US" dirty="0"/>
              <a:t> </a:t>
            </a:r>
            <a:r>
              <a:rPr lang="en-US" dirty="0" err="1"/>
              <a:t>to'g'ridan-to'g'ri</a:t>
            </a:r>
            <a:r>
              <a:rPr lang="en-US" dirty="0"/>
              <a:t> </a:t>
            </a:r>
            <a:r>
              <a:rPr lang="en-US" dirty="0" err="1"/>
              <a:t>tovar</a:t>
            </a:r>
            <a:r>
              <a:rPr lang="en-US" dirty="0"/>
              <a:t> </a:t>
            </a:r>
            <a:r>
              <a:rPr lang="en-US" dirty="0" err="1"/>
              <a:t>yoki</a:t>
            </a:r>
            <a:r>
              <a:rPr lang="en-US" dirty="0"/>
              <a:t> </a:t>
            </a:r>
            <a:r>
              <a:rPr lang="en-US" dirty="0" err="1"/>
              <a:t>xizmatlarni</a:t>
            </a:r>
            <a:r>
              <a:rPr lang="en-US" dirty="0"/>
              <a:t> 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 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tijorat</a:t>
            </a:r>
            <a:r>
              <a:rPr lang="en-US" dirty="0"/>
              <a:t> </a:t>
            </a:r>
            <a:r>
              <a:rPr lang="en-US" dirty="0" err="1"/>
              <a:t>shaklidir</a:t>
            </a:r>
            <a:r>
              <a:rPr lang="en-US" dirty="0"/>
              <a:t> . </a:t>
            </a:r>
            <a:r>
              <a:rPr lang="en-US" dirty="0" err="1"/>
              <a:t>Iste'molchilar</a:t>
            </a:r>
            <a:r>
              <a:rPr lang="en-US" dirty="0"/>
              <a:t> </a:t>
            </a:r>
            <a:r>
              <a:rPr lang="en-US" dirty="0" err="1"/>
              <a:t>qiziqqan</a:t>
            </a:r>
            <a:r>
              <a:rPr lang="en-US" dirty="0"/>
              <a:t> </a:t>
            </a:r>
            <a:r>
              <a:rPr lang="en-US" dirty="0" err="1"/>
              <a:t>mahsulotni</a:t>
            </a:r>
            <a:r>
              <a:rPr lang="en-US" dirty="0"/>
              <a:t> 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chakana</a:t>
            </a:r>
            <a:r>
              <a:rPr lang="en-US" dirty="0"/>
              <a:t> </a:t>
            </a:r>
            <a:r>
              <a:rPr lang="en-US" dirty="0" err="1"/>
              <a:t>sotuvchining</a:t>
            </a:r>
            <a:r>
              <a:rPr lang="en-US" dirty="0"/>
              <a:t> </a:t>
            </a:r>
            <a:r>
              <a:rPr lang="en-US" dirty="0" err="1"/>
              <a:t>veb-saytiga</a:t>
            </a:r>
            <a:r>
              <a:rPr lang="en-US" dirty="0"/>
              <a:t> </a:t>
            </a:r>
            <a:r>
              <a:rPr lang="en-US" dirty="0" err="1"/>
              <a:t>tashrif</a:t>
            </a:r>
            <a:r>
              <a:rPr lang="en-US" dirty="0"/>
              <a:t> </a:t>
            </a:r>
            <a:r>
              <a:rPr lang="en-US" dirty="0" err="1"/>
              <a:t>buyurish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mahsulotning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sotuvchilarda</a:t>
            </a:r>
            <a:r>
              <a:rPr lang="en-US" dirty="0"/>
              <a:t> </a:t>
            </a:r>
            <a:r>
              <a:rPr lang="en-US" dirty="0" err="1"/>
              <a:t>mavjudligi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narxini</a:t>
            </a:r>
            <a:r>
              <a:rPr lang="en-US" dirty="0"/>
              <a:t> </a:t>
            </a:r>
            <a:r>
              <a:rPr lang="en-US" dirty="0" err="1"/>
              <a:t>ko'rsatadigan</a:t>
            </a:r>
            <a:r>
              <a:rPr lang="en-US" dirty="0"/>
              <a:t> </a:t>
            </a:r>
            <a:r>
              <a:rPr lang="en-US" dirty="0" err="1"/>
              <a:t>xarid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qidiruv</a:t>
            </a:r>
            <a:r>
              <a:rPr lang="en-US" dirty="0"/>
              <a:t> </a:t>
            </a:r>
            <a:r>
              <a:rPr lang="en-US" dirty="0" err="1"/>
              <a:t>tizimidan</a:t>
            </a:r>
            <a:r>
              <a:rPr lang="en-US" dirty="0"/>
              <a:t> </a:t>
            </a:r>
            <a:r>
              <a:rPr lang="en-US" dirty="0" err="1"/>
              <a:t>foydalangan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muqobil</a:t>
            </a:r>
            <a:r>
              <a:rPr lang="en-US" dirty="0"/>
              <a:t> </a:t>
            </a:r>
            <a:r>
              <a:rPr lang="en-US" dirty="0" err="1"/>
              <a:t>sotuvchilar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qidirish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topadilar</a:t>
            </a:r>
            <a:r>
              <a:rPr lang="en-US" dirty="0"/>
              <a:t>. 2020 </a:t>
            </a:r>
            <a:r>
              <a:rPr lang="en-US" dirty="0" err="1"/>
              <a:t>yildan</a:t>
            </a:r>
            <a:r>
              <a:rPr lang="en-US" dirty="0"/>
              <a:t> </a:t>
            </a:r>
            <a:r>
              <a:rPr lang="en-US" dirty="0" err="1"/>
              <a:t>boshlab</a:t>
            </a:r>
            <a:r>
              <a:rPr lang="en-US" dirty="0"/>
              <a:t> </a:t>
            </a: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, </a:t>
            </a:r>
            <a:r>
              <a:rPr lang="en-US" dirty="0" err="1"/>
              <a:t>jumladan</a:t>
            </a:r>
            <a:r>
              <a:rPr lang="en-US" dirty="0"/>
              <a:t>, 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 smtClean="0"/>
              <a:t>stoli</a:t>
            </a:r>
            <a:r>
              <a:rPr lang="en-US" dirty="0" smtClean="0"/>
              <a:t> </a:t>
            </a:r>
            <a:r>
              <a:rPr lang="en-US" dirty="0" err="1"/>
              <a:t>kompyuterlari</a:t>
            </a:r>
            <a:r>
              <a:rPr lang="en-US" dirty="0"/>
              <a:t> , </a:t>
            </a:r>
            <a:r>
              <a:rPr lang="en-US" dirty="0" err="1"/>
              <a:t>noutbuklar</a:t>
            </a:r>
            <a:r>
              <a:rPr lang="en-US" dirty="0"/>
              <a:t> ,</a:t>
            </a:r>
            <a:r>
              <a:rPr lang="en-US" dirty="0" err="1"/>
              <a:t>planshet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smartfonlar</a:t>
            </a:r>
            <a:r>
              <a:rPr lang="en-US" dirty="0"/>
              <a:t> 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8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onlayn</a:t>
            </a:r>
            <a:r>
              <a:rPr lang="en-US" dirty="0"/>
              <a:t> </a:t>
            </a:r>
            <a:r>
              <a:rPr lang="en-US" dirty="0" err="1"/>
              <a:t>chakana</a:t>
            </a:r>
            <a:r>
              <a:rPr lang="en-US" dirty="0"/>
              <a:t> </a:t>
            </a:r>
            <a:r>
              <a:rPr lang="en-US" dirty="0" err="1"/>
              <a:t>savdo</a:t>
            </a:r>
            <a:r>
              <a:rPr lang="en-US" dirty="0"/>
              <a:t> </a:t>
            </a:r>
            <a:r>
              <a:rPr lang="en-US" dirty="0" err="1"/>
              <a:t>korporatsiyalarining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yiriklari</a:t>
            </a:r>
            <a:r>
              <a:rPr lang="en-US" dirty="0"/>
              <a:t> </a:t>
            </a:r>
            <a:r>
              <a:rPr lang="en-US" dirty="0" err="1"/>
              <a:t>Alibaba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, Amazon.com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smtClean="0"/>
              <a:t>eBay.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88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TO’LOV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 err="1"/>
              <a:t>Onlayn</a:t>
            </a:r>
            <a:r>
              <a:rPr lang="en-US" dirty="0"/>
              <a:t> </a:t>
            </a:r>
            <a:r>
              <a:rPr lang="en-US" dirty="0" err="1"/>
              <a:t>xaridorlar</a:t>
            </a:r>
            <a:r>
              <a:rPr lang="en-US" dirty="0"/>
              <a:t> </a:t>
            </a:r>
            <a:r>
              <a:rPr lang="en-US" dirty="0" err="1"/>
              <a:t>odatda</a:t>
            </a:r>
            <a:r>
              <a:rPr lang="en-US" dirty="0"/>
              <a:t> </a:t>
            </a:r>
            <a:r>
              <a:rPr lang="en-US" dirty="0" err="1"/>
              <a:t>to'lovlarni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 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 </a:t>
            </a:r>
            <a:r>
              <a:rPr lang="en-US" dirty="0" err="1"/>
              <a:t>yoki</a:t>
            </a:r>
            <a:r>
              <a:rPr lang="en-US" dirty="0"/>
              <a:t> </a:t>
            </a:r>
            <a:r>
              <a:rPr lang="en-US" dirty="0" smtClean="0"/>
              <a:t>PayPal, </a:t>
            </a:r>
            <a:r>
              <a:rPr lang="en-US" dirty="0" err="1" smtClean="0"/>
              <a:t>Mastercard</a:t>
            </a:r>
            <a:r>
              <a:rPr lang="en-US" dirty="0" smtClean="0"/>
              <a:t>, </a:t>
            </a:r>
            <a:r>
              <a:rPr lang="en-US" dirty="0" err="1" smtClean="0"/>
              <a:t>Payme</a:t>
            </a:r>
            <a:r>
              <a:rPr lang="en-US" dirty="0" smtClean="0"/>
              <a:t>, Click</a:t>
            </a:r>
            <a:r>
              <a:rPr lang="en-US" dirty="0" smtClean="0">
                <a:hlinkClick r:id="rId2" tooltip="PayPal"/>
              </a:rPr>
              <a:t> </a:t>
            </a:r>
            <a:r>
              <a:rPr lang="en-US" dirty="0" err="1" smtClean="0">
                <a:hlinkClick r:id="rId2" tooltip="PayPal"/>
              </a:rPr>
              <a:t>hisobidan</a:t>
            </a:r>
            <a:r>
              <a:rPr lang="en-US" dirty="0" smtClean="0">
                <a:hlinkClick r:id="rId2" tooltip="PayPal"/>
              </a:rPr>
              <a:t> </a:t>
            </a:r>
            <a:r>
              <a:rPr lang="en-US" dirty="0" err="1" smtClean="0">
                <a:hlinkClick r:id="rId2" tooltip="PayPal"/>
              </a:rPr>
              <a:t>foydalanadilar</a:t>
            </a:r>
            <a:r>
              <a:rPr lang="en-US" dirty="0" smtClean="0">
                <a:hlinkClick r:id="rId2" tooltip="PayPal"/>
              </a:rPr>
              <a:t>.</a:t>
            </a:r>
            <a:r>
              <a:rPr lang="en-US" dirty="0">
                <a:hlinkClick r:id="rId2" tooltip="PayPal"/>
              </a:rPr>
              <a:t> </a:t>
            </a:r>
            <a:r>
              <a:rPr lang="en-US" dirty="0" err="1"/>
              <a:t>Biroq</a:t>
            </a:r>
            <a:r>
              <a:rPr lang="en-US" dirty="0"/>
              <a:t>,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tizimlar</a:t>
            </a:r>
            <a:r>
              <a:rPr lang="en-US" dirty="0"/>
              <a:t> </a:t>
            </a:r>
            <a:r>
              <a:rPr lang="en-US" dirty="0" err="1"/>
              <a:t>foydalanuvchilarga</a:t>
            </a:r>
            <a:r>
              <a:rPr lang="en-US" dirty="0"/>
              <a:t> </a:t>
            </a:r>
            <a:r>
              <a:rPr lang="en-US" dirty="0" err="1"/>
              <a:t>hisob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muqobil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to'lash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:</a:t>
            </a:r>
          </a:p>
          <a:p>
            <a:r>
              <a:rPr lang="en-US" dirty="0"/>
              <a:t>Mobil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/>
              <a:t>statsionar</a:t>
            </a:r>
            <a:r>
              <a:rPr lang="en-US" dirty="0"/>
              <a:t> </a:t>
            </a:r>
            <a:r>
              <a:rPr lang="en-US" dirty="0" err="1"/>
              <a:t>telefonlarga</a:t>
            </a:r>
            <a:r>
              <a:rPr lang="en-US" dirty="0"/>
              <a:t> </a:t>
            </a:r>
            <a:r>
              <a:rPr lang="en-US" dirty="0" err="1"/>
              <a:t>hisob-kitob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 </a:t>
            </a:r>
            <a:endParaRPr lang="en-US" baseline="30000" dirty="0"/>
          </a:p>
          <a:p>
            <a:r>
              <a:rPr lang="en-US" dirty="0" err="1" smtClean="0"/>
              <a:t>Bitcoin</a:t>
            </a:r>
            <a:r>
              <a:rPr lang="en-US" dirty="0"/>
              <a:t> 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 </a:t>
            </a:r>
            <a:r>
              <a:rPr lang="en-US" dirty="0" err="1"/>
              <a:t>kriptovalyutalar</a:t>
            </a:r>
            <a:endParaRPr lang="en-US" dirty="0"/>
          </a:p>
          <a:p>
            <a:r>
              <a:rPr lang="en-US" dirty="0" err="1"/>
              <a:t>Yetkazib</a:t>
            </a:r>
            <a:r>
              <a:rPr lang="en-US" dirty="0"/>
              <a:t> </a:t>
            </a:r>
            <a:r>
              <a:rPr lang="en-US" dirty="0" err="1"/>
              <a:t>berishda</a:t>
            </a:r>
            <a:r>
              <a:rPr lang="en-US" dirty="0"/>
              <a:t> </a:t>
            </a:r>
            <a:r>
              <a:rPr lang="en-US" dirty="0" err="1"/>
              <a:t>naqd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 (COD)</a:t>
            </a:r>
          </a:p>
          <a:p>
            <a:r>
              <a:rPr lang="en-US" dirty="0" smtClean="0"/>
              <a:t>Debit </a:t>
            </a:r>
            <a:r>
              <a:rPr lang="en-US" dirty="0" err="1"/>
              <a:t>karta</a:t>
            </a:r>
            <a:endParaRPr lang="en-US" dirty="0"/>
          </a:p>
          <a:p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mamlakatlarda</a:t>
            </a:r>
            <a:r>
              <a:rPr lang="en-US" dirty="0"/>
              <a:t> 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debet</a:t>
            </a:r>
            <a:endParaRPr lang="en-US" dirty="0"/>
          </a:p>
          <a:p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 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pullar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1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386366"/>
            <a:ext cx="8946541" cy="5862033"/>
          </a:xfrm>
        </p:spPr>
        <p:txBody>
          <a:bodyPr/>
          <a:lstStyle/>
          <a:p>
            <a:r>
              <a:rPr lang="en-US" dirty="0" err="1"/>
              <a:t>Sovg'a</a:t>
            </a:r>
            <a:r>
              <a:rPr lang="en-US" dirty="0"/>
              <a:t> </a:t>
            </a:r>
            <a:r>
              <a:rPr lang="en-US" dirty="0" err="1"/>
              <a:t>kartalari</a:t>
            </a:r>
            <a:endParaRPr lang="en-US" dirty="0"/>
          </a:p>
          <a:p>
            <a:r>
              <a:rPr lang="en-US" dirty="0" err="1" smtClean="0"/>
              <a:t>Pochta</a:t>
            </a:r>
            <a:r>
              <a:rPr lang="en-US" dirty="0" smtClean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o'tkazmasi</a:t>
            </a:r>
            <a:endParaRPr lang="en-US" dirty="0"/>
          </a:p>
          <a:p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o'tkazmasi</a:t>
            </a:r>
            <a:r>
              <a:rPr lang="en-US" dirty="0"/>
              <a:t> / </a:t>
            </a:r>
            <a:r>
              <a:rPr lang="en-US" dirty="0" err="1"/>
              <a:t>to'lov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yetkazib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onlayn-do'konlar</a:t>
            </a:r>
            <a:r>
              <a:rPr lang="en-US" dirty="0"/>
              <a:t> </a:t>
            </a:r>
            <a:r>
              <a:rPr lang="en-US" dirty="0" err="1"/>
              <a:t>xalqaro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kartalarini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qilmaydi</a:t>
            </a:r>
            <a:r>
              <a:rPr lang="en-US" dirty="0"/>
              <a:t>. </a:t>
            </a:r>
            <a:r>
              <a:rPr lang="en-US" dirty="0" err="1"/>
              <a:t>Ba'zilari</a:t>
            </a:r>
            <a:r>
              <a:rPr lang="en-US" dirty="0"/>
              <a:t> </a:t>
            </a:r>
            <a:r>
              <a:rPr lang="en-US" dirty="0" err="1"/>
              <a:t>xaridorning</a:t>
            </a:r>
            <a:r>
              <a:rPr lang="en-US" dirty="0"/>
              <a:t> </a:t>
            </a:r>
            <a:r>
              <a:rPr lang="en-US" dirty="0" err="1"/>
              <a:t>to'lov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yetkazib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manzili</a:t>
            </a:r>
            <a:r>
              <a:rPr lang="en-US" dirty="0"/>
              <a:t> </a:t>
            </a:r>
            <a:r>
              <a:rPr lang="en-US" dirty="0" err="1"/>
              <a:t>onlayn-do'konning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mamlakatda</a:t>
            </a:r>
            <a:r>
              <a:rPr lang="en-US" dirty="0"/>
              <a:t> </a:t>
            </a:r>
            <a:r>
              <a:rPr lang="en-US" dirty="0" err="1"/>
              <a:t>bo'lishini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 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onlayn-do'konlar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mamlakatdan</a:t>
            </a:r>
            <a:r>
              <a:rPr lang="en-US" dirty="0"/>
              <a:t> </a:t>
            </a:r>
            <a:r>
              <a:rPr lang="en-US" dirty="0" err="1"/>
              <a:t>kelgan</a:t>
            </a:r>
            <a:r>
              <a:rPr lang="en-US" dirty="0"/>
              <a:t> </a:t>
            </a:r>
            <a:r>
              <a:rPr lang="en-US" dirty="0" err="1"/>
              <a:t>mijozlarga</a:t>
            </a:r>
            <a:r>
              <a:rPr lang="en-US" dirty="0"/>
              <a:t> </a:t>
            </a:r>
            <a:r>
              <a:rPr lang="en-US" dirty="0" err="1"/>
              <a:t>sovg'alarni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joyga</a:t>
            </a:r>
            <a:r>
              <a:rPr lang="en-US" dirty="0"/>
              <a:t> </a:t>
            </a:r>
            <a:r>
              <a:rPr lang="en-US" dirty="0" err="1"/>
              <a:t>yuborish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 </a:t>
            </a:r>
            <a:r>
              <a:rPr lang="en-US" dirty="0" err="1"/>
              <a:t>Tranzaktsiyaning</a:t>
            </a:r>
            <a:r>
              <a:rPr lang="en-US" dirty="0"/>
              <a:t> </a:t>
            </a:r>
            <a:r>
              <a:rPr lang="en-US" dirty="0" err="1"/>
              <a:t>moliyaviy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real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rejimida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(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iste'molchiga</a:t>
            </a:r>
            <a:r>
              <a:rPr lang="en-US" dirty="0"/>
              <a:t> </a:t>
            </a:r>
            <a:r>
              <a:rPr lang="en-US" dirty="0" err="1"/>
              <a:t>tizimdan</a:t>
            </a:r>
            <a:r>
              <a:rPr lang="en-US" dirty="0"/>
              <a:t> </a:t>
            </a:r>
            <a:r>
              <a:rPr lang="en-US" dirty="0" err="1"/>
              <a:t>chiqishdan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kartasi</a:t>
            </a:r>
            <a:r>
              <a:rPr lang="en-US" dirty="0"/>
              <a:t> rad </a:t>
            </a:r>
            <a:r>
              <a:rPr lang="en-US" dirty="0" err="1"/>
              <a:t>etilganligini</a:t>
            </a:r>
            <a:r>
              <a:rPr lang="en-US" dirty="0"/>
              <a:t> </a:t>
            </a:r>
            <a:r>
              <a:rPr lang="en-US" dirty="0" err="1"/>
              <a:t>bildirish</a:t>
            </a:r>
            <a:r>
              <a:rPr lang="en-US" dirty="0"/>
              <a:t>)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jarayonining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keyinroq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8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pPr algn="ctr"/>
            <a:r>
              <a:rPr lang="en-US" dirty="0" err="1" smtClean="0"/>
              <a:t>Asosiy</a:t>
            </a:r>
            <a:r>
              <a:rPr lang="en-US" dirty="0" smtClean="0"/>
              <a:t> </a:t>
            </a:r>
            <a:r>
              <a:rPr lang="en-US" dirty="0" err="1" smtClean="0"/>
              <a:t>qism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+mj-lt"/>
              <a:buAutoNum type="arabicParenR"/>
              <a:tabLst>
                <a:tab pos="328930" algn="l"/>
                <a:tab pos="897890" algn="l"/>
                <a:tab pos="108458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Dasturiy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taminotni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yartish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bizga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text editor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bo’ladi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dasturchining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o’z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editorlari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o’ziga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qulay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o’zi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doimiy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foydalanadigan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editorlari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bo’ladi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nuqtai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nazaridan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vaqtni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tejash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maqsadida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text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editorimiz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standart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kodlarni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o’zi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zoyib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yaratilgan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bo’lishi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nuqtai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nazardan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loyiham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Visual Studio Code text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editoridan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foydalanaman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Hozzirgi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kunda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text editor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editorlar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ichida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samaradori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qo’llanilaotganini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takidlab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o’tish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Bulardan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tashqari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editor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imkoniyatlarga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yunalishlari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image, audio, video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qancha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fayllar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birga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editordan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judayam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qulay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0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pPr algn="ctr"/>
            <a:r>
              <a:rPr lang="en-US" altLang="ru-RU" sz="3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Quyida</a:t>
            </a:r>
            <a:r>
              <a:rPr lang="en-US" altLang="ru-RU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text </a:t>
            </a:r>
            <a:r>
              <a:rPr lang="en-US" altLang="ru-RU" sz="3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editorimizning</a:t>
            </a:r>
            <a:r>
              <a:rPr lang="en-US" altLang="ru-RU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ru-RU" sz="3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boshlang’ich</a:t>
            </a:r>
            <a:r>
              <a:rPr lang="en-US" altLang="ru-RU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ru-RU" sz="35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holati</a:t>
            </a:r>
            <a:endParaRPr lang="ru-RU" sz="35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689" y="1313646"/>
            <a:ext cx="10130355" cy="51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553792"/>
            <a:ext cx="8946541" cy="5694607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/>
              <a:t>Bizning</a:t>
            </a:r>
            <a:r>
              <a:rPr lang="en-US" sz="2600" dirty="0"/>
              <a:t> </a:t>
            </a:r>
            <a:r>
              <a:rPr lang="en-US" sz="2600" dirty="0" err="1"/>
              <a:t>ishchi</a:t>
            </a:r>
            <a:r>
              <a:rPr lang="en-US" sz="2600" dirty="0"/>
              <a:t> </a:t>
            </a:r>
            <a:r>
              <a:rPr lang="en-US" sz="2600" dirty="0" err="1"/>
              <a:t>oynamiz</a:t>
            </a:r>
            <a:r>
              <a:rPr lang="en-US" sz="2600" dirty="0"/>
              <a:t> </a:t>
            </a:r>
            <a:r>
              <a:rPr lang="en-US" sz="2600" dirty="0" err="1"/>
              <a:t>hozzircha</a:t>
            </a:r>
            <a:r>
              <a:rPr lang="en-US" sz="2600" dirty="0"/>
              <a:t> </a:t>
            </a:r>
            <a:r>
              <a:rPr lang="en-US" sz="2600" dirty="0" err="1"/>
              <a:t>bo’sh</a:t>
            </a:r>
            <a:r>
              <a:rPr lang="en-US" sz="2600" dirty="0"/>
              <a:t> </a:t>
            </a:r>
            <a:r>
              <a:rPr lang="en-US" sz="2600" dirty="0" err="1"/>
              <a:t>turibdi</a:t>
            </a:r>
            <a:r>
              <a:rPr lang="en-US" sz="2600" dirty="0"/>
              <a:t>. Chap </a:t>
            </a:r>
            <a:r>
              <a:rPr lang="en-US" sz="2600" dirty="0" err="1"/>
              <a:t>tomonda</a:t>
            </a:r>
            <a:r>
              <a:rPr lang="en-US" sz="2600" dirty="0"/>
              <a:t> </a:t>
            </a:r>
            <a:r>
              <a:rPr lang="en-US" sz="2600" dirty="0" err="1"/>
              <a:t>esa</a:t>
            </a:r>
            <a:r>
              <a:rPr lang="en-US" sz="2600" dirty="0"/>
              <a:t> biz </a:t>
            </a:r>
            <a:r>
              <a:rPr lang="en-US" sz="2600" dirty="0" err="1"/>
              <a:t>yaratgan</a:t>
            </a:r>
            <a:r>
              <a:rPr lang="en-US" sz="2600" dirty="0"/>
              <a:t> </a:t>
            </a:r>
            <a:r>
              <a:rPr lang="en-US" sz="2600" dirty="0" err="1"/>
              <a:t>fayllar</a:t>
            </a:r>
            <a:r>
              <a:rPr lang="en-US" sz="2600" dirty="0"/>
              <a:t> </a:t>
            </a:r>
            <a:r>
              <a:rPr lang="en-US" sz="2600" dirty="0" err="1"/>
              <a:t>menyusi</a:t>
            </a:r>
            <a:r>
              <a:rPr lang="en-US" sz="2600" dirty="0"/>
              <a:t> </a:t>
            </a:r>
            <a:r>
              <a:rPr lang="en-US" sz="2600" dirty="0" err="1"/>
              <a:t>joylashgan</a:t>
            </a:r>
            <a:r>
              <a:rPr lang="en-US" sz="2600" dirty="0"/>
              <a:t>. Bu </a:t>
            </a:r>
            <a:r>
              <a:rPr lang="en-US" sz="2600" dirty="0" err="1"/>
              <a:t>bo’limda</a:t>
            </a:r>
            <a:r>
              <a:rPr lang="en-US" sz="2600" dirty="0"/>
              <a:t> </a:t>
            </a:r>
            <a:r>
              <a:rPr lang="en-US" sz="2600" dirty="0" err="1"/>
              <a:t>katalog</a:t>
            </a:r>
            <a:r>
              <a:rPr lang="en-US" sz="2600" dirty="0"/>
              <a:t>(Online shop </a:t>
            </a:r>
            <a:r>
              <a:rPr lang="en-US" sz="2600" dirty="0" err="1"/>
              <a:t>papkasi</a:t>
            </a:r>
            <a:r>
              <a:rPr lang="en-US" sz="2600" dirty="0"/>
              <a:t>) </a:t>
            </a:r>
            <a:r>
              <a:rPr lang="en-US" sz="2600" dirty="0" err="1"/>
              <a:t>fayllar</a:t>
            </a:r>
            <a:r>
              <a:rPr lang="en-US" sz="2600" dirty="0"/>
              <a:t> </a:t>
            </a:r>
            <a:r>
              <a:rPr lang="en-US" sz="2600" dirty="0" err="1"/>
              <a:t>bilan</a:t>
            </a:r>
            <a:r>
              <a:rPr lang="en-US" sz="2600" dirty="0"/>
              <a:t> </a:t>
            </a:r>
            <a:r>
              <a:rPr lang="en-US" sz="2600" dirty="0" err="1"/>
              <a:t>ishlash</a:t>
            </a:r>
            <a:r>
              <a:rPr lang="en-US" sz="2600" dirty="0"/>
              <a:t> </a:t>
            </a:r>
            <a:r>
              <a:rPr lang="en-US" sz="2600" dirty="0" err="1"/>
              <a:t>mumkin</a:t>
            </a:r>
            <a:r>
              <a:rPr lang="en-US" sz="2600" dirty="0"/>
              <a:t>.</a:t>
            </a:r>
            <a:endParaRPr lang="ru-RU" sz="2600" dirty="0"/>
          </a:p>
          <a:p>
            <a:pPr algn="just"/>
            <a:r>
              <a:rPr lang="en-US" sz="2600" dirty="0"/>
              <a:t>Men </a:t>
            </a:r>
            <a:r>
              <a:rPr lang="en-US" sz="2600" dirty="0" err="1"/>
              <a:t>bu</a:t>
            </a:r>
            <a:r>
              <a:rPr lang="en-US" sz="2600" dirty="0"/>
              <a:t> </a:t>
            </a:r>
            <a:r>
              <a:rPr lang="en-US" sz="2600" dirty="0" err="1"/>
              <a:t>yerda</a:t>
            </a:r>
            <a:r>
              <a:rPr lang="en-US" sz="2600" dirty="0"/>
              <a:t> bootstrap, </a:t>
            </a:r>
            <a:r>
              <a:rPr lang="en-US" sz="2600" dirty="0" err="1"/>
              <a:t>img</a:t>
            </a:r>
            <a:r>
              <a:rPr lang="en-US" sz="2600" dirty="0"/>
              <a:t>, </a:t>
            </a:r>
            <a:r>
              <a:rPr lang="en-US" sz="2600" dirty="0" err="1"/>
              <a:t>css</a:t>
            </a:r>
            <a:r>
              <a:rPr lang="en-US" sz="2600" dirty="0"/>
              <a:t>, </a:t>
            </a:r>
            <a:r>
              <a:rPr lang="en-US" sz="2600" dirty="0" err="1"/>
              <a:t>js</a:t>
            </a:r>
            <a:r>
              <a:rPr lang="en-US" sz="2600" dirty="0"/>
              <a:t>, font, sass </a:t>
            </a:r>
            <a:r>
              <a:rPr lang="en-US" sz="2600" dirty="0" err="1"/>
              <a:t>kataloglarini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index.html, contact.html, malumot.html,sotib-olish.html, texnikalar.html, tulov.html </a:t>
            </a:r>
            <a:r>
              <a:rPr lang="en-US" sz="2600" dirty="0" err="1"/>
              <a:t>fayllarini</a:t>
            </a:r>
            <a:r>
              <a:rPr lang="en-US" sz="2600" dirty="0"/>
              <a:t> </a:t>
            </a:r>
            <a:r>
              <a:rPr lang="en-US" sz="2600" dirty="0" err="1"/>
              <a:t>yaratdim</a:t>
            </a:r>
            <a:r>
              <a:rPr lang="en-US" sz="2600" dirty="0"/>
              <a:t>. </a:t>
            </a:r>
            <a:r>
              <a:rPr lang="en-US" sz="2600" dirty="0" err="1"/>
              <a:t>Bulardan</a:t>
            </a:r>
            <a:r>
              <a:rPr lang="en-US" sz="2600" dirty="0"/>
              <a:t> </a:t>
            </a:r>
            <a:r>
              <a:rPr lang="en-US" sz="2600" dirty="0" err="1"/>
              <a:t>tashqari</a:t>
            </a:r>
            <a:r>
              <a:rPr lang="en-US" sz="2600" dirty="0"/>
              <a:t>, </a:t>
            </a:r>
            <a:r>
              <a:rPr lang="en-US" sz="2600" dirty="0" err="1"/>
              <a:t>js</a:t>
            </a:r>
            <a:r>
              <a:rPr lang="en-US" sz="2600" dirty="0"/>
              <a:t> </a:t>
            </a:r>
            <a:r>
              <a:rPr lang="en-US" sz="2600" dirty="0" err="1"/>
              <a:t>katalogi</a:t>
            </a:r>
            <a:r>
              <a:rPr lang="en-US" sz="2600" dirty="0"/>
              <a:t> </a:t>
            </a:r>
            <a:r>
              <a:rPr lang="en-US" sz="2600" dirty="0" err="1"/>
              <a:t>joylashgan</a:t>
            </a:r>
            <a:r>
              <a:rPr lang="en-US" sz="2600" dirty="0"/>
              <a:t> </a:t>
            </a:r>
            <a:r>
              <a:rPr lang="en-US" sz="2600" dirty="0" err="1"/>
              <a:t>bo’lib</a:t>
            </a:r>
            <a:r>
              <a:rPr lang="en-US" sz="2600" dirty="0"/>
              <a:t>, </a:t>
            </a:r>
            <a:r>
              <a:rPr lang="en-US" sz="2600" dirty="0" err="1"/>
              <a:t>unda</a:t>
            </a:r>
            <a:r>
              <a:rPr lang="en-US" sz="2600" dirty="0"/>
              <a:t> java script </a:t>
            </a:r>
            <a:r>
              <a:rPr lang="en-US" sz="2600" dirty="0" err="1"/>
              <a:t>fayllari</a:t>
            </a:r>
            <a:r>
              <a:rPr lang="en-US" sz="2600" dirty="0"/>
              <a:t> </a:t>
            </a:r>
            <a:r>
              <a:rPr lang="en-US" sz="2600" dirty="0" err="1"/>
              <a:t>joylashgan</a:t>
            </a:r>
            <a:r>
              <a:rPr lang="en-US" sz="2600" dirty="0"/>
              <a:t>. </a:t>
            </a:r>
            <a:r>
              <a:rPr lang="en-US" sz="2600" dirty="0" err="1"/>
              <a:t>Buni</a:t>
            </a:r>
            <a:r>
              <a:rPr lang="en-US" sz="2600" dirty="0"/>
              <a:t> </a:t>
            </a:r>
            <a:r>
              <a:rPr lang="en-US" sz="2600" dirty="0" err="1"/>
              <a:t>quyidagi</a:t>
            </a:r>
            <a:r>
              <a:rPr lang="en-US" sz="2600" dirty="0"/>
              <a:t> </a:t>
            </a:r>
            <a:r>
              <a:rPr lang="en-US" sz="2600" dirty="0" err="1"/>
              <a:t>rasmlarda</a:t>
            </a:r>
            <a:r>
              <a:rPr lang="en-US" sz="2600" dirty="0"/>
              <a:t> ham </a:t>
            </a:r>
            <a:r>
              <a:rPr lang="en-US" sz="2600" dirty="0" err="1"/>
              <a:t>ko’rish</a:t>
            </a:r>
            <a:r>
              <a:rPr lang="en-US" sz="2600" dirty="0"/>
              <a:t> </a:t>
            </a:r>
            <a:r>
              <a:rPr lang="en-US" sz="2600" dirty="0" err="1"/>
              <a:t>mumkin</a:t>
            </a:r>
            <a:r>
              <a:rPr lang="en-US" sz="2600" dirty="0"/>
              <a:t>:</a:t>
            </a:r>
            <a:endParaRPr lang="ru-RU" sz="2600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09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717</TotalTime>
  <Words>300</Words>
  <Application>Microsoft Office PowerPoint</Application>
  <PresentationFormat>Широкоэкранный</PresentationFormat>
  <Paragraphs>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Symbol</vt:lpstr>
      <vt:lpstr>Times New Roman</vt:lpstr>
      <vt:lpstr>Wingdings 3</vt:lpstr>
      <vt:lpstr>Ион</vt:lpstr>
      <vt:lpstr>O’ZBEKISTON RESPUBLIKASI AXBOROT TEXNOLOGIYALARI VA KOMMUNIKATSIYALARINI RIVOJLANTIRISH VAZIRLIGI MUHAMMAD AL-XORAZMIY NOMIDAGI TOSHKENT AXBOROT TEXNOLOGIYALARI UNIVERSITETI SAMARQAND FILIALI “KOMPYUTER INJINIRINGI” FAKULTETI “DASTURIY INJINIRING”  KAFEDRASI</vt:lpstr>
      <vt:lpstr>Reja</vt:lpstr>
      <vt:lpstr>KIRISH</vt:lpstr>
      <vt:lpstr>Презентация PowerPoint</vt:lpstr>
      <vt:lpstr>TO’LOV</vt:lpstr>
      <vt:lpstr>Презентация PowerPoint</vt:lpstr>
      <vt:lpstr>Asosiy qism</vt:lpstr>
      <vt:lpstr>Quyida  text editorimizning boshlang’ich holati</vt:lpstr>
      <vt:lpstr>Презентация PowerPoint</vt:lpstr>
      <vt:lpstr>Bootstrap katalog</vt:lpstr>
      <vt:lpstr>CSS katalogi</vt:lpstr>
      <vt:lpstr>Font katalogi</vt:lpstr>
      <vt:lpstr>Img katalogi</vt:lpstr>
      <vt:lpstr>JavaScript katalogi</vt:lpstr>
      <vt:lpstr>Index.html fayli</vt:lpstr>
      <vt:lpstr>Bosh sahifa</vt:lpstr>
      <vt:lpstr>Kirish bulmi (ruyxatdan o’tish)</vt:lpstr>
      <vt:lpstr>Tulov bulmi</vt:lpstr>
      <vt:lpstr>Xulosa</vt:lpstr>
      <vt:lpstr>Foydalanilgan adabiyotlar.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</cp:revision>
  <dcterms:created xsi:type="dcterms:W3CDTF">2022-02-03T15:48:00Z</dcterms:created>
  <dcterms:modified xsi:type="dcterms:W3CDTF">2022-02-04T03:45:53Z</dcterms:modified>
</cp:coreProperties>
</file>