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90" r:id="rId4"/>
    <p:sldId id="289" r:id="rId5"/>
    <p:sldId id="287" r:id="rId6"/>
    <p:sldId id="291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6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</a:rPr>
              <a:t> 데이터 분석 프로젝트</a:t>
            </a:r>
            <a:endParaRPr lang="ko-KR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발 표 </a:t>
            </a:r>
            <a:r>
              <a:rPr lang="ko-KR" altLang="en-US" sz="1600" b="1" smtClean="0">
                <a:solidFill>
                  <a:schemeClr val="bg1"/>
                </a:solidFill>
              </a:rPr>
              <a:t>자     이 호 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AI</a:t>
            </a:r>
            <a:r>
              <a:rPr lang="ko-KR" altLang="en-US" sz="1400" dirty="0" smtClean="0"/>
              <a:t>활용 응용 </a:t>
            </a:r>
            <a:r>
              <a:rPr lang="en-US" altLang="ko-KR" sz="1400" dirty="0" smtClean="0"/>
              <a:t>SW</a:t>
            </a:r>
            <a:r>
              <a:rPr lang="ko-KR" altLang="en-US" sz="1400" dirty="0" smtClean="0"/>
              <a:t>개발자 양성 교육 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2566645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35027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70465" y="35027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98657" y="35027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26849" y="35027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67842" y="3637473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조원의 </a:t>
            </a:r>
            <a:endParaRPr lang="en-US" altLang="ko-KR" b="1" spc="-150" dirty="0" smtClean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소개 및 역할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  <a:p>
            <a:pPr algn="ctr"/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2433" y="363747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프로젝트 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10625" y="363747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</a:t>
            </a:r>
            <a:endParaRPr lang="en-US" altLang="ko-KR" b="1" spc="-150" dirty="0" smtClean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진행 계획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4801" y="364676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구축 환경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509" y="6682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15816" y="3962570"/>
            <a:ext cx="5760640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ko-KR" altLang="en-US" sz="1600" spc="-15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03848" y="1960415"/>
            <a:ext cx="4127621" cy="964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</a:rPr>
              <a:t>데이터 분석 및 시각</a:t>
            </a:r>
            <a:r>
              <a:rPr lang="ko-KR" altLang="en-US" dirty="0">
                <a:solidFill>
                  <a:schemeClr val="tx1"/>
                </a:solidFill>
              </a:rPr>
              <a:t>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조원 소개 및 역할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43608" y="1960415"/>
            <a:ext cx="2497115" cy="978296"/>
            <a:chOff x="0" y="2033"/>
            <a:chExt cx="2497115" cy="97829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0" y="2033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모서리가 둥근 직사각형 4"/>
            <p:cNvSpPr/>
            <p:nvPr/>
          </p:nvSpPr>
          <p:spPr>
            <a:xfrm>
              <a:off x="47756" y="49789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700" b="1" dirty="0" smtClean="0"/>
                <a:t>조장 양희원</a:t>
              </a:r>
              <a:endParaRPr lang="ko-KR" altLang="en-US" sz="1700" b="1" kern="1200" spc="0" dirty="0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03848" y="3174296"/>
            <a:ext cx="4127621" cy="964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수집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발표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43608" y="3174296"/>
            <a:ext cx="2497115" cy="978296"/>
            <a:chOff x="0" y="2033"/>
            <a:chExt cx="2497115" cy="97829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0" y="2033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모서리가 둥근 직사각형 4"/>
            <p:cNvSpPr/>
            <p:nvPr/>
          </p:nvSpPr>
          <p:spPr>
            <a:xfrm>
              <a:off x="47756" y="49789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700" b="1" kern="1200" spc="0" dirty="0" smtClean="0"/>
                <a:t>조원 </a:t>
              </a:r>
              <a:r>
                <a:rPr lang="ko-KR" altLang="en-US" sz="1700" b="1" kern="1200" spc="0" dirty="0" err="1" smtClean="0"/>
                <a:t>이호풍</a:t>
              </a:r>
              <a:endParaRPr lang="ko-KR" altLang="en-US" sz="1700" b="1" kern="1200" spc="0" dirty="0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3203848" y="4440836"/>
            <a:ext cx="4127621" cy="964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 수집 및 시각화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043608" y="4440836"/>
            <a:ext cx="2497115" cy="978296"/>
            <a:chOff x="0" y="2033"/>
            <a:chExt cx="2497115" cy="978296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0" y="2033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모서리가 둥근 직사각형 4"/>
            <p:cNvSpPr/>
            <p:nvPr/>
          </p:nvSpPr>
          <p:spPr>
            <a:xfrm>
              <a:off x="47756" y="49789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700" b="1" kern="1200" spc="0" dirty="0" smtClean="0"/>
                <a:t>조원 조민서</a:t>
              </a:r>
              <a:endParaRPr lang="ko-KR" altLang="en-US" sz="1700" b="1" kern="12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23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369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프로젝트 주제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93758" y="2079333"/>
            <a:ext cx="4410490" cy="9896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과거와 현재 청소년의 관심분야 분석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4101754" y="3359941"/>
            <a:ext cx="826189" cy="432048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93758" y="4643893"/>
            <a:ext cx="4410490" cy="9896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과거와 현재 청소년의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분석을 통한 동향 파악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47764" y="402333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데이터 분석 목적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응용 </a:t>
            </a:r>
            <a:r>
              <a:rPr lang="en-US" altLang="ko-KR" sz="1200" dirty="0" smtClean="0">
                <a:solidFill>
                  <a:schemeClr val="bg1"/>
                </a:solidFill>
              </a:rPr>
              <a:t>SW</a:t>
            </a:r>
            <a:r>
              <a:rPr lang="ko-KR" altLang="en-US" sz="1200" dirty="0" smtClean="0">
                <a:solidFill>
                  <a:schemeClr val="bg1"/>
                </a:solidFill>
              </a:rPr>
              <a:t>개발자 양성 교육 </a:t>
            </a:r>
          </a:p>
        </p:txBody>
      </p:sp>
      <p:graphicFrame>
        <p:nvGraphicFramePr>
          <p:cNvPr id="26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79469"/>
              </p:ext>
            </p:extLst>
          </p:nvPr>
        </p:nvGraphicFramePr>
        <p:xfrm>
          <a:off x="1076794" y="1881020"/>
          <a:ext cx="6379369" cy="3456000"/>
        </p:xfrm>
        <a:graphic>
          <a:graphicData uri="http://schemas.openxmlformats.org/drawingml/2006/table">
            <a:tbl>
              <a:tblPr/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TUE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WED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THR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FRI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SAT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</a:t>
                      </a: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11.27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12.04</a:t>
                      </a: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07807" y="1139046"/>
            <a:ext cx="44240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PROJECT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SCHEDULE 2020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- 12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0478" y="1508378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984782" y="2508317"/>
            <a:ext cx="179513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주제  및 계획 선정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66270" y="2500368"/>
            <a:ext cx="1821954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필요 데이터 수집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23928" y="2508317"/>
            <a:ext cx="72008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계획 발표 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51719" y="3140968"/>
            <a:ext cx="4514751" cy="180000"/>
          </a:xfrm>
          <a:prstGeom prst="roundRect">
            <a:avLst>
              <a:gd name="adj" fmla="val 271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필요 데이터 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수집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51721" y="3789040"/>
            <a:ext cx="4514750" cy="180000"/>
          </a:xfrm>
          <a:prstGeom prst="roundRect">
            <a:avLst>
              <a:gd name="adj" fmla="val 271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51721" y="4437112"/>
            <a:ext cx="4514750" cy="180000"/>
          </a:xfrm>
          <a:prstGeom prst="roundRect">
            <a:avLst>
              <a:gd name="adj" fmla="val 271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51721" y="5085184"/>
            <a:ext cx="2592287" cy="180000"/>
          </a:xfrm>
          <a:prstGeom prst="roundRect">
            <a:avLst>
              <a:gd name="adj" fmla="val 2717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발표 자료 정리 및 준비 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66270" y="5086285"/>
            <a:ext cx="813842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최종 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발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표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응용 </a:t>
            </a:r>
            <a:r>
              <a:rPr lang="en-US" altLang="ko-KR" sz="1200" dirty="0" smtClean="0">
                <a:solidFill>
                  <a:schemeClr val="bg1"/>
                </a:solidFill>
              </a:rPr>
              <a:t>SW</a:t>
            </a:r>
            <a:r>
              <a:rPr lang="ko-KR" altLang="en-US" sz="1200" dirty="0" smtClean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구축 환경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7544" y="2204864"/>
            <a:ext cx="3330370" cy="84561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Python</a:t>
            </a:r>
            <a:r>
              <a:rPr lang="ko-KR" altLang="en-US" b="1" dirty="0" smtClean="0">
                <a:solidFill>
                  <a:schemeClr val="tx1"/>
                </a:solidFill>
              </a:rPr>
              <a:t>을 이용한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분석 및 시각화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04048" y="2204864"/>
            <a:ext cx="3330370" cy="84561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Jupyter</a:t>
            </a:r>
            <a:r>
              <a:rPr lang="en-US" altLang="ko-KR" b="1" dirty="0" smtClean="0">
                <a:solidFill>
                  <a:schemeClr val="tx1"/>
                </a:solidFill>
              </a:rPr>
              <a:t> Notebook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Visual Studio</a:t>
            </a:r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3973462" y="2411645"/>
            <a:ext cx="826189" cy="432048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프로그래밍] 파이썬 Python , 정체를 모른다면 Click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8" y="3580420"/>
            <a:ext cx="345976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주피터 노트북에서 Interactive Widget 사용하기 - Hello, world! I'm JunPyo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72" y="3954523"/>
            <a:ext cx="303847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활용 응용 </a:t>
            </a:r>
            <a:r>
              <a:rPr lang="en-US" altLang="ko-KR" sz="1200" dirty="0">
                <a:solidFill>
                  <a:schemeClr val="bg1"/>
                </a:solidFill>
              </a:rPr>
              <a:t>SW</a:t>
            </a:r>
            <a:r>
              <a:rPr lang="ko-KR" altLang="en-US" sz="1200" dirty="0">
                <a:solidFill>
                  <a:schemeClr val="bg1"/>
                </a:solidFill>
              </a:rPr>
              <a:t>개발자 양성 교육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 표 자   이 호 풍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223</Words>
  <Application>Microsoft Office PowerPoint</Application>
  <PresentationFormat>화면 슬라이드 쇼(4:3)</PresentationFormat>
  <Paragraphs>98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IT-5C</cp:lastModifiedBy>
  <cp:revision>33</cp:revision>
  <dcterms:created xsi:type="dcterms:W3CDTF">2016-11-03T20:47:04Z</dcterms:created>
  <dcterms:modified xsi:type="dcterms:W3CDTF">2020-11-11T02:30:29Z</dcterms:modified>
</cp:coreProperties>
</file>