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ABE9B-BD6E-4EED-BB9A-748FE65E3545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2946B8-C8F7-4C70-9486-3107B2AB5A73}">
      <dgm:prSet/>
      <dgm:spPr/>
      <dgm:t>
        <a:bodyPr/>
        <a:lstStyle/>
        <a:p>
          <a:r>
            <a:rPr lang="ko-KR"/>
            <a:t>로베르츠</a:t>
          </a:r>
          <a:endParaRPr lang="en-US" altLang="ko-KR"/>
        </a:p>
        <a:p>
          <a:r>
            <a:rPr lang="en-US"/>
            <a:t>(Roberts)</a:t>
          </a:r>
        </a:p>
      </dgm:t>
    </dgm:pt>
    <dgm:pt modelId="{CB7108AA-43F9-446E-B84A-A5B403E56507}" type="parTrans" cxnId="{2DAA3CFD-0004-4E8D-B670-61F47E473119}">
      <dgm:prSet/>
      <dgm:spPr/>
      <dgm:t>
        <a:bodyPr/>
        <a:lstStyle/>
        <a:p>
          <a:endParaRPr lang="en-US" sz="2400"/>
        </a:p>
      </dgm:t>
    </dgm:pt>
    <dgm:pt modelId="{34922B7A-2973-407E-AA42-861A218B8F7C}" type="sibTrans" cxnId="{2DAA3CFD-0004-4E8D-B670-61F47E473119}">
      <dgm:prSet/>
      <dgm:spPr/>
      <dgm:t>
        <a:bodyPr/>
        <a:lstStyle/>
        <a:p>
          <a:endParaRPr lang="en-US"/>
        </a:p>
      </dgm:t>
    </dgm:pt>
    <dgm:pt modelId="{0B709840-F4EB-4B75-B633-A876E7367ABD}">
      <dgm:prSet custT="1"/>
      <dgm:spPr/>
      <dgm:t>
        <a:bodyPr/>
        <a:lstStyle/>
        <a:p>
          <a:pPr>
            <a:buNone/>
          </a:pPr>
          <a:r>
            <a:rPr lang="ko-KR" sz="1200" dirty="0"/>
            <a:t>잡음에 민감하며 에지의 정확한 위치를 지정하지 못함</a:t>
          </a:r>
          <a:endParaRPr lang="en-US" sz="1200" dirty="0"/>
        </a:p>
      </dgm:t>
    </dgm:pt>
    <dgm:pt modelId="{89803371-D1DC-4CF0-804F-83D46914B82C}" type="parTrans" cxnId="{A0C3F516-71D7-4251-9FCA-A3C29AD8B0FD}">
      <dgm:prSet/>
      <dgm:spPr/>
      <dgm:t>
        <a:bodyPr/>
        <a:lstStyle/>
        <a:p>
          <a:endParaRPr lang="en-US" sz="2400"/>
        </a:p>
      </dgm:t>
    </dgm:pt>
    <dgm:pt modelId="{B4479482-CDF4-474E-81E2-E7B6A06AB5AC}" type="sibTrans" cxnId="{A0C3F516-71D7-4251-9FCA-A3C29AD8B0FD}">
      <dgm:prSet/>
      <dgm:spPr/>
      <dgm:t>
        <a:bodyPr/>
        <a:lstStyle/>
        <a:p>
          <a:endParaRPr lang="en-US"/>
        </a:p>
      </dgm:t>
    </dgm:pt>
    <dgm:pt modelId="{7CC119C5-3F13-44C6-8E10-1E904CF6524E}">
      <dgm:prSet/>
      <dgm:spPr/>
      <dgm:t>
        <a:bodyPr/>
        <a:lstStyle/>
        <a:p>
          <a:r>
            <a:rPr lang="ko-KR"/>
            <a:t>프리위트</a:t>
          </a:r>
          <a:endParaRPr lang="en-US" altLang="ko-KR"/>
        </a:p>
        <a:p>
          <a:r>
            <a:rPr lang="en-US"/>
            <a:t>(Prewitt)</a:t>
          </a:r>
        </a:p>
      </dgm:t>
    </dgm:pt>
    <dgm:pt modelId="{A5706C18-8605-4DFE-89EC-81C83E0FD476}" type="parTrans" cxnId="{EE4DB3BD-AF51-467E-961F-AC2049511FD5}">
      <dgm:prSet/>
      <dgm:spPr/>
      <dgm:t>
        <a:bodyPr/>
        <a:lstStyle/>
        <a:p>
          <a:endParaRPr lang="en-US" sz="2400"/>
        </a:p>
      </dgm:t>
    </dgm:pt>
    <dgm:pt modelId="{19A48543-6A6F-4DEE-9F73-6DBBB10DC3C9}" type="sibTrans" cxnId="{EE4DB3BD-AF51-467E-961F-AC2049511FD5}">
      <dgm:prSet/>
      <dgm:spPr/>
      <dgm:t>
        <a:bodyPr/>
        <a:lstStyle/>
        <a:p>
          <a:endParaRPr lang="en-US"/>
        </a:p>
      </dgm:t>
    </dgm:pt>
    <dgm:pt modelId="{D340BD4E-57F1-4E14-A639-15125F439B4A}">
      <dgm:prSet/>
      <dgm:spPr/>
      <dgm:t>
        <a:bodyPr/>
        <a:lstStyle/>
        <a:p>
          <a:r>
            <a:rPr lang="ko-KR" dirty="0" err="1"/>
            <a:t>소벨</a:t>
          </a:r>
          <a:endParaRPr lang="en-US" altLang="ko-KR" dirty="0"/>
        </a:p>
        <a:p>
          <a:r>
            <a:rPr lang="en-US" dirty="0"/>
            <a:t>(Sobel)</a:t>
          </a:r>
        </a:p>
      </dgm:t>
    </dgm:pt>
    <dgm:pt modelId="{98749284-FC76-4875-85B4-B0A22AE47F70}" type="parTrans" cxnId="{1EEDDCE9-88E1-45FE-9BBB-B0D9401E6865}">
      <dgm:prSet/>
      <dgm:spPr/>
      <dgm:t>
        <a:bodyPr/>
        <a:lstStyle/>
        <a:p>
          <a:endParaRPr lang="en-US" sz="2400"/>
        </a:p>
      </dgm:t>
    </dgm:pt>
    <dgm:pt modelId="{5326B5FD-0A3F-44CA-9F9E-54E4B989DDB6}" type="sibTrans" cxnId="{1EEDDCE9-88E1-45FE-9BBB-B0D9401E6865}">
      <dgm:prSet/>
      <dgm:spPr/>
      <dgm:t>
        <a:bodyPr/>
        <a:lstStyle/>
        <a:p>
          <a:endParaRPr lang="en-US"/>
        </a:p>
      </dgm:t>
    </dgm:pt>
    <dgm:pt modelId="{5DD7FC87-7E34-4608-8C59-A610754A74AB}">
      <dgm:prSet custT="1"/>
      <dgm:spPr/>
      <dgm:t>
        <a:bodyPr/>
        <a:lstStyle/>
        <a:p>
          <a:pPr>
            <a:buFontTx/>
            <a:buNone/>
          </a:pPr>
          <a:r>
            <a:rPr lang="ko-KR" sz="1200" dirty="0"/>
            <a:t>대각선의 </a:t>
          </a:r>
          <a:r>
            <a:rPr lang="ko-KR" sz="1200" dirty="0" err="1"/>
            <a:t>계조</a:t>
          </a:r>
          <a:r>
            <a:rPr lang="ko-KR" sz="1200" dirty="0"/>
            <a:t> 값의 미분으로 이루어짐</a:t>
          </a:r>
          <a:endParaRPr lang="en-US" sz="1200" dirty="0"/>
        </a:p>
      </dgm:t>
    </dgm:pt>
    <dgm:pt modelId="{F26E2F04-C472-4975-83F5-F136B9C8A0CE}" type="parTrans" cxnId="{3AFCC5B2-70B8-4198-A7B3-3CBC8670D307}">
      <dgm:prSet/>
      <dgm:spPr/>
      <dgm:t>
        <a:bodyPr/>
        <a:lstStyle/>
        <a:p>
          <a:pPr latinLnBrk="1"/>
          <a:endParaRPr lang="ko-KR" altLang="en-US" sz="2400"/>
        </a:p>
      </dgm:t>
    </dgm:pt>
    <dgm:pt modelId="{B8C116FD-AFAB-4427-995E-2FBCA3C6A6E5}" type="sibTrans" cxnId="{3AFCC5B2-70B8-4198-A7B3-3CBC8670D307}">
      <dgm:prSet/>
      <dgm:spPr/>
      <dgm:t>
        <a:bodyPr/>
        <a:lstStyle/>
        <a:p>
          <a:pPr latinLnBrk="1"/>
          <a:endParaRPr lang="ko-KR" altLang="en-US"/>
        </a:p>
      </dgm:t>
    </dgm:pt>
    <dgm:pt modelId="{7371250E-232A-4B7B-93AF-7ECBFCECCE22}">
      <dgm:prSet custT="1"/>
      <dgm:spPr/>
      <dgm:t>
        <a:bodyPr/>
        <a:lstStyle/>
        <a:p>
          <a:r>
            <a:rPr lang="ko-KR" sz="1400" dirty="0" err="1"/>
            <a:t>로베르츠와</a:t>
          </a:r>
          <a:r>
            <a:rPr lang="ko-KR" sz="1400" dirty="0"/>
            <a:t> 비교해 잡음의 영향을 감쇄하며 에지의 위치가 더 정확</a:t>
          </a:r>
          <a:endParaRPr lang="en-US" sz="1400" dirty="0"/>
        </a:p>
      </dgm:t>
    </dgm:pt>
    <dgm:pt modelId="{2059717D-F2CF-45A4-8DE9-48F8EDDEE292}" type="parTrans" cxnId="{314754D4-AB96-405A-BA12-8D159C1E721A}">
      <dgm:prSet/>
      <dgm:spPr/>
      <dgm:t>
        <a:bodyPr/>
        <a:lstStyle/>
        <a:p>
          <a:pPr latinLnBrk="1"/>
          <a:endParaRPr lang="ko-KR" altLang="en-US" sz="2400"/>
        </a:p>
      </dgm:t>
    </dgm:pt>
    <dgm:pt modelId="{B9E03326-4DDC-43A2-B93D-E4636106A5EB}" type="sibTrans" cxnId="{314754D4-AB96-405A-BA12-8D159C1E721A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4781E56-943B-41F7-9767-16DE3AB3ECAF}">
          <dgm:prSet custT="1"/>
          <dgm:spPr/>
          <dgm:t>
            <a:bodyPr/>
            <a:lstStyle/>
            <a:p>
              <a:r>
                <a:rPr lang="ko-KR" altLang="en-US" sz="1400" dirty="0"/>
                <a:t>중심화소 주변에 가중치를 </a:t>
              </a:r>
              <a14:m>
                <m:oMath xmlns:m="http://schemas.openxmlformats.org/officeDocument/2006/math">
                  <m:rad>
                    <m:radPr>
                      <m:degHide m:val="on"/>
                      <m:ctrlPr>
                        <a:rPr lang="ko-KR" altLang="en-US" sz="1400" i="1" smtClean="0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</m:rad>
                </m:oMath>
              </a14:m>
              <a:r>
                <a:rPr lang="ko-KR" altLang="en-US" sz="1400" dirty="0"/>
                <a:t>로 조정</a:t>
              </a:r>
              <a:endParaRPr lang="en-US" sz="1400" dirty="0"/>
            </a:p>
          </dgm:t>
        </dgm:pt>
      </mc:Choice>
      <mc:Fallback xmlns="">
        <dgm:pt modelId="{B4781E56-943B-41F7-9767-16DE3AB3ECAF}">
          <dgm:prSet custT="1"/>
          <dgm:spPr/>
          <dgm:t>
            <a:bodyPr/>
            <a:lstStyle/>
            <a:p>
              <a:r>
                <a:rPr lang="ko-KR" altLang="en-US" sz="1400" dirty="0"/>
                <a:t>중심화소 주변에 가중치를 </a:t>
              </a:r>
              <a:r>
                <a:rPr lang="ko-KR" altLang="en-US" sz="1400" i="0">
                  <a:latin typeface="Cambria Math" panose="02040503050406030204" pitchFamily="18" charset="0"/>
                </a:rPr>
                <a:t>√</a:t>
              </a:r>
              <a:r>
                <a:rPr lang="en-US" altLang="ko-KR" sz="1400" b="0" i="0">
                  <a:latin typeface="Cambria Math" panose="02040503050406030204" pitchFamily="18" charset="0"/>
                </a:rPr>
                <a:t>2</a:t>
              </a:r>
              <a:r>
                <a:rPr lang="ko-KR" altLang="en-US" sz="1400" dirty="0"/>
                <a:t>로 조정</a:t>
              </a:r>
              <a:endParaRPr lang="en-US" sz="1400" dirty="0"/>
            </a:p>
          </dgm:t>
        </dgm:pt>
      </mc:Fallback>
    </mc:AlternateContent>
    <dgm:pt modelId="{CFA0D163-F025-49ED-9596-BCE03E0B2BCD}" type="parTrans" cxnId="{2D8AE872-7BF7-4735-BC9B-B84F2157533F}">
      <dgm:prSet/>
      <dgm:spPr/>
      <dgm:t>
        <a:bodyPr/>
        <a:lstStyle/>
        <a:p>
          <a:pPr latinLnBrk="1"/>
          <a:endParaRPr lang="ko-KR" altLang="en-US"/>
        </a:p>
      </dgm:t>
    </dgm:pt>
    <dgm:pt modelId="{010E0581-5D4C-46CD-95C3-4B06EC44193C}" type="sibTrans" cxnId="{2D8AE872-7BF7-4735-BC9B-B84F2157533F}">
      <dgm:prSet/>
      <dgm:spPr/>
      <dgm:t>
        <a:bodyPr/>
        <a:lstStyle/>
        <a:p>
          <a:pPr latinLnBrk="1"/>
          <a:endParaRPr lang="ko-KR" altLang="en-US"/>
        </a:p>
      </dgm:t>
    </dgm:pt>
    <dgm:pt modelId="{93947C17-9245-4FF5-9644-DAEDFBF3D582}">
      <dgm:prSet custT="1"/>
      <dgm:spPr/>
      <dgm:t>
        <a:bodyPr/>
        <a:lstStyle/>
        <a:p>
          <a:r>
            <a:rPr lang="ko-KR" altLang="en-US" sz="1400" dirty="0"/>
            <a:t>정수로 표현되지 않아 연산에 불편</a:t>
          </a:r>
          <a:endParaRPr lang="en-US" sz="1400" dirty="0"/>
        </a:p>
      </dgm:t>
    </dgm:pt>
    <dgm:pt modelId="{657E9540-4FF1-4212-AE76-257394A55F90}" type="parTrans" cxnId="{06F5F5D2-32CB-490B-850B-BC9D8F3284FE}">
      <dgm:prSet/>
      <dgm:spPr/>
      <dgm:t>
        <a:bodyPr/>
        <a:lstStyle/>
        <a:p>
          <a:pPr latinLnBrk="1"/>
          <a:endParaRPr lang="ko-KR" altLang="en-US"/>
        </a:p>
      </dgm:t>
    </dgm:pt>
    <dgm:pt modelId="{C6184F8E-85A6-4250-8FDD-C43BDA8A1755}" type="sibTrans" cxnId="{06F5F5D2-32CB-490B-850B-BC9D8F3284FE}">
      <dgm:prSet/>
      <dgm:spPr/>
      <dgm:t>
        <a:bodyPr/>
        <a:lstStyle/>
        <a:p>
          <a:pPr latinLnBrk="1"/>
          <a:endParaRPr lang="ko-KR" altLang="en-US"/>
        </a:p>
      </dgm:t>
    </dgm:pt>
    <dgm:pt modelId="{5E5EB6CB-DD18-4C5E-AED3-E776B7BD743C}">
      <dgm:prSet custT="1"/>
      <dgm:spPr/>
      <dgm:t>
        <a:bodyPr/>
        <a:lstStyle/>
        <a:p>
          <a:r>
            <a:rPr lang="ko-KR" altLang="en-US" sz="1400" dirty="0"/>
            <a:t>중심화소 주변에 가중치를 </a:t>
          </a:r>
          <a:r>
            <a:rPr lang="en-US" altLang="ko-KR" sz="1400" dirty="0"/>
            <a:t>2</a:t>
          </a:r>
          <a:r>
            <a:rPr lang="ko-KR" altLang="en-US" sz="1400" dirty="0"/>
            <a:t>배 부여한 필터연산</a:t>
          </a:r>
          <a:endParaRPr lang="en-US" sz="1400" dirty="0"/>
        </a:p>
      </dgm:t>
    </dgm:pt>
    <dgm:pt modelId="{DF32FCE4-DFD3-42FD-91E6-7BB8E5E0D0E9}" type="parTrans" cxnId="{67083E5C-ABB4-48D6-A440-265A1DF67657}">
      <dgm:prSet/>
      <dgm:spPr/>
      <dgm:t>
        <a:bodyPr/>
        <a:lstStyle/>
        <a:p>
          <a:pPr latinLnBrk="1"/>
          <a:endParaRPr lang="ko-KR" altLang="en-US"/>
        </a:p>
      </dgm:t>
    </dgm:pt>
    <dgm:pt modelId="{505FEBEF-E54B-48AF-8DDE-94B043F413A6}" type="sibTrans" cxnId="{67083E5C-ABB4-48D6-A440-265A1DF67657}">
      <dgm:prSet/>
      <dgm:spPr/>
      <dgm:t>
        <a:bodyPr/>
        <a:lstStyle/>
        <a:p>
          <a:pPr latinLnBrk="1"/>
          <a:endParaRPr lang="ko-KR" altLang="en-US"/>
        </a:p>
      </dgm:t>
    </dgm:pt>
    <dgm:pt modelId="{86692D0E-7822-4D8C-B1BF-898F1963CA4A}">
      <dgm:prSet custT="1"/>
      <dgm:spPr/>
      <dgm:t>
        <a:bodyPr/>
        <a:lstStyle/>
        <a:p>
          <a:r>
            <a:rPr lang="ko-KR" altLang="en-US" sz="1400" dirty="0"/>
            <a:t>시그마가 약 </a:t>
          </a:r>
          <a:r>
            <a:rPr lang="en-US" altLang="ko-KR" sz="1400" dirty="0"/>
            <a:t>2.5</a:t>
          </a:r>
          <a:r>
            <a:rPr lang="ko-KR" altLang="en-US" sz="1400" dirty="0"/>
            <a:t>인 </a:t>
          </a:r>
          <a:r>
            <a:rPr lang="ko-KR" altLang="en-US" sz="1400" dirty="0" err="1"/>
            <a:t>가우시안</a:t>
          </a:r>
          <a:r>
            <a:rPr lang="ko-KR" altLang="en-US" sz="1400" dirty="0"/>
            <a:t> 필터</a:t>
          </a:r>
          <a:endParaRPr lang="en-US" sz="1400" dirty="0"/>
        </a:p>
      </dgm:t>
    </dgm:pt>
    <dgm:pt modelId="{DA728576-EAFB-4D3E-ADE1-43BAD2560B7C}" type="parTrans" cxnId="{D428DFEA-62DA-4EAD-954E-8B8ACB1EBD86}">
      <dgm:prSet/>
      <dgm:spPr/>
      <dgm:t>
        <a:bodyPr/>
        <a:lstStyle/>
        <a:p>
          <a:pPr latinLnBrk="1"/>
          <a:endParaRPr lang="ko-KR" altLang="en-US"/>
        </a:p>
      </dgm:t>
    </dgm:pt>
    <dgm:pt modelId="{BC4DC189-DA07-46FC-8637-F6D32F3AA32F}" type="sibTrans" cxnId="{D428DFEA-62DA-4EAD-954E-8B8ACB1EBD86}">
      <dgm:prSet/>
      <dgm:spPr/>
      <dgm:t>
        <a:bodyPr/>
        <a:lstStyle/>
        <a:p>
          <a:pPr latinLnBrk="1"/>
          <a:endParaRPr lang="ko-KR" altLang="en-US"/>
        </a:p>
      </dgm:t>
    </dgm:pt>
    <dgm:pt modelId="{C987AAA4-E778-4C06-A2CF-09AEDF0DFA7E}">
      <dgm:prSet/>
      <dgm:spPr/>
      <dgm:t>
        <a:bodyPr/>
        <a:lstStyle/>
        <a:p>
          <a:r>
            <a:rPr lang="ko-KR"/>
            <a:t>프라이첸</a:t>
          </a:r>
          <a:endParaRPr lang="en-US" altLang="ko-KR"/>
        </a:p>
        <a:p>
          <a:r>
            <a:rPr lang="en-US"/>
            <a:t>(Frei-Chen)</a:t>
          </a:r>
        </a:p>
      </dgm:t>
    </dgm:pt>
    <dgm:pt modelId="{85BDE4B4-02E5-4BB2-9573-77F96FCFC0F5}" type="sibTrans" cxnId="{E16FA4DB-74DE-493F-93EE-D67E8241D22E}">
      <dgm:prSet/>
      <dgm:spPr/>
      <dgm:t>
        <a:bodyPr/>
        <a:lstStyle/>
        <a:p>
          <a:endParaRPr lang="en-US"/>
        </a:p>
      </dgm:t>
    </dgm:pt>
    <dgm:pt modelId="{E5180BF9-F20B-4C95-B0AE-F4895FA60A35}" type="parTrans" cxnId="{E16FA4DB-74DE-493F-93EE-D67E8241D22E}">
      <dgm:prSet/>
      <dgm:spPr/>
      <dgm:t>
        <a:bodyPr/>
        <a:lstStyle/>
        <a:p>
          <a:endParaRPr lang="en-US" sz="2400"/>
        </a:p>
      </dgm:t>
    </dgm:pt>
    <dgm:pt modelId="{54924855-9652-4A00-B2EA-3B95BBEBA2B5}">
      <dgm:prSet custT="1"/>
      <dgm:spPr/>
      <dgm:t>
        <a:bodyPr/>
        <a:lstStyle/>
        <a:p>
          <a:r>
            <a:rPr lang="ko-KR" altLang="en-US" sz="1400" dirty="0"/>
            <a:t>평균화 필터로 잡음제거</a:t>
          </a:r>
          <a:endParaRPr lang="en-US" sz="1400" dirty="0"/>
        </a:p>
      </dgm:t>
    </dgm:pt>
    <dgm:pt modelId="{5840B06B-2A72-48DA-8A8C-F8E0B705D358}" type="parTrans" cxnId="{3AC91025-D0E8-4DA6-9043-E6B1F0BEE24A}">
      <dgm:prSet/>
      <dgm:spPr/>
      <dgm:t>
        <a:bodyPr/>
        <a:lstStyle/>
        <a:p>
          <a:pPr latinLnBrk="1"/>
          <a:endParaRPr lang="ko-KR" altLang="en-US"/>
        </a:p>
      </dgm:t>
    </dgm:pt>
    <dgm:pt modelId="{FECB9CD3-F9BE-44FB-973C-DC885EC81B45}" type="sibTrans" cxnId="{3AC91025-D0E8-4DA6-9043-E6B1F0BEE24A}">
      <dgm:prSet/>
      <dgm:spPr/>
      <dgm:t>
        <a:bodyPr/>
        <a:lstStyle/>
        <a:p>
          <a:pPr latinLnBrk="1"/>
          <a:endParaRPr lang="ko-KR" altLang="en-US"/>
        </a:p>
      </dgm:t>
    </dgm:pt>
    <dgm:pt modelId="{62EE1FCC-D4DB-4F5B-A804-0F14548E204B}" type="pres">
      <dgm:prSet presAssocID="{E32ABE9B-BD6E-4EED-BB9A-748FE65E3545}" presName="Name0" presStyleCnt="0">
        <dgm:presLayoutVars>
          <dgm:dir/>
          <dgm:animLvl val="lvl"/>
          <dgm:resizeHandles val="exact"/>
        </dgm:presLayoutVars>
      </dgm:prSet>
      <dgm:spPr/>
    </dgm:pt>
    <dgm:pt modelId="{2AA48B86-83A4-4B17-85E0-C0DFB8FBCFC4}" type="pres">
      <dgm:prSet presAssocID="{7D2946B8-C8F7-4C70-9486-3107B2AB5A73}" presName="linNode" presStyleCnt="0"/>
      <dgm:spPr/>
    </dgm:pt>
    <dgm:pt modelId="{A7495601-6501-49EF-95ED-10C0D7368B4F}" type="pres">
      <dgm:prSet presAssocID="{7D2946B8-C8F7-4C70-9486-3107B2AB5A7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A7A802D1-FF60-4D41-9E81-7DC1D3DCAF64}" type="pres">
      <dgm:prSet presAssocID="{7D2946B8-C8F7-4C70-9486-3107B2AB5A73}" presName="descendantText" presStyleLbl="alignAccFollowNode1" presStyleIdx="0" presStyleCnt="4">
        <dgm:presLayoutVars>
          <dgm:bulletEnabled/>
        </dgm:presLayoutVars>
      </dgm:prSet>
      <dgm:spPr/>
    </dgm:pt>
    <dgm:pt modelId="{2175B42E-6280-49A0-A1EE-E49B84BA8321}" type="pres">
      <dgm:prSet presAssocID="{34922B7A-2973-407E-AA42-861A218B8F7C}" presName="sp" presStyleCnt="0"/>
      <dgm:spPr/>
    </dgm:pt>
    <dgm:pt modelId="{C1DC4EF4-DDFC-475F-BAA4-64A281170EFA}" type="pres">
      <dgm:prSet presAssocID="{7CC119C5-3F13-44C6-8E10-1E904CF6524E}" presName="linNode" presStyleCnt="0"/>
      <dgm:spPr/>
    </dgm:pt>
    <dgm:pt modelId="{9758B35A-61FB-4E61-97FF-90608E7FB33D}" type="pres">
      <dgm:prSet presAssocID="{7CC119C5-3F13-44C6-8E10-1E904CF6524E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8DC7BF9-1F9C-44D7-9B39-5CC93514B3DB}" type="pres">
      <dgm:prSet presAssocID="{7CC119C5-3F13-44C6-8E10-1E904CF6524E}" presName="descendantText" presStyleLbl="alignAccFollowNode1" presStyleIdx="1" presStyleCnt="4">
        <dgm:presLayoutVars>
          <dgm:bulletEnabled/>
        </dgm:presLayoutVars>
      </dgm:prSet>
      <dgm:spPr/>
    </dgm:pt>
    <dgm:pt modelId="{5C4429E4-8530-4D3D-9EA2-CFCBA65645BB}" type="pres">
      <dgm:prSet presAssocID="{19A48543-6A6F-4DEE-9F73-6DBBB10DC3C9}" presName="sp" presStyleCnt="0"/>
      <dgm:spPr/>
    </dgm:pt>
    <dgm:pt modelId="{DD9715A7-ADAF-463E-81EB-EAD596B7538E}" type="pres">
      <dgm:prSet presAssocID="{D340BD4E-57F1-4E14-A639-15125F439B4A}" presName="linNode" presStyleCnt="0"/>
      <dgm:spPr/>
    </dgm:pt>
    <dgm:pt modelId="{3E08D8BA-42A5-4DA9-B621-A13F36BDD667}" type="pres">
      <dgm:prSet presAssocID="{D340BD4E-57F1-4E14-A639-15125F439B4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3DC40A2-7785-4F33-A9FB-4A5DEE3ECA82}" type="pres">
      <dgm:prSet presAssocID="{D340BD4E-57F1-4E14-A639-15125F439B4A}" presName="descendantText" presStyleLbl="alignAccFollowNode1" presStyleIdx="2" presStyleCnt="4">
        <dgm:presLayoutVars>
          <dgm:bulletEnabled/>
        </dgm:presLayoutVars>
      </dgm:prSet>
      <dgm:spPr/>
    </dgm:pt>
    <dgm:pt modelId="{67CAE6F6-63DC-4852-AD96-AB8297B39792}" type="pres">
      <dgm:prSet presAssocID="{5326B5FD-0A3F-44CA-9F9E-54E4B989DDB6}" presName="sp" presStyleCnt="0"/>
      <dgm:spPr/>
    </dgm:pt>
    <dgm:pt modelId="{92418364-694E-414C-AB49-025E4A40D9E9}" type="pres">
      <dgm:prSet presAssocID="{C987AAA4-E778-4C06-A2CF-09AEDF0DFA7E}" presName="linNode" presStyleCnt="0"/>
      <dgm:spPr/>
    </dgm:pt>
    <dgm:pt modelId="{129E5FED-5ED3-4B92-8E94-D09941E3F337}" type="pres">
      <dgm:prSet presAssocID="{C987AAA4-E778-4C06-A2CF-09AEDF0DFA7E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B3937F4-0CAB-46AD-8EE0-CC268B198C8C}" type="pres">
      <dgm:prSet presAssocID="{C987AAA4-E778-4C06-A2CF-09AEDF0DFA7E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CEE1616-2D25-44C3-BB73-A652FC2EF289}" type="presOf" srcId="{D340BD4E-57F1-4E14-A639-15125F439B4A}" destId="{3E08D8BA-42A5-4DA9-B621-A13F36BDD667}" srcOrd="0" destOrd="0" presId="urn:microsoft.com/office/officeart/2016/7/layout/VerticalSolidActionList"/>
    <dgm:cxn modelId="{A0C3F516-71D7-4251-9FCA-A3C29AD8B0FD}" srcId="{7D2946B8-C8F7-4C70-9486-3107B2AB5A73}" destId="{0B709840-F4EB-4B75-B633-A876E7367ABD}" srcOrd="1" destOrd="0" parTransId="{89803371-D1DC-4CF0-804F-83D46914B82C}" sibTransId="{B4479482-CDF4-474E-81E2-E7B6A06AB5AC}"/>
    <dgm:cxn modelId="{D6C90B1A-02DD-43A9-A169-22E0137BCB09}" type="presOf" srcId="{5E5EB6CB-DD18-4C5E-AED3-E776B7BD743C}" destId="{53DC40A2-7785-4F33-A9FB-4A5DEE3ECA82}" srcOrd="0" destOrd="0" presId="urn:microsoft.com/office/officeart/2016/7/layout/VerticalSolidActionList"/>
    <dgm:cxn modelId="{3AC91025-D0E8-4DA6-9043-E6B1F0BEE24A}" srcId="{7CC119C5-3F13-44C6-8E10-1E904CF6524E}" destId="{54924855-9652-4A00-B2EA-3B95BBEBA2B5}" srcOrd="1" destOrd="0" parTransId="{5840B06B-2A72-48DA-8A8C-F8E0B705D358}" sibTransId="{FECB9CD3-F9BE-44FB-973C-DC885EC81B45}"/>
    <dgm:cxn modelId="{0AF91B33-8675-44B1-8D0F-DC3EB2ED59F5}" type="presOf" srcId="{0B709840-F4EB-4B75-B633-A876E7367ABD}" destId="{A7A802D1-FF60-4D41-9E81-7DC1D3DCAF64}" srcOrd="0" destOrd="1" presId="urn:microsoft.com/office/officeart/2016/7/layout/VerticalSolidActionList"/>
    <dgm:cxn modelId="{DEDCEE36-5C44-4B34-ACB7-7A854B97B212}" type="presOf" srcId="{7371250E-232A-4B7B-93AF-7ECBFCECCE22}" destId="{78DC7BF9-1F9C-44D7-9B39-5CC93514B3DB}" srcOrd="0" destOrd="0" presId="urn:microsoft.com/office/officeart/2016/7/layout/VerticalSolidActionList"/>
    <dgm:cxn modelId="{A22B763A-2F9F-48B7-9963-D59AF79DA29F}" type="presOf" srcId="{C987AAA4-E778-4C06-A2CF-09AEDF0DFA7E}" destId="{129E5FED-5ED3-4B92-8E94-D09941E3F337}" srcOrd="0" destOrd="0" presId="urn:microsoft.com/office/officeart/2016/7/layout/VerticalSolidActionList"/>
    <dgm:cxn modelId="{67083E5C-ABB4-48D6-A440-265A1DF67657}" srcId="{D340BD4E-57F1-4E14-A639-15125F439B4A}" destId="{5E5EB6CB-DD18-4C5E-AED3-E776B7BD743C}" srcOrd="0" destOrd="0" parTransId="{DF32FCE4-DFD3-42FD-91E6-7BB8E5E0D0E9}" sibTransId="{505FEBEF-E54B-48AF-8DDE-94B043F413A6}"/>
    <dgm:cxn modelId="{A9DC985D-A544-46A6-8D19-81B4FC5AC11E}" type="presOf" srcId="{7CC119C5-3F13-44C6-8E10-1E904CF6524E}" destId="{9758B35A-61FB-4E61-97FF-90608E7FB33D}" srcOrd="0" destOrd="0" presId="urn:microsoft.com/office/officeart/2016/7/layout/VerticalSolidActionList"/>
    <dgm:cxn modelId="{1F2AE543-2DC0-49E4-A426-6CA291D4EA28}" type="presOf" srcId="{5DD7FC87-7E34-4608-8C59-A610754A74AB}" destId="{A7A802D1-FF60-4D41-9E81-7DC1D3DCAF64}" srcOrd="0" destOrd="0" presId="urn:microsoft.com/office/officeart/2016/7/layout/VerticalSolidActionList"/>
    <dgm:cxn modelId="{2D8AE872-7BF7-4735-BC9B-B84F2157533F}" srcId="{C987AAA4-E778-4C06-A2CF-09AEDF0DFA7E}" destId="{B4781E56-943B-41F7-9767-16DE3AB3ECAF}" srcOrd="0" destOrd="0" parTransId="{CFA0D163-F025-49ED-9596-BCE03E0B2BCD}" sibTransId="{010E0581-5D4C-46CD-95C3-4B06EC44193C}"/>
    <dgm:cxn modelId="{89E49A78-D3D9-4EED-BBA7-D30593C127C0}" type="presOf" srcId="{93947C17-9245-4FF5-9644-DAEDFBF3D582}" destId="{9B3937F4-0CAB-46AD-8EE0-CC268B198C8C}" srcOrd="0" destOrd="1" presId="urn:microsoft.com/office/officeart/2016/7/layout/VerticalSolidActionList"/>
    <dgm:cxn modelId="{F045847F-CD4E-4C4C-A809-54DC413D5670}" type="presOf" srcId="{54924855-9652-4A00-B2EA-3B95BBEBA2B5}" destId="{78DC7BF9-1F9C-44D7-9B39-5CC93514B3DB}" srcOrd="0" destOrd="1" presId="urn:microsoft.com/office/officeart/2016/7/layout/VerticalSolidActionList"/>
    <dgm:cxn modelId="{64392498-C009-4067-A96B-2765C0041830}" type="presOf" srcId="{E32ABE9B-BD6E-4EED-BB9A-748FE65E3545}" destId="{62EE1FCC-D4DB-4F5B-A804-0F14548E204B}" srcOrd="0" destOrd="0" presId="urn:microsoft.com/office/officeart/2016/7/layout/VerticalSolidActionList"/>
    <dgm:cxn modelId="{3AFCC5B2-70B8-4198-A7B3-3CBC8670D307}" srcId="{7D2946B8-C8F7-4C70-9486-3107B2AB5A73}" destId="{5DD7FC87-7E34-4608-8C59-A610754A74AB}" srcOrd="0" destOrd="0" parTransId="{F26E2F04-C472-4975-83F5-F136B9C8A0CE}" sibTransId="{B8C116FD-AFAB-4427-995E-2FBCA3C6A6E5}"/>
    <dgm:cxn modelId="{FAE3F9B3-C462-4CFE-B959-F2CDD767ADC1}" type="presOf" srcId="{B4781E56-943B-41F7-9767-16DE3AB3ECAF}" destId="{9B3937F4-0CAB-46AD-8EE0-CC268B198C8C}" srcOrd="0" destOrd="0" presId="urn:microsoft.com/office/officeart/2016/7/layout/VerticalSolidActionList"/>
    <dgm:cxn modelId="{497E06BA-166F-4AD9-8D3A-9B3FEDA2AE9C}" type="presOf" srcId="{7D2946B8-C8F7-4C70-9486-3107B2AB5A73}" destId="{A7495601-6501-49EF-95ED-10C0D7368B4F}" srcOrd="0" destOrd="0" presId="urn:microsoft.com/office/officeart/2016/7/layout/VerticalSolidActionList"/>
    <dgm:cxn modelId="{EE4DB3BD-AF51-467E-961F-AC2049511FD5}" srcId="{E32ABE9B-BD6E-4EED-BB9A-748FE65E3545}" destId="{7CC119C5-3F13-44C6-8E10-1E904CF6524E}" srcOrd="1" destOrd="0" parTransId="{A5706C18-8605-4DFE-89EC-81C83E0FD476}" sibTransId="{19A48543-6A6F-4DEE-9F73-6DBBB10DC3C9}"/>
    <dgm:cxn modelId="{06F5F5D2-32CB-490B-850B-BC9D8F3284FE}" srcId="{C987AAA4-E778-4C06-A2CF-09AEDF0DFA7E}" destId="{93947C17-9245-4FF5-9644-DAEDFBF3D582}" srcOrd="1" destOrd="0" parTransId="{657E9540-4FF1-4212-AE76-257394A55F90}" sibTransId="{C6184F8E-85A6-4250-8FDD-C43BDA8A1755}"/>
    <dgm:cxn modelId="{314754D4-AB96-405A-BA12-8D159C1E721A}" srcId="{7CC119C5-3F13-44C6-8E10-1E904CF6524E}" destId="{7371250E-232A-4B7B-93AF-7ECBFCECCE22}" srcOrd="0" destOrd="0" parTransId="{2059717D-F2CF-45A4-8DE9-48F8EDDEE292}" sibTransId="{B9E03326-4DDC-43A2-B93D-E4636106A5EB}"/>
    <dgm:cxn modelId="{E16FA4DB-74DE-493F-93EE-D67E8241D22E}" srcId="{E32ABE9B-BD6E-4EED-BB9A-748FE65E3545}" destId="{C987AAA4-E778-4C06-A2CF-09AEDF0DFA7E}" srcOrd="3" destOrd="0" parTransId="{E5180BF9-F20B-4C95-B0AE-F4895FA60A35}" sibTransId="{85BDE4B4-02E5-4BB2-9573-77F96FCFC0F5}"/>
    <dgm:cxn modelId="{1EEDDCE9-88E1-45FE-9BBB-B0D9401E6865}" srcId="{E32ABE9B-BD6E-4EED-BB9A-748FE65E3545}" destId="{D340BD4E-57F1-4E14-A639-15125F439B4A}" srcOrd="2" destOrd="0" parTransId="{98749284-FC76-4875-85B4-B0A22AE47F70}" sibTransId="{5326B5FD-0A3F-44CA-9F9E-54E4B989DDB6}"/>
    <dgm:cxn modelId="{D428DFEA-62DA-4EAD-954E-8B8ACB1EBD86}" srcId="{D340BD4E-57F1-4E14-A639-15125F439B4A}" destId="{86692D0E-7822-4D8C-B1BF-898F1963CA4A}" srcOrd="1" destOrd="0" parTransId="{DA728576-EAFB-4D3E-ADE1-43BAD2560B7C}" sibTransId="{BC4DC189-DA07-46FC-8637-F6D32F3AA32F}"/>
    <dgm:cxn modelId="{DE49A5FB-A127-4338-A876-FFFDA50773E3}" type="presOf" srcId="{86692D0E-7822-4D8C-B1BF-898F1963CA4A}" destId="{53DC40A2-7785-4F33-A9FB-4A5DEE3ECA82}" srcOrd="0" destOrd="1" presId="urn:microsoft.com/office/officeart/2016/7/layout/VerticalSolidActionList"/>
    <dgm:cxn modelId="{2DAA3CFD-0004-4E8D-B670-61F47E473119}" srcId="{E32ABE9B-BD6E-4EED-BB9A-748FE65E3545}" destId="{7D2946B8-C8F7-4C70-9486-3107B2AB5A73}" srcOrd="0" destOrd="0" parTransId="{CB7108AA-43F9-446E-B84A-A5B403E56507}" sibTransId="{34922B7A-2973-407E-AA42-861A218B8F7C}"/>
    <dgm:cxn modelId="{529CB8ED-1D21-4E91-85A1-B7C67D792643}" type="presParOf" srcId="{62EE1FCC-D4DB-4F5B-A804-0F14548E204B}" destId="{2AA48B86-83A4-4B17-85E0-C0DFB8FBCFC4}" srcOrd="0" destOrd="0" presId="urn:microsoft.com/office/officeart/2016/7/layout/VerticalSolidActionList"/>
    <dgm:cxn modelId="{086982DE-B0BD-4104-A3F6-035503C90AB4}" type="presParOf" srcId="{2AA48B86-83A4-4B17-85E0-C0DFB8FBCFC4}" destId="{A7495601-6501-49EF-95ED-10C0D7368B4F}" srcOrd="0" destOrd="0" presId="urn:microsoft.com/office/officeart/2016/7/layout/VerticalSolidActionList"/>
    <dgm:cxn modelId="{36693F62-272A-4EAA-A1EE-DC3E03B1335B}" type="presParOf" srcId="{2AA48B86-83A4-4B17-85E0-C0DFB8FBCFC4}" destId="{A7A802D1-FF60-4D41-9E81-7DC1D3DCAF64}" srcOrd="1" destOrd="0" presId="urn:microsoft.com/office/officeart/2016/7/layout/VerticalSolidActionList"/>
    <dgm:cxn modelId="{F9687F3B-75E8-4E22-96DE-845781F3C00D}" type="presParOf" srcId="{62EE1FCC-D4DB-4F5B-A804-0F14548E204B}" destId="{2175B42E-6280-49A0-A1EE-E49B84BA8321}" srcOrd="1" destOrd="0" presId="urn:microsoft.com/office/officeart/2016/7/layout/VerticalSolidActionList"/>
    <dgm:cxn modelId="{CEC6742F-0438-4FDF-A8E3-7CE0DFE6A509}" type="presParOf" srcId="{62EE1FCC-D4DB-4F5B-A804-0F14548E204B}" destId="{C1DC4EF4-DDFC-475F-BAA4-64A281170EFA}" srcOrd="2" destOrd="0" presId="urn:microsoft.com/office/officeart/2016/7/layout/VerticalSolidActionList"/>
    <dgm:cxn modelId="{3D9B4669-7F3C-4CFE-80ED-6BC208AC2688}" type="presParOf" srcId="{C1DC4EF4-DDFC-475F-BAA4-64A281170EFA}" destId="{9758B35A-61FB-4E61-97FF-90608E7FB33D}" srcOrd="0" destOrd="0" presId="urn:microsoft.com/office/officeart/2016/7/layout/VerticalSolidActionList"/>
    <dgm:cxn modelId="{26BF5195-C10D-4F57-8AD7-515EB847549D}" type="presParOf" srcId="{C1DC4EF4-DDFC-475F-BAA4-64A281170EFA}" destId="{78DC7BF9-1F9C-44D7-9B39-5CC93514B3DB}" srcOrd="1" destOrd="0" presId="urn:microsoft.com/office/officeart/2016/7/layout/VerticalSolidActionList"/>
    <dgm:cxn modelId="{1EA5ABE6-F305-4059-857E-53C592A83DD3}" type="presParOf" srcId="{62EE1FCC-D4DB-4F5B-A804-0F14548E204B}" destId="{5C4429E4-8530-4D3D-9EA2-CFCBA65645BB}" srcOrd="3" destOrd="0" presId="urn:microsoft.com/office/officeart/2016/7/layout/VerticalSolidActionList"/>
    <dgm:cxn modelId="{19D039FD-1560-456D-A037-4EEEA106483C}" type="presParOf" srcId="{62EE1FCC-D4DB-4F5B-A804-0F14548E204B}" destId="{DD9715A7-ADAF-463E-81EB-EAD596B7538E}" srcOrd="4" destOrd="0" presId="urn:microsoft.com/office/officeart/2016/7/layout/VerticalSolidActionList"/>
    <dgm:cxn modelId="{C5E8094A-511B-404C-BAD4-B297DD93309B}" type="presParOf" srcId="{DD9715A7-ADAF-463E-81EB-EAD596B7538E}" destId="{3E08D8BA-42A5-4DA9-B621-A13F36BDD667}" srcOrd="0" destOrd="0" presId="urn:microsoft.com/office/officeart/2016/7/layout/VerticalSolidActionList"/>
    <dgm:cxn modelId="{25DBD2D4-779E-4F5A-A60D-174A75B658FF}" type="presParOf" srcId="{DD9715A7-ADAF-463E-81EB-EAD596B7538E}" destId="{53DC40A2-7785-4F33-A9FB-4A5DEE3ECA82}" srcOrd="1" destOrd="0" presId="urn:microsoft.com/office/officeart/2016/7/layout/VerticalSolidActionList"/>
    <dgm:cxn modelId="{D2C16CFB-DBE5-4A10-A373-8FF15341DA33}" type="presParOf" srcId="{62EE1FCC-D4DB-4F5B-A804-0F14548E204B}" destId="{67CAE6F6-63DC-4852-AD96-AB8297B39792}" srcOrd="5" destOrd="0" presId="urn:microsoft.com/office/officeart/2016/7/layout/VerticalSolidActionList"/>
    <dgm:cxn modelId="{B7F33876-763E-42EB-9058-930E1B25A168}" type="presParOf" srcId="{62EE1FCC-D4DB-4F5B-A804-0F14548E204B}" destId="{92418364-694E-414C-AB49-025E4A40D9E9}" srcOrd="6" destOrd="0" presId="urn:microsoft.com/office/officeart/2016/7/layout/VerticalSolidActionList"/>
    <dgm:cxn modelId="{0EA1A429-FBF3-41BD-BBAE-F8E7AD885964}" type="presParOf" srcId="{92418364-694E-414C-AB49-025E4A40D9E9}" destId="{129E5FED-5ED3-4B92-8E94-D09941E3F337}" srcOrd="0" destOrd="0" presId="urn:microsoft.com/office/officeart/2016/7/layout/VerticalSolidActionList"/>
    <dgm:cxn modelId="{ED229B2A-EAF9-4F5D-B4F5-68DBC05F414F}" type="presParOf" srcId="{92418364-694E-414C-AB49-025E4A40D9E9}" destId="{9B3937F4-0CAB-46AD-8EE0-CC268B198C8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ABE9B-BD6E-4EED-BB9A-748FE65E3545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2946B8-C8F7-4C70-9486-3107B2AB5A73}">
      <dgm:prSet/>
      <dgm:spPr/>
      <dgm:t>
        <a:bodyPr/>
        <a:lstStyle/>
        <a:p>
          <a:r>
            <a:rPr lang="ko-KR"/>
            <a:t>로베르츠</a:t>
          </a:r>
          <a:endParaRPr lang="en-US" altLang="ko-KR"/>
        </a:p>
        <a:p>
          <a:r>
            <a:rPr lang="en-US"/>
            <a:t>(Roberts)</a:t>
          </a:r>
        </a:p>
      </dgm:t>
    </dgm:pt>
    <dgm:pt modelId="{CB7108AA-43F9-446E-B84A-A5B403E56507}" type="parTrans" cxnId="{2DAA3CFD-0004-4E8D-B670-61F47E473119}">
      <dgm:prSet/>
      <dgm:spPr/>
      <dgm:t>
        <a:bodyPr/>
        <a:lstStyle/>
        <a:p>
          <a:endParaRPr lang="en-US" sz="2400"/>
        </a:p>
      </dgm:t>
    </dgm:pt>
    <dgm:pt modelId="{34922B7A-2973-407E-AA42-861A218B8F7C}" type="sibTrans" cxnId="{2DAA3CFD-0004-4E8D-B670-61F47E473119}">
      <dgm:prSet/>
      <dgm:spPr/>
      <dgm:t>
        <a:bodyPr/>
        <a:lstStyle/>
        <a:p>
          <a:endParaRPr lang="en-US"/>
        </a:p>
      </dgm:t>
    </dgm:pt>
    <dgm:pt modelId="{0B709840-F4EB-4B75-B633-A876E7367ABD}">
      <dgm:prSet custT="1"/>
      <dgm:spPr/>
      <dgm:t>
        <a:bodyPr/>
        <a:lstStyle/>
        <a:p>
          <a:pPr>
            <a:buNone/>
          </a:pPr>
          <a:r>
            <a:rPr lang="ko-KR" sz="1200" dirty="0"/>
            <a:t>잡음에 민감하며 에지의 정확한 위치를 지정하지 못함</a:t>
          </a:r>
          <a:endParaRPr lang="en-US" sz="1200" dirty="0"/>
        </a:p>
      </dgm:t>
    </dgm:pt>
    <dgm:pt modelId="{89803371-D1DC-4CF0-804F-83D46914B82C}" type="parTrans" cxnId="{A0C3F516-71D7-4251-9FCA-A3C29AD8B0FD}">
      <dgm:prSet/>
      <dgm:spPr/>
      <dgm:t>
        <a:bodyPr/>
        <a:lstStyle/>
        <a:p>
          <a:endParaRPr lang="en-US" sz="2400"/>
        </a:p>
      </dgm:t>
    </dgm:pt>
    <dgm:pt modelId="{B4479482-CDF4-474E-81E2-E7B6A06AB5AC}" type="sibTrans" cxnId="{A0C3F516-71D7-4251-9FCA-A3C29AD8B0FD}">
      <dgm:prSet/>
      <dgm:spPr/>
      <dgm:t>
        <a:bodyPr/>
        <a:lstStyle/>
        <a:p>
          <a:endParaRPr lang="en-US"/>
        </a:p>
      </dgm:t>
    </dgm:pt>
    <dgm:pt modelId="{7CC119C5-3F13-44C6-8E10-1E904CF6524E}">
      <dgm:prSet/>
      <dgm:spPr/>
      <dgm:t>
        <a:bodyPr/>
        <a:lstStyle/>
        <a:p>
          <a:r>
            <a:rPr lang="ko-KR"/>
            <a:t>프리위트</a:t>
          </a:r>
          <a:endParaRPr lang="en-US" altLang="ko-KR"/>
        </a:p>
        <a:p>
          <a:r>
            <a:rPr lang="en-US"/>
            <a:t>(Prewitt)</a:t>
          </a:r>
        </a:p>
      </dgm:t>
    </dgm:pt>
    <dgm:pt modelId="{A5706C18-8605-4DFE-89EC-81C83E0FD476}" type="parTrans" cxnId="{EE4DB3BD-AF51-467E-961F-AC2049511FD5}">
      <dgm:prSet/>
      <dgm:spPr/>
      <dgm:t>
        <a:bodyPr/>
        <a:lstStyle/>
        <a:p>
          <a:endParaRPr lang="en-US" sz="2400"/>
        </a:p>
      </dgm:t>
    </dgm:pt>
    <dgm:pt modelId="{19A48543-6A6F-4DEE-9F73-6DBBB10DC3C9}" type="sibTrans" cxnId="{EE4DB3BD-AF51-467E-961F-AC2049511FD5}">
      <dgm:prSet/>
      <dgm:spPr/>
      <dgm:t>
        <a:bodyPr/>
        <a:lstStyle/>
        <a:p>
          <a:endParaRPr lang="en-US"/>
        </a:p>
      </dgm:t>
    </dgm:pt>
    <dgm:pt modelId="{D340BD4E-57F1-4E14-A639-15125F439B4A}">
      <dgm:prSet/>
      <dgm:spPr/>
      <dgm:t>
        <a:bodyPr/>
        <a:lstStyle/>
        <a:p>
          <a:r>
            <a:rPr lang="ko-KR" dirty="0" err="1"/>
            <a:t>소벨</a:t>
          </a:r>
          <a:endParaRPr lang="en-US" altLang="ko-KR" dirty="0"/>
        </a:p>
        <a:p>
          <a:r>
            <a:rPr lang="en-US" dirty="0"/>
            <a:t>(Sobel)</a:t>
          </a:r>
        </a:p>
      </dgm:t>
    </dgm:pt>
    <dgm:pt modelId="{98749284-FC76-4875-85B4-B0A22AE47F70}" type="parTrans" cxnId="{1EEDDCE9-88E1-45FE-9BBB-B0D9401E6865}">
      <dgm:prSet/>
      <dgm:spPr/>
      <dgm:t>
        <a:bodyPr/>
        <a:lstStyle/>
        <a:p>
          <a:endParaRPr lang="en-US" sz="2400"/>
        </a:p>
      </dgm:t>
    </dgm:pt>
    <dgm:pt modelId="{5326B5FD-0A3F-44CA-9F9E-54E4B989DDB6}" type="sibTrans" cxnId="{1EEDDCE9-88E1-45FE-9BBB-B0D9401E6865}">
      <dgm:prSet/>
      <dgm:spPr/>
      <dgm:t>
        <a:bodyPr/>
        <a:lstStyle/>
        <a:p>
          <a:endParaRPr lang="en-US"/>
        </a:p>
      </dgm:t>
    </dgm:pt>
    <dgm:pt modelId="{5DD7FC87-7E34-4608-8C59-A610754A74AB}">
      <dgm:prSet custT="1"/>
      <dgm:spPr/>
      <dgm:t>
        <a:bodyPr/>
        <a:lstStyle/>
        <a:p>
          <a:pPr>
            <a:buFontTx/>
            <a:buNone/>
          </a:pPr>
          <a:r>
            <a:rPr lang="ko-KR" sz="1200" dirty="0"/>
            <a:t>대각선의 </a:t>
          </a:r>
          <a:r>
            <a:rPr lang="ko-KR" sz="1200" dirty="0" err="1"/>
            <a:t>계조</a:t>
          </a:r>
          <a:r>
            <a:rPr lang="ko-KR" sz="1200" dirty="0"/>
            <a:t> 값의 미분으로 이루어짐</a:t>
          </a:r>
          <a:endParaRPr lang="en-US" sz="1200" dirty="0"/>
        </a:p>
      </dgm:t>
    </dgm:pt>
    <dgm:pt modelId="{F26E2F04-C472-4975-83F5-F136B9C8A0CE}" type="parTrans" cxnId="{3AFCC5B2-70B8-4198-A7B3-3CBC8670D307}">
      <dgm:prSet/>
      <dgm:spPr/>
      <dgm:t>
        <a:bodyPr/>
        <a:lstStyle/>
        <a:p>
          <a:pPr latinLnBrk="1"/>
          <a:endParaRPr lang="ko-KR" altLang="en-US" sz="2400"/>
        </a:p>
      </dgm:t>
    </dgm:pt>
    <dgm:pt modelId="{B8C116FD-AFAB-4427-995E-2FBCA3C6A6E5}" type="sibTrans" cxnId="{3AFCC5B2-70B8-4198-A7B3-3CBC8670D307}">
      <dgm:prSet/>
      <dgm:spPr/>
      <dgm:t>
        <a:bodyPr/>
        <a:lstStyle/>
        <a:p>
          <a:pPr latinLnBrk="1"/>
          <a:endParaRPr lang="ko-KR" altLang="en-US"/>
        </a:p>
      </dgm:t>
    </dgm:pt>
    <dgm:pt modelId="{7371250E-232A-4B7B-93AF-7ECBFCECCE22}">
      <dgm:prSet custT="1"/>
      <dgm:spPr/>
      <dgm:t>
        <a:bodyPr/>
        <a:lstStyle/>
        <a:p>
          <a:r>
            <a:rPr lang="ko-KR" sz="1400" dirty="0" err="1"/>
            <a:t>로베르츠와</a:t>
          </a:r>
          <a:r>
            <a:rPr lang="ko-KR" sz="1400" dirty="0"/>
            <a:t> 비교해 잡음의 영향을 감쇄하며 에지의 위치가 더 정확</a:t>
          </a:r>
          <a:endParaRPr lang="en-US" sz="1400" dirty="0"/>
        </a:p>
      </dgm:t>
    </dgm:pt>
    <dgm:pt modelId="{2059717D-F2CF-45A4-8DE9-48F8EDDEE292}" type="parTrans" cxnId="{314754D4-AB96-405A-BA12-8D159C1E721A}">
      <dgm:prSet/>
      <dgm:spPr/>
      <dgm:t>
        <a:bodyPr/>
        <a:lstStyle/>
        <a:p>
          <a:pPr latinLnBrk="1"/>
          <a:endParaRPr lang="ko-KR" altLang="en-US" sz="2400"/>
        </a:p>
      </dgm:t>
    </dgm:pt>
    <dgm:pt modelId="{B9E03326-4DDC-43A2-B93D-E4636106A5EB}" type="sibTrans" cxnId="{314754D4-AB96-405A-BA12-8D159C1E721A}">
      <dgm:prSet/>
      <dgm:spPr/>
      <dgm:t>
        <a:bodyPr/>
        <a:lstStyle/>
        <a:p>
          <a:pPr latinLnBrk="1"/>
          <a:endParaRPr lang="ko-KR" altLang="en-US"/>
        </a:p>
      </dgm:t>
    </dgm:pt>
    <dgm:pt modelId="{B4781E56-943B-41F7-9767-16DE3AB3ECAF}">
      <dgm:prSet custT="1"/>
      <dgm:spPr>
        <a:blipFill>
          <a:blip xmlns:r="http://schemas.openxmlformats.org/officeDocument/2006/relationships" r:embed="rId1"/>
          <a:stretch>
            <a:fillRect l="-2044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CFA0D163-F025-49ED-9596-BCE03E0B2BCD}" type="parTrans" cxnId="{2D8AE872-7BF7-4735-BC9B-B84F2157533F}">
      <dgm:prSet/>
      <dgm:spPr/>
      <dgm:t>
        <a:bodyPr/>
        <a:lstStyle/>
        <a:p>
          <a:pPr latinLnBrk="1"/>
          <a:endParaRPr lang="ko-KR" altLang="en-US"/>
        </a:p>
      </dgm:t>
    </dgm:pt>
    <dgm:pt modelId="{010E0581-5D4C-46CD-95C3-4B06EC44193C}" type="sibTrans" cxnId="{2D8AE872-7BF7-4735-BC9B-B84F2157533F}">
      <dgm:prSet/>
      <dgm:spPr/>
      <dgm:t>
        <a:bodyPr/>
        <a:lstStyle/>
        <a:p>
          <a:pPr latinLnBrk="1"/>
          <a:endParaRPr lang="ko-KR" altLang="en-US"/>
        </a:p>
      </dgm:t>
    </dgm:pt>
    <dgm:pt modelId="{93947C17-9245-4FF5-9644-DAEDFBF3D582}">
      <dgm:prSet custT="1"/>
      <dgm:spPr/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657E9540-4FF1-4212-AE76-257394A55F90}" type="parTrans" cxnId="{06F5F5D2-32CB-490B-850B-BC9D8F3284FE}">
      <dgm:prSet/>
      <dgm:spPr/>
      <dgm:t>
        <a:bodyPr/>
        <a:lstStyle/>
        <a:p>
          <a:pPr latinLnBrk="1"/>
          <a:endParaRPr lang="ko-KR" altLang="en-US"/>
        </a:p>
      </dgm:t>
    </dgm:pt>
    <dgm:pt modelId="{C6184F8E-85A6-4250-8FDD-C43BDA8A1755}" type="sibTrans" cxnId="{06F5F5D2-32CB-490B-850B-BC9D8F3284FE}">
      <dgm:prSet/>
      <dgm:spPr/>
      <dgm:t>
        <a:bodyPr/>
        <a:lstStyle/>
        <a:p>
          <a:pPr latinLnBrk="1"/>
          <a:endParaRPr lang="ko-KR" altLang="en-US"/>
        </a:p>
      </dgm:t>
    </dgm:pt>
    <dgm:pt modelId="{5E5EB6CB-DD18-4C5E-AED3-E776B7BD743C}">
      <dgm:prSet custT="1"/>
      <dgm:spPr/>
      <dgm:t>
        <a:bodyPr/>
        <a:lstStyle/>
        <a:p>
          <a:r>
            <a:rPr lang="ko-KR" altLang="en-US" sz="1400" dirty="0"/>
            <a:t>중심화소 주변에 가중치를 </a:t>
          </a:r>
          <a:r>
            <a:rPr lang="en-US" altLang="ko-KR" sz="1400" dirty="0"/>
            <a:t>2</a:t>
          </a:r>
          <a:r>
            <a:rPr lang="ko-KR" altLang="en-US" sz="1400" dirty="0"/>
            <a:t>배 부여한 필터연산</a:t>
          </a:r>
          <a:endParaRPr lang="en-US" sz="1400" dirty="0"/>
        </a:p>
      </dgm:t>
    </dgm:pt>
    <dgm:pt modelId="{DF32FCE4-DFD3-42FD-91E6-7BB8E5E0D0E9}" type="parTrans" cxnId="{67083E5C-ABB4-48D6-A440-265A1DF67657}">
      <dgm:prSet/>
      <dgm:spPr/>
      <dgm:t>
        <a:bodyPr/>
        <a:lstStyle/>
        <a:p>
          <a:pPr latinLnBrk="1"/>
          <a:endParaRPr lang="ko-KR" altLang="en-US"/>
        </a:p>
      </dgm:t>
    </dgm:pt>
    <dgm:pt modelId="{505FEBEF-E54B-48AF-8DDE-94B043F413A6}" type="sibTrans" cxnId="{67083E5C-ABB4-48D6-A440-265A1DF67657}">
      <dgm:prSet/>
      <dgm:spPr/>
      <dgm:t>
        <a:bodyPr/>
        <a:lstStyle/>
        <a:p>
          <a:pPr latinLnBrk="1"/>
          <a:endParaRPr lang="ko-KR" altLang="en-US"/>
        </a:p>
      </dgm:t>
    </dgm:pt>
    <dgm:pt modelId="{86692D0E-7822-4D8C-B1BF-898F1963CA4A}">
      <dgm:prSet custT="1"/>
      <dgm:spPr/>
      <dgm:t>
        <a:bodyPr/>
        <a:lstStyle/>
        <a:p>
          <a:r>
            <a:rPr lang="ko-KR" altLang="en-US" sz="1400" dirty="0"/>
            <a:t>시그마가 약 </a:t>
          </a:r>
          <a:r>
            <a:rPr lang="en-US" altLang="ko-KR" sz="1400" dirty="0"/>
            <a:t>2.5</a:t>
          </a:r>
          <a:r>
            <a:rPr lang="ko-KR" altLang="en-US" sz="1400" dirty="0"/>
            <a:t>인 </a:t>
          </a:r>
          <a:r>
            <a:rPr lang="ko-KR" altLang="en-US" sz="1400" dirty="0" err="1"/>
            <a:t>가우시안</a:t>
          </a:r>
          <a:r>
            <a:rPr lang="ko-KR" altLang="en-US" sz="1400" dirty="0"/>
            <a:t> 필터</a:t>
          </a:r>
          <a:endParaRPr lang="en-US" sz="1400" dirty="0"/>
        </a:p>
      </dgm:t>
    </dgm:pt>
    <dgm:pt modelId="{DA728576-EAFB-4D3E-ADE1-43BAD2560B7C}" type="parTrans" cxnId="{D428DFEA-62DA-4EAD-954E-8B8ACB1EBD86}">
      <dgm:prSet/>
      <dgm:spPr/>
      <dgm:t>
        <a:bodyPr/>
        <a:lstStyle/>
        <a:p>
          <a:pPr latinLnBrk="1"/>
          <a:endParaRPr lang="ko-KR" altLang="en-US"/>
        </a:p>
      </dgm:t>
    </dgm:pt>
    <dgm:pt modelId="{BC4DC189-DA07-46FC-8637-F6D32F3AA32F}" type="sibTrans" cxnId="{D428DFEA-62DA-4EAD-954E-8B8ACB1EBD86}">
      <dgm:prSet/>
      <dgm:spPr/>
      <dgm:t>
        <a:bodyPr/>
        <a:lstStyle/>
        <a:p>
          <a:pPr latinLnBrk="1"/>
          <a:endParaRPr lang="ko-KR" altLang="en-US"/>
        </a:p>
      </dgm:t>
    </dgm:pt>
    <dgm:pt modelId="{C987AAA4-E778-4C06-A2CF-09AEDF0DFA7E}">
      <dgm:prSet/>
      <dgm:spPr/>
      <dgm:t>
        <a:bodyPr/>
        <a:lstStyle/>
        <a:p>
          <a:r>
            <a:rPr lang="ko-KR"/>
            <a:t>프라이첸</a:t>
          </a:r>
          <a:endParaRPr lang="en-US" altLang="ko-KR"/>
        </a:p>
        <a:p>
          <a:r>
            <a:rPr lang="en-US"/>
            <a:t>(Frei-Chen)</a:t>
          </a:r>
        </a:p>
      </dgm:t>
    </dgm:pt>
    <dgm:pt modelId="{85BDE4B4-02E5-4BB2-9573-77F96FCFC0F5}" type="sibTrans" cxnId="{E16FA4DB-74DE-493F-93EE-D67E8241D22E}">
      <dgm:prSet/>
      <dgm:spPr/>
      <dgm:t>
        <a:bodyPr/>
        <a:lstStyle/>
        <a:p>
          <a:endParaRPr lang="en-US"/>
        </a:p>
      </dgm:t>
    </dgm:pt>
    <dgm:pt modelId="{E5180BF9-F20B-4C95-B0AE-F4895FA60A35}" type="parTrans" cxnId="{E16FA4DB-74DE-493F-93EE-D67E8241D22E}">
      <dgm:prSet/>
      <dgm:spPr/>
      <dgm:t>
        <a:bodyPr/>
        <a:lstStyle/>
        <a:p>
          <a:endParaRPr lang="en-US" sz="2400"/>
        </a:p>
      </dgm:t>
    </dgm:pt>
    <dgm:pt modelId="{54924855-9652-4A00-B2EA-3B95BBEBA2B5}">
      <dgm:prSet custT="1"/>
      <dgm:spPr/>
      <dgm:t>
        <a:bodyPr/>
        <a:lstStyle/>
        <a:p>
          <a:r>
            <a:rPr lang="ko-KR" altLang="en-US" sz="1400" dirty="0"/>
            <a:t>평균화 필터로 잡음제거</a:t>
          </a:r>
          <a:endParaRPr lang="en-US" sz="1400" dirty="0"/>
        </a:p>
      </dgm:t>
    </dgm:pt>
    <dgm:pt modelId="{5840B06B-2A72-48DA-8A8C-F8E0B705D358}" type="parTrans" cxnId="{3AC91025-D0E8-4DA6-9043-E6B1F0BEE24A}">
      <dgm:prSet/>
      <dgm:spPr/>
      <dgm:t>
        <a:bodyPr/>
        <a:lstStyle/>
        <a:p>
          <a:pPr latinLnBrk="1"/>
          <a:endParaRPr lang="ko-KR" altLang="en-US"/>
        </a:p>
      </dgm:t>
    </dgm:pt>
    <dgm:pt modelId="{FECB9CD3-F9BE-44FB-973C-DC885EC81B45}" type="sibTrans" cxnId="{3AC91025-D0E8-4DA6-9043-E6B1F0BEE24A}">
      <dgm:prSet/>
      <dgm:spPr/>
      <dgm:t>
        <a:bodyPr/>
        <a:lstStyle/>
        <a:p>
          <a:pPr latinLnBrk="1"/>
          <a:endParaRPr lang="ko-KR" altLang="en-US"/>
        </a:p>
      </dgm:t>
    </dgm:pt>
    <dgm:pt modelId="{62EE1FCC-D4DB-4F5B-A804-0F14548E204B}" type="pres">
      <dgm:prSet presAssocID="{E32ABE9B-BD6E-4EED-BB9A-748FE65E3545}" presName="Name0" presStyleCnt="0">
        <dgm:presLayoutVars>
          <dgm:dir/>
          <dgm:animLvl val="lvl"/>
          <dgm:resizeHandles val="exact"/>
        </dgm:presLayoutVars>
      </dgm:prSet>
      <dgm:spPr/>
    </dgm:pt>
    <dgm:pt modelId="{2AA48B86-83A4-4B17-85E0-C0DFB8FBCFC4}" type="pres">
      <dgm:prSet presAssocID="{7D2946B8-C8F7-4C70-9486-3107B2AB5A73}" presName="linNode" presStyleCnt="0"/>
      <dgm:spPr/>
    </dgm:pt>
    <dgm:pt modelId="{A7495601-6501-49EF-95ED-10C0D7368B4F}" type="pres">
      <dgm:prSet presAssocID="{7D2946B8-C8F7-4C70-9486-3107B2AB5A7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A7A802D1-FF60-4D41-9E81-7DC1D3DCAF64}" type="pres">
      <dgm:prSet presAssocID="{7D2946B8-C8F7-4C70-9486-3107B2AB5A73}" presName="descendantText" presStyleLbl="alignAccFollowNode1" presStyleIdx="0" presStyleCnt="4">
        <dgm:presLayoutVars>
          <dgm:bulletEnabled/>
        </dgm:presLayoutVars>
      </dgm:prSet>
      <dgm:spPr/>
    </dgm:pt>
    <dgm:pt modelId="{2175B42E-6280-49A0-A1EE-E49B84BA8321}" type="pres">
      <dgm:prSet presAssocID="{34922B7A-2973-407E-AA42-861A218B8F7C}" presName="sp" presStyleCnt="0"/>
      <dgm:spPr/>
    </dgm:pt>
    <dgm:pt modelId="{C1DC4EF4-DDFC-475F-BAA4-64A281170EFA}" type="pres">
      <dgm:prSet presAssocID="{7CC119C5-3F13-44C6-8E10-1E904CF6524E}" presName="linNode" presStyleCnt="0"/>
      <dgm:spPr/>
    </dgm:pt>
    <dgm:pt modelId="{9758B35A-61FB-4E61-97FF-90608E7FB33D}" type="pres">
      <dgm:prSet presAssocID="{7CC119C5-3F13-44C6-8E10-1E904CF6524E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8DC7BF9-1F9C-44D7-9B39-5CC93514B3DB}" type="pres">
      <dgm:prSet presAssocID="{7CC119C5-3F13-44C6-8E10-1E904CF6524E}" presName="descendantText" presStyleLbl="alignAccFollowNode1" presStyleIdx="1" presStyleCnt="4">
        <dgm:presLayoutVars>
          <dgm:bulletEnabled/>
        </dgm:presLayoutVars>
      </dgm:prSet>
      <dgm:spPr/>
    </dgm:pt>
    <dgm:pt modelId="{5C4429E4-8530-4D3D-9EA2-CFCBA65645BB}" type="pres">
      <dgm:prSet presAssocID="{19A48543-6A6F-4DEE-9F73-6DBBB10DC3C9}" presName="sp" presStyleCnt="0"/>
      <dgm:spPr/>
    </dgm:pt>
    <dgm:pt modelId="{DD9715A7-ADAF-463E-81EB-EAD596B7538E}" type="pres">
      <dgm:prSet presAssocID="{D340BD4E-57F1-4E14-A639-15125F439B4A}" presName="linNode" presStyleCnt="0"/>
      <dgm:spPr/>
    </dgm:pt>
    <dgm:pt modelId="{3E08D8BA-42A5-4DA9-B621-A13F36BDD667}" type="pres">
      <dgm:prSet presAssocID="{D340BD4E-57F1-4E14-A639-15125F439B4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3DC40A2-7785-4F33-A9FB-4A5DEE3ECA82}" type="pres">
      <dgm:prSet presAssocID="{D340BD4E-57F1-4E14-A639-15125F439B4A}" presName="descendantText" presStyleLbl="alignAccFollowNode1" presStyleIdx="2" presStyleCnt="4">
        <dgm:presLayoutVars>
          <dgm:bulletEnabled/>
        </dgm:presLayoutVars>
      </dgm:prSet>
      <dgm:spPr/>
    </dgm:pt>
    <dgm:pt modelId="{67CAE6F6-63DC-4852-AD96-AB8297B39792}" type="pres">
      <dgm:prSet presAssocID="{5326B5FD-0A3F-44CA-9F9E-54E4B989DDB6}" presName="sp" presStyleCnt="0"/>
      <dgm:spPr/>
    </dgm:pt>
    <dgm:pt modelId="{92418364-694E-414C-AB49-025E4A40D9E9}" type="pres">
      <dgm:prSet presAssocID="{C987AAA4-E778-4C06-A2CF-09AEDF0DFA7E}" presName="linNode" presStyleCnt="0"/>
      <dgm:spPr/>
    </dgm:pt>
    <dgm:pt modelId="{129E5FED-5ED3-4B92-8E94-D09941E3F337}" type="pres">
      <dgm:prSet presAssocID="{C987AAA4-E778-4C06-A2CF-09AEDF0DFA7E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B3937F4-0CAB-46AD-8EE0-CC268B198C8C}" type="pres">
      <dgm:prSet presAssocID="{C987AAA4-E778-4C06-A2CF-09AEDF0DFA7E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CEE1616-2D25-44C3-BB73-A652FC2EF289}" type="presOf" srcId="{D340BD4E-57F1-4E14-A639-15125F439B4A}" destId="{3E08D8BA-42A5-4DA9-B621-A13F36BDD667}" srcOrd="0" destOrd="0" presId="urn:microsoft.com/office/officeart/2016/7/layout/VerticalSolidActionList"/>
    <dgm:cxn modelId="{A0C3F516-71D7-4251-9FCA-A3C29AD8B0FD}" srcId="{7D2946B8-C8F7-4C70-9486-3107B2AB5A73}" destId="{0B709840-F4EB-4B75-B633-A876E7367ABD}" srcOrd="1" destOrd="0" parTransId="{89803371-D1DC-4CF0-804F-83D46914B82C}" sibTransId="{B4479482-CDF4-474E-81E2-E7B6A06AB5AC}"/>
    <dgm:cxn modelId="{D6C90B1A-02DD-43A9-A169-22E0137BCB09}" type="presOf" srcId="{5E5EB6CB-DD18-4C5E-AED3-E776B7BD743C}" destId="{53DC40A2-7785-4F33-A9FB-4A5DEE3ECA82}" srcOrd="0" destOrd="0" presId="urn:microsoft.com/office/officeart/2016/7/layout/VerticalSolidActionList"/>
    <dgm:cxn modelId="{3AC91025-D0E8-4DA6-9043-E6B1F0BEE24A}" srcId="{7CC119C5-3F13-44C6-8E10-1E904CF6524E}" destId="{54924855-9652-4A00-B2EA-3B95BBEBA2B5}" srcOrd="1" destOrd="0" parTransId="{5840B06B-2A72-48DA-8A8C-F8E0B705D358}" sibTransId="{FECB9CD3-F9BE-44FB-973C-DC885EC81B45}"/>
    <dgm:cxn modelId="{0AF91B33-8675-44B1-8D0F-DC3EB2ED59F5}" type="presOf" srcId="{0B709840-F4EB-4B75-B633-A876E7367ABD}" destId="{A7A802D1-FF60-4D41-9E81-7DC1D3DCAF64}" srcOrd="0" destOrd="1" presId="urn:microsoft.com/office/officeart/2016/7/layout/VerticalSolidActionList"/>
    <dgm:cxn modelId="{DEDCEE36-5C44-4B34-ACB7-7A854B97B212}" type="presOf" srcId="{7371250E-232A-4B7B-93AF-7ECBFCECCE22}" destId="{78DC7BF9-1F9C-44D7-9B39-5CC93514B3DB}" srcOrd="0" destOrd="0" presId="urn:microsoft.com/office/officeart/2016/7/layout/VerticalSolidActionList"/>
    <dgm:cxn modelId="{A22B763A-2F9F-48B7-9963-D59AF79DA29F}" type="presOf" srcId="{C987AAA4-E778-4C06-A2CF-09AEDF0DFA7E}" destId="{129E5FED-5ED3-4B92-8E94-D09941E3F337}" srcOrd="0" destOrd="0" presId="urn:microsoft.com/office/officeart/2016/7/layout/VerticalSolidActionList"/>
    <dgm:cxn modelId="{67083E5C-ABB4-48D6-A440-265A1DF67657}" srcId="{D340BD4E-57F1-4E14-A639-15125F439B4A}" destId="{5E5EB6CB-DD18-4C5E-AED3-E776B7BD743C}" srcOrd="0" destOrd="0" parTransId="{DF32FCE4-DFD3-42FD-91E6-7BB8E5E0D0E9}" sibTransId="{505FEBEF-E54B-48AF-8DDE-94B043F413A6}"/>
    <dgm:cxn modelId="{A9DC985D-A544-46A6-8D19-81B4FC5AC11E}" type="presOf" srcId="{7CC119C5-3F13-44C6-8E10-1E904CF6524E}" destId="{9758B35A-61FB-4E61-97FF-90608E7FB33D}" srcOrd="0" destOrd="0" presId="urn:microsoft.com/office/officeart/2016/7/layout/VerticalSolidActionList"/>
    <dgm:cxn modelId="{1F2AE543-2DC0-49E4-A426-6CA291D4EA28}" type="presOf" srcId="{5DD7FC87-7E34-4608-8C59-A610754A74AB}" destId="{A7A802D1-FF60-4D41-9E81-7DC1D3DCAF64}" srcOrd="0" destOrd="0" presId="urn:microsoft.com/office/officeart/2016/7/layout/VerticalSolidActionList"/>
    <dgm:cxn modelId="{2D8AE872-7BF7-4735-BC9B-B84F2157533F}" srcId="{C987AAA4-E778-4C06-A2CF-09AEDF0DFA7E}" destId="{B4781E56-943B-41F7-9767-16DE3AB3ECAF}" srcOrd="0" destOrd="0" parTransId="{CFA0D163-F025-49ED-9596-BCE03E0B2BCD}" sibTransId="{010E0581-5D4C-46CD-95C3-4B06EC44193C}"/>
    <dgm:cxn modelId="{89E49A78-D3D9-4EED-BBA7-D30593C127C0}" type="presOf" srcId="{93947C17-9245-4FF5-9644-DAEDFBF3D582}" destId="{9B3937F4-0CAB-46AD-8EE0-CC268B198C8C}" srcOrd="0" destOrd="1" presId="urn:microsoft.com/office/officeart/2016/7/layout/VerticalSolidActionList"/>
    <dgm:cxn modelId="{F045847F-CD4E-4C4C-A809-54DC413D5670}" type="presOf" srcId="{54924855-9652-4A00-B2EA-3B95BBEBA2B5}" destId="{78DC7BF9-1F9C-44D7-9B39-5CC93514B3DB}" srcOrd="0" destOrd="1" presId="urn:microsoft.com/office/officeart/2016/7/layout/VerticalSolidActionList"/>
    <dgm:cxn modelId="{64392498-C009-4067-A96B-2765C0041830}" type="presOf" srcId="{E32ABE9B-BD6E-4EED-BB9A-748FE65E3545}" destId="{62EE1FCC-D4DB-4F5B-A804-0F14548E204B}" srcOrd="0" destOrd="0" presId="urn:microsoft.com/office/officeart/2016/7/layout/VerticalSolidActionList"/>
    <dgm:cxn modelId="{3AFCC5B2-70B8-4198-A7B3-3CBC8670D307}" srcId="{7D2946B8-C8F7-4C70-9486-3107B2AB5A73}" destId="{5DD7FC87-7E34-4608-8C59-A610754A74AB}" srcOrd="0" destOrd="0" parTransId="{F26E2F04-C472-4975-83F5-F136B9C8A0CE}" sibTransId="{B8C116FD-AFAB-4427-995E-2FBCA3C6A6E5}"/>
    <dgm:cxn modelId="{FAE3F9B3-C462-4CFE-B959-F2CDD767ADC1}" type="presOf" srcId="{B4781E56-943B-41F7-9767-16DE3AB3ECAF}" destId="{9B3937F4-0CAB-46AD-8EE0-CC268B198C8C}" srcOrd="0" destOrd="0" presId="urn:microsoft.com/office/officeart/2016/7/layout/VerticalSolidActionList"/>
    <dgm:cxn modelId="{497E06BA-166F-4AD9-8D3A-9B3FEDA2AE9C}" type="presOf" srcId="{7D2946B8-C8F7-4C70-9486-3107B2AB5A73}" destId="{A7495601-6501-49EF-95ED-10C0D7368B4F}" srcOrd="0" destOrd="0" presId="urn:microsoft.com/office/officeart/2016/7/layout/VerticalSolidActionList"/>
    <dgm:cxn modelId="{EE4DB3BD-AF51-467E-961F-AC2049511FD5}" srcId="{E32ABE9B-BD6E-4EED-BB9A-748FE65E3545}" destId="{7CC119C5-3F13-44C6-8E10-1E904CF6524E}" srcOrd="1" destOrd="0" parTransId="{A5706C18-8605-4DFE-89EC-81C83E0FD476}" sibTransId="{19A48543-6A6F-4DEE-9F73-6DBBB10DC3C9}"/>
    <dgm:cxn modelId="{06F5F5D2-32CB-490B-850B-BC9D8F3284FE}" srcId="{C987AAA4-E778-4C06-A2CF-09AEDF0DFA7E}" destId="{93947C17-9245-4FF5-9644-DAEDFBF3D582}" srcOrd="1" destOrd="0" parTransId="{657E9540-4FF1-4212-AE76-257394A55F90}" sibTransId="{C6184F8E-85A6-4250-8FDD-C43BDA8A1755}"/>
    <dgm:cxn modelId="{314754D4-AB96-405A-BA12-8D159C1E721A}" srcId="{7CC119C5-3F13-44C6-8E10-1E904CF6524E}" destId="{7371250E-232A-4B7B-93AF-7ECBFCECCE22}" srcOrd="0" destOrd="0" parTransId="{2059717D-F2CF-45A4-8DE9-48F8EDDEE292}" sibTransId="{B9E03326-4DDC-43A2-B93D-E4636106A5EB}"/>
    <dgm:cxn modelId="{E16FA4DB-74DE-493F-93EE-D67E8241D22E}" srcId="{E32ABE9B-BD6E-4EED-BB9A-748FE65E3545}" destId="{C987AAA4-E778-4C06-A2CF-09AEDF0DFA7E}" srcOrd="3" destOrd="0" parTransId="{E5180BF9-F20B-4C95-B0AE-F4895FA60A35}" sibTransId="{85BDE4B4-02E5-4BB2-9573-77F96FCFC0F5}"/>
    <dgm:cxn modelId="{1EEDDCE9-88E1-45FE-9BBB-B0D9401E6865}" srcId="{E32ABE9B-BD6E-4EED-BB9A-748FE65E3545}" destId="{D340BD4E-57F1-4E14-A639-15125F439B4A}" srcOrd="2" destOrd="0" parTransId="{98749284-FC76-4875-85B4-B0A22AE47F70}" sibTransId="{5326B5FD-0A3F-44CA-9F9E-54E4B989DDB6}"/>
    <dgm:cxn modelId="{D428DFEA-62DA-4EAD-954E-8B8ACB1EBD86}" srcId="{D340BD4E-57F1-4E14-A639-15125F439B4A}" destId="{86692D0E-7822-4D8C-B1BF-898F1963CA4A}" srcOrd="1" destOrd="0" parTransId="{DA728576-EAFB-4D3E-ADE1-43BAD2560B7C}" sibTransId="{BC4DC189-DA07-46FC-8637-F6D32F3AA32F}"/>
    <dgm:cxn modelId="{DE49A5FB-A127-4338-A876-FFFDA50773E3}" type="presOf" srcId="{86692D0E-7822-4D8C-B1BF-898F1963CA4A}" destId="{53DC40A2-7785-4F33-A9FB-4A5DEE3ECA82}" srcOrd="0" destOrd="1" presId="urn:microsoft.com/office/officeart/2016/7/layout/VerticalSolidActionList"/>
    <dgm:cxn modelId="{2DAA3CFD-0004-4E8D-B670-61F47E473119}" srcId="{E32ABE9B-BD6E-4EED-BB9A-748FE65E3545}" destId="{7D2946B8-C8F7-4C70-9486-3107B2AB5A73}" srcOrd="0" destOrd="0" parTransId="{CB7108AA-43F9-446E-B84A-A5B403E56507}" sibTransId="{34922B7A-2973-407E-AA42-861A218B8F7C}"/>
    <dgm:cxn modelId="{529CB8ED-1D21-4E91-85A1-B7C67D792643}" type="presParOf" srcId="{62EE1FCC-D4DB-4F5B-A804-0F14548E204B}" destId="{2AA48B86-83A4-4B17-85E0-C0DFB8FBCFC4}" srcOrd="0" destOrd="0" presId="urn:microsoft.com/office/officeart/2016/7/layout/VerticalSolidActionList"/>
    <dgm:cxn modelId="{086982DE-B0BD-4104-A3F6-035503C90AB4}" type="presParOf" srcId="{2AA48B86-83A4-4B17-85E0-C0DFB8FBCFC4}" destId="{A7495601-6501-49EF-95ED-10C0D7368B4F}" srcOrd="0" destOrd="0" presId="urn:microsoft.com/office/officeart/2016/7/layout/VerticalSolidActionList"/>
    <dgm:cxn modelId="{36693F62-272A-4EAA-A1EE-DC3E03B1335B}" type="presParOf" srcId="{2AA48B86-83A4-4B17-85E0-C0DFB8FBCFC4}" destId="{A7A802D1-FF60-4D41-9E81-7DC1D3DCAF64}" srcOrd="1" destOrd="0" presId="urn:microsoft.com/office/officeart/2016/7/layout/VerticalSolidActionList"/>
    <dgm:cxn modelId="{F9687F3B-75E8-4E22-96DE-845781F3C00D}" type="presParOf" srcId="{62EE1FCC-D4DB-4F5B-A804-0F14548E204B}" destId="{2175B42E-6280-49A0-A1EE-E49B84BA8321}" srcOrd="1" destOrd="0" presId="urn:microsoft.com/office/officeart/2016/7/layout/VerticalSolidActionList"/>
    <dgm:cxn modelId="{CEC6742F-0438-4FDF-A8E3-7CE0DFE6A509}" type="presParOf" srcId="{62EE1FCC-D4DB-4F5B-A804-0F14548E204B}" destId="{C1DC4EF4-DDFC-475F-BAA4-64A281170EFA}" srcOrd="2" destOrd="0" presId="urn:microsoft.com/office/officeart/2016/7/layout/VerticalSolidActionList"/>
    <dgm:cxn modelId="{3D9B4669-7F3C-4CFE-80ED-6BC208AC2688}" type="presParOf" srcId="{C1DC4EF4-DDFC-475F-BAA4-64A281170EFA}" destId="{9758B35A-61FB-4E61-97FF-90608E7FB33D}" srcOrd="0" destOrd="0" presId="urn:microsoft.com/office/officeart/2016/7/layout/VerticalSolidActionList"/>
    <dgm:cxn modelId="{26BF5195-C10D-4F57-8AD7-515EB847549D}" type="presParOf" srcId="{C1DC4EF4-DDFC-475F-BAA4-64A281170EFA}" destId="{78DC7BF9-1F9C-44D7-9B39-5CC93514B3DB}" srcOrd="1" destOrd="0" presId="urn:microsoft.com/office/officeart/2016/7/layout/VerticalSolidActionList"/>
    <dgm:cxn modelId="{1EA5ABE6-F305-4059-857E-53C592A83DD3}" type="presParOf" srcId="{62EE1FCC-D4DB-4F5B-A804-0F14548E204B}" destId="{5C4429E4-8530-4D3D-9EA2-CFCBA65645BB}" srcOrd="3" destOrd="0" presId="urn:microsoft.com/office/officeart/2016/7/layout/VerticalSolidActionList"/>
    <dgm:cxn modelId="{19D039FD-1560-456D-A037-4EEEA106483C}" type="presParOf" srcId="{62EE1FCC-D4DB-4F5B-A804-0F14548E204B}" destId="{DD9715A7-ADAF-463E-81EB-EAD596B7538E}" srcOrd="4" destOrd="0" presId="urn:microsoft.com/office/officeart/2016/7/layout/VerticalSolidActionList"/>
    <dgm:cxn modelId="{C5E8094A-511B-404C-BAD4-B297DD93309B}" type="presParOf" srcId="{DD9715A7-ADAF-463E-81EB-EAD596B7538E}" destId="{3E08D8BA-42A5-4DA9-B621-A13F36BDD667}" srcOrd="0" destOrd="0" presId="urn:microsoft.com/office/officeart/2016/7/layout/VerticalSolidActionList"/>
    <dgm:cxn modelId="{25DBD2D4-779E-4F5A-A60D-174A75B658FF}" type="presParOf" srcId="{DD9715A7-ADAF-463E-81EB-EAD596B7538E}" destId="{53DC40A2-7785-4F33-A9FB-4A5DEE3ECA82}" srcOrd="1" destOrd="0" presId="urn:microsoft.com/office/officeart/2016/7/layout/VerticalSolidActionList"/>
    <dgm:cxn modelId="{D2C16CFB-DBE5-4A10-A373-8FF15341DA33}" type="presParOf" srcId="{62EE1FCC-D4DB-4F5B-A804-0F14548E204B}" destId="{67CAE6F6-63DC-4852-AD96-AB8297B39792}" srcOrd="5" destOrd="0" presId="urn:microsoft.com/office/officeart/2016/7/layout/VerticalSolidActionList"/>
    <dgm:cxn modelId="{B7F33876-763E-42EB-9058-930E1B25A168}" type="presParOf" srcId="{62EE1FCC-D4DB-4F5B-A804-0F14548E204B}" destId="{92418364-694E-414C-AB49-025E4A40D9E9}" srcOrd="6" destOrd="0" presId="urn:microsoft.com/office/officeart/2016/7/layout/VerticalSolidActionList"/>
    <dgm:cxn modelId="{0EA1A429-FBF3-41BD-BBAE-F8E7AD885964}" type="presParOf" srcId="{92418364-694E-414C-AB49-025E4A40D9E9}" destId="{129E5FED-5ED3-4B92-8E94-D09941E3F337}" srcOrd="0" destOrd="0" presId="urn:microsoft.com/office/officeart/2016/7/layout/VerticalSolidActionList"/>
    <dgm:cxn modelId="{ED229B2A-EAF9-4F5D-B4F5-68DBC05F414F}" type="presParOf" srcId="{92418364-694E-414C-AB49-025E4A40D9E9}" destId="{9B3937F4-0CAB-46AD-8EE0-CC268B198C8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802D1-FF60-4D41-9E81-7DC1D3DCAF64}">
      <dsp:nvSpPr>
        <dsp:cNvPr id="0" name=""/>
        <dsp:cNvSpPr/>
      </dsp:nvSpPr>
      <dsp:spPr>
        <a:xfrm>
          <a:off x="964256" y="2047"/>
          <a:ext cx="3857026" cy="1060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37" tIns="269417" rIns="74837" bIns="2694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ko-KR" sz="1200" kern="1200" dirty="0"/>
            <a:t>대각선의 </a:t>
          </a:r>
          <a:r>
            <a:rPr lang="ko-KR" sz="1200" kern="1200" dirty="0" err="1"/>
            <a:t>계조</a:t>
          </a:r>
          <a:r>
            <a:rPr lang="ko-KR" sz="1200" kern="1200" dirty="0"/>
            <a:t> 값의 미분으로 이루어짐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dirty="0"/>
            <a:t>잡음에 민감하며 에지의 정확한 위치를 지정하지 못함</a:t>
          </a:r>
          <a:endParaRPr lang="en-US" sz="1200" kern="1200" dirty="0"/>
        </a:p>
      </dsp:txBody>
      <dsp:txXfrm>
        <a:off x="964256" y="2047"/>
        <a:ext cx="3857026" cy="1060697"/>
      </dsp:txXfrm>
    </dsp:sp>
    <dsp:sp modelId="{A7495601-6501-49EF-95ED-10C0D7368B4F}">
      <dsp:nvSpPr>
        <dsp:cNvPr id="0" name=""/>
        <dsp:cNvSpPr/>
      </dsp:nvSpPr>
      <dsp:spPr>
        <a:xfrm>
          <a:off x="0" y="2047"/>
          <a:ext cx="964256" cy="1060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025" tIns="104773" rIns="51025" bIns="1047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로베르츠</a:t>
          </a:r>
          <a:endParaRPr lang="en-US" altLang="ko-KR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(Roberts)</a:t>
          </a:r>
        </a:p>
      </dsp:txBody>
      <dsp:txXfrm>
        <a:off x="0" y="2047"/>
        <a:ext cx="964256" cy="1060697"/>
      </dsp:txXfrm>
    </dsp:sp>
    <dsp:sp modelId="{78DC7BF9-1F9C-44D7-9B39-5CC93514B3DB}">
      <dsp:nvSpPr>
        <dsp:cNvPr id="0" name=""/>
        <dsp:cNvSpPr/>
      </dsp:nvSpPr>
      <dsp:spPr>
        <a:xfrm>
          <a:off x="964256" y="1126386"/>
          <a:ext cx="3857026" cy="1060697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37" tIns="269417" rIns="74837" bIns="2694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 err="1"/>
            <a:t>로베르츠와</a:t>
          </a:r>
          <a:r>
            <a:rPr lang="ko-KR" sz="1400" kern="1200" dirty="0"/>
            <a:t> 비교해 잡음의 영향을 감쇄하며 에지의 위치가 더 정확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평균화 필터로 잡음제거</a:t>
          </a:r>
          <a:endParaRPr lang="en-US" sz="1400" kern="1200" dirty="0"/>
        </a:p>
      </dsp:txBody>
      <dsp:txXfrm>
        <a:off x="964256" y="1126386"/>
        <a:ext cx="3857026" cy="1060697"/>
      </dsp:txXfrm>
    </dsp:sp>
    <dsp:sp modelId="{9758B35A-61FB-4E61-97FF-90608E7FB33D}">
      <dsp:nvSpPr>
        <dsp:cNvPr id="0" name=""/>
        <dsp:cNvSpPr/>
      </dsp:nvSpPr>
      <dsp:spPr>
        <a:xfrm>
          <a:off x="0" y="1126386"/>
          <a:ext cx="964256" cy="1060697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025" tIns="104773" rIns="51025" bIns="1047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프리위트</a:t>
          </a:r>
          <a:endParaRPr lang="en-US" altLang="ko-KR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(Prewitt)</a:t>
          </a:r>
        </a:p>
      </dsp:txBody>
      <dsp:txXfrm>
        <a:off x="0" y="1126386"/>
        <a:ext cx="964256" cy="1060697"/>
      </dsp:txXfrm>
    </dsp:sp>
    <dsp:sp modelId="{53DC40A2-7785-4F33-A9FB-4A5DEE3ECA82}">
      <dsp:nvSpPr>
        <dsp:cNvPr id="0" name=""/>
        <dsp:cNvSpPr/>
      </dsp:nvSpPr>
      <dsp:spPr>
        <a:xfrm>
          <a:off x="964256" y="2250725"/>
          <a:ext cx="3857026" cy="1060697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37" tIns="269417" rIns="74837" bIns="2694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중심화소 주변에 가중치를 </a:t>
          </a:r>
          <a:r>
            <a:rPr lang="en-US" altLang="ko-KR" sz="1400" kern="1200" dirty="0"/>
            <a:t>2</a:t>
          </a:r>
          <a:r>
            <a:rPr lang="ko-KR" altLang="en-US" sz="1400" kern="1200" dirty="0"/>
            <a:t>배 부여한 필터연산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시그마가 약 </a:t>
          </a:r>
          <a:r>
            <a:rPr lang="en-US" altLang="ko-KR" sz="1400" kern="1200" dirty="0"/>
            <a:t>2.5</a:t>
          </a:r>
          <a:r>
            <a:rPr lang="ko-KR" altLang="en-US" sz="1400" kern="1200" dirty="0"/>
            <a:t>인 </a:t>
          </a:r>
          <a:r>
            <a:rPr lang="ko-KR" altLang="en-US" sz="1400" kern="1200" dirty="0" err="1"/>
            <a:t>가우시안</a:t>
          </a:r>
          <a:r>
            <a:rPr lang="ko-KR" altLang="en-US" sz="1400" kern="1200" dirty="0"/>
            <a:t> 필터</a:t>
          </a:r>
          <a:endParaRPr lang="en-US" sz="1400" kern="1200" dirty="0"/>
        </a:p>
      </dsp:txBody>
      <dsp:txXfrm>
        <a:off x="964256" y="2250725"/>
        <a:ext cx="3857026" cy="1060697"/>
      </dsp:txXfrm>
    </dsp:sp>
    <dsp:sp modelId="{3E08D8BA-42A5-4DA9-B621-A13F36BDD667}">
      <dsp:nvSpPr>
        <dsp:cNvPr id="0" name=""/>
        <dsp:cNvSpPr/>
      </dsp:nvSpPr>
      <dsp:spPr>
        <a:xfrm>
          <a:off x="0" y="2250725"/>
          <a:ext cx="964256" cy="1060697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025" tIns="104773" rIns="51025" bIns="1047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 err="1"/>
            <a:t>소벨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(Sobel)</a:t>
          </a:r>
        </a:p>
      </dsp:txBody>
      <dsp:txXfrm>
        <a:off x="0" y="2250725"/>
        <a:ext cx="964256" cy="1060697"/>
      </dsp:txXfrm>
    </dsp:sp>
    <dsp:sp modelId="{9B3937F4-0CAB-46AD-8EE0-CC268B198C8C}">
      <dsp:nvSpPr>
        <dsp:cNvPr id="0" name=""/>
        <dsp:cNvSpPr/>
      </dsp:nvSpPr>
      <dsp:spPr>
        <a:xfrm>
          <a:off x="964256" y="3375065"/>
          <a:ext cx="3857026" cy="106069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37" tIns="269417" rIns="74837" bIns="2694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중심화소 주변에 가중치를 </a:t>
          </a:r>
          <a14:m xmlns:a14="http://schemas.microsoft.com/office/drawing/2010/main">
            <m:oMath xmlns:m="http://schemas.openxmlformats.org/officeDocument/2006/math">
              <m:rad>
                <m:radPr>
                  <m:degHide m:val="on"/>
                  <m:ctrlPr>
                    <a:rPr lang="ko-KR" altLang="en-US" sz="140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r>
                    <a:rPr lang="en-US" altLang="ko-KR" sz="14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</m:rad>
            </m:oMath>
          </a14:m>
          <a:r>
            <a:rPr lang="ko-KR" altLang="en-US" sz="1400" kern="1200" dirty="0"/>
            <a:t>로 조정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정수로 표현되지 않아 연산에 불편</a:t>
          </a:r>
          <a:endParaRPr lang="en-US" sz="1400" kern="1200" dirty="0"/>
        </a:p>
      </dsp:txBody>
      <dsp:txXfrm>
        <a:off x="964256" y="3375065"/>
        <a:ext cx="3857026" cy="1060697"/>
      </dsp:txXfrm>
    </dsp:sp>
    <dsp:sp modelId="{129E5FED-5ED3-4B92-8E94-D09941E3F337}">
      <dsp:nvSpPr>
        <dsp:cNvPr id="0" name=""/>
        <dsp:cNvSpPr/>
      </dsp:nvSpPr>
      <dsp:spPr>
        <a:xfrm>
          <a:off x="0" y="3375065"/>
          <a:ext cx="964256" cy="106069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025" tIns="104773" rIns="51025" bIns="1047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프라이첸</a:t>
          </a:r>
          <a:endParaRPr lang="en-US" altLang="ko-KR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(Frei-Chen)</a:t>
          </a:r>
        </a:p>
      </dsp:txBody>
      <dsp:txXfrm>
        <a:off x="0" y="3375065"/>
        <a:ext cx="964256" cy="1060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1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87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1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7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96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5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25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5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56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19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73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A73132-D58C-4AFF-8F5F-82D054BACB5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87E19-B57B-4304-95DC-E039FBD59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DIP06_EdgeDetection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18EA7E-6DF3-46A4-B703-3895C851D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2015305027 </a:t>
            </a:r>
            <a:r>
              <a:rPr lang="ko-KR" altLang="en-US" dirty="0"/>
              <a:t>노정현</a:t>
            </a:r>
          </a:p>
        </p:txBody>
      </p:sp>
    </p:spTree>
    <p:extLst>
      <p:ext uri="{BB962C8B-B14F-4D97-AF65-F5344CB8AC3E}">
        <p14:creationId xmlns:p14="http://schemas.microsoft.com/office/powerpoint/2010/main" val="54381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356A-31CB-4212-9F21-74A5A43C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LOG(Laplacian of Gaussian)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D310B-3D30-41B9-8059-57979F3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1</a:t>
            </a:r>
            <a:r>
              <a:rPr lang="ko-KR" altLang="en-US" dirty="0"/>
              <a:t>차 미분의 이진화 단계에서 </a:t>
            </a:r>
            <a:r>
              <a:rPr lang="ko-KR" altLang="en-US" dirty="0" err="1"/>
              <a:t>임계값을</a:t>
            </a:r>
            <a:r>
              <a:rPr lang="ko-KR" altLang="en-US" dirty="0"/>
              <a:t> 정하기 힘든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=&gt; 2</a:t>
            </a:r>
            <a:r>
              <a:rPr lang="ko-KR" altLang="en-US" dirty="0"/>
              <a:t>차 미분을 통한 임계치 설정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2</a:t>
            </a:r>
            <a:r>
              <a:rPr lang="ko-KR" altLang="en-US" dirty="0"/>
              <a:t>차 미분은 </a:t>
            </a:r>
            <a:r>
              <a:rPr lang="en-US" altLang="ko-KR" dirty="0"/>
              <a:t>1</a:t>
            </a:r>
            <a:r>
              <a:rPr lang="ko-KR" altLang="en-US" dirty="0"/>
              <a:t>차 미분의 극점에서 </a:t>
            </a:r>
            <a:r>
              <a:rPr lang="en-US" altLang="ko-KR" dirty="0"/>
              <a:t>0</a:t>
            </a:r>
            <a:r>
              <a:rPr lang="ko-KR" altLang="en-US" dirty="0"/>
              <a:t>의 값을 갖는다는 사실 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미분연산은 잡음에 약함 </a:t>
            </a:r>
            <a:r>
              <a:rPr lang="en-US" altLang="ko-KR" dirty="0"/>
              <a:t>=&gt;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블러링으로</a:t>
            </a:r>
            <a:r>
              <a:rPr lang="ko-KR" altLang="en-US" dirty="0"/>
              <a:t> 잡음 제거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2</a:t>
            </a:r>
            <a:r>
              <a:rPr lang="ko-KR" altLang="en-US" dirty="0"/>
              <a:t>차 미분의 영점 교차점 추출을 통한 에지 검출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26CEB3-6FA3-49FD-937A-E90F4239AE00}"/>
              </a:ext>
            </a:extLst>
          </p:cNvPr>
          <p:cNvSpPr/>
          <p:nvPr/>
        </p:nvSpPr>
        <p:spPr>
          <a:xfrm>
            <a:off x="1488141" y="38010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45E0F6-3E2F-4EAE-BAF9-83E9D40EDD11}"/>
              </a:ext>
            </a:extLst>
          </p:cNvPr>
          <p:cNvSpPr/>
          <p:nvPr/>
        </p:nvSpPr>
        <p:spPr>
          <a:xfrm>
            <a:off x="1488141" y="46734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E3D07-03FC-41A1-BB8D-A5A120FB63DE}"/>
              </a:ext>
            </a:extLst>
          </p:cNvPr>
          <p:cNvSpPr/>
          <p:nvPr/>
        </p:nvSpPr>
        <p:spPr>
          <a:xfrm>
            <a:off x="2698376" y="3801035"/>
            <a:ext cx="122202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F9DBC7-6794-4096-B5DD-8D91DEF2DEE7}"/>
              </a:ext>
            </a:extLst>
          </p:cNvPr>
          <p:cNvSpPr/>
          <p:nvPr/>
        </p:nvSpPr>
        <p:spPr>
          <a:xfrm>
            <a:off x="4410635" y="3801035"/>
            <a:ext cx="122202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Laplacian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03172C-6698-48F7-A0E3-5B85F9BDD90C}"/>
              </a:ext>
            </a:extLst>
          </p:cNvPr>
          <p:cNvSpPr/>
          <p:nvPr/>
        </p:nvSpPr>
        <p:spPr>
          <a:xfrm>
            <a:off x="4410635" y="4668889"/>
            <a:ext cx="122202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en-US" altLang="ko-KR" sz="1600" baseline="30000" dirty="0"/>
              <a:t>nd</a:t>
            </a:r>
            <a:r>
              <a:rPr lang="en-US" altLang="ko-KR" sz="1600" dirty="0"/>
              <a:t> Derivative of Gaussian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AEEF54-BFB2-4884-8CF4-C3E4628A1BE9}"/>
              </a:ext>
            </a:extLst>
          </p:cNvPr>
          <p:cNvSpPr/>
          <p:nvPr/>
        </p:nvSpPr>
        <p:spPr>
          <a:xfrm>
            <a:off x="6122894" y="3801035"/>
            <a:ext cx="122202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Crossing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54F166-6816-49B0-83F7-2844F544337E}"/>
              </a:ext>
            </a:extLst>
          </p:cNvPr>
          <p:cNvSpPr/>
          <p:nvPr/>
        </p:nvSpPr>
        <p:spPr>
          <a:xfrm>
            <a:off x="6122894" y="4668889"/>
            <a:ext cx="122202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 Crossing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37EEAD-2987-49A0-927E-12691028F033}"/>
              </a:ext>
            </a:extLst>
          </p:cNvPr>
          <p:cNvSpPr/>
          <p:nvPr/>
        </p:nvSpPr>
        <p:spPr>
          <a:xfrm>
            <a:off x="7835153" y="38010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B762D9-0371-46D6-BBE4-5EA02A6888B3}"/>
              </a:ext>
            </a:extLst>
          </p:cNvPr>
          <p:cNvSpPr/>
          <p:nvPr/>
        </p:nvSpPr>
        <p:spPr>
          <a:xfrm>
            <a:off x="7835153" y="467343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E4AB6E-7720-4148-960B-8404CD2A5362}"/>
              </a:ext>
            </a:extLst>
          </p:cNvPr>
          <p:cNvCxnSpPr>
            <a:stCxn id="4" idx="3"/>
          </p:cNvCxnSpPr>
          <p:nvPr/>
        </p:nvCxnSpPr>
        <p:spPr>
          <a:xfrm flipV="1">
            <a:off x="2208141" y="4150659"/>
            <a:ext cx="490235" cy="1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A7585E-A048-436B-816F-D29972CC20CE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3920400" y="4161035"/>
            <a:ext cx="49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0B252A-B49C-47F1-8B19-C7E1EC76963E}"/>
              </a:ext>
            </a:extLst>
          </p:cNvPr>
          <p:cNvCxnSpPr/>
          <p:nvPr/>
        </p:nvCxnSpPr>
        <p:spPr>
          <a:xfrm>
            <a:off x="5605765" y="4162446"/>
            <a:ext cx="49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B3849-47D4-4E18-9BF7-072A05271B48}"/>
              </a:ext>
            </a:extLst>
          </p:cNvPr>
          <p:cNvCxnSpPr/>
          <p:nvPr/>
        </p:nvCxnSpPr>
        <p:spPr>
          <a:xfrm>
            <a:off x="7344918" y="4171411"/>
            <a:ext cx="49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984E49-F4F1-49B6-98A4-464EEE6C1938}"/>
              </a:ext>
            </a:extLst>
          </p:cNvPr>
          <p:cNvCxnSpPr/>
          <p:nvPr/>
        </p:nvCxnSpPr>
        <p:spPr>
          <a:xfrm>
            <a:off x="5632659" y="5048541"/>
            <a:ext cx="49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9623B2-667A-4FB6-AED3-AF0DCCA55F20}"/>
              </a:ext>
            </a:extLst>
          </p:cNvPr>
          <p:cNvCxnSpPr/>
          <p:nvPr/>
        </p:nvCxnSpPr>
        <p:spPr>
          <a:xfrm>
            <a:off x="7344918" y="5014094"/>
            <a:ext cx="49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818292-1CE7-42A3-B053-B33D2F52645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208141" y="5028889"/>
            <a:ext cx="2202494" cy="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43B6A-9932-4F69-9434-559B4897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47747-09C1-4CF1-B78F-EA73FBE8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Canny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가우시안</a:t>
            </a:r>
            <a:r>
              <a:rPr lang="ko-KR" altLang="en-US" dirty="0"/>
              <a:t> 함수를 미분한 필터로 </a:t>
            </a: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 방향으로 </a:t>
            </a:r>
            <a:r>
              <a:rPr lang="en-US" altLang="ko-KR" dirty="0"/>
              <a:t>2</a:t>
            </a:r>
            <a:r>
              <a:rPr lang="ko-KR" altLang="en-US" dirty="0"/>
              <a:t>회의 </a:t>
            </a:r>
            <a:r>
              <a:rPr lang="ko-KR" altLang="en-US" dirty="0" err="1"/>
              <a:t>컨볼루션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     =&gt;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블러링</a:t>
            </a:r>
            <a:r>
              <a:rPr lang="ko-KR" altLang="en-US" dirty="0"/>
              <a:t> 후 </a:t>
            </a:r>
            <a:r>
              <a:rPr lang="en-US" altLang="ko-KR" dirty="0"/>
              <a:t>1</a:t>
            </a:r>
            <a:r>
              <a:rPr lang="ko-KR" altLang="en-US" dirty="0"/>
              <a:t>차 미분한 효과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에지의 폭을 </a:t>
            </a:r>
            <a:r>
              <a:rPr lang="en-US" altLang="ko-KR" dirty="0"/>
              <a:t>1 </a:t>
            </a:r>
            <a:r>
              <a:rPr lang="ko-KR" altLang="en-US" dirty="0"/>
              <a:t>픽셀 단위로 줄인다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두 임계치를 사용하여 이진 영상을 만든다</a:t>
            </a:r>
            <a:r>
              <a:rPr lang="en-US" altLang="ko-KR" dirty="0"/>
              <a:t>.</a:t>
            </a:r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L2gradient </a:t>
            </a:r>
            <a:r>
              <a:rPr lang="ko-KR" altLang="en-US" dirty="0"/>
              <a:t>옵션</a:t>
            </a:r>
            <a:endParaRPr lang="en-US" altLang="ko-KR" dirty="0"/>
          </a:p>
          <a:p>
            <a:pPr marL="25146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5146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                     좌</a:t>
            </a:r>
            <a:r>
              <a:rPr lang="en-US" altLang="ko-KR" dirty="0"/>
              <a:t>:L1, </a:t>
            </a:r>
            <a:r>
              <a:rPr lang="ko-KR" altLang="en-US" dirty="0"/>
              <a:t>우</a:t>
            </a:r>
            <a:r>
              <a:rPr lang="en-US" altLang="ko-KR" dirty="0"/>
              <a:t>:L2 =&gt;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44068" lvl="1" indent="-34290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5BC85-621B-4A55-A370-1AA8664B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3" y="3959678"/>
            <a:ext cx="3055885" cy="731583"/>
          </a:xfrm>
          <a:prstGeom prst="rect">
            <a:avLst/>
          </a:prstGeom>
        </p:spPr>
      </p:pic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9C8E8802-44BD-4134-A25E-3646E3CE9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1" y="3499877"/>
            <a:ext cx="2687955" cy="2687955"/>
          </a:xfrm>
          <a:prstGeom prst="rect">
            <a:avLst/>
          </a:prstGeom>
        </p:spPr>
      </p:pic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83AC7EED-9CD2-4959-B177-CD9979234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96" y="3499876"/>
            <a:ext cx="2687955" cy="26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1FD5B-5BA3-4F60-8F8D-26710992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cv2.imread vs </a:t>
            </a:r>
            <a:r>
              <a:rPr lang="en-US" altLang="ko-KR" dirty="0" err="1"/>
              <a:t>pyplot.imread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4F88DBF-0B15-41F7-A49F-9B26B9E5C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28333"/>
              </p:ext>
            </p:extLst>
          </p:nvPr>
        </p:nvGraphicFramePr>
        <p:xfrm>
          <a:off x="1096963" y="1846263"/>
          <a:ext cx="100583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8845719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6242896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701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matplotlib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0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</a:t>
                      </a:r>
                      <a:r>
                        <a:rPr lang="en-US" altLang="ko-KR" dirty="0" err="1"/>
                        <a:t>dtype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포맷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포맷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0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uint8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확장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하위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clipping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채널 영상은 자체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자체 정규화 </a:t>
                      </a:r>
                      <a:r>
                        <a:rPr lang="en-US" altLang="ko-KR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9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7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9395-7975-4FC7-A437-4D46618B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엣지와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미분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386A-E0F6-4C5E-8B81-7550EEB8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1"/>
            <a:ext cx="10515600" cy="397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</a:t>
            </a:r>
            <a:r>
              <a:rPr lang="ko-KR" altLang="en-US" dirty="0" err="1"/>
              <a:t>엣지</a:t>
            </a:r>
            <a:r>
              <a:rPr lang="en-US" altLang="ko-KR" dirty="0"/>
              <a:t>(edge) : </a:t>
            </a:r>
            <a:r>
              <a:rPr lang="ko-KR" altLang="en-US" dirty="0"/>
              <a:t>영상의 급격한 변화가 일어나는 화소들의 집합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좌표를 이동해가며 생기는 </a:t>
            </a:r>
            <a:r>
              <a:rPr lang="ko-KR" altLang="en-US" dirty="0" err="1"/>
              <a:t>계조의</a:t>
            </a:r>
            <a:r>
              <a:rPr lang="ko-KR" altLang="en-US" dirty="0"/>
              <a:t> 차이를 기반으로 </a:t>
            </a:r>
            <a:r>
              <a:rPr lang="en-US" altLang="ko-KR" dirty="0" err="1"/>
              <a:t>x,y</a:t>
            </a:r>
            <a:r>
              <a:rPr lang="ko-KR" altLang="en-US" dirty="0"/>
              <a:t>축으로 미분을 하여 구분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대각선 에지는 수평</a:t>
            </a:r>
            <a:r>
              <a:rPr lang="en-US" altLang="ko-KR" dirty="0"/>
              <a:t>, </a:t>
            </a:r>
            <a:r>
              <a:rPr lang="ko-KR" altLang="en-US" dirty="0"/>
              <a:t>수직 에지의 조합으로 이루어져 있으므로 대각선 에지 고려 불필요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1</a:t>
            </a:r>
            <a:r>
              <a:rPr lang="ko-KR" altLang="en-US" dirty="0"/>
              <a:t>차 미분의 연산 </a:t>
            </a:r>
            <a:r>
              <a:rPr lang="en-US" altLang="ko-KR" dirty="0"/>
              <a:t>: </a:t>
            </a:r>
            <a:r>
              <a:rPr lang="ko-KR" altLang="en-US" dirty="0"/>
              <a:t>영상</a:t>
            </a:r>
            <a:r>
              <a:rPr lang="en-US" altLang="ko-KR" dirty="0"/>
              <a:t>(f(</a:t>
            </a:r>
            <a:r>
              <a:rPr lang="en-US" altLang="ko-KR" dirty="0" err="1"/>
              <a:t>x,y</a:t>
            </a:r>
            <a:r>
              <a:rPr lang="en-US" altLang="ko-KR" dirty="0"/>
              <a:t>))</a:t>
            </a:r>
            <a:r>
              <a:rPr lang="ko-KR" altLang="en-US" dirty="0"/>
              <a:t>을 </a:t>
            </a:r>
            <a:r>
              <a:rPr lang="en-US" altLang="ko-KR" dirty="0"/>
              <a:t>x</a:t>
            </a:r>
            <a:r>
              <a:rPr lang="ko-KR" altLang="en-US" dirty="0"/>
              <a:t>축으로 미분한 </a:t>
            </a:r>
            <a:r>
              <a:rPr lang="en-US" altLang="ko-KR" dirty="0" err="1"/>
              <a:t>gx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축으로 미분한 </a:t>
            </a:r>
            <a:r>
              <a:rPr lang="en-US" altLang="ko-KR" dirty="0" err="1"/>
              <a:t>gy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를 합산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최종 </a:t>
            </a:r>
            <a:r>
              <a:rPr lang="en-US" altLang="ko-KR" dirty="0"/>
              <a:t>1</a:t>
            </a:r>
            <a:r>
              <a:rPr lang="ko-KR" altLang="en-US" dirty="0"/>
              <a:t>차 미분은 </a:t>
            </a:r>
            <a:r>
              <a:rPr lang="ko-KR" altLang="en-US" dirty="0" err="1"/>
              <a:t>연산량을</a:t>
            </a:r>
            <a:r>
              <a:rPr lang="ko-KR" altLang="en-US" dirty="0"/>
              <a:t> 줄이기 위해 각 결과의 제곱에 근을 취하거나 절대값을 취한다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363D46-CC75-438E-B326-101BA42C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370882"/>
            <a:ext cx="4255772" cy="15220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BD59C7-0B66-4265-B16E-3F9E0D9B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5275895"/>
            <a:ext cx="3280479" cy="8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E8C174-A64C-4FEB-898B-BC7B70BB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7"/>
            <a:ext cx="4821283" cy="80837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필터커널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1342B6-8161-4248-8E59-985C072A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59" y="1290839"/>
            <a:ext cx="2339902" cy="13022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F516E8-0F1E-42A8-997D-27B4B7E0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26" y="4301886"/>
            <a:ext cx="2331368" cy="5925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내용 개체 틀 4">
                <a:extLst>
                  <a:ext uri="{FF2B5EF4-FFF2-40B4-BE49-F238E27FC236}">
                    <a16:creationId xmlns:a16="http://schemas.microsoft.com/office/drawing/2014/main" id="{EB2F02CC-2ABB-4ED4-A7DF-9AF6C2D021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1864746"/>
                  </p:ext>
                </p:extLst>
              </p:nvPr>
            </p:nvGraphicFramePr>
            <p:xfrm>
              <a:off x="828624" y="1431284"/>
              <a:ext cx="4821283" cy="44378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7" name="내용 개체 틀 4">
                <a:extLst>
                  <a:ext uri="{FF2B5EF4-FFF2-40B4-BE49-F238E27FC236}">
                    <a16:creationId xmlns:a16="http://schemas.microsoft.com/office/drawing/2014/main" id="{EB2F02CC-2ABB-4ED4-A7DF-9AF6C2D021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1864746"/>
                  </p:ext>
                </p:extLst>
              </p:nvPr>
            </p:nvGraphicFramePr>
            <p:xfrm>
              <a:off x="828624" y="1431284"/>
              <a:ext cx="4821283" cy="44378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E2183EB-504F-473F-884D-F5A23E0A4F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4885" y="1310034"/>
            <a:ext cx="2309420" cy="12830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45FAB4-1667-46B7-88CE-9B8799EBA9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77902" y="3964483"/>
            <a:ext cx="2305160" cy="1267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7CC82-67F0-4D4B-8114-4C8A3759937C}"/>
              </a:ext>
            </a:extLst>
          </p:cNvPr>
          <p:cNvSpPr txBox="1"/>
          <p:nvPr/>
        </p:nvSpPr>
        <p:spPr>
          <a:xfrm>
            <a:off x="6740960" y="2676006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로베르츠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98D75-D34E-40EF-9B11-E3D0E121EBAE}"/>
              </a:ext>
            </a:extLst>
          </p:cNvPr>
          <p:cNvSpPr txBox="1"/>
          <p:nvPr/>
        </p:nvSpPr>
        <p:spPr>
          <a:xfrm>
            <a:off x="9650689" y="2683682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프리위트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3756-FE4F-41F4-B84F-8B70A8995465}"/>
              </a:ext>
            </a:extLst>
          </p:cNvPr>
          <p:cNvSpPr txBox="1"/>
          <p:nvPr/>
        </p:nvSpPr>
        <p:spPr>
          <a:xfrm>
            <a:off x="6740960" y="5197829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소벨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305AB-7F74-4002-86AF-5887905AFEA8}"/>
              </a:ext>
            </a:extLst>
          </p:cNvPr>
          <p:cNvSpPr txBox="1"/>
          <p:nvPr/>
        </p:nvSpPr>
        <p:spPr>
          <a:xfrm>
            <a:off x="9571576" y="534256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프라이첸</a:t>
            </a:r>
          </a:p>
        </p:txBody>
      </p:sp>
    </p:spTree>
    <p:extLst>
      <p:ext uri="{BB962C8B-B14F-4D97-AF65-F5344CB8AC3E}">
        <p14:creationId xmlns:p14="http://schemas.microsoft.com/office/powerpoint/2010/main" val="177611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8BD9-87FE-47EA-8FE9-96B915E0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소벨</a:t>
            </a:r>
            <a:r>
              <a:rPr lang="en-US" altLang="ko-KR" dirty="0"/>
              <a:t>(Sobel)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E5D4A-B2DB-4BBA-BD44-A4D8EFC5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99344"/>
            <a:ext cx="10058400" cy="2440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OpenCV</a:t>
            </a:r>
            <a:r>
              <a:rPr lang="ko-KR" altLang="en-US" dirty="0"/>
              <a:t>에서는  커널 </a:t>
            </a:r>
            <a:r>
              <a:rPr lang="en-US" altLang="ko-KR" dirty="0"/>
              <a:t>(</a:t>
            </a:r>
            <a:r>
              <a:rPr lang="en-US" altLang="ko-KR" dirty="0" err="1"/>
              <a:t>c,d</a:t>
            </a:r>
            <a:r>
              <a:rPr lang="en-US" altLang="ko-KR" dirty="0"/>
              <a:t>)</a:t>
            </a:r>
            <a:r>
              <a:rPr lang="ko-KR" altLang="en-US" dirty="0"/>
              <a:t>를 제공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어두운 화소에서 밝은 화소로 변하는 영상은 양</a:t>
            </a:r>
            <a:r>
              <a:rPr lang="en-US" altLang="ko-KR" dirty="0"/>
              <a:t>(+)</a:t>
            </a:r>
            <a:r>
              <a:rPr lang="ko-KR" altLang="en-US" dirty="0"/>
              <a:t>의 부호의 </a:t>
            </a:r>
            <a:r>
              <a:rPr lang="ko-KR" altLang="en-US" dirty="0" err="1"/>
              <a:t>에지값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밝은 화소에서 어두운 화소로 변하는 영상은 음</a:t>
            </a:r>
            <a:r>
              <a:rPr lang="en-US" altLang="ko-KR" dirty="0"/>
              <a:t>(-)</a:t>
            </a:r>
            <a:r>
              <a:rPr lang="ko-KR" altLang="en-US" dirty="0"/>
              <a:t>의 부호의 </a:t>
            </a:r>
            <a:r>
              <a:rPr lang="ko-KR" altLang="en-US" dirty="0" err="1"/>
              <a:t>에지값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cv2.Sobel(</a:t>
            </a:r>
            <a:r>
              <a:rPr lang="en-US" altLang="ko-KR" dirty="0" err="1"/>
              <a:t>src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ddepth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dx,</a:t>
            </a:r>
            <a:r>
              <a:rPr lang="ko-KR" altLang="en-US" dirty="0"/>
              <a:t> </a:t>
            </a:r>
            <a:r>
              <a:rPr lang="en-US" altLang="ko-KR" dirty="0" err="1"/>
              <a:t>dy</a:t>
            </a:r>
            <a:r>
              <a:rPr lang="en-US" altLang="ko-KR" dirty="0"/>
              <a:t>[,</a:t>
            </a:r>
            <a:r>
              <a:rPr lang="ko-KR" altLang="en-US" dirty="0"/>
              <a:t> </a:t>
            </a:r>
            <a:r>
              <a:rPr lang="en-US" altLang="ko-KR" dirty="0" err="1"/>
              <a:t>ksize</a:t>
            </a:r>
            <a:r>
              <a:rPr lang="en-US" altLang="ko-KR" dirty="0"/>
              <a:t>[, scale, [</a:t>
            </a:r>
            <a:r>
              <a:rPr lang="en-US" altLang="ko-KR" dirty="0" err="1"/>
              <a:t>borderType</a:t>
            </a:r>
            <a:r>
              <a:rPr lang="en-US" altLang="ko-KR" dirty="0"/>
              <a:t>]]])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A774CC-3243-49E2-A76B-3CA31269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8179"/>
            <a:ext cx="630228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805BC-E260-4B05-884D-2EA99DF1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46C44-A4E7-4280-B72C-086AC604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err="1"/>
              <a:t>sobelx</a:t>
            </a:r>
            <a:r>
              <a:rPr lang="en-US" altLang="ko-KR" dirty="0"/>
              <a:t> + </a:t>
            </a:r>
            <a:r>
              <a:rPr lang="en-US" altLang="ko-KR" dirty="0" err="1"/>
              <a:t>sobely</a:t>
            </a:r>
            <a:r>
              <a:rPr lang="ko-KR" altLang="en-US" dirty="0"/>
              <a:t>와 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 err="1"/>
              <a:t>sobelx</a:t>
            </a:r>
            <a:r>
              <a:rPr lang="en-US" altLang="ko-KR" dirty="0"/>
              <a:t>) + 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 err="1"/>
              <a:t>sobely</a:t>
            </a:r>
            <a:r>
              <a:rPr lang="en-US" altLang="ko-KR" dirty="0"/>
              <a:t>)</a:t>
            </a:r>
            <a:r>
              <a:rPr lang="ko-KR" altLang="en-US" dirty="0"/>
              <a:t>가 다른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=&gt; </a:t>
            </a:r>
            <a:r>
              <a:rPr lang="ko-KR" altLang="en-US" dirty="0"/>
              <a:t>각 미분한 영상에서의 음수와 양수부분이 만나 상쇄 가능성이 있기 때문에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2EB4C-23D9-4E1B-AD7A-BAACC10C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0928"/>
            <a:ext cx="6362700" cy="35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9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C59-1976-4B33-82E8-98A4B6A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음수의 부동 소수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2E50C-3D75-4150-BB58-BD114621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cv2.imshow()</a:t>
            </a:r>
            <a:r>
              <a:rPr lang="ko-KR" altLang="en-US" dirty="0"/>
              <a:t>는 음수의 부동 소수는 양수로 처리한다 </a:t>
            </a:r>
            <a:r>
              <a:rPr lang="en-US" altLang="ko-KR" dirty="0"/>
              <a:t>=&gt; </a:t>
            </a:r>
            <a:r>
              <a:rPr lang="ko-KR" altLang="en-US" dirty="0"/>
              <a:t>확인결과 음수는 음수로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03F30-02DA-450C-8DE3-296C7A1A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21093"/>
            <a:ext cx="6759388" cy="38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6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38647-B277-4FCF-9F76-039BAD2A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</a:t>
            </a:r>
            <a:r>
              <a:rPr lang="en-US" altLang="ko-KR" dirty="0"/>
              <a:t>(+)</a:t>
            </a:r>
            <a:r>
              <a:rPr lang="ko-KR" altLang="en-US" dirty="0"/>
              <a:t>과 음</a:t>
            </a:r>
            <a:r>
              <a:rPr lang="en-US" altLang="ko-KR" dirty="0"/>
              <a:t>(-) </a:t>
            </a:r>
            <a:r>
              <a:rPr lang="ko-KR" altLang="en-US" dirty="0"/>
              <a:t>성분의 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8FAAA-65F9-47FF-8D67-3CBC5033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cv2.imshow()</a:t>
            </a:r>
            <a:r>
              <a:rPr lang="ko-KR" altLang="en-US" dirty="0"/>
              <a:t>는 부동소수의 음수도 음수로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=&gt; </a:t>
            </a:r>
            <a:r>
              <a:rPr lang="ko-KR" altLang="en-US" dirty="0"/>
              <a:t>음</a:t>
            </a:r>
            <a:r>
              <a:rPr lang="en-US" altLang="ko-KR" dirty="0"/>
              <a:t>(-) </a:t>
            </a:r>
            <a:r>
              <a:rPr lang="ko-KR" altLang="en-US" dirty="0"/>
              <a:t>성분의 에지는 표현하지 못함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에지를 양과 음의 성분으로 나누고</a:t>
            </a:r>
            <a:r>
              <a:rPr lang="en-US" altLang="ko-KR" dirty="0"/>
              <a:t>, </a:t>
            </a:r>
            <a:r>
              <a:rPr lang="ko-KR" altLang="en-US" dirty="0"/>
              <a:t>음의 성분은 </a:t>
            </a:r>
            <a:r>
              <a:rPr lang="en-US" altLang="ko-KR" dirty="0"/>
              <a:t>0.0~0.5</a:t>
            </a:r>
            <a:r>
              <a:rPr lang="ko-KR" altLang="en-US" dirty="0"/>
              <a:t>를 가지게</a:t>
            </a:r>
            <a:r>
              <a:rPr lang="en-US" altLang="ko-KR" dirty="0"/>
              <a:t>, </a:t>
            </a:r>
            <a:r>
              <a:rPr lang="ko-KR" altLang="en-US" dirty="0"/>
              <a:t>양의 성분은 </a:t>
            </a:r>
            <a:r>
              <a:rPr lang="en-US" altLang="ko-KR" dirty="0"/>
              <a:t>0.5~1.0</a:t>
            </a:r>
            <a:r>
              <a:rPr lang="ko-KR" altLang="en-US" dirty="0"/>
              <a:t>을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가지게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=&gt; (plus + (minus + 1)) /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A02EAD-C5C5-492F-A088-0EB4E51D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4" y="2217432"/>
            <a:ext cx="6236128" cy="21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4705E-5FF8-4E6F-A4DF-7EFAB83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미분의 에지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C14E9-A7CC-4DB3-B206-C5CA3263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임계치</a:t>
            </a:r>
            <a:r>
              <a:rPr lang="en-US" altLang="ko-KR" dirty="0"/>
              <a:t>(threshold)</a:t>
            </a:r>
            <a:r>
              <a:rPr lang="ko-KR" altLang="en-US" dirty="0"/>
              <a:t>를 사용하여 에지를 이진화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=&gt; </a:t>
            </a:r>
            <a:r>
              <a:rPr lang="ko-KR" altLang="en-US" dirty="0"/>
              <a:t>임계치와의 </a:t>
            </a:r>
            <a:r>
              <a:rPr lang="en-US" altLang="ko-KR" dirty="0"/>
              <a:t>bool </a:t>
            </a:r>
            <a:r>
              <a:rPr lang="ko-KR" altLang="en-US" dirty="0"/>
              <a:t>연산으로 </a:t>
            </a:r>
            <a:r>
              <a:rPr lang="en-US" altLang="ko-KR" dirty="0"/>
              <a:t>bool </a:t>
            </a:r>
            <a:r>
              <a:rPr lang="ko-KR" altLang="en-US" dirty="0"/>
              <a:t>이미지획득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</a:t>
            </a:r>
            <a:r>
              <a:rPr lang="en-US" altLang="ko-KR" dirty="0"/>
              <a:t>cv2.imshow</a:t>
            </a:r>
            <a:r>
              <a:rPr lang="ko-KR" altLang="en-US" dirty="0"/>
              <a:t>는 </a:t>
            </a:r>
            <a:r>
              <a:rPr lang="en-US" altLang="ko-KR" dirty="0"/>
              <a:t>bool </a:t>
            </a:r>
            <a:r>
              <a:rPr lang="ko-KR" altLang="en-US" dirty="0"/>
              <a:t>이미지 출력 불가능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=&gt; bool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표현이 되므로 </a:t>
            </a:r>
            <a:r>
              <a:rPr lang="en-US" altLang="ko-KR" dirty="0"/>
              <a:t>1</a:t>
            </a:r>
            <a:r>
              <a:rPr lang="ko-KR" altLang="en-US" dirty="0"/>
              <a:t>을 곱해주면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=&gt; .</a:t>
            </a:r>
            <a:r>
              <a:rPr lang="en-US" altLang="ko-KR" dirty="0" err="1"/>
              <a:t>astype</a:t>
            </a:r>
            <a:r>
              <a:rPr lang="ko-KR" altLang="en-US" dirty="0"/>
              <a:t>을 사용하여 </a:t>
            </a:r>
            <a:r>
              <a:rPr lang="en-US" altLang="ko-KR" dirty="0"/>
              <a:t>bool</a:t>
            </a:r>
            <a:r>
              <a:rPr lang="ko-KR" altLang="en-US" dirty="0"/>
              <a:t>형의 이미지를 </a:t>
            </a:r>
            <a:r>
              <a:rPr lang="ko-KR" altLang="en-US" dirty="0" err="1"/>
              <a:t>형변환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66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10B31-7E76-450C-BD57-C1C4AC0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미분 </a:t>
            </a:r>
            <a:r>
              <a:rPr lang="en-US" altLang="ko-KR" dirty="0"/>
              <a:t>– </a:t>
            </a:r>
            <a:r>
              <a:rPr lang="ko-KR" altLang="en-US" dirty="0" err="1"/>
              <a:t>라플라시안</a:t>
            </a:r>
            <a:r>
              <a:rPr lang="ko-KR" altLang="en-US" dirty="0"/>
              <a:t>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2EE90-E5DC-4A05-AEB0-9ED00ED3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1</a:t>
            </a:r>
            <a:r>
              <a:rPr lang="ko-KR" altLang="en-US" dirty="0"/>
              <a:t>차 미분에 대해 또 한 번의 </a:t>
            </a:r>
            <a:r>
              <a:rPr lang="en-US" altLang="ko-KR" dirty="0"/>
              <a:t>1</a:t>
            </a:r>
            <a:r>
              <a:rPr lang="ko-KR" altLang="en-US" dirty="0"/>
              <a:t>차 미분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</a:t>
            </a:r>
            <a:r>
              <a:rPr lang="ko-KR" altLang="en-US" dirty="0" err="1"/>
              <a:t>라플라시안</a:t>
            </a:r>
            <a:r>
              <a:rPr lang="ko-KR" altLang="en-US" dirty="0"/>
              <a:t> 커널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라플라시안</a:t>
            </a:r>
            <a:r>
              <a:rPr lang="ko-KR" altLang="en-US" dirty="0"/>
              <a:t> 커널을 </a:t>
            </a:r>
            <a:r>
              <a:rPr lang="ko-KR" altLang="en-US" dirty="0" err="1"/>
              <a:t>코릴레이션</a:t>
            </a:r>
            <a:r>
              <a:rPr lang="ko-KR" altLang="en-US" dirty="0"/>
              <a:t> 연산으로 구현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CD8C4-2D11-47B1-B18D-2D30726C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8" y="2276727"/>
            <a:ext cx="3078747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6762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595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Wingdings</vt:lpstr>
      <vt:lpstr>추억</vt:lpstr>
      <vt:lpstr>1_추억</vt:lpstr>
      <vt:lpstr>DIP06_EdgeDetection</vt:lpstr>
      <vt:lpstr>엣지와 1차 미분</vt:lpstr>
      <vt:lpstr>필터커널</vt:lpstr>
      <vt:lpstr>소벨(Sobel) 연산자</vt:lpstr>
      <vt:lpstr>X축과 y축의 합</vt:lpstr>
      <vt:lpstr>음수의 부동 소수 처리</vt:lpstr>
      <vt:lpstr>양(+)과 음(-) 성분의 에지</vt:lpstr>
      <vt:lpstr>1차 미분의 에지 표현</vt:lpstr>
      <vt:lpstr>2차 미분 – 라플라시안 필터링</vt:lpstr>
      <vt:lpstr>LOG(Laplacian of Gaussian)</vt:lpstr>
      <vt:lpstr>Canny</vt:lpstr>
      <vt:lpstr>cv2.imread vs pyplot.imread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DIP06_EdgeDetection</dc:title>
  <dc:creator>노정현</dc:creator>
  <cp:lastModifiedBy>노정현</cp:lastModifiedBy>
  <cp:revision>26</cp:revision>
  <dcterms:created xsi:type="dcterms:W3CDTF">2020-07-23T23:52:45Z</dcterms:created>
  <dcterms:modified xsi:type="dcterms:W3CDTF">2020-07-26T15:09:03Z</dcterms:modified>
</cp:coreProperties>
</file>