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90414-3AD8-48C4-8A85-12C837534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A98772-2B70-4D62-B008-8F0CAFF53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6CD88A-A812-4ECE-B4D4-EED129E1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96EE8D-B474-4315-A9F4-01118140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EEA12-E4CB-4917-B0AE-A3ED2D05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67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6B241-F45D-4E2B-83CB-E8DACB2A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253A56-B065-4FDF-9CEF-E589877BB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FC7A60-9118-4A7E-897D-B77CB04B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4DA221-06E0-487F-9C91-9E6DDE44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1D43CF-D673-414C-9DDA-3FCC83E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ADCEA3-C1F9-453A-A116-C4A8BA1C7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B8D0D9-1B69-4125-A728-6A8B496C5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9CD0DF-6B17-4880-8020-0CC429E5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454CF8-FF67-4DC8-8177-2001CCFD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BEE4FF-AF99-4722-B354-C44CFD5C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4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F84C3-1D76-4584-B423-D9B40C09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6257A5-7D89-4B60-A721-C841CFBE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D18F9C-FDF9-404A-A7C5-3B033014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A9E056-374B-4DE5-BF90-61D30B7C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BC67FD-6569-4D63-945D-1D8EA6F6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69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4F0587-AF12-470D-B75A-7AE8D16A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297509-490D-4FB9-B56D-C9BE1CAF3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2CD724-D873-40ED-80C9-19B2AC0F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F5FE5B-D06F-4F58-8ADF-23B05B3E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E36751-A144-485C-8706-8CAD591C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6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F5EF8F-8100-4C60-858C-A6B9BC80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67E074-C0F3-476A-80C1-03F2989B5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F78CB2-D905-4833-9953-F92CE211C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6D2FE8-C528-4DDB-BAE7-E1D00D49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FB040B-D5A7-4776-A5BF-60BFDCD5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64EA38-DCAF-445D-9EB5-F9662A35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9D653-4C0B-470B-B7EC-1F8FDBB5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78FDDA-5E14-4C86-8A85-D074B2F1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5D4047-15A8-4207-BC47-A0E310751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28465D-9428-4A01-8917-470F99EB6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615CD2-FCC8-4F84-AF57-DAEF214A2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4679372-CE41-4D0F-A8F9-991314F2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7CADA6-9665-4A40-949A-3161E187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BDBDB9C-AE80-465C-96E9-8D0E868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4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5AC3E-597A-47A6-9AEA-F5752D62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0514A-003E-4AC1-9261-383EF823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B04CC-084D-4D0A-AC01-6DDB6BD2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17A74C6-E83C-4E99-B8DC-D12022A0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1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4FFC64-2C10-4C3D-BB6D-D0EEAC54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A3E66C2-9691-4426-88DC-15BCA7CE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0A2E68-3F5E-4EC7-BF42-DF498E7D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71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BF3AC-EEC0-4A99-A447-415BDAA2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ACF40A-A90A-4281-A6E9-958AAF69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8703BD-7873-401A-B76C-8D59B9C64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C320B5-C161-43A6-8281-4A6135E0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BFF5F7-D4BC-40C5-8819-1BF79D17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2F29BF-81C3-4FF5-8FFD-2D38C1F2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4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4D91F-0B5F-4023-B5E3-B786FE5D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6CE662-6C77-4057-9FE5-5EE59C2D4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ECF15F-70CC-45EF-B084-7EE517705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F15040-2BE1-405D-8ABE-94E09800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441253-CB86-47D3-9CC5-920D3E62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27C9D1-3B45-4832-9C65-CAA6A53F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0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811CD61-ADD8-4E35-8509-80AB2DE5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522F78-E092-4FF4-8C91-7BC77F89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559455-C8CF-4C97-B6E7-FFD37BC0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2720EB-4B6A-4402-951F-3D594E43B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759AFC-9DE7-4FEA-86A4-4B4ABA15C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7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071/runtime/webhooks/durabletask/instances/df1eeefca04c45e3bfedae1183beec17?taskHub=TestHubName&amp;connection=Storage&amp;code=AB38deHQsdl84N1JCNRNWA2hszVXIzd9ul5woQkSuVnnWsMCyeQrCA==" TargetMode="External"/><Relationship Id="rId2" Type="http://schemas.openxmlformats.org/officeDocument/2006/relationships/hyperlink" Target="http://localhost:7071/api/CreateTradeStarter?name=Ap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7076/api/FenicsBuilder" TargetMode="External"/><Relationship Id="rId5" Type="http://schemas.openxmlformats.org/officeDocument/2006/relationships/hyperlink" Target="http://localhost:7076/api/FenicsFixError?TradeId=2001" TargetMode="External"/><Relationship Id="rId4" Type="http://schemas.openxmlformats.org/officeDocument/2006/relationships/hyperlink" Target="http://localhost:7072/api/DocumentBuil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32C9D0CE-19C5-4F0D-A915-AB4238B9DFDD}"/>
              </a:ext>
            </a:extLst>
          </p:cNvPr>
          <p:cNvSpPr/>
          <p:nvPr/>
        </p:nvSpPr>
        <p:spPr>
          <a:xfrm>
            <a:off x="660397" y="266699"/>
            <a:ext cx="3606800" cy="6485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04F4C3-25A7-4C5C-AA59-CF10E7424F3A}"/>
              </a:ext>
            </a:extLst>
          </p:cNvPr>
          <p:cNvSpPr/>
          <p:nvPr/>
        </p:nvSpPr>
        <p:spPr>
          <a:xfrm>
            <a:off x="1032933" y="753538"/>
            <a:ext cx="1320800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Step1 Sub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5BB7ED-A96A-4E67-AD71-83028750DF42}"/>
              </a:ext>
            </a:extLst>
          </p:cNvPr>
          <p:cNvSpPr/>
          <p:nvPr/>
        </p:nvSpPr>
        <p:spPr>
          <a:xfrm>
            <a:off x="2133599" y="1524005"/>
            <a:ext cx="1820333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 To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30063F4-00A2-4378-84D9-E3BCC1EFDE52}"/>
              </a:ext>
            </a:extLst>
          </p:cNvPr>
          <p:cNvSpPr/>
          <p:nvPr/>
        </p:nvSpPr>
        <p:spPr>
          <a:xfrm>
            <a:off x="2133599" y="2252139"/>
            <a:ext cx="1820333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Utilisation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5349845-7E80-440C-AC66-CCF9D852F519}"/>
              </a:ext>
            </a:extLst>
          </p:cNvPr>
          <p:cNvSpPr/>
          <p:nvPr/>
        </p:nvSpPr>
        <p:spPr>
          <a:xfrm>
            <a:off x="1032933" y="3158072"/>
            <a:ext cx="1320800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Step2 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9364A90-AF5C-4F86-9E12-B93773789F6F}"/>
              </a:ext>
            </a:extLst>
          </p:cNvPr>
          <p:cNvSpPr/>
          <p:nvPr/>
        </p:nvSpPr>
        <p:spPr>
          <a:xfrm>
            <a:off x="1032933" y="6019798"/>
            <a:ext cx="2379134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 3 Send to </a:t>
            </a:r>
            <a:r>
              <a:rPr lang="en-GB" dirty="0" err="1"/>
              <a:t>Fenics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6BAC32C-054E-432B-81AA-6F17256C28E3}"/>
              </a:ext>
            </a:extLst>
          </p:cNvPr>
          <p:cNvSpPr/>
          <p:nvPr/>
        </p:nvSpPr>
        <p:spPr>
          <a:xfrm>
            <a:off x="2133598" y="3928539"/>
            <a:ext cx="1820333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Pdf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E15ED3C-2B60-4E55-9273-FC11C479F352}"/>
              </a:ext>
            </a:extLst>
          </p:cNvPr>
          <p:cNvSpPr/>
          <p:nvPr/>
        </p:nvSpPr>
        <p:spPr>
          <a:xfrm>
            <a:off x="2131170" y="5071528"/>
            <a:ext cx="1820333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To </a:t>
            </a:r>
            <a:r>
              <a:rPr lang="en-GB" dirty="0" err="1"/>
              <a:t>DocGen</a:t>
            </a:r>
            <a:endParaRPr lang="en-GB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xmlns="" id="{DDA45A98-7B4A-458C-8CBA-2F6E633BA7B6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659466" y="1312339"/>
            <a:ext cx="508000" cy="4402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5BD5FAEB-B0C1-4081-8087-939FB504AC1E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1659465" y="3716873"/>
            <a:ext cx="508000" cy="4402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E06BBE5-C98A-4228-A94B-11BB7F342C3C}"/>
              </a:ext>
            </a:extLst>
          </p:cNvPr>
          <p:cNvSpPr/>
          <p:nvPr/>
        </p:nvSpPr>
        <p:spPr>
          <a:xfrm>
            <a:off x="4394197" y="1524005"/>
            <a:ext cx="1820333" cy="5249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 Activity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B909E1B-9037-4229-85AA-53B319EF6A96}"/>
              </a:ext>
            </a:extLst>
          </p:cNvPr>
          <p:cNvSpPr/>
          <p:nvPr/>
        </p:nvSpPr>
        <p:spPr>
          <a:xfrm>
            <a:off x="4394198" y="2260606"/>
            <a:ext cx="1820333" cy="5249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Utilisation Activity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A9BC372-FE25-4829-A1D5-AF60FBDEBC98}"/>
              </a:ext>
            </a:extLst>
          </p:cNvPr>
          <p:cNvCxnSpPr>
            <a:stCxn id="5" idx="3"/>
            <a:endCxn id="23" idx="1"/>
          </p:cNvCxnSpPr>
          <p:nvPr/>
        </p:nvCxnSpPr>
        <p:spPr>
          <a:xfrm>
            <a:off x="3953932" y="1786472"/>
            <a:ext cx="440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8544E158-E151-434E-A4C5-5AE86E937659}"/>
              </a:ext>
            </a:extLst>
          </p:cNvPr>
          <p:cNvCxnSpPr>
            <a:stCxn id="23" idx="3"/>
            <a:endCxn id="6" idx="0"/>
          </p:cNvCxnSpPr>
          <p:nvPr/>
        </p:nvCxnSpPr>
        <p:spPr>
          <a:xfrm flipH="1">
            <a:off x="3043766" y="1786472"/>
            <a:ext cx="3170764" cy="465667"/>
          </a:xfrm>
          <a:prstGeom prst="bentConnector4">
            <a:avLst>
              <a:gd name="adj1" fmla="val -7210"/>
              <a:gd name="adj2" fmla="val 781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072D390-A4A3-4D24-BD9F-4F48FA51DD14}"/>
              </a:ext>
            </a:extLst>
          </p:cNvPr>
          <p:cNvCxnSpPr>
            <a:stCxn id="6" idx="3"/>
            <a:endCxn id="24" idx="1"/>
          </p:cNvCxnSpPr>
          <p:nvPr/>
        </p:nvCxnSpPr>
        <p:spPr>
          <a:xfrm>
            <a:off x="3953932" y="2514606"/>
            <a:ext cx="440266" cy="8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D942BAAB-10E2-48C5-91B4-EBDEA5CF7B5F}"/>
              </a:ext>
            </a:extLst>
          </p:cNvPr>
          <p:cNvCxnSpPr>
            <a:stCxn id="24" idx="3"/>
            <a:endCxn id="7" idx="0"/>
          </p:cNvCxnSpPr>
          <p:nvPr/>
        </p:nvCxnSpPr>
        <p:spPr>
          <a:xfrm flipH="1">
            <a:off x="1693333" y="2523073"/>
            <a:ext cx="4521198" cy="634999"/>
          </a:xfrm>
          <a:prstGeom prst="bentConnector4">
            <a:avLst>
              <a:gd name="adj1" fmla="val -5056"/>
              <a:gd name="adj2" fmla="val 706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DBEE07F-AA5F-4B07-AF5F-0DA001CA0889}"/>
              </a:ext>
            </a:extLst>
          </p:cNvPr>
          <p:cNvSpPr txBox="1"/>
          <p:nvPr/>
        </p:nvSpPr>
        <p:spPr>
          <a:xfrm>
            <a:off x="1805826" y="323338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Workflow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913F1EE-75B4-46EB-8EB0-258EE60EF80F}"/>
              </a:ext>
            </a:extLst>
          </p:cNvPr>
          <p:cNvSpPr/>
          <p:nvPr/>
        </p:nvSpPr>
        <p:spPr>
          <a:xfrm>
            <a:off x="4389965" y="3107272"/>
            <a:ext cx="1820333" cy="5249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Pdf Activity</a:t>
            </a:r>
          </a:p>
        </p:txBody>
      </p:sp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xmlns="" id="{6BB99E36-8896-4378-B8FF-CDD643B4AEC1}"/>
              </a:ext>
            </a:extLst>
          </p:cNvPr>
          <p:cNvSpPr/>
          <p:nvPr/>
        </p:nvSpPr>
        <p:spPr>
          <a:xfrm>
            <a:off x="7188209" y="457209"/>
            <a:ext cx="736596" cy="397928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2F4E8A1-4564-406E-936A-74084704FFB4}"/>
              </a:ext>
            </a:extLst>
          </p:cNvPr>
          <p:cNvSpPr/>
          <p:nvPr/>
        </p:nvSpPr>
        <p:spPr>
          <a:xfrm>
            <a:off x="8712196" y="393706"/>
            <a:ext cx="1820333" cy="5249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Fun app</a:t>
            </a:r>
          </a:p>
          <a:p>
            <a:pPr algn="ctr"/>
            <a:r>
              <a:rPr lang="en-GB" dirty="0"/>
              <a:t>Pdf Handler</a:t>
            </a: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xmlns="" id="{DFD5FAD3-BE21-4894-991C-3FEBCA2BE3B9}"/>
              </a:ext>
            </a:extLst>
          </p:cNvPr>
          <p:cNvSpPr/>
          <p:nvPr/>
        </p:nvSpPr>
        <p:spPr>
          <a:xfrm>
            <a:off x="10951622" y="855137"/>
            <a:ext cx="736596" cy="5376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26320598-87E4-4F2E-B016-B57C5653A4FD}"/>
              </a:ext>
            </a:extLst>
          </p:cNvPr>
          <p:cNvCxnSpPr>
            <a:stCxn id="41" idx="3"/>
            <a:endCxn id="42" idx="2"/>
          </p:cNvCxnSpPr>
          <p:nvPr/>
        </p:nvCxnSpPr>
        <p:spPr>
          <a:xfrm flipV="1">
            <a:off x="6210298" y="656173"/>
            <a:ext cx="977911" cy="2713566"/>
          </a:xfrm>
          <a:prstGeom prst="bentConnector3">
            <a:avLst>
              <a:gd name="adj1" fmla="val 361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9E4F9A71-65E4-4357-AC39-8C9E27D98D0F}"/>
              </a:ext>
            </a:extLst>
          </p:cNvPr>
          <p:cNvCxnSpPr>
            <a:stCxn id="42" idx="0"/>
            <a:endCxn id="43" idx="1"/>
          </p:cNvCxnSpPr>
          <p:nvPr/>
        </p:nvCxnSpPr>
        <p:spPr>
          <a:xfrm>
            <a:off x="7924805" y="656173"/>
            <a:ext cx="7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xmlns="" id="{77CC1A99-5B64-4BC9-9A22-AB8FB68C2943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10532529" y="656173"/>
            <a:ext cx="787391" cy="1989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CFC2B9F-4325-4C31-B8ED-9528E0C99B38}"/>
              </a:ext>
            </a:extLst>
          </p:cNvPr>
          <p:cNvSpPr/>
          <p:nvPr/>
        </p:nvSpPr>
        <p:spPr>
          <a:xfrm>
            <a:off x="8712196" y="1278471"/>
            <a:ext cx="1820333" cy="5249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Fun app</a:t>
            </a:r>
          </a:p>
          <a:p>
            <a:pPr algn="ctr"/>
            <a:r>
              <a:rPr lang="en-GB" dirty="0"/>
              <a:t>Pdf Processor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xmlns="" id="{8E3DE1AA-40A0-446E-91BE-AD62BA4EB232}"/>
              </a:ext>
            </a:extLst>
          </p:cNvPr>
          <p:cNvCxnSpPr>
            <a:stCxn id="44" idx="3"/>
            <a:endCxn id="51" idx="3"/>
          </p:cNvCxnSpPr>
          <p:nvPr/>
        </p:nvCxnSpPr>
        <p:spPr>
          <a:xfrm rot="5400000">
            <a:off x="10852138" y="1073156"/>
            <a:ext cx="148174" cy="7873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xmlns="" id="{E85420A1-FCBE-4695-B319-2BF5A3A29225}"/>
              </a:ext>
            </a:extLst>
          </p:cNvPr>
          <p:cNvSpPr/>
          <p:nvPr/>
        </p:nvSpPr>
        <p:spPr>
          <a:xfrm>
            <a:off x="7213607" y="1341974"/>
            <a:ext cx="736596" cy="397928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Message Queue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9B3335E7-B004-430A-860A-287AF8F36CB2}"/>
              </a:ext>
            </a:extLst>
          </p:cNvPr>
          <p:cNvCxnSpPr>
            <a:stCxn id="51" idx="1"/>
            <a:endCxn id="55" idx="0"/>
          </p:cNvCxnSpPr>
          <p:nvPr/>
        </p:nvCxnSpPr>
        <p:spPr>
          <a:xfrm flipH="1">
            <a:off x="7950203" y="1540938"/>
            <a:ext cx="76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xmlns="" id="{37688D36-D20D-426B-B86F-4B6D70EB5206}"/>
              </a:ext>
            </a:extLst>
          </p:cNvPr>
          <p:cNvCxnSpPr>
            <a:stCxn id="9" idx="3"/>
            <a:endCxn id="41" idx="1"/>
          </p:cNvCxnSpPr>
          <p:nvPr/>
        </p:nvCxnSpPr>
        <p:spPr>
          <a:xfrm flipV="1">
            <a:off x="3953931" y="3369739"/>
            <a:ext cx="436034" cy="8212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78D2ACE1-C507-4C37-8DD5-09786ACE86D5}"/>
              </a:ext>
            </a:extLst>
          </p:cNvPr>
          <p:cNvSpPr/>
          <p:nvPr/>
        </p:nvSpPr>
        <p:spPr>
          <a:xfrm>
            <a:off x="4389965" y="3729567"/>
            <a:ext cx="1820333" cy="5249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 External Event Activity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xmlns="" id="{DA754D12-A2F8-4714-8665-4B9F11798595}"/>
              </a:ext>
            </a:extLst>
          </p:cNvPr>
          <p:cNvCxnSpPr>
            <a:stCxn id="55" idx="2"/>
            <a:endCxn id="61" idx="3"/>
          </p:cNvCxnSpPr>
          <p:nvPr/>
        </p:nvCxnSpPr>
        <p:spPr>
          <a:xfrm rot="10800000" flipV="1">
            <a:off x="6210299" y="1540938"/>
            <a:ext cx="1003309" cy="2451096"/>
          </a:xfrm>
          <a:prstGeom prst="bentConnector3">
            <a:avLst>
              <a:gd name="adj1" fmla="val 5759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xmlns="" id="{6DAD06C4-9888-4279-A2A3-DF83CDF7E194}"/>
              </a:ext>
            </a:extLst>
          </p:cNvPr>
          <p:cNvCxnSpPr>
            <a:cxnSpLocks/>
            <a:stCxn id="61" idx="2"/>
            <a:endCxn id="10" idx="0"/>
          </p:cNvCxnSpPr>
          <p:nvPr/>
        </p:nvCxnSpPr>
        <p:spPr>
          <a:xfrm rot="5400000">
            <a:off x="3762222" y="3533617"/>
            <a:ext cx="817027" cy="2258795"/>
          </a:xfrm>
          <a:prstGeom prst="bentConnector3">
            <a:avLst>
              <a:gd name="adj1" fmla="val 334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3FAE682-D3DA-4E73-91AF-7632CB7059B8}"/>
              </a:ext>
            </a:extLst>
          </p:cNvPr>
          <p:cNvSpPr/>
          <p:nvPr/>
        </p:nvSpPr>
        <p:spPr>
          <a:xfrm>
            <a:off x="4381502" y="4610089"/>
            <a:ext cx="1820333" cy="5249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 Activity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AE96CB55-6586-4652-B12D-1F4FA5315C1A}"/>
              </a:ext>
            </a:extLst>
          </p:cNvPr>
          <p:cNvSpPr/>
          <p:nvPr/>
        </p:nvSpPr>
        <p:spPr>
          <a:xfrm>
            <a:off x="4381502" y="5232384"/>
            <a:ext cx="1820333" cy="5249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 External Event Activity</a:t>
            </a:r>
          </a:p>
        </p:txBody>
      </p:sp>
      <p:sp>
        <p:nvSpPr>
          <p:cNvPr id="75" name="Rectangle: Single Corner Snipped 74">
            <a:extLst>
              <a:ext uri="{FF2B5EF4-FFF2-40B4-BE49-F238E27FC236}">
                <a16:creationId xmlns:a16="http://schemas.microsoft.com/office/drawing/2014/main" xmlns="" id="{C25DABE2-835F-4181-998C-196EF4191F23}"/>
              </a:ext>
            </a:extLst>
          </p:cNvPr>
          <p:cNvSpPr/>
          <p:nvPr/>
        </p:nvSpPr>
        <p:spPr>
          <a:xfrm>
            <a:off x="7247467" y="2252139"/>
            <a:ext cx="736596" cy="397928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Message Queue</a:t>
            </a:r>
          </a:p>
        </p:txBody>
      </p:sp>
      <p:sp>
        <p:nvSpPr>
          <p:cNvPr id="76" name="Rectangle: Single Corner Snipped 75">
            <a:extLst>
              <a:ext uri="{FF2B5EF4-FFF2-40B4-BE49-F238E27FC236}">
                <a16:creationId xmlns:a16="http://schemas.microsoft.com/office/drawing/2014/main" xmlns="" id="{29F74384-078B-458C-A1E0-D39B59FBF829}"/>
              </a:ext>
            </a:extLst>
          </p:cNvPr>
          <p:cNvSpPr/>
          <p:nvPr/>
        </p:nvSpPr>
        <p:spPr>
          <a:xfrm>
            <a:off x="7272865" y="3136904"/>
            <a:ext cx="736596" cy="397928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Message Queue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7BF14B2E-BA86-4965-AD3A-2C903997E2A0}"/>
              </a:ext>
            </a:extLst>
          </p:cNvPr>
          <p:cNvSpPr/>
          <p:nvPr/>
        </p:nvSpPr>
        <p:spPr>
          <a:xfrm>
            <a:off x="8712196" y="2441040"/>
            <a:ext cx="1820333" cy="5249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Fun app</a:t>
            </a:r>
          </a:p>
          <a:p>
            <a:pPr algn="ctr"/>
            <a:r>
              <a:rPr lang="en-GB" dirty="0" err="1"/>
              <a:t>DocGen</a:t>
            </a:r>
            <a:r>
              <a:rPr lang="en-GB" dirty="0"/>
              <a:t> Handler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xmlns="" id="{63FC5A9B-7FAD-433A-8247-01F0F5A04161}"/>
              </a:ext>
            </a:extLst>
          </p:cNvPr>
          <p:cNvCxnSpPr>
            <a:stCxn id="10" idx="3"/>
            <a:endCxn id="73" idx="1"/>
          </p:cNvCxnSpPr>
          <p:nvPr/>
        </p:nvCxnSpPr>
        <p:spPr>
          <a:xfrm flipV="1">
            <a:off x="3951503" y="4872556"/>
            <a:ext cx="429999" cy="46143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xmlns="" id="{9A46723F-5050-43BB-9886-286B3BAE3507}"/>
              </a:ext>
            </a:extLst>
          </p:cNvPr>
          <p:cNvCxnSpPr>
            <a:stCxn id="73" idx="3"/>
            <a:endCxn id="75" idx="2"/>
          </p:cNvCxnSpPr>
          <p:nvPr/>
        </p:nvCxnSpPr>
        <p:spPr>
          <a:xfrm flipV="1">
            <a:off x="6201835" y="2451103"/>
            <a:ext cx="1045632" cy="2421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xmlns="" id="{20B8836C-7F80-4D16-B17A-655CC3800047}"/>
              </a:ext>
            </a:extLst>
          </p:cNvPr>
          <p:cNvCxnSpPr>
            <a:stCxn id="76" idx="2"/>
            <a:endCxn id="74" idx="3"/>
          </p:cNvCxnSpPr>
          <p:nvPr/>
        </p:nvCxnSpPr>
        <p:spPr>
          <a:xfrm rot="10800000" flipV="1">
            <a:off x="6201835" y="3335867"/>
            <a:ext cx="1071030" cy="2158983"/>
          </a:xfrm>
          <a:prstGeom prst="bentConnector3">
            <a:avLst>
              <a:gd name="adj1" fmla="val 3972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xmlns="" id="{A02D9E2A-1EF0-4250-B6EA-908CFD81A4C7}"/>
              </a:ext>
            </a:extLst>
          </p:cNvPr>
          <p:cNvCxnSpPr>
            <a:stCxn id="75" idx="0"/>
            <a:endCxn id="77" idx="1"/>
          </p:cNvCxnSpPr>
          <p:nvPr/>
        </p:nvCxnSpPr>
        <p:spPr>
          <a:xfrm>
            <a:off x="7984063" y="2451103"/>
            <a:ext cx="728133" cy="2524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xmlns="" id="{46ADD2F2-DE84-4E88-9797-4D672D370791}"/>
              </a:ext>
            </a:extLst>
          </p:cNvPr>
          <p:cNvCxnSpPr>
            <a:stCxn id="77" idx="2"/>
            <a:endCxn id="76" idx="0"/>
          </p:cNvCxnSpPr>
          <p:nvPr/>
        </p:nvCxnSpPr>
        <p:spPr>
          <a:xfrm rot="5400000">
            <a:off x="8630965" y="2344470"/>
            <a:ext cx="369894" cy="16129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Rectangle: Single Corner Snipped 91">
            <a:extLst>
              <a:ext uri="{FF2B5EF4-FFF2-40B4-BE49-F238E27FC236}">
                <a16:creationId xmlns:a16="http://schemas.microsoft.com/office/drawing/2014/main" xmlns="" id="{7BCF2F10-7669-4EFC-97F8-B94622C83715}"/>
              </a:ext>
            </a:extLst>
          </p:cNvPr>
          <p:cNvSpPr/>
          <p:nvPr/>
        </p:nvSpPr>
        <p:spPr>
          <a:xfrm>
            <a:off x="7294034" y="4191006"/>
            <a:ext cx="736596" cy="397928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Message Queue</a:t>
            </a:r>
          </a:p>
        </p:txBody>
      </p:sp>
      <p:sp>
        <p:nvSpPr>
          <p:cNvPr id="93" name="Rectangle: Single Corner Snipped 92">
            <a:extLst>
              <a:ext uri="{FF2B5EF4-FFF2-40B4-BE49-F238E27FC236}">
                <a16:creationId xmlns:a16="http://schemas.microsoft.com/office/drawing/2014/main" xmlns="" id="{9797FA99-C069-4BC3-B2DB-800BBC813CA2}"/>
              </a:ext>
            </a:extLst>
          </p:cNvPr>
          <p:cNvSpPr/>
          <p:nvPr/>
        </p:nvSpPr>
        <p:spPr>
          <a:xfrm>
            <a:off x="7319432" y="4999568"/>
            <a:ext cx="736596" cy="397928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Message Queue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F22AEA19-8669-42F8-99C9-F40561F8AFB5}"/>
              </a:ext>
            </a:extLst>
          </p:cNvPr>
          <p:cNvSpPr/>
          <p:nvPr/>
        </p:nvSpPr>
        <p:spPr>
          <a:xfrm>
            <a:off x="4389966" y="5935131"/>
            <a:ext cx="1820333" cy="3386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Fenics</a:t>
            </a:r>
            <a:r>
              <a:rPr lang="en-GB" sz="1000" dirty="0"/>
              <a:t> Activity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D2F62404-CAED-4B58-A37F-81AAA920A654}"/>
              </a:ext>
            </a:extLst>
          </p:cNvPr>
          <p:cNvSpPr/>
          <p:nvPr/>
        </p:nvSpPr>
        <p:spPr>
          <a:xfrm>
            <a:off x="4389967" y="6413489"/>
            <a:ext cx="1820333" cy="3386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Wait External Event Activity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xmlns="" id="{913242E5-982A-48DE-B67F-154A90A5986F}"/>
              </a:ext>
            </a:extLst>
          </p:cNvPr>
          <p:cNvCxnSpPr>
            <a:stCxn id="116" idx="3"/>
            <a:endCxn id="92" idx="2"/>
          </p:cNvCxnSpPr>
          <p:nvPr/>
        </p:nvCxnSpPr>
        <p:spPr>
          <a:xfrm flipV="1">
            <a:off x="6210299" y="4389970"/>
            <a:ext cx="1083735" cy="1714487"/>
          </a:xfrm>
          <a:prstGeom prst="bentConnector3">
            <a:avLst>
              <a:gd name="adj1" fmla="val 7265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26AB9058-D551-4166-B5F4-553FC632D84E}"/>
              </a:ext>
            </a:extLst>
          </p:cNvPr>
          <p:cNvSpPr/>
          <p:nvPr/>
        </p:nvSpPr>
        <p:spPr>
          <a:xfrm>
            <a:off x="8733352" y="4127491"/>
            <a:ext cx="1820333" cy="5249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Fun app</a:t>
            </a:r>
          </a:p>
          <a:p>
            <a:pPr algn="ctr"/>
            <a:r>
              <a:rPr lang="en-GB" dirty="0" err="1"/>
              <a:t>Fenics</a:t>
            </a:r>
            <a:r>
              <a:rPr lang="en-GB" dirty="0"/>
              <a:t> Handler</a:t>
            </a:r>
          </a:p>
        </p:txBody>
      </p:sp>
      <p:sp>
        <p:nvSpPr>
          <p:cNvPr id="122" name="Cylinder 121">
            <a:extLst>
              <a:ext uri="{FF2B5EF4-FFF2-40B4-BE49-F238E27FC236}">
                <a16:creationId xmlns:a16="http://schemas.microsoft.com/office/drawing/2014/main" xmlns="" id="{02B238C4-6BCE-4179-8182-6E5851A47FD6}"/>
              </a:ext>
            </a:extLst>
          </p:cNvPr>
          <p:cNvSpPr/>
          <p:nvPr/>
        </p:nvSpPr>
        <p:spPr>
          <a:xfrm>
            <a:off x="10951622" y="4523047"/>
            <a:ext cx="736596" cy="5376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xmlns="" id="{2A2C2EF8-DC08-4418-9C96-A79C280E440D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10553685" y="4389958"/>
            <a:ext cx="766235" cy="1330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xmlns="" id="{97D6A967-7149-498E-952A-B093FC7FFCCF}"/>
              </a:ext>
            </a:extLst>
          </p:cNvPr>
          <p:cNvCxnSpPr>
            <a:cxnSpLocks/>
            <a:stCxn id="122" idx="3"/>
            <a:endCxn id="126" idx="3"/>
          </p:cNvCxnSpPr>
          <p:nvPr/>
        </p:nvCxnSpPr>
        <p:spPr>
          <a:xfrm rot="5400000">
            <a:off x="10858489" y="4734715"/>
            <a:ext cx="135472" cy="7873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7DA8174C-1E48-4CB1-A408-914629E09F1C}"/>
              </a:ext>
            </a:extLst>
          </p:cNvPr>
          <p:cNvSpPr/>
          <p:nvPr/>
        </p:nvSpPr>
        <p:spPr>
          <a:xfrm>
            <a:off x="8712196" y="4933679"/>
            <a:ext cx="1820333" cy="5249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Fun app</a:t>
            </a:r>
          </a:p>
          <a:p>
            <a:pPr algn="ctr"/>
            <a:r>
              <a:rPr lang="en-GB" dirty="0" err="1"/>
              <a:t>Fenics</a:t>
            </a:r>
            <a:r>
              <a:rPr lang="en-GB" dirty="0"/>
              <a:t> Processor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BF7D33B8-610F-43CE-87A1-CAE542235CDE}"/>
              </a:ext>
            </a:extLst>
          </p:cNvPr>
          <p:cNvCxnSpPr>
            <a:stCxn id="92" idx="0"/>
            <a:endCxn id="121" idx="1"/>
          </p:cNvCxnSpPr>
          <p:nvPr/>
        </p:nvCxnSpPr>
        <p:spPr>
          <a:xfrm flipV="1">
            <a:off x="8030630" y="4389958"/>
            <a:ext cx="702722" cy="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9017D9A5-FD79-4FB3-ADB6-6D504A687786}"/>
              </a:ext>
            </a:extLst>
          </p:cNvPr>
          <p:cNvCxnSpPr>
            <a:stCxn id="126" idx="1"/>
            <a:endCxn id="93" idx="0"/>
          </p:cNvCxnSpPr>
          <p:nvPr/>
        </p:nvCxnSpPr>
        <p:spPr>
          <a:xfrm flipH="1">
            <a:off x="8056028" y="5196146"/>
            <a:ext cx="656168" cy="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xmlns="" id="{27DC6ABE-7885-4D1E-9865-FCF38C6D462F}"/>
              </a:ext>
            </a:extLst>
          </p:cNvPr>
          <p:cNvCxnSpPr>
            <a:stCxn id="93" idx="2"/>
            <a:endCxn id="117" idx="3"/>
          </p:cNvCxnSpPr>
          <p:nvPr/>
        </p:nvCxnSpPr>
        <p:spPr>
          <a:xfrm rot="10800000" flipV="1">
            <a:off x="6210300" y="5198531"/>
            <a:ext cx="1109132" cy="1384283"/>
          </a:xfrm>
          <a:prstGeom prst="bentConnector3">
            <a:avLst>
              <a:gd name="adj1" fmla="val 1488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00A5F727-6D52-43BB-8C92-A712BC38BF69}"/>
              </a:ext>
            </a:extLst>
          </p:cNvPr>
          <p:cNvSpPr/>
          <p:nvPr/>
        </p:nvSpPr>
        <p:spPr>
          <a:xfrm>
            <a:off x="8712196" y="5727671"/>
            <a:ext cx="1820333" cy="5249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Fun app</a:t>
            </a:r>
          </a:p>
          <a:p>
            <a:pPr algn="ctr"/>
            <a:r>
              <a:rPr lang="en-GB" dirty="0" err="1"/>
              <a:t>Fenics</a:t>
            </a:r>
            <a:r>
              <a:rPr lang="en-GB" dirty="0"/>
              <a:t> </a:t>
            </a:r>
            <a:r>
              <a:rPr lang="en-GB" dirty="0" err="1"/>
              <a:t>ErrorFix</a:t>
            </a:r>
            <a:endParaRPr lang="en-GB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xmlns="" id="{C2DF50B3-A0ED-49EB-AC5A-D49F903C9FC5}"/>
              </a:ext>
            </a:extLst>
          </p:cNvPr>
          <p:cNvCxnSpPr>
            <a:stCxn id="138" idx="1"/>
            <a:endCxn id="93" idx="0"/>
          </p:cNvCxnSpPr>
          <p:nvPr/>
        </p:nvCxnSpPr>
        <p:spPr>
          <a:xfrm rot="10800000">
            <a:off x="8056028" y="5198532"/>
            <a:ext cx="656168" cy="7916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xmlns="" id="{11FCAFF2-9AD9-449D-9F5C-B828F8D254DF}"/>
              </a:ext>
            </a:extLst>
          </p:cNvPr>
          <p:cNvCxnSpPr>
            <a:stCxn id="74" idx="2"/>
            <a:endCxn id="8" idx="0"/>
          </p:cNvCxnSpPr>
          <p:nvPr/>
        </p:nvCxnSpPr>
        <p:spPr>
          <a:xfrm rot="5400000">
            <a:off x="3625845" y="4353974"/>
            <a:ext cx="262480" cy="306916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xmlns="" id="{0BF393CB-ED61-4CA3-BFE0-FC3769D9813F}"/>
              </a:ext>
            </a:extLst>
          </p:cNvPr>
          <p:cNvCxnSpPr>
            <a:endCxn id="116" idx="1"/>
          </p:cNvCxnSpPr>
          <p:nvPr/>
        </p:nvCxnSpPr>
        <p:spPr>
          <a:xfrm flipV="1">
            <a:off x="3412067" y="6104457"/>
            <a:ext cx="977899" cy="1693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Durable function workflow and how it </a:t>
            </a:r>
            <a:r>
              <a:rPr lang="en-GB" dirty="0" smtClean="0"/>
              <a:t>works</a:t>
            </a:r>
          </a:p>
          <a:p>
            <a:pPr lvl="1"/>
            <a:r>
              <a:rPr lang="en-GB" dirty="0" smtClean="0"/>
              <a:t>Run a task to view the flow</a:t>
            </a:r>
          </a:p>
          <a:p>
            <a:pPr lvl="1"/>
            <a:r>
              <a:rPr lang="en-GB" smtClean="0"/>
              <a:t>Visual Studio view -&gt; </a:t>
            </a:r>
            <a:r>
              <a:rPr lang="en-GB" dirty="0" smtClean="0"/>
              <a:t>Output -&gt; </a:t>
            </a:r>
            <a:r>
              <a:rPr lang="en-GB" smtClean="0"/>
              <a:t>Service Dependencies</a:t>
            </a:r>
            <a:endParaRPr lang="en-GB" dirty="0" smtClean="0"/>
          </a:p>
          <a:p>
            <a:r>
              <a:rPr lang="en-GB" dirty="0" smtClean="0"/>
              <a:t>Simulate </a:t>
            </a:r>
            <a:r>
              <a:rPr lang="en-GB" dirty="0"/>
              <a:t>Error on external process, fix and </a:t>
            </a:r>
            <a:r>
              <a:rPr lang="en-GB" dirty="0" smtClean="0"/>
              <a:t>continue</a:t>
            </a:r>
          </a:p>
          <a:p>
            <a:pPr lvl="1"/>
            <a:r>
              <a:rPr lang="en-GB" dirty="0" smtClean="0"/>
              <a:t>When </a:t>
            </a:r>
            <a:r>
              <a:rPr lang="en-GB" dirty="0" err="1"/>
              <a:t>T</a:t>
            </a:r>
            <a:r>
              <a:rPr lang="en-GB" dirty="0" err="1" smtClean="0"/>
              <a:t>radeId</a:t>
            </a:r>
            <a:r>
              <a:rPr lang="en-GB" dirty="0" smtClean="0"/>
              <a:t> dividable by 3 then stop process.</a:t>
            </a:r>
            <a:endParaRPr lang="en-GB" dirty="0"/>
          </a:p>
          <a:p>
            <a:r>
              <a:rPr lang="en-GB" dirty="0"/>
              <a:t>Durable when server is down, run task step by step.</a:t>
            </a:r>
          </a:p>
          <a:p>
            <a:r>
              <a:rPr lang="en-GB" dirty="0"/>
              <a:t>Wait External step when </a:t>
            </a:r>
            <a:r>
              <a:rPr lang="en-GB" dirty="0" smtClean="0"/>
              <a:t>timeout</a:t>
            </a:r>
          </a:p>
          <a:p>
            <a:pPr lvl="1"/>
            <a:r>
              <a:rPr lang="en-GB" dirty="0" smtClean="0"/>
              <a:t>Change timeout to shorter time.</a:t>
            </a:r>
          </a:p>
          <a:p>
            <a:pPr lvl="1"/>
            <a:r>
              <a:rPr lang="en-GB" dirty="0" smtClean="0"/>
              <a:t>How it reflect in Storage </a:t>
            </a:r>
            <a:r>
              <a:rPr lang="en-GB" dirty="0"/>
              <a:t>Tables: </a:t>
            </a:r>
            <a:r>
              <a:rPr lang="en-GB" dirty="0" err="1" smtClean="0"/>
              <a:t>TestHubNameInstances</a:t>
            </a:r>
            <a:endParaRPr lang="en-GB" dirty="0" smtClean="0"/>
          </a:p>
          <a:p>
            <a:pPr lvl="1"/>
            <a:r>
              <a:rPr lang="en-GB" dirty="0" smtClean="0"/>
              <a:t>Output status (</a:t>
            </a:r>
            <a:r>
              <a:rPr lang="en-GB" dirty="0" err="1" smtClean="0"/>
              <a:t>stateful</a:t>
            </a:r>
            <a:r>
              <a:rPr lang="en-GB" dirty="0" smtClean="0"/>
              <a:t>) tells more story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85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6255" y="2047280"/>
            <a:ext cx="115394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Durable Function Starter</a:t>
            </a:r>
          </a:p>
          <a:p>
            <a:r>
              <a:rPr lang="en-GB" dirty="0">
                <a:hlinkClick r:id="rId2"/>
              </a:rPr>
              <a:t>http://localhost:7071/api/CreateTradeStarter?name=Apple</a:t>
            </a:r>
            <a:endParaRPr lang="en-GB" dirty="0"/>
          </a:p>
          <a:p>
            <a:r>
              <a:rPr lang="en-GB" dirty="0"/>
              <a:t> </a:t>
            </a:r>
          </a:p>
          <a:p>
            <a:r>
              <a:rPr lang="en-GB" dirty="0"/>
              <a:t>Check Status</a:t>
            </a:r>
          </a:p>
          <a:p>
            <a:r>
              <a:rPr lang="en-GB" dirty="0">
                <a:hlinkClick r:id="rId3"/>
              </a:rPr>
              <a:t>http://localhost:7071/runtime/webhooks/durabletask/instances/df1eeefca04c45e3bfedae1183beec17?taskHub=TestHubName&amp;connection=Storage&amp;code=AB38deHQsdl84N1JCNRNWA2hszVXIzd9ul5woQkSuVnnWsMCyeQrCA==</a:t>
            </a:r>
            <a:endParaRPr lang="en-GB" dirty="0"/>
          </a:p>
          <a:p>
            <a:r>
              <a:rPr lang="en-GB" dirty="0"/>
              <a:t> </a:t>
            </a:r>
          </a:p>
          <a:p>
            <a:r>
              <a:rPr lang="en-GB" dirty="0" err="1"/>
              <a:t>PdfGenerator</a:t>
            </a:r>
            <a:endParaRPr lang="en-GB" dirty="0"/>
          </a:p>
          <a:p>
            <a:r>
              <a:rPr lang="en-GB" dirty="0">
                <a:hlinkClick r:id="rId4"/>
              </a:rPr>
              <a:t>http://localhost:7072/api/DocumentBuilder</a:t>
            </a:r>
            <a:endParaRPr lang="en-GB" dirty="0"/>
          </a:p>
          <a:p>
            <a:r>
              <a:rPr lang="en-GB" dirty="0"/>
              <a:t> </a:t>
            </a:r>
          </a:p>
          <a:p>
            <a:r>
              <a:rPr lang="en-GB" dirty="0" err="1"/>
              <a:t>Fenics</a:t>
            </a:r>
            <a:r>
              <a:rPr lang="en-GB" dirty="0"/>
              <a:t> </a:t>
            </a:r>
            <a:r>
              <a:rPr lang="en-GB" dirty="0" err="1"/>
              <a:t>Dispacher</a:t>
            </a:r>
            <a:endParaRPr lang="en-GB" dirty="0"/>
          </a:p>
          <a:p>
            <a:r>
              <a:rPr lang="en-GB" dirty="0">
                <a:hlinkClick r:id="rId5"/>
              </a:rPr>
              <a:t>http://localhost:7076/api/FenicsFixError?TradeId=2001</a:t>
            </a:r>
            <a:endParaRPr lang="en-GB" dirty="0"/>
          </a:p>
          <a:p>
            <a:r>
              <a:rPr lang="en-GB" dirty="0">
                <a:hlinkClick r:id="rId6"/>
              </a:rPr>
              <a:t>http://localhost:7076/api/FenicsBuilder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40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166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Feature Demo</vt:lpstr>
      <vt:lpstr>Useful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Zhang</dc:creator>
  <cp:lastModifiedBy>Mike Zhang</cp:lastModifiedBy>
  <cp:revision>4</cp:revision>
  <dcterms:created xsi:type="dcterms:W3CDTF">2022-03-15T21:18:05Z</dcterms:created>
  <dcterms:modified xsi:type="dcterms:W3CDTF">2022-03-31T09:05:52Z</dcterms:modified>
</cp:coreProperties>
</file>