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0D50-D8A2-4FF0-BC35-14BFC20D9FA3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3718" y="1557050"/>
            <a:ext cx="3657600" cy="2390115"/>
            <a:chOff x="651850" y="2544023"/>
            <a:chExt cx="3657600" cy="2390115"/>
          </a:xfrm>
        </p:grpSpPr>
        <p:sp>
          <p:nvSpPr>
            <p:cNvPr id="4" name="Rectangle 3"/>
            <p:cNvSpPr/>
            <p:nvPr/>
          </p:nvSpPr>
          <p:spPr>
            <a:xfrm>
              <a:off x="651850" y="2544023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645" y="2888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Login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759" y="341315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Username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8759" y="3847721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952" y="1557049"/>
            <a:ext cx="3657600" cy="2390115"/>
            <a:chOff x="5720281" y="642796"/>
            <a:chExt cx="3657600" cy="2390115"/>
          </a:xfrm>
        </p:grpSpPr>
        <p:sp>
          <p:nvSpPr>
            <p:cNvPr id="8" name="Rectangle 7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66387" y="1557050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27" name="Flowchart: Alternate Process 26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718" y="4291197"/>
            <a:ext cx="3657600" cy="2390115"/>
            <a:chOff x="8250621" y="153907"/>
            <a:chExt cx="3657600" cy="2390115"/>
          </a:xfrm>
        </p:grpSpPr>
        <p:grpSp>
          <p:nvGrpSpPr>
            <p:cNvPr id="30" name="Group 29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1" name="Flowchart: Alternate Process 30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61952" y="4291196"/>
            <a:ext cx="3657600" cy="2390115"/>
            <a:chOff x="8250621" y="153907"/>
            <a:chExt cx="3657600" cy="2390115"/>
          </a:xfrm>
        </p:grpSpPr>
        <p:grpSp>
          <p:nvGrpSpPr>
            <p:cNvPr id="43" name="Group 42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Flowchart: Alternate Process 43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66387" y="4308282"/>
            <a:ext cx="3657600" cy="2390115"/>
            <a:chOff x="8250621" y="153907"/>
            <a:chExt cx="3657600" cy="2390115"/>
          </a:xfrm>
        </p:grpSpPr>
        <p:grpSp>
          <p:nvGrpSpPr>
            <p:cNvPr id="55" name="Group 5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56" name="Flowchart: Alternate Process 5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11180" y="211485"/>
            <a:ext cx="10515600" cy="103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Sketch window part 1</a:t>
            </a:r>
          </a:p>
        </p:txBody>
      </p:sp>
    </p:spTree>
    <p:extLst>
      <p:ext uri="{BB962C8B-B14F-4D97-AF65-F5344CB8AC3E}">
        <p14:creationId xmlns:p14="http://schemas.microsoft.com/office/powerpoint/2010/main" val="41827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353584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</a:t>
            </a:r>
            <a:r>
              <a:rPr lang="en-US" altLang="zh-CN" dirty="0" smtClean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Edit Staff Time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89997" y="175086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5027" y="5815876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115978" y="38732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15978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470318" y="1750860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Staff </a:t>
            </a:r>
            <a:r>
              <a:rPr lang="en-US" altLang="zh-CN" dirty="0" smtClean="0"/>
              <a:t>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96299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Shop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96299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Time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096299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96299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r>
              <a:rPr lang="en-GB" altLang="zh-CN" dirty="0" err="1" smtClean="0"/>
              <a:t>nd</a:t>
            </a:r>
            <a:r>
              <a:rPr lang="en-GB" altLang="zh-CN" dirty="0" smtClean="0"/>
              <a:t>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96299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or This Week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9096299" y="214300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</a:t>
            </a:r>
            <a:r>
              <a:rPr lang="en-US" altLang="zh-CN" dirty="0" smtClean="0"/>
              <a:t>Id /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2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Management </a:t>
            </a:r>
            <a:r>
              <a:rPr lang="en-US" altLang="zh-CN" dirty="0" smtClean="0"/>
              <a:t>Part 1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042399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1 2 3 4 5 6 7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0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918276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Last Name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79550" y="2968797"/>
            <a:ext cx="1535977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Name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377622" y="2986684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986240" y="3517962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 Client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9986240" y="3948174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r>
              <a:rPr lang="en-GB" dirty="0" smtClean="0"/>
              <a:t> Client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399558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99558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Name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819566" y="3517962"/>
            <a:ext cx="1408050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819566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239574" y="3527660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239574" y="3957872"/>
            <a:ext cx="1669226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9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 smtClean="0"/>
              <a:t>Client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Client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</a:t>
            </a:r>
            <a:r>
              <a:rPr lang="en-GB" dirty="0"/>
              <a:t>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5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Appointment</a:t>
            </a:r>
            <a:r>
              <a:rPr lang="en-GB" dirty="0" smtClean="0"/>
              <a:t> Management Part 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 </a:t>
            </a:r>
            <a:r>
              <a:rPr lang="en-GB" dirty="0"/>
              <a:t>Feb 2018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36" name="Flowchart: Alternate Process 35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4467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67606" y="38818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 : 00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274670" y="4288223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 : 00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274670" y="469232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 : 00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274669" y="5108460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16 : 00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74669" y="55359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17 : 00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67605" y="5942375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18 : 00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67606" y="3463609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12:00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949700" y="313068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12:00 – 13:00 Walk In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2537607" y="4034279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13:30 </a:t>
            </a:r>
            <a:r>
              <a:rPr lang="en-GB" sz="1400" dirty="0"/>
              <a:t>– </a:t>
            </a:r>
            <a:r>
              <a:rPr lang="en-GB" sz="1400" dirty="0" smtClean="0"/>
              <a:t>14:30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535473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12:00 </a:t>
            </a:r>
            <a:r>
              <a:rPr lang="en-GB" sz="1400" dirty="0"/>
              <a:t>– </a:t>
            </a:r>
            <a:r>
              <a:rPr lang="en-GB" sz="1400" dirty="0" smtClean="0"/>
              <a:t>13:00</a:t>
            </a:r>
          </a:p>
          <a:p>
            <a:pPr algn="ctr"/>
            <a:r>
              <a:rPr lang="en-GB" sz="1400" dirty="0" smtClean="0"/>
              <a:t>Client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3952719" y="4726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15:00 </a:t>
            </a:r>
            <a:r>
              <a:rPr lang="en-GB" sz="1400" dirty="0"/>
              <a:t>– </a:t>
            </a:r>
            <a:r>
              <a:rPr lang="en-GB" sz="1400" dirty="0" smtClean="0"/>
              <a:t>16:00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3952718" y="514127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16:00 </a:t>
            </a:r>
            <a:r>
              <a:rPr lang="en-GB" sz="1400" dirty="0"/>
              <a:t>– 17:00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54730" y="4532313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14:30 </a:t>
            </a:r>
            <a:r>
              <a:rPr lang="en-GB" sz="1400" dirty="0"/>
              <a:t>– </a:t>
            </a:r>
            <a:r>
              <a:rPr lang="en-GB" sz="1400" dirty="0" smtClean="0"/>
              <a:t>15:00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5354730" y="3130683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229506" y="2129286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3949700" y="2132806"/>
            <a:ext cx="354763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All unchecked (Admin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dirty="0" smtClean="0"/>
              <a:t>Appointment</a:t>
            </a:r>
            <a:r>
              <a:rPr lang="en-GB" dirty="0" smtClean="0"/>
              <a:t> </a:t>
            </a:r>
            <a:r>
              <a:rPr lang="en-GB" dirty="0"/>
              <a:t>Management </a:t>
            </a:r>
            <a:r>
              <a:rPr lang="en-US" altLang="zh-CN" dirty="0"/>
              <a:t>Part </a:t>
            </a:r>
            <a:r>
              <a:rPr lang="en-US" altLang="zh-CN" dirty="0" smtClean="0"/>
              <a:t>2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778741" y="1690687"/>
            <a:ext cx="7252122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59397" y="1809293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smtClean="0"/>
              <a:t>Appointment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7" y="227580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077379" y="229597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146078" y="345371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 smtClean="0"/>
              <a:t>Appointment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146078" y="384292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Appointment Ref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46078" y="421481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9025887" y="484435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25888" y="4480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Confirmed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023712" y="571213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115976" y="26386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77378" y="2700042"/>
            <a:ext cx="1030821" cy="233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Walk-In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077378" y="3455260"/>
            <a:ext cx="2923122" cy="1523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115975" y="30105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9023711" y="333947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9023711" y="37286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Time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9023711" y="410057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9023711" y="295952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023711" y="256331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14814" y="159333"/>
            <a:ext cx="261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1,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2,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Checkout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3,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Cancel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4,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5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 window part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545" y="1996308"/>
            <a:ext cx="3657600" cy="2390115"/>
            <a:chOff x="8250621" y="153907"/>
            <a:chExt cx="3657600" cy="2390115"/>
          </a:xfrm>
        </p:grpSpPr>
        <p:grpSp>
          <p:nvGrpSpPr>
            <p:cNvPr id="5" name="Group 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6" name="Flowchart: Alternate Process 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996307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 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18" name="Flowchart: Alternate Process 17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1855" y="1996307"/>
            <a:ext cx="3657600" cy="2390115"/>
            <a:chOff x="8250621" y="153907"/>
            <a:chExt cx="3657600" cy="2390115"/>
          </a:xfrm>
        </p:grpSpPr>
        <p:grpSp>
          <p:nvGrpSpPr>
            <p:cNvPr id="29" name="Group 28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Menu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Appointment</a:t>
                </a:r>
                <a:endParaRPr lang="en-GB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Staff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Shop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Service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Appointment </a:t>
                </a:r>
                <a:r>
                  <a:rPr lang="en-GB" dirty="0"/>
                  <a:t>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0" name="Flowchart: Alternate Process 29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9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152" y="2979449"/>
            <a:ext cx="3657600" cy="2390115"/>
            <a:chOff x="5720281" y="642796"/>
            <a:chExt cx="3657600" cy="2390115"/>
          </a:xfrm>
        </p:grpSpPr>
        <p:sp>
          <p:nvSpPr>
            <p:cNvPr id="5" name="Rectangle 4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52709" y="2995696"/>
            <a:ext cx="3657600" cy="2390115"/>
            <a:chOff x="4252709" y="2259096"/>
            <a:chExt cx="3657600" cy="2390115"/>
          </a:xfrm>
        </p:grpSpPr>
        <p:sp>
          <p:nvSpPr>
            <p:cNvPr id="15" name="Rectangle 14"/>
            <p:cNvSpPr/>
            <p:nvPr/>
          </p:nvSpPr>
          <p:spPr>
            <a:xfrm>
              <a:off x="4252709" y="22590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4217" y="23243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Menu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4218" y="26936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Appointment</a:t>
              </a:r>
              <a:endParaRPr lang="en-GB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4218" y="29851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4217" y="32618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468" y="26936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Dashboard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31266" y="297944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312774" y="30446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2775" y="341401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312775" y="370555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82025" y="341401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7095" y="212060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Admin Menu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3046" y="2120609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Manager Menu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3633" y="2120609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User Menu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23709" y="187528"/>
            <a:ext cx="10515600" cy="1325563"/>
          </a:xfrm>
        </p:spPr>
        <p:txBody>
          <a:bodyPr/>
          <a:lstStyle/>
          <a:p>
            <a:r>
              <a:rPr lang="en-GB" dirty="0"/>
              <a:t>Sketch window part 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User role </a:t>
            </a:r>
            <a:r>
              <a:rPr lang="en-GB" altLang="zh-CN" dirty="0"/>
              <a:t>permission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7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Shop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Shop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11828" y="1690687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328562" y="17508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Shop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54543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54544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54543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55131" y="4876042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82520" y="4870570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54543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4542" y="37309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6573" y="1708513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283307" y="1768686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Shop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09288" y="290492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09289" y="254109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09288" y="329457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72700" y="4893868"/>
            <a:ext cx="900368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80664" y="48938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09288" y="368378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Start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09287" y="4091719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Time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1211" y="215488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Id</a:t>
            </a:r>
          </a:p>
        </p:txBody>
      </p:sp>
    </p:spTree>
    <p:extLst>
      <p:ext uri="{BB962C8B-B14F-4D97-AF65-F5344CB8AC3E}">
        <p14:creationId xmlns:p14="http://schemas.microsoft.com/office/powerpoint/2010/main" val="27904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User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User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User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16565" y="37277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37181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276802" y="1690687"/>
            <a:ext cx="3657600" cy="2390115"/>
            <a:chOff x="8276802" y="1690687"/>
            <a:chExt cx="3657600" cy="2390115"/>
          </a:xfrm>
        </p:grpSpPr>
        <p:sp>
          <p:nvSpPr>
            <p:cNvPr id="52" name="Rectangle 51"/>
            <p:cNvSpPr/>
            <p:nvPr/>
          </p:nvSpPr>
          <p:spPr>
            <a:xfrm>
              <a:off x="8276802" y="1690687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3536" y="1750860"/>
              <a:ext cx="1030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Edit User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19518" y="283153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Email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19519" y="246770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name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518" y="3221179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Password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188246" y="3694942"/>
              <a:ext cx="995051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974" y="3694942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 Password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Id</a:t>
            </a:r>
          </a:p>
        </p:txBody>
      </p:sp>
    </p:spTree>
    <p:extLst>
      <p:ext uri="{BB962C8B-B14F-4D97-AF65-F5344CB8AC3E}">
        <p14:creationId xmlns:p14="http://schemas.microsoft.com/office/powerpoint/2010/main" val="1988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345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7853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7854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347854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7853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7853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7854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7853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17104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95687" y="51318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695686" y="48807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Modify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17104" y="4243111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45" y="1398431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47853" y="14636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854" y="1832997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56" name="Rectangle 55"/>
          <p:cNvSpPr/>
          <p:nvPr/>
        </p:nvSpPr>
        <p:spPr>
          <a:xfrm>
            <a:off x="347854" y="2124533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7853" y="240118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7853" y="3019348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7854" y="331776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7853" y="272114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517104" y="1832997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1695687" y="2401182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695686" y="2124533"/>
            <a:ext cx="1824410" cy="235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 New </a:t>
            </a:r>
            <a:r>
              <a:rPr lang="en-US" altLang="zh-CN" sz="1400" dirty="0"/>
              <a:t>Treatment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2902734" y="255657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145049" y="1398430"/>
            <a:ext cx="3657600" cy="2390115"/>
            <a:chOff x="4102527" y="1361518"/>
            <a:chExt cx="3657600" cy="2390115"/>
          </a:xfrm>
        </p:grpSpPr>
        <p:sp>
          <p:nvSpPr>
            <p:cNvPr id="74" name="Rectangle 73"/>
            <p:cNvSpPr/>
            <p:nvPr/>
          </p:nvSpPr>
          <p:spPr>
            <a:xfrm>
              <a:off x="4102527" y="1361518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9261" y="1421691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 </a:t>
              </a:r>
              <a:r>
                <a:rPr lang="en-US" altLang="zh-CN" dirty="0"/>
                <a:t>Treatment</a:t>
              </a:r>
              <a:endParaRPr lang="en-GB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45242" y="221502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Description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45243" y="185119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Treatment</a:t>
              </a:r>
              <a:r>
                <a:rPr lang="en-GB" dirty="0"/>
                <a:t> name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45242" y="260467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Time Duration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5830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78836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057273" y="139843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8174007" y="1458603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Treatment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8799988" y="256943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799989" y="22056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799988" y="295908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DurationMinute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9982694" y="340268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64878" y="340392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99988" y="1795081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Treatment Id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61951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4243459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43460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94" name="Rectangle 93"/>
          <p:cNvSpPr/>
          <p:nvPr/>
        </p:nvSpPr>
        <p:spPr>
          <a:xfrm>
            <a:off x="4243460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43459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3459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43460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43459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12710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5569207" y="4878788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5341614" y="420871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Shop Name</a:t>
            </a:r>
          </a:p>
        </p:txBody>
      </p:sp>
      <p:sp>
        <p:nvSpPr>
          <p:cNvPr id="104" name="Flowchart: Alternate Process 103"/>
          <p:cNvSpPr/>
          <p:nvPr/>
        </p:nvSpPr>
        <p:spPr>
          <a:xfrm>
            <a:off x="5569207" y="5668077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/>
          <p:cNvSpPr txBox="1"/>
          <p:nvPr/>
        </p:nvSpPr>
        <p:spPr>
          <a:xfrm>
            <a:off x="5951093" y="5324145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List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79329" y="5795997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883723" y="524832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057273" y="414467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174007" y="420484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99988" y="531567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99989" y="49518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/>
              <a:t> name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799988" y="570532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DurationMinute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9982694" y="614892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864878" y="61501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99988" y="454132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68937" y="4550654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</p:spTree>
    <p:extLst>
      <p:ext uri="{BB962C8B-B14F-4D97-AF65-F5344CB8AC3E}">
        <p14:creationId xmlns:p14="http://schemas.microsoft.com/office/powerpoint/2010/main" val="24698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/>
              <a:t>Service Management Part 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8741" y="1135990"/>
            <a:ext cx="3657600" cy="488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95475" y="119616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Service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08514" y="356999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08515" y="320616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en-GB" dirty="0"/>
              <a:t> name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691220" y="4822343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73404" y="4823586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21456" y="153264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 Id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31386" y="1827319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Id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31386" y="2096341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Treatment</a:t>
            </a:r>
            <a:r>
              <a:rPr lang="en-GB" dirty="0"/>
              <a:t> </a:t>
            </a:r>
            <a:r>
              <a:rPr lang="en-US" altLang="zh-CN" dirty="0"/>
              <a:t>Name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508513" y="28274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 Type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551930" y="2401091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Duration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508512" y="394871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DurationMinute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508512" y="435705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Appointment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List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928937"/>
            <a:ext cx="1907692" cy="798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Staff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8934" y="30393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Staff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Edit </a:t>
            </a:r>
            <a:r>
              <a:rPr lang="en-US" altLang="zh-CN" dirty="0"/>
              <a:t>Staff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Staff Id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15978" y="4118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115978" y="452499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054973" y="450856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Start Date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9054973" y="49150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Employment</a:t>
            </a:r>
            <a:r>
              <a:rPr lang="en-GB" altLang="zh-CN" sz="1400" dirty="0"/>
              <a:t> End Date</a:t>
            </a:r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1790973" y="2688543"/>
            <a:ext cx="1535550" cy="207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Timesheets</a:t>
            </a:r>
          </a:p>
        </p:txBody>
      </p:sp>
    </p:spTree>
    <p:extLst>
      <p:ext uri="{BB962C8B-B14F-4D97-AF65-F5344CB8AC3E}">
        <p14:creationId xmlns:p14="http://schemas.microsoft.com/office/powerpoint/2010/main" val="15753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Staff</a:t>
            </a:r>
            <a:r>
              <a:rPr lang="en-GB" dirty="0"/>
              <a:t> Management </a:t>
            </a:r>
            <a:r>
              <a:rPr lang="en-US" altLang="zh-CN" dirty="0"/>
              <a:t>Part 2</a:t>
            </a:r>
            <a:br>
              <a:rPr lang="en-US" altLang="zh-CN" dirty="0"/>
            </a:br>
            <a:r>
              <a:rPr lang="en-US" altLang="zh-CN" dirty="0"/>
              <a:t>Timesheets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0050" y="1701615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 – 17 Feb 2018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Shop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1" y="3517962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07608" y="29698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Tue 13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2089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Wed 14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47610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Thu 15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23131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Fri 16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93132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Sat 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63133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Sun 18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26567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 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Name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07608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4761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23131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893132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07608" y="394082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89711" y="394817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59712" y="3955071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85587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155588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9:00 – 17:00</a:t>
            </a:r>
          </a:p>
        </p:txBody>
      </p:sp>
    </p:spTree>
    <p:extLst>
      <p:ext uri="{BB962C8B-B14F-4D97-AF65-F5344CB8AC3E}">
        <p14:creationId xmlns:p14="http://schemas.microsoft.com/office/powerpoint/2010/main" val="2627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634</Words>
  <Application>Microsoft Office PowerPoint</Application>
  <PresentationFormat>Widescreen</PresentationFormat>
  <Paragraphs>413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Consolas</vt:lpstr>
      <vt:lpstr>Office Theme</vt:lpstr>
      <vt:lpstr>PowerPoint Presentation</vt:lpstr>
      <vt:lpstr>Sketch window part 2</vt:lpstr>
      <vt:lpstr>Sketch window part 3 User role permission</vt:lpstr>
      <vt:lpstr>Shop Management</vt:lpstr>
      <vt:lpstr>User Management</vt:lpstr>
      <vt:lpstr>Service Management Part 1</vt:lpstr>
      <vt:lpstr>Service Management Part 2</vt:lpstr>
      <vt:lpstr>Staff Management Part 1</vt:lpstr>
      <vt:lpstr>Staff Management Part 2 Timesheets</vt:lpstr>
      <vt:lpstr>Staff Management Part 3 Edit Staff Time</vt:lpstr>
      <vt:lpstr>Client Management Part 1</vt:lpstr>
      <vt:lpstr>Client Management Part 2</vt:lpstr>
      <vt:lpstr>Appointment Management Part 1</vt:lpstr>
      <vt:lpstr>Appointment Management Part 2</vt:lpstr>
    </vt:vector>
  </TitlesOfParts>
  <Company>Moneycorp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31</cp:revision>
  <dcterms:created xsi:type="dcterms:W3CDTF">2018-02-12T10:37:33Z</dcterms:created>
  <dcterms:modified xsi:type="dcterms:W3CDTF">2018-02-22T16:38:14Z</dcterms:modified>
</cp:coreProperties>
</file>