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76" d="100"/>
          <a:sy n="76" d="100"/>
        </p:scale>
        <p:origin x="2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0D50-D8A2-4FF0-BC35-14BFC20D9FA3}" type="datetimeFigureOut">
              <a:rPr lang="en-GB" smtClean="0"/>
              <a:t>13/02/2018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BD3A-16DA-43B4-81C4-049A8F2078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916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0D50-D8A2-4FF0-BC35-14BFC20D9FA3}" type="datetimeFigureOut">
              <a:rPr lang="en-GB" smtClean="0"/>
              <a:t>13/02/2018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BD3A-16DA-43B4-81C4-049A8F2078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358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0D50-D8A2-4FF0-BC35-14BFC20D9FA3}" type="datetimeFigureOut">
              <a:rPr lang="en-GB" smtClean="0"/>
              <a:t>13/02/2018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BD3A-16DA-43B4-81C4-049A8F2078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66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0D50-D8A2-4FF0-BC35-14BFC20D9FA3}" type="datetimeFigureOut">
              <a:rPr lang="en-GB" smtClean="0"/>
              <a:t>13/02/2018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BD3A-16DA-43B4-81C4-049A8F2078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15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0D50-D8A2-4FF0-BC35-14BFC20D9FA3}" type="datetimeFigureOut">
              <a:rPr lang="en-GB" smtClean="0"/>
              <a:t>13/02/2018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BD3A-16DA-43B4-81C4-049A8F2078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972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0D50-D8A2-4FF0-BC35-14BFC20D9FA3}" type="datetimeFigureOut">
              <a:rPr lang="en-GB" smtClean="0"/>
              <a:t>13/02/2018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BD3A-16DA-43B4-81C4-049A8F2078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0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0D50-D8A2-4FF0-BC35-14BFC20D9FA3}" type="datetimeFigureOut">
              <a:rPr lang="en-GB" smtClean="0"/>
              <a:t>13/02/2018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BD3A-16DA-43B4-81C4-049A8F2078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98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0D50-D8A2-4FF0-BC35-14BFC20D9FA3}" type="datetimeFigureOut">
              <a:rPr lang="en-GB" smtClean="0"/>
              <a:t>13/02/2018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BD3A-16DA-43B4-81C4-049A8F2078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016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0D50-D8A2-4FF0-BC35-14BFC20D9FA3}" type="datetimeFigureOut">
              <a:rPr lang="en-GB" smtClean="0"/>
              <a:t>13/02/2018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BD3A-16DA-43B4-81C4-049A8F2078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506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0D50-D8A2-4FF0-BC35-14BFC20D9FA3}" type="datetimeFigureOut">
              <a:rPr lang="en-GB" smtClean="0"/>
              <a:t>13/02/2018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BD3A-16DA-43B4-81C4-049A8F2078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672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0D50-D8A2-4FF0-BC35-14BFC20D9FA3}" type="datetimeFigureOut">
              <a:rPr lang="en-GB" smtClean="0"/>
              <a:t>13/02/2018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BD3A-16DA-43B4-81C4-049A8F2078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53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60D50-D8A2-4FF0-BC35-14BFC20D9FA3}" type="datetimeFigureOut">
              <a:rPr lang="en-GB" smtClean="0"/>
              <a:t>13/02/2018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5BD3A-16DA-43B4-81C4-049A8F2078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833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63718" y="1557050"/>
            <a:ext cx="3657600" cy="2390115"/>
            <a:chOff x="651850" y="2544023"/>
            <a:chExt cx="3657600" cy="2390115"/>
          </a:xfrm>
        </p:grpSpPr>
        <p:sp>
          <p:nvSpPr>
            <p:cNvPr id="4" name="Rectangle 3"/>
            <p:cNvSpPr/>
            <p:nvPr/>
          </p:nvSpPr>
          <p:spPr>
            <a:xfrm>
              <a:off x="651850" y="2544023"/>
              <a:ext cx="3657600" cy="23901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136645" y="2888055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Login</a:t>
              </a:r>
              <a:endParaRPr lang="en-GB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98759" y="3413155"/>
              <a:ext cx="2163779" cy="32592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Username</a:t>
              </a:r>
              <a:endParaRPr lang="en-GB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398759" y="3847721"/>
              <a:ext cx="2163779" cy="32592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Password</a:t>
              </a:r>
              <a:endParaRPr lang="en-GB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261952" y="1557049"/>
            <a:ext cx="3657600" cy="2390115"/>
            <a:chOff x="5720281" y="642796"/>
            <a:chExt cx="3657600" cy="2390115"/>
          </a:xfrm>
        </p:grpSpPr>
        <p:sp>
          <p:nvSpPr>
            <p:cNvPr id="8" name="Rectangle 7"/>
            <p:cNvSpPr/>
            <p:nvPr/>
          </p:nvSpPr>
          <p:spPr>
            <a:xfrm>
              <a:off x="5720281" y="642796"/>
              <a:ext cx="3657600" cy="23901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01789" y="708030"/>
              <a:ext cx="740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Menu</a:t>
              </a:r>
              <a:endParaRPr lang="en-GB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01790" y="1077362"/>
              <a:ext cx="1087742" cy="2354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Schedule</a:t>
              </a:r>
              <a:endParaRPr lang="en-GB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801790" y="1368898"/>
              <a:ext cx="1087742" cy="2354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Client</a:t>
              </a:r>
              <a:endParaRPr lang="en-GB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801789" y="1645547"/>
              <a:ext cx="1087742" cy="2354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Staff</a:t>
              </a:r>
              <a:endParaRPr lang="en-GB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801789" y="2263713"/>
              <a:ext cx="1087742" cy="2354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Shop</a:t>
              </a:r>
              <a:endParaRPr lang="en-GB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801790" y="2562130"/>
              <a:ext cx="1087742" cy="2354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User</a:t>
              </a:r>
              <a:endParaRPr lang="en-GB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01789" y="1965514"/>
              <a:ext cx="1087742" cy="2354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Service</a:t>
              </a:r>
              <a:endParaRPr lang="en-GB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6971040" y="1077362"/>
              <a:ext cx="2216504" cy="172026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Dashboard</a:t>
              </a:r>
              <a:endParaRPr lang="en-GB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266387" y="1557050"/>
            <a:ext cx="3657600" cy="2390115"/>
            <a:chOff x="8250621" y="153907"/>
            <a:chExt cx="3657600" cy="2390115"/>
          </a:xfrm>
        </p:grpSpPr>
        <p:grpSp>
          <p:nvGrpSpPr>
            <p:cNvPr id="17" name="Group 16"/>
            <p:cNvGrpSpPr/>
            <p:nvPr/>
          </p:nvGrpSpPr>
          <p:grpSpPr>
            <a:xfrm>
              <a:off x="8250621" y="153907"/>
              <a:ext cx="3657600" cy="2390115"/>
              <a:chOff x="5720281" y="642796"/>
              <a:chExt cx="3657600" cy="2390115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720281" y="642796"/>
                <a:ext cx="3657600" cy="23901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801789" y="708030"/>
                <a:ext cx="7409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Menu</a:t>
                </a:r>
                <a:endParaRPr lang="en-GB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801790" y="1077362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Schedule</a:t>
                </a:r>
                <a:endParaRPr lang="en-GB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801790" y="1368898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Client</a:t>
                </a:r>
                <a:endParaRPr lang="en-GB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801789" y="1645547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Staff</a:t>
                </a:r>
                <a:endParaRPr lang="en-GB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801789" y="2263713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Shop</a:t>
                </a:r>
                <a:endParaRPr lang="en-GB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801790" y="2562130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User</a:t>
                </a:r>
                <a:endParaRPr lang="en-GB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801789" y="1965514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Service</a:t>
                </a:r>
                <a:endParaRPr lang="en-GB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971040" y="1077362"/>
                <a:ext cx="2216504" cy="172026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Client List</a:t>
                </a:r>
              </a:p>
              <a:p>
                <a:pPr algn="ctr"/>
                <a:endParaRPr lang="en-GB" dirty="0"/>
              </a:p>
              <a:p>
                <a:pPr algn="ctr"/>
                <a:endParaRPr lang="en-GB" dirty="0" smtClean="0"/>
              </a:p>
              <a:p>
                <a:pPr algn="ctr"/>
                <a:endParaRPr lang="en-GB" dirty="0"/>
              </a:p>
              <a:p>
                <a:pPr algn="ctr"/>
                <a:endParaRPr lang="en-GB" dirty="0" smtClean="0"/>
              </a:p>
              <a:p>
                <a:pPr algn="ctr"/>
                <a:endParaRPr lang="en-GB" dirty="0"/>
              </a:p>
            </p:txBody>
          </p:sp>
        </p:grpSp>
        <p:sp>
          <p:nvSpPr>
            <p:cNvPr id="27" name="Flowchart: Alternate Process 26"/>
            <p:cNvSpPr/>
            <p:nvPr/>
          </p:nvSpPr>
          <p:spPr>
            <a:xfrm>
              <a:off x="9679963" y="1156658"/>
              <a:ext cx="1907692" cy="1034332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63718" y="4291197"/>
            <a:ext cx="3657600" cy="2390115"/>
            <a:chOff x="8250621" y="153907"/>
            <a:chExt cx="3657600" cy="2390115"/>
          </a:xfrm>
        </p:grpSpPr>
        <p:grpSp>
          <p:nvGrpSpPr>
            <p:cNvPr id="30" name="Group 29"/>
            <p:cNvGrpSpPr/>
            <p:nvPr/>
          </p:nvGrpSpPr>
          <p:grpSpPr>
            <a:xfrm>
              <a:off x="8250621" y="153907"/>
              <a:ext cx="3657600" cy="2390115"/>
              <a:chOff x="5720281" y="642796"/>
              <a:chExt cx="3657600" cy="2390115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5720281" y="642796"/>
                <a:ext cx="3657600" cy="23901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801789" y="708030"/>
                <a:ext cx="7409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Menu</a:t>
                </a:r>
                <a:endParaRPr lang="en-GB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5801790" y="1077362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Schedule</a:t>
                </a:r>
                <a:endParaRPr lang="en-GB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5801790" y="1368898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Client</a:t>
                </a:r>
                <a:endParaRPr lang="en-GB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801789" y="1645547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Staff</a:t>
                </a:r>
                <a:endParaRPr lang="en-GB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801789" y="2263713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Shop</a:t>
                </a:r>
                <a:endParaRPr lang="en-GB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801790" y="2562130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User</a:t>
                </a:r>
                <a:endParaRPr lang="en-GB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5801789" y="1965514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Service</a:t>
                </a:r>
                <a:endParaRPr lang="en-GB" dirty="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971040" y="1077362"/>
                <a:ext cx="2216504" cy="172026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Staff List</a:t>
                </a:r>
              </a:p>
              <a:p>
                <a:pPr algn="ctr"/>
                <a:endParaRPr lang="en-GB" dirty="0"/>
              </a:p>
              <a:p>
                <a:pPr algn="ctr"/>
                <a:endParaRPr lang="en-GB" dirty="0" smtClean="0"/>
              </a:p>
              <a:p>
                <a:pPr algn="ctr"/>
                <a:endParaRPr lang="en-GB" dirty="0"/>
              </a:p>
              <a:p>
                <a:pPr algn="ctr"/>
                <a:endParaRPr lang="en-GB" dirty="0" smtClean="0"/>
              </a:p>
              <a:p>
                <a:pPr algn="ctr"/>
                <a:endParaRPr lang="en-GB" dirty="0"/>
              </a:p>
            </p:txBody>
          </p:sp>
        </p:grpSp>
        <p:sp>
          <p:nvSpPr>
            <p:cNvPr id="31" name="Flowchart: Alternate Process 30"/>
            <p:cNvSpPr/>
            <p:nvPr/>
          </p:nvSpPr>
          <p:spPr>
            <a:xfrm>
              <a:off x="9679963" y="1156658"/>
              <a:ext cx="1907692" cy="1034332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261952" y="4291196"/>
            <a:ext cx="3657600" cy="2390115"/>
            <a:chOff x="8250621" y="153907"/>
            <a:chExt cx="3657600" cy="2390115"/>
          </a:xfrm>
        </p:grpSpPr>
        <p:grpSp>
          <p:nvGrpSpPr>
            <p:cNvPr id="43" name="Group 42"/>
            <p:cNvGrpSpPr/>
            <p:nvPr/>
          </p:nvGrpSpPr>
          <p:grpSpPr>
            <a:xfrm>
              <a:off x="8250621" y="153907"/>
              <a:ext cx="3657600" cy="2390115"/>
              <a:chOff x="5720281" y="642796"/>
              <a:chExt cx="3657600" cy="2390115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5720281" y="642796"/>
                <a:ext cx="3657600" cy="23901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801789" y="708030"/>
                <a:ext cx="7409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Menu</a:t>
                </a:r>
                <a:endParaRPr lang="en-GB" dirty="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5801790" y="1077362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Schedule</a:t>
                </a:r>
                <a:endParaRPr lang="en-GB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5801790" y="1368898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Client</a:t>
                </a:r>
                <a:endParaRPr lang="en-GB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5801789" y="1645547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Staff</a:t>
                </a:r>
                <a:endParaRPr lang="en-GB" dirty="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5801789" y="2263713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Shop</a:t>
                </a:r>
                <a:endParaRPr lang="en-GB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5801790" y="2562130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User</a:t>
                </a:r>
                <a:endParaRPr lang="en-GB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801789" y="1965514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Service</a:t>
                </a:r>
                <a:endParaRPr lang="en-GB" dirty="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6971040" y="1077362"/>
                <a:ext cx="2216504" cy="172026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Service List</a:t>
                </a:r>
              </a:p>
              <a:p>
                <a:pPr algn="ctr"/>
                <a:endParaRPr lang="en-GB" dirty="0"/>
              </a:p>
              <a:p>
                <a:pPr algn="ctr"/>
                <a:endParaRPr lang="en-GB" dirty="0" smtClean="0"/>
              </a:p>
              <a:p>
                <a:pPr algn="ctr"/>
                <a:endParaRPr lang="en-GB" dirty="0"/>
              </a:p>
              <a:p>
                <a:pPr algn="ctr"/>
                <a:endParaRPr lang="en-GB" dirty="0" smtClean="0"/>
              </a:p>
              <a:p>
                <a:pPr algn="ctr"/>
                <a:endParaRPr lang="en-GB" dirty="0"/>
              </a:p>
            </p:txBody>
          </p:sp>
        </p:grpSp>
        <p:sp>
          <p:nvSpPr>
            <p:cNvPr id="44" name="Flowchart: Alternate Process 43"/>
            <p:cNvSpPr/>
            <p:nvPr/>
          </p:nvSpPr>
          <p:spPr>
            <a:xfrm>
              <a:off x="9679963" y="1156658"/>
              <a:ext cx="1907692" cy="1034332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8266387" y="4308282"/>
            <a:ext cx="3657600" cy="2390115"/>
            <a:chOff x="8250621" y="153907"/>
            <a:chExt cx="3657600" cy="2390115"/>
          </a:xfrm>
        </p:grpSpPr>
        <p:grpSp>
          <p:nvGrpSpPr>
            <p:cNvPr id="55" name="Group 54"/>
            <p:cNvGrpSpPr/>
            <p:nvPr/>
          </p:nvGrpSpPr>
          <p:grpSpPr>
            <a:xfrm>
              <a:off x="8250621" y="153907"/>
              <a:ext cx="3657600" cy="2390115"/>
              <a:chOff x="5720281" y="642796"/>
              <a:chExt cx="3657600" cy="2390115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5720281" y="642796"/>
                <a:ext cx="3657600" cy="23901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801789" y="708030"/>
                <a:ext cx="7409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Menu</a:t>
                </a:r>
                <a:endParaRPr lang="en-GB" dirty="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5801790" y="1077362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Schedule</a:t>
                </a:r>
                <a:endParaRPr lang="en-GB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801790" y="1368898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Client</a:t>
                </a:r>
                <a:endParaRPr lang="en-GB" dirty="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5801789" y="1645547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Staff</a:t>
                </a:r>
                <a:endParaRPr lang="en-GB" dirty="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5801789" y="2263713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Shop</a:t>
                </a:r>
                <a:endParaRPr lang="en-GB" dirty="0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801790" y="2562130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User</a:t>
                </a:r>
                <a:endParaRPr lang="en-GB" dirty="0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5801789" y="1965514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Service</a:t>
                </a:r>
                <a:endParaRPr lang="en-GB" dirty="0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971040" y="1077362"/>
                <a:ext cx="2216504" cy="172026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Shop List</a:t>
                </a:r>
              </a:p>
              <a:p>
                <a:pPr algn="ctr"/>
                <a:endParaRPr lang="en-GB" dirty="0"/>
              </a:p>
              <a:p>
                <a:pPr algn="ctr"/>
                <a:endParaRPr lang="en-GB" dirty="0" smtClean="0"/>
              </a:p>
              <a:p>
                <a:pPr algn="ctr"/>
                <a:endParaRPr lang="en-GB" dirty="0"/>
              </a:p>
              <a:p>
                <a:pPr algn="ctr"/>
                <a:endParaRPr lang="en-GB" dirty="0" smtClean="0"/>
              </a:p>
              <a:p>
                <a:pPr algn="ctr"/>
                <a:endParaRPr lang="en-GB" dirty="0"/>
              </a:p>
            </p:txBody>
          </p:sp>
        </p:grpSp>
        <p:sp>
          <p:nvSpPr>
            <p:cNvPr id="56" name="Flowchart: Alternate Process 55"/>
            <p:cNvSpPr/>
            <p:nvPr/>
          </p:nvSpPr>
          <p:spPr>
            <a:xfrm>
              <a:off x="9679963" y="1156658"/>
              <a:ext cx="1907692" cy="1034332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8" name="Title 1"/>
          <p:cNvSpPr txBox="1">
            <a:spLocks/>
          </p:cNvSpPr>
          <p:nvPr/>
        </p:nvSpPr>
        <p:spPr>
          <a:xfrm>
            <a:off x="811180" y="211485"/>
            <a:ext cx="10515600" cy="10302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Sketch window part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272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Sketch window part 2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342545" y="1996308"/>
            <a:ext cx="3657600" cy="2390115"/>
            <a:chOff x="8250621" y="153907"/>
            <a:chExt cx="3657600" cy="2390115"/>
          </a:xfrm>
        </p:grpSpPr>
        <p:grpSp>
          <p:nvGrpSpPr>
            <p:cNvPr id="5" name="Group 4"/>
            <p:cNvGrpSpPr/>
            <p:nvPr/>
          </p:nvGrpSpPr>
          <p:grpSpPr>
            <a:xfrm>
              <a:off x="8250621" y="153907"/>
              <a:ext cx="3657600" cy="2390115"/>
              <a:chOff x="5720281" y="642796"/>
              <a:chExt cx="3657600" cy="2390115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5720281" y="642796"/>
                <a:ext cx="3657600" cy="23901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801789" y="708030"/>
                <a:ext cx="7409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Menu</a:t>
                </a:r>
                <a:endParaRPr lang="en-GB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801790" y="1077362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Schedule</a:t>
                </a:r>
                <a:endParaRPr lang="en-GB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801790" y="1368898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Client</a:t>
                </a:r>
                <a:endParaRPr lang="en-GB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801789" y="1645547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Staff</a:t>
                </a:r>
                <a:endParaRPr lang="en-GB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801789" y="2263713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Shop</a:t>
                </a:r>
                <a:endParaRPr lang="en-GB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5801790" y="2562130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User</a:t>
                </a:r>
                <a:endParaRPr lang="en-GB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801789" y="1965514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Service</a:t>
                </a:r>
                <a:endParaRPr lang="en-GB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971040" y="1077362"/>
                <a:ext cx="2216504" cy="172026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User List</a:t>
                </a:r>
              </a:p>
              <a:p>
                <a:pPr algn="ctr"/>
                <a:endParaRPr lang="en-GB" dirty="0"/>
              </a:p>
              <a:p>
                <a:pPr algn="ctr"/>
                <a:endParaRPr lang="en-GB" dirty="0" smtClean="0"/>
              </a:p>
              <a:p>
                <a:pPr algn="ctr"/>
                <a:endParaRPr lang="en-GB" dirty="0"/>
              </a:p>
              <a:p>
                <a:pPr algn="ctr"/>
                <a:endParaRPr lang="en-GB" dirty="0" smtClean="0"/>
              </a:p>
              <a:p>
                <a:pPr algn="ctr"/>
                <a:endParaRPr lang="en-GB" dirty="0"/>
              </a:p>
            </p:txBody>
          </p:sp>
        </p:grpSp>
        <p:sp>
          <p:nvSpPr>
            <p:cNvPr id="6" name="Flowchart: Alternate Process 5"/>
            <p:cNvSpPr/>
            <p:nvPr/>
          </p:nvSpPr>
          <p:spPr>
            <a:xfrm>
              <a:off x="9679963" y="1156658"/>
              <a:ext cx="1907692" cy="1034332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267200" y="1996307"/>
            <a:ext cx="3657600" cy="2390115"/>
            <a:chOff x="8250621" y="153907"/>
            <a:chExt cx="3657600" cy="2390115"/>
          </a:xfrm>
        </p:grpSpPr>
        <p:grpSp>
          <p:nvGrpSpPr>
            <p:cNvPr id="17" name="Group 16"/>
            <p:cNvGrpSpPr/>
            <p:nvPr/>
          </p:nvGrpSpPr>
          <p:grpSpPr>
            <a:xfrm>
              <a:off x="8250621" y="153907"/>
              <a:ext cx="3657600" cy="2390115"/>
              <a:chOff x="5720281" y="642796"/>
              <a:chExt cx="3657600" cy="2390115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5720281" y="642796"/>
                <a:ext cx="3657600" cy="23901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801789" y="708030"/>
                <a:ext cx="7409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Menu</a:t>
                </a:r>
                <a:endParaRPr lang="en-GB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801790" y="1077362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Schedule</a:t>
                </a:r>
                <a:endParaRPr lang="en-GB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801790" y="1368898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Client</a:t>
                </a:r>
                <a:endParaRPr lang="en-GB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801789" y="1645547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Staff</a:t>
                </a:r>
                <a:endParaRPr lang="en-GB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801789" y="2263713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Shop</a:t>
                </a:r>
                <a:endParaRPr lang="en-GB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801790" y="2562130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User</a:t>
                </a:r>
                <a:endParaRPr lang="en-GB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801789" y="1965514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Service</a:t>
                </a:r>
                <a:endParaRPr lang="en-GB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971040" y="1077362"/>
                <a:ext cx="2216504" cy="172026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Service Per Shop</a:t>
                </a:r>
              </a:p>
              <a:p>
                <a:pPr algn="ctr"/>
                <a:endParaRPr lang="en-GB" dirty="0"/>
              </a:p>
              <a:p>
                <a:pPr algn="ctr"/>
                <a:endParaRPr lang="en-GB" dirty="0" smtClean="0"/>
              </a:p>
              <a:p>
                <a:pPr algn="ctr"/>
                <a:endParaRPr lang="en-GB" dirty="0"/>
              </a:p>
              <a:p>
                <a:pPr algn="ctr"/>
                <a:endParaRPr lang="en-GB" dirty="0" smtClean="0"/>
              </a:p>
              <a:p>
                <a:pPr algn="ctr"/>
                <a:endParaRPr lang="en-GB" dirty="0"/>
              </a:p>
            </p:txBody>
          </p:sp>
        </p:grpSp>
        <p:sp>
          <p:nvSpPr>
            <p:cNvPr id="18" name="Flowchart: Alternate Process 17"/>
            <p:cNvSpPr/>
            <p:nvPr/>
          </p:nvSpPr>
          <p:spPr>
            <a:xfrm>
              <a:off x="9679963" y="1156658"/>
              <a:ext cx="1907692" cy="1034332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191855" y="1996307"/>
            <a:ext cx="3657600" cy="2390115"/>
            <a:chOff x="8250621" y="153907"/>
            <a:chExt cx="3657600" cy="2390115"/>
          </a:xfrm>
        </p:grpSpPr>
        <p:grpSp>
          <p:nvGrpSpPr>
            <p:cNvPr id="29" name="Group 28"/>
            <p:cNvGrpSpPr/>
            <p:nvPr/>
          </p:nvGrpSpPr>
          <p:grpSpPr>
            <a:xfrm>
              <a:off x="8250621" y="153907"/>
              <a:ext cx="3657600" cy="2390115"/>
              <a:chOff x="5720281" y="642796"/>
              <a:chExt cx="3657600" cy="2390115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5720281" y="642796"/>
                <a:ext cx="3657600" cy="23901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801789" y="708030"/>
                <a:ext cx="7409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Menu</a:t>
                </a:r>
                <a:endParaRPr lang="en-GB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801790" y="1077362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Schedule</a:t>
                </a:r>
                <a:endParaRPr lang="en-GB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5801790" y="1368898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Client</a:t>
                </a:r>
                <a:endParaRPr lang="en-GB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5801789" y="1645547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Staff</a:t>
                </a:r>
                <a:endParaRPr lang="en-GB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801789" y="2263713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Shop</a:t>
                </a:r>
                <a:endParaRPr lang="en-GB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801790" y="2562130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User</a:t>
                </a:r>
                <a:endParaRPr lang="en-GB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801789" y="1965514"/>
                <a:ext cx="1087742" cy="235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Service</a:t>
                </a:r>
                <a:endParaRPr lang="en-GB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971040" y="1077362"/>
                <a:ext cx="2216504" cy="172026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Schedule Per Shop</a:t>
                </a:r>
                <a:endParaRPr lang="en-GB" dirty="0"/>
              </a:p>
              <a:p>
                <a:pPr algn="ctr"/>
                <a:endParaRPr lang="en-GB" dirty="0" smtClean="0"/>
              </a:p>
              <a:p>
                <a:pPr algn="ctr"/>
                <a:endParaRPr lang="en-GB" dirty="0"/>
              </a:p>
              <a:p>
                <a:pPr algn="ctr"/>
                <a:endParaRPr lang="en-GB" dirty="0" smtClean="0"/>
              </a:p>
              <a:p>
                <a:pPr algn="ctr"/>
                <a:endParaRPr lang="en-GB" dirty="0"/>
              </a:p>
            </p:txBody>
          </p:sp>
        </p:grpSp>
        <p:sp>
          <p:nvSpPr>
            <p:cNvPr id="30" name="Flowchart: Alternate Process 29"/>
            <p:cNvSpPr/>
            <p:nvPr/>
          </p:nvSpPr>
          <p:spPr>
            <a:xfrm>
              <a:off x="9679963" y="1156658"/>
              <a:ext cx="1907692" cy="1034332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19994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4152" y="2979449"/>
            <a:ext cx="3657600" cy="2390115"/>
            <a:chOff x="5720281" y="642796"/>
            <a:chExt cx="3657600" cy="2390115"/>
          </a:xfrm>
        </p:grpSpPr>
        <p:sp>
          <p:nvSpPr>
            <p:cNvPr id="5" name="Rectangle 4"/>
            <p:cNvSpPr/>
            <p:nvPr/>
          </p:nvSpPr>
          <p:spPr>
            <a:xfrm>
              <a:off x="5720281" y="642796"/>
              <a:ext cx="3657600" cy="23901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01789" y="708030"/>
              <a:ext cx="740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Menu</a:t>
              </a:r>
              <a:endParaRPr lang="en-GB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801790" y="1077362"/>
              <a:ext cx="1087742" cy="2354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Schedule</a:t>
              </a:r>
              <a:endParaRPr lang="en-GB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801790" y="1368898"/>
              <a:ext cx="1087742" cy="2354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Client</a:t>
              </a:r>
              <a:endParaRPr lang="en-GB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01789" y="1645547"/>
              <a:ext cx="1087742" cy="2354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Staff</a:t>
              </a:r>
              <a:endParaRPr lang="en-GB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01789" y="2263713"/>
              <a:ext cx="1087742" cy="2354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Shop</a:t>
              </a:r>
              <a:endParaRPr lang="en-GB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801790" y="2562130"/>
              <a:ext cx="1087742" cy="2354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User</a:t>
              </a:r>
              <a:endParaRPr lang="en-GB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801789" y="1965514"/>
              <a:ext cx="1087742" cy="2354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Service</a:t>
              </a:r>
              <a:endParaRPr lang="en-GB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71040" y="1077362"/>
              <a:ext cx="2216504" cy="172026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Dashboard</a:t>
              </a:r>
              <a:endParaRPr lang="en-GB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252709" y="2995696"/>
            <a:ext cx="3657600" cy="2390115"/>
            <a:chOff x="4252709" y="2259096"/>
            <a:chExt cx="3657600" cy="2390115"/>
          </a:xfrm>
        </p:grpSpPr>
        <p:sp>
          <p:nvSpPr>
            <p:cNvPr id="15" name="Rectangle 14"/>
            <p:cNvSpPr/>
            <p:nvPr/>
          </p:nvSpPr>
          <p:spPr>
            <a:xfrm>
              <a:off x="4252709" y="2259096"/>
              <a:ext cx="3657600" cy="23901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334217" y="2324330"/>
              <a:ext cx="740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Menu</a:t>
              </a:r>
              <a:endParaRPr lang="en-GB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334218" y="2693662"/>
              <a:ext cx="1087742" cy="2354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Schedule</a:t>
              </a:r>
              <a:endParaRPr lang="en-GB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334218" y="2985198"/>
              <a:ext cx="1087742" cy="2354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Client</a:t>
              </a:r>
              <a:endParaRPr lang="en-GB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334217" y="3261847"/>
              <a:ext cx="1087742" cy="2354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Staff</a:t>
              </a:r>
              <a:endParaRPr lang="en-GB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503468" y="2693662"/>
              <a:ext cx="2216504" cy="172026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Dashboard</a:t>
              </a:r>
              <a:endParaRPr lang="en-GB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8231266" y="2979448"/>
            <a:ext cx="3657600" cy="2390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8312774" y="3044682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Menu</a:t>
            </a:r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8312775" y="3414014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Schedule</a:t>
            </a:r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8312775" y="3705550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Client</a:t>
            </a:r>
            <a:endParaRPr lang="en-GB" dirty="0"/>
          </a:p>
        </p:txBody>
      </p:sp>
      <p:sp>
        <p:nvSpPr>
          <p:cNvPr id="33" name="Rectangle 32"/>
          <p:cNvSpPr/>
          <p:nvPr/>
        </p:nvSpPr>
        <p:spPr>
          <a:xfrm>
            <a:off x="9482025" y="3414014"/>
            <a:ext cx="2216504" cy="17202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Dashboard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1197095" y="2120609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Admin Menu</a:t>
            </a:r>
            <a:endParaRPr lang="en-GB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5023046" y="2120609"/>
            <a:ext cx="2116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Manager Menu</a:t>
            </a:r>
            <a:endParaRPr lang="en-GB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9273633" y="2120609"/>
            <a:ext cx="1572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User Menu</a:t>
            </a:r>
            <a:endParaRPr lang="en-GB" sz="2400" dirty="0"/>
          </a:p>
        </p:txBody>
      </p: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823709" y="187528"/>
            <a:ext cx="10515600" cy="1325563"/>
          </a:xfrm>
        </p:spPr>
        <p:txBody>
          <a:bodyPr/>
          <a:lstStyle/>
          <a:p>
            <a:r>
              <a:rPr lang="en-GB" dirty="0" smtClean="0"/>
              <a:t>Sketch window part </a:t>
            </a:r>
            <a:r>
              <a:rPr lang="en-US" altLang="zh-CN" dirty="0" smtClean="0"/>
              <a:t>3</a:t>
            </a:r>
            <a:br>
              <a:rPr lang="en-US" altLang="zh-CN" dirty="0" smtClean="0"/>
            </a:br>
            <a:r>
              <a:rPr lang="en-US" altLang="zh-CN" dirty="0" smtClean="0"/>
              <a:t>User role </a:t>
            </a:r>
            <a:r>
              <a:rPr lang="en-GB" altLang="zh-CN" dirty="0" smtClean="0"/>
              <a:t>permission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0782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741" y="311030"/>
            <a:ext cx="10515600" cy="824960"/>
          </a:xfrm>
        </p:spPr>
        <p:txBody>
          <a:bodyPr/>
          <a:lstStyle/>
          <a:p>
            <a:r>
              <a:rPr lang="en-GB" dirty="0" smtClean="0"/>
              <a:t>Shop </a:t>
            </a:r>
            <a:r>
              <a:rPr lang="en-GB" dirty="0" smtClean="0"/>
              <a:t>Management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42545" y="1690688"/>
            <a:ext cx="3657600" cy="2390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24053" y="1755922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Menu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424054" y="2125254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Schedule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424054" y="2416790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Client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424053" y="2693439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Staff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424053" y="3311605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Shop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424054" y="3610022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User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424053" y="3013406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Service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1593304" y="2125254"/>
            <a:ext cx="2216504" cy="17202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Shop</a:t>
            </a:r>
            <a:r>
              <a:rPr lang="en-GB" dirty="0" smtClean="0"/>
              <a:t> </a:t>
            </a:r>
            <a:r>
              <a:rPr lang="en-GB" dirty="0" smtClean="0"/>
              <a:t>List</a:t>
            </a:r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</p:txBody>
      </p:sp>
      <p:sp>
        <p:nvSpPr>
          <p:cNvPr id="6" name="Flowchart: Alternate Process 5"/>
          <p:cNvSpPr/>
          <p:nvPr/>
        </p:nvSpPr>
        <p:spPr>
          <a:xfrm>
            <a:off x="1771887" y="2693439"/>
            <a:ext cx="1907692" cy="103433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1771886" y="2442392"/>
            <a:ext cx="1554637" cy="2098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Add New </a:t>
            </a:r>
            <a:r>
              <a:rPr lang="en-GB" dirty="0" smtClean="0"/>
              <a:t>Shop</a:t>
            </a:r>
            <a:endParaRPr lang="en-GB" dirty="0"/>
          </a:p>
        </p:txBody>
      </p:sp>
      <p:sp>
        <p:nvSpPr>
          <p:cNvPr id="42" name="Rectangle 41"/>
          <p:cNvSpPr/>
          <p:nvPr/>
        </p:nvSpPr>
        <p:spPr>
          <a:xfrm>
            <a:off x="2978934" y="2848833"/>
            <a:ext cx="617362" cy="2380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Edit</a:t>
            </a:r>
            <a:endParaRPr lang="en-GB" dirty="0"/>
          </a:p>
        </p:txBody>
      </p:sp>
      <p:sp>
        <p:nvSpPr>
          <p:cNvPr id="43" name="Rectangle 42"/>
          <p:cNvSpPr/>
          <p:nvPr/>
        </p:nvSpPr>
        <p:spPr>
          <a:xfrm>
            <a:off x="4211828" y="1690687"/>
            <a:ext cx="3657600" cy="4252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4328562" y="1750860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Add </a:t>
            </a:r>
            <a:r>
              <a:rPr lang="en-GB" dirty="0" smtClean="0"/>
              <a:t>Shop</a:t>
            </a:r>
            <a:endParaRPr lang="en-GB" dirty="0"/>
          </a:p>
        </p:txBody>
      </p:sp>
      <p:sp>
        <p:nvSpPr>
          <p:cNvPr id="46" name="Rectangle 45"/>
          <p:cNvSpPr/>
          <p:nvPr/>
        </p:nvSpPr>
        <p:spPr>
          <a:xfrm>
            <a:off x="4954543" y="2544195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Description</a:t>
            </a:r>
            <a:endParaRPr lang="en-GB" dirty="0"/>
          </a:p>
        </p:txBody>
      </p:sp>
      <p:sp>
        <p:nvSpPr>
          <p:cNvPr id="48" name="Rectangle 47"/>
          <p:cNvSpPr/>
          <p:nvPr/>
        </p:nvSpPr>
        <p:spPr>
          <a:xfrm>
            <a:off x="4954544" y="2180365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Shop </a:t>
            </a:r>
            <a:r>
              <a:rPr lang="en-GB" dirty="0" smtClean="0"/>
              <a:t>name</a:t>
            </a:r>
            <a:endParaRPr lang="en-GB" dirty="0"/>
          </a:p>
        </p:txBody>
      </p:sp>
      <p:sp>
        <p:nvSpPr>
          <p:cNvPr id="49" name="Rectangle 48"/>
          <p:cNvSpPr/>
          <p:nvPr/>
        </p:nvSpPr>
        <p:spPr>
          <a:xfrm>
            <a:off x="4954543" y="2933844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Location</a:t>
            </a:r>
            <a:endParaRPr lang="en-GB" dirty="0"/>
          </a:p>
        </p:txBody>
      </p:sp>
      <p:sp>
        <p:nvSpPr>
          <p:cNvPr id="50" name="Rectangle 49"/>
          <p:cNvSpPr/>
          <p:nvPr/>
        </p:nvSpPr>
        <p:spPr>
          <a:xfrm>
            <a:off x="6255131" y="4876042"/>
            <a:ext cx="863192" cy="192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Create</a:t>
            </a:r>
            <a:endParaRPr lang="en-GB" dirty="0"/>
          </a:p>
        </p:txBody>
      </p:sp>
      <p:sp>
        <p:nvSpPr>
          <p:cNvPr id="51" name="Rectangle 50"/>
          <p:cNvSpPr/>
          <p:nvPr/>
        </p:nvSpPr>
        <p:spPr>
          <a:xfrm>
            <a:off x="4982520" y="4870570"/>
            <a:ext cx="863192" cy="192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Cancel</a:t>
            </a:r>
            <a:endParaRPr lang="en-GB" dirty="0"/>
          </a:p>
        </p:txBody>
      </p:sp>
      <p:sp>
        <p:nvSpPr>
          <p:cNvPr id="61" name="Rectangle 60"/>
          <p:cNvSpPr/>
          <p:nvPr/>
        </p:nvSpPr>
        <p:spPr>
          <a:xfrm>
            <a:off x="4954543" y="3323057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Open Time Start</a:t>
            </a:r>
            <a:endParaRPr lang="en-GB" dirty="0"/>
          </a:p>
        </p:txBody>
      </p:sp>
      <p:sp>
        <p:nvSpPr>
          <p:cNvPr id="31" name="Rectangle 30"/>
          <p:cNvSpPr/>
          <p:nvPr/>
        </p:nvSpPr>
        <p:spPr>
          <a:xfrm>
            <a:off x="4954542" y="3730993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Open Time End</a:t>
            </a:r>
            <a:endParaRPr lang="en-GB" dirty="0"/>
          </a:p>
        </p:txBody>
      </p:sp>
      <p:sp>
        <p:nvSpPr>
          <p:cNvPr id="33" name="Rectangle 32"/>
          <p:cNvSpPr/>
          <p:nvPr/>
        </p:nvSpPr>
        <p:spPr>
          <a:xfrm>
            <a:off x="8166573" y="1708513"/>
            <a:ext cx="3657600" cy="4252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8283307" y="1768686"/>
            <a:ext cx="1069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Edit</a:t>
            </a:r>
            <a:r>
              <a:rPr lang="en-GB" dirty="0" smtClean="0"/>
              <a:t> Shop</a:t>
            </a:r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8909288" y="2904921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Description</a:t>
            </a:r>
            <a:endParaRPr lang="en-GB" dirty="0"/>
          </a:p>
        </p:txBody>
      </p:sp>
      <p:sp>
        <p:nvSpPr>
          <p:cNvPr id="36" name="Rectangle 35"/>
          <p:cNvSpPr/>
          <p:nvPr/>
        </p:nvSpPr>
        <p:spPr>
          <a:xfrm>
            <a:off x="8909289" y="2541091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Shop </a:t>
            </a:r>
            <a:r>
              <a:rPr lang="en-GB" dirty="0" smtClean="0"/>
              <a:t>name</a:t>
            </a:r>
            <a:endParaRPr lang="en-GB" dirty="0"/>
          </a:p>
        </p:txBody>
      </p:sp>
      <p:sp>
        <p:nvSpPr>
          <p:cNvPr id="37" name="Rectangle 36"/>
          <p:cNvSpPr/>
          <p:nvPr/>
        </p:nvSpPr>
        <p:spPr>
          <a:xfrm>
            <a:off x="8909288" y="3294570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Location</a:t>
            </a:r>
            <a:endParaRPr lang="en-GB" dirty="0"/>
          </a:p>
        </p:txBody>
      </p:sp>
      <p:sp>
        <p:nvSpPr>
          <p:cNvPr id="38" name="Rectangle 37"/>
          <p:cNvSpPr/>
          <p:nvPr/>
        </p:nvSpPr>
        <p:spPr>
          <a:xfrm>
            <a:off x="10172700" y="4893868"/>
            <a:ext cx="900368" cy="192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Update</a:t>
            </a:r>
            <a:endParaRPr lang="en-GB" dirty="0"/>
          </a:p>
        </p:txBody>
      </p:sp>
      <p:sp>
        <p:nvSpPr>
          <p:cNvPr id="39" name="Rectangle 38"/>
          <p:cNvSpPr/>
          <p:nvPr/>
        </p:nvSpPr>
        <p:spPr>
          <a:xfrm>
            <a:off x="8980664" y="4893868"/>
            <a:ext cx="863192" cy="192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Cancel</a:t>
            </a:r>
            <a:endParaRPr lang="en-GB" dirty="0"/>
          </a:p>
        </p:txBody>
      </p:sp>
      <p:sp>
        <p:nvSpPr>
          <p:cNvPr id="40" name="Rectangle 39"/>
          <p:cNvSpPr/>
          <p:nvPr/>
        </p:nvSpPr>
        <p:spPr>
          <a:xfrm>
            <a:off x="8909288" y="3683783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Open Time Start</a:t>
            </a:r>
            <a:endParaRPr lang="en-GB" dirty="0"/>
          </a:p>
        </p:txBody>
      </p:sp>
      <p:sp>
        <p:nvSpPr>
          <p:cNvPr id="45" name="Rectangle 44"/>
          <p:cNvSpPr/>
          <p:nvPr/>
        </p:nvSpPr>
        <p:spPr>
          <a:xfrm>
            <a:off x="8909287" y="4091719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Open Time End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8861211" y="2154888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Shop Id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0422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741" y="311030"/>
            <a:ext cx="10515600" cy="824960"/>
          </a:xfrm>
        </p:spPr>
        <p:txBody>
          <a:bodyPr/>
          <a:lstStyle/>
          <a:p>
            <a:r>
              <a:rPr lang="en-GB" dirty="0" smtClean="0"/>
              <a:t>User Management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42545" y="1690688"/>
            <a:ext cx="3657600" cy="2390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24053" y="1755922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Menu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424054" y="2125254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Schedule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424054" y="2416790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Client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424053" y="2693439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Staff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424053" y="3311605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Shop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424054" y="3610022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User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424053" y="3013406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Service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1593304" y="2125254"/>
            <a:ext cx="2216504" cy="17202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User List</a:t>
            </a:r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</p:txBody>
      </p:sp>
      <p:sp>
        <p:nvSpPr>
          <p:cNvPr id="6" name="Flowchart: Alternate Process 5"/>
          <p:cNvSpPr/>
          <p:nvPr/>
        </p:nvSpPr>
        <p:spPr>
          <a:xfrm>
            <a:off x="1771887" y="2693439"/>
            <a:ext cx="1907692" cy="103433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1771886" y="2442392"/>
            <a:ext cx="1554637" cy="2098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Add New User</a:t>
            </a:r>
            <a:endParaRPr lang="en-GB" dirty="0"/>
          </a:p>
        </p:txBody>
      </p:sp>
      <p:sp>
        <p:nvSpPr>
          <p:cNvPr id="42" name="Rectangle 41"/>
          <p:cNvSpPr/>
          <p:nvPr/>
        </p:nvSpPr>
        <p:spPr>
          <a:xfrm>
            <a:off x="2978934" y="2848833"/>
            <a:ext cx="617362" cy="2380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Edit</a:t>
            </a:r>
            <a:endParaRPr lang="en-GB" dirty="0"/>
          </a:p>
        </p:txBody>
      </p:sp>
      <p:sp>
        <p:nvSpPr>
          <p:cNvPr id="43" name="Rectangle 42"/>
          <p:cNvSpPr/>
          <p:nvPr/>
        </p:nvSpPr>
        <p:spPr>
          <a:xfrm>
            <a:off x="4373263" y="1690687"/>
            <a:ext cx="3657600" cy="2390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4489997" y="1750860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Add User</a:t>
            </a:r>
            <a:endParaRPr lang="en-GB" dirty="0"/>
          </a:p>
        </p:txBody>
      </p:sp>
      <p:sp>
        <p:nvSpPr>
          <p:cNvPr id="46" name="Rectangle 45"/>
          <p:cNvSpPr/>
          <p:nvPr/>
        </p:nvSpPr>
        <p:spPr>
          <a:xfrm>
            <a:off x="5115978" y="2544195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Email</a:t>
            </a:r>
            <a:endParaRPr lang="en-GB" dirty="0"/>
          </a:p>
        </p:txBody>
      </p:sp>
      <p:sp>
        <p:nvSpPr>
          <p:cNvPr id="48" name="Rectangle 47"/>
          <p:cNvSpPr/>
          <p:nvPr/>
        </p:nvSpPr>
        <p:spPr>
          <a:xfrm>
            <a:off x="5115979" y="2180365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User name</a:t>
            </a:r>
            <a:endParaRPr lang="en-GB" dirty="0"/>
          </a:p>
        </p:txBody>
      </p:sp>
      <p:sp>
        <p:nvSpPr>
          <p:cNvPr id="49" name="Rectangle 48"/>
          <p:cNvSpPr/>
          <p:nvPr/>
        </p:nvSpPr>
        <p:spPr>
          <a:xfrm>
            <a:off x="5115978" y="2933844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Password</a:t>
            </a:r>
            <a:endParaRPr lang="en-GB" dirty="0"/>
          </a:p>
        </p:txBody>
      </p:sp>
      <p:sp>
        <p:nvSpPr>
          <p:cNvPr id="50" name="Rectangle 49"/>
          <p:cNvSpPr/>
          <p:nvPr/>
        </p:nvSpPr>
        <p:spPr>
          <a:xfrm>
            <a:off x="6416565" y="3727771"/>
            <a:ext cx="863192" cy="192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Create</a:t>
            </a:r>
            <a:endParaRPr lang="en-GB" dirty="0"/>
          </a:p>
        </p:txBody>
      </p:sp>
      <p:sp>
        <p:nvSpPr>
          <p:cNvPr id="51" name="Rectangle 50"/>
          <p:cNvSpPr/>
          <p:nvPr/>
        </p:nvSpPr>
        <p:spPr>
          <a:xfrm>
            <a:off x="5115978" y="3718114"/>
            <a:ext cx="863192" cy="192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Cancel</a:t>
            </a:r>
            <a:endParaRPr lang="en-GB" dirty="0"/>
          </a:p>
        </p:txBody>
      </p:sp>
      <p:grpSp>
        <p:nvGrpSpPr>
          <p:cNvPr id="60" name="Group 59"/>
          <p:cNvGrpSpPr/>
          <p:nvPr/>
        </p:nvGrpSpPr>
        <p:grpSpPr>
          <a:xfrm>
            <a:off x="8276802" y="1690687"/>
            <a:ext cx="3657600" cy="2390115"/>
            <a:chOff x="8276802" y="1690687"/>
            <a:chExt cx="3657600" cy="2390115"/>
          </a:xfrm>
        </p:grpSpPr>
        <p:sp>
          <p:nvSpPr>
            <p:cNvPr id="52" name="Rectangle 51"/>
            <p:cNvSpPr/>
            <p:nvPr/>
          </p:nvSpPr>
          <p:spPr>
            <a:xfrm>
              <a:off x="8276802" y="1690687"/>
              <a:ext cx="3657600" cy="23901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393536" y="1750860"/>
              <a:ext cx="10308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Edit User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9019518" y="2831530"/>
              <a:ext cx="2163779" cy="32592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Email</a:t>
              </a:r>
              <a:endParaRPr lang="en-GB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9019519" y="2467700"/>
              <a:ext cx="2163779" cy="32592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User name</a:t>
              </a:r>
              <a:endParaRPr lang="en-GB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9019518" y="3221179"/>
              <a:ext cx="2163779" cy="32592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Password</a:t>
              </a:r>
              <a:endParaRPr lang="en-GB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188246" y="3694942"/>
              <a:ext cx="995051" cy="19270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Update</a:t>
              </a:r>
              <a:endParaRPr lang="en-GB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9054974" y="3694942"/>
              <a:ext cx="863192" cy="19270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Cancel</a:t>
              </a:r>
              <a:endParaRPr lang="en-GB" dirty="0"/>
            </a:p>
          </p:txBody>
        </p:sp>
      </p:grpSp>
      <p:sp>
        <p:nvSpPr>
          <p:cNvPr id="61" name="Rectangle 60"/>
          <p:cNvSpPr/>
          <p:nvPr/>
        </p:nvSpPr>
        <p:spPr>
          <a:xfrm>
            <a:off x="5115978" y="3323057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Confirm Password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8972111" y="2149463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User Id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8535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78741" y="311030"/>
            <a:ext cx="10515600" cy="824960"/>
          </a:xfrm>
        </p:spPr>
        <p:txBody>
          <a:bodyPr/>
          <a:lstStyle/>
          <a:p>
            <a:r>
              <a:rPr lang="en-GB" dirty="0" smtClean="0"/>
              <a:t>Service Management Part 1</a:t>
            </a:r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266345" y="4129088"/>
            <a:ext cx="3657600" cy="2390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347853" y="4194322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Menu</a:t>
            </a:r>
            <a:endParaRPr lang="en-GB" dirty="0"/>
          </a:p>
        </p:txBody>
      </p:sp>
      <p:sp>
        <p:nvSpPr>
          <p:cNvPr id="30" name="Rectangle 29"/>
          <p:cNvSpPr/>
          <p:nvPr/>
        </p:nvSpPr>
        <p:spPr>
          <a:xfrm>
            <a:off x="347854" y="4563654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Schedule</a:t>
            </a:r>
            <a:endParaRPr lang="en-GB" dirty="0"/>
          </a:p>
        </p:txBody>
      </p:sp>
      <p:sp>
        <p:nvSpPr>
          <p:cNvPr id="31" name="Rectangle 30"/>
          <p:cNvSpPr/>
          <p:nvPr/>
        </p:nvSpPr>
        <p:spPr>
          <a:xfrm>
            <a:off x="347854" y="4855190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Client</a:t>
            </a:r>
            <a:endParaRPr lang="en-GB" dirty="0"/>
          </a:p>
        </p:txBody>
      </p:sp>
      <p:sp>
        <p:nvSpPr>
          <p:cNvPr id="32" name="Rectangle 31"/>
          <p:cNvSpPr/>
          <p:nvPr/>
        </p:nvSpPr>
        <p:spPr>
          <a:xfrm>
            <a:off x="347853" y="5131839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Staff</a:t>
            </a:r>
            <a:endParaRPr lang="en-GB" dirty="0"/>
          </a:p>
        </p:txBody>
      </p:sp>
      <p:sp>
        <p:nvSpPr>
          <p:cNvPr id="33" name="Rectangle 32"/>
          <p:cNvSpPr/>
          <p:nvPr/>
        </p:nvSpPr>
        <p:spPr>
          <a:xfrm>
            <a:off x="347853" y="5750005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Shop</a:t>
            </a:r>
            <a:endParaRPr lang="en-GB" dirty="0"/>
          </a:p>
        </p:txBody>
      </p:sp>
      <p:sp>
        <p:nvSpPr>
          <p:cNvPr id="34" name="Rectangle 33"/>
          <p:cNvSpPr/>
          <p:nvPr/>
        </p:nvSpPr>
        <p:spPr>
          <a:xfrm>
            <a:off x="347854" y="6048422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User</a:t>
            </a:r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347853" y="5451806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Service</a:t>
            </a:r>
            <a:endParaRPr lang="en-GB" dirty="0"/>
          </a:p>
        </p:txBody>
      </p:sp>
      <p:sp>
        <p:nvSpPr>
          <p:cNvPr id="36" name="Rectangle 35"/>
          <p:cNvSpPr/>
          <p:nvPr/>
        </p:nvSpPr>
        <p:spPr>
          <a:xfrm>
            <a:off x="1517104" y="4563654"/>
            <a:ext cx="2216504" cy="17202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</a:t>
            </a:r>
            <a:r>
              <a:rPr lang="en-GB" dirty="0" smtClean="0"/>
              <a:t> </a:t>
            </a:r>
            <a:r>
              <a:rPr lang="en-GB" dirty="0" smtClean="0"/>
              <a:t>List</a:t>
            </a:r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</p:txBody>
      </p:sp>
      <p:sp>
        <p:nvSpPr>
          <p:cNvPr id="37" name="Flowchart: Alternate Process 36"/>
          <p:cNvSpPr/>
          <p:nvPr/>
        </p:nvSpPr>
        <p:spPr>
          <a:xfrm>
            <a:off x="1695687" y="5131839"/>
            <a:ext cx="1907692" cy="103433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1695686" y="4880792"/>
            <a:ext cx="1554637" cy="2098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Modify</a:t>
            </a:r>
            <a:endParaRPr lang="en-GB" dirty="0"/>
          </a:p>
        </p:txBody>
      </p:sp>
      <p:sp>
        <p:nvSpPr>
          <p:cNvPr id="52" name="Rectangle 51"/>
          <p:cNvSpPr/>
          <p:nvPr/>
        </p:nvSpPr>
        <p:spPr>
          <a:xfrm>
            <a:off x="1517104" y="4243111"/>
            <a:ext cx="1554637" cy="2098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Shop</a:t>
            </a:r>
            <a:endParaRPr lang="en-GB" dirty="0"/>
          </a:p>
        </p:txBody>
      </p:sp>
      <p:sp>
        <p:nvSpPr>
          <p:cNvPr id="53" name="Rectangle 52"/>
          <p:cNvSpPr/>
          <p:nvPr/>
        </p:nvSpPr>
        <p:spPr>
          <a:xfrm>
            <a:off x="266345" y="1398431"/>
            <a:ext cx="3657600" cy="2390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/>
          <p:cNvSpPr txBox="1"/>
          <p:nvPr/>
        </p:nvSpPr>
        <p:spPr>
          <a:xfrm>
            <a:off x="347853" y="1463665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Menu</a:t>
            </a:r>
            <a:endParaRPr lang="en-GB" dirty="0"/>
          </a:p>
        </p:txBody>
      </p:sp>
      <p:sp>
        <p:nvSpPr>
          <p:cNvPr id="55" name="Rectangle 54"/>
          <p:cNvSpPr/>
          <p:nvPr/>
        </p:nvSpPr>
        <p:spPr>
          <a:xfrm>
            <a:off x="347854" y="1832997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Schedule</a:t>
            </a:r>
            <a:endParaRPr lang="en-GB" dirty="0"/>
          </a:p>
        </p:txBody>
      </p:sp>
      <p:sp>
        <p:nvSpPr>
          <p:cNvPr id="56" name="Rectangle 55"/>
          <p:cNvSpPr/>
          <p:nvPr/>
        </p:nvSpPr>
        <p:spPr>
          <a:xfrm>
            <a:off x="347854" y="2124533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Client</a:t>
            </a:r>
            <a:endParaRPr lang="en-GB" dirty="0"/>
          </a:p>
        </p:txBody>
      </p:sp>
      <p:sp>
        <p:nvSpPr>
          <p:cNvPr id="57" name="Rectangle 56"/>
          <p:cNvSpPr/>
          <p:nvPr/>
        </p:nvSpPr>
        <p:spPr>
          <a:xfrm>
            <a:off x="347853" y="2401182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Staff</a:t>
            </a:r>
            <a:endParaRPr lang="en-GB" dirty="0"/>
          </a:p>
        </p:txBody>
      </p:sp>
      <p:sp>
        <p:nvSpPr>
          <p:cNvPr id="58" name="Rectangle 57"/>
          <p:cNvSpPr/>
          <p:nvPr/>
        </p:nvSpPr>
        <p:spPr>
          <a:xfrm>
            <a:off x="347853" y="3019348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Shop</a:t>
            </a:r>
            <a:endParaRPr lang="en-GB" dirty="0"/>
          </a:p>
        </p:txBody>
      </p:sp>
      <p:sp>
        <p:nvSpPr>
          <p:cNvPr id="59" name="Rectangle 58"/>
          <p:cNvSpPr/>
          <p:nvPr/>
        </p:nvSpPr>
        <p:spPr>
          <a:xfrm>
            <a:off x="347854" y="3317765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User</a:t>
            </a:r>
            <a:endParaRPr lang="en-GB" dirty="0"/>
          </a:p>
        </p:txBody>
      </p:sp>
      <p:sp>
        <p:nvSpPr>
          <p:cNvPr id="60" name="Rectangle 59"/>
          <p:cNvSpPr/>
          <p:nvPr/>
        </p:nvSpPr>
        <p:spPr>
          <a:xfrm>
            <a:off x="347853" y="2721149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Service</a:t>
            </a:r>
            <a:endParaRPr lang="en-GB" dirty="0"/>
          </a:p>
        </p:txBody>
      </p:sp>
      <p:sp>
        <p:nvSpPr>
          <p:cNvPr id="61" name="Rectangle 60"/>
          <p:cNvSpPr/>
          <p:nvPr/>
        </p:nvSpPr>
        <p:spPr>
          <a:xfrm>
            <a:off x="1517104" y="1832997"/>
            <a:ext cx="2216504" cy="17202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Treatment</a:t>
            </a:r>
            <a:r>
              <a:rPr lang="en-GB" dirty="0" smtClean="0"/>
              <a:t> </a:t>
            </a:r>
            <a:r>
              <a:rPr lang="en-GB" dirty="0" smtClean="0"/>
              <a:t>List</a:t>
            </a:r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</p:txBody>
      </p:sp>
      <p:sp>
        <p:nvSpPr>
          <p:cNvPr id="62" name="Flowchart: Alternate Process 61"/>
          <p:cNvSpPr/>
          <p:nvPr/>
        </p:nvSpPr>
        <p:spPr>
          <a:xfrm>
            <a:off x="1695687" y="2401182"/>
            <a:ext cx="1907692" cy="103433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/>
          <p:cNvSpPr/>
          <p:nvPr/>
        </p:nvSpPr>
        <p:spPr>
          <a:xfrm>
            <a:off x="1695686" y="2124533"/>
            <a:ext cx="1824410" cy="2355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Add New </a:t>
            </a:r>
            <a:r>
              <a:rPr lang="en-US" altLang="zh-CN" sz="1400" dirty="0" smtClean="0"/>
              <a:t>Treatment</a:t>
            </a:r>
            <a:endParaRPr lang="en-GB" sz="1400" dirty="0"/>
          </a:p>
        </p:txBody>
      </p:sp>
      <p:sp>
        <p:nvSpPr>
          <p:cNvPr id="64" name="Rectangle 63"/>
          <p:cNvSpPr/>
          <p:nvPr/>
        </p:nvSpPr>
        <p:spPr>
          <a:xfrm>
            <a:off x="2902734" y="2556576"/>
            <a:ext cx="617362" cy="2380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Edit</a:t>
            </a:r>
            <a:endParaRPr lang="en-GB" dirty="0"/>
          </a:p>
        </p:txBody>
      </p:sp>
      <p:grpSp>
        <p:nvGrpSpPr>
          <p:cNvPr id="82" name="Group 81"/>
          <p:cNvGrpSpPr/>
          <p:nvPr/>
        </p:nvGrpSpPr>
        <p:grpSpPr>
          <a:xfrm>
            <a:off x="4145049" y="1398430"/>
            <a:ext cx="3657600" cy="2390115"/>
            <a:chOff x="4102527" y="1361518"/>
            <a:chExt cx="3657600" cy="2390115"/>
          </a:xfrm>
        </p:grpSpPr>
        <p:sp>
          <p:nvSpPr>
            <p:cNvPr id="74" name="Rectangle 73"/>
            <p:cNvSpPr/>
            <p:nvPr/>
          </p:nvSpPr>
          <p:spPr>
            <a:xfrm>
              <a:off x="4102527" y="1361518"/>
              <a:ext cx="3657600" cy="23901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219261" y="1421691"/>
              <a:ext cx="1586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Add </a:t>
              </a:r>
              <a:r>
                <a:rPr lang="en-US" altLang="zh-CN" dirty="0"/>
                <a:t>Treatment</a:t>
              </a:r>
              <a:endParaRPr lang="en-GB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845242" y="2215026"/>
              <a:ext cx="2163779" cy="32592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Description</a:t>
              </a:r>
              <a:endParaRPr lang="en-GB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845243" y="1851196"/>
              <a:ext cx="2163779" cy="32592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Treatment</a:t>
              </a:r>
              <a:r>
                <a:rPr lang="en-GB" dirty="0" smtClean="0"/>
                <a:t> </a:t>
              </a:r>
              <a:r>
                <a:rPr lang="en-GB" dirty="0" smtClean="0"/>
                <a:t>name</a:t>
              </a:r>
              <a:endParaRPr lang="en-GB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845242" y="2604675"/>
              <a:ext cx="2163779" cy="32592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Time Duration</a:t>
              </a:r>
              <a:endParaRPr lang="en-GB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145830" y="3365773"/>
              <a:ext cx="863192" cy="19270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Create</a:t>
              </a:r>
              <a:endParaRPr lang="en-GB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878836" y="3365773"/>
              <a:ext cx="863192" cy="19270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Cancel</a:t>
              </a:r>
              <a:endParaRPr lang="en-GB" dirty="0"/>
            </a:p>
          </p:txBody>
        </p:sp>
      </p:grpSp>
      <p:sp>
        <p:nvSpPr>
          <p:cNvPr id="83" name="Rectangle 82"/>
          <p:cNvSpPr/>
          <p:nvPr/>
        </p:nvSpPr>
        <p:spPr>
          <a:xfrm>
            <a:off x="8057273" y="1398430"/>
            <a:ext cx="3657600" cy="2390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TextBox 83"/>
          <p:cNvSpPr txBox="1"/>
          <p:nvPr/>
        </p:nvSpPr>
        <p:spPr>
          <a:xfrm>
            <a:off x="8174007" y="1458603"/>
            <a:ext cx="1570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Edit</a:t>
            </a:r>
            <a:r>
              <a:rPr lang="en-GB" dirty="0" smtClean="0"/>
              <a:t> </a:t>
            </a:r>
            <a:r>
              <a:rPr lang="en-US" altLang="zh-CN" dirty="0"/>
              <a:t>Treatment</a:t>
            </a:r>
            <a:endParaRPr lang="en-GB" dirty="0"/>
          </a:p>
        </p:txBody>
      </p:sp>
      <p:sp>
        <p:nvSpPr>
          <p:cNvPr id="85" name="Rectangle 84"/>
          <p:cNvSpPr/>
          <p:nvPr/>
        </p:nvSpPr>
        <p:spPr>
          <a:xfrm>
            <a:off x="8799988" y="2569438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Description</a:t>
            </a:r>
            <a:endParaRPr lang="en-GB" dirty="0"/>
          </a:p>
        </p:txBody>
      </p:sp>
      <p:sp>
        <p:nvSpPr>
          <p:cNvPr id="86" name="Rectangle 85"/>
          <p:cNvSpPr/>
          <p:nvPr/>
        </p:nvSpPr>
        <p:spPr>
          <a:xfrm>
            <a:off x="8799989" y="2205608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Treatment</a:t>
            </a:r>
            <a:r>
              <a:rPr lang="en-GB" dirty="0" smtClean="0"/>
              <a:t> </a:t>
            </a:r>
            <a:r>
              <a:rPr lang="en-GB" dirty="0" smtClean="0"/>
              <a:t>name</a:t>
            </a:r>
            <a:endParaRPr lang="en-GB" dirty="0"/>
          </a:p>
        </p:txBody>
      </p:sp>
      <p:sp>
        <p:nvSpPr>
          <p:cNvPr id="87" name="Rectangle 86"/>
          <p:cNvSpPr/>
          <p:nvPr/>
        </p:nvSpPr>
        <p:spPr>
          <a:xfrm>
            <a:off x="8799988" y="2959087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Time Duration</a:t>
            </a:r>
            <a:endParaRPr lang="en-GB" dirty="0"/>
          </a:p>
        </p:txBody>
      </p:sp>
      <p:sp>
        <p:nvSpPr>
          <p:cNvPr id="88" name="Rectangle 87"/>
          <p:cNvSpPr/>
          <p:nvPr/>
        </p:nvSpPr>
        <p:spPr>
          <a:xfrm>
            <a:off x="9982694" y="3402685"/>
            <a:ext cx="981074" cy="192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Update</a:t>
            </a:r>
            <a:endParaRPr lang="en-GB" dirty="0"/>
          </a:p>
        </p:txBody>
      </p:sp>
      <p:sp>
        <p:nvSpPr>
          <p:cNvPr id="89" name="Rectangle 88"/>
          <p:cNvSpPr/>
          <p:nvPr/>
        </p:nvSpPr>
        <p:spPr>
          <a:xfrm>
            <a:off x="8864878" y="3403928"/>
            <a:ext cx="863192" cy="192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Cancel</a:t>
            </a:r>
            <a:endParaRPr lang="en-GB" dirty="0"/>
          </a:p>
        </p:txBody>
      </p:sp>
      <p:sp>
        <p:nvSpPr>
          <p:cNvPr id="90" name="TextBox 89"/>
          <p:cNvSpPr txBox="1"/>
          <p:nvPr/>
        </p:nvSpPr>
        <p:spPr>
          <a:xfrm>
            <a:off x="8799988" y="1795081"/>
            <a:ext cx="1389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Treatment Id</a:t>
            </a:r>
            <a:endParaRPr lang="en-GB" dirty="0"/>
          </a:p>
        </p:txBody>
      </p:sp>
      <p:sp>
        <p:nvSpPr>
          <p:cNvPr id="91" name="Rectangle 90"/>
          <p:cNvSpPr/>
          <p:nvPr/>
        </p:nvSpPr>
        <p:spPr>
          <a:xfrm>
            <a:off x="4161951" y="4129088"/>
            <a:ext cx="3657600" cy="2390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TextBox 91"/>
          <p:cNvSpPr txBox="1"/>
          <p:nvPr/>
        </p:nvSpPr>
        <p:spPr>
          <a:xfrm>
            <a:off x="4243459" y="4194322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Menu</a:t>
            </a:r>
            <a:endParaRPr lang="en-GB" dirty="0"/>
          </a:p>
        </p:txBody>
      </p:sp>
      <p:sp>
        <p:nvSpPr>
          <p:cNvPr id="93" name="Rectangle 92"/>
          <p:cNvSpPr/>
          <p:nvPr/>
        </p:nvSpPr>
        <p:spPr>
          <a:xfrm>
            <a:off x="4243460" y="4563654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Schedule</a:t>
            </a:r>
            <a:endParaRPr lang="en-GB" dirty="0"/>
          </a:p>
        </p:txBody>
      </p:sp>
      <p:sp>
        <p:nvSpPr>
          <p:cNvPr id="94" name="Rectangle 93"/>
          <p:cNvSpPr/>
          <p:nvPr/>
        </p:nvSpPr>
        <p:spPr>
          <a:xfrm>
            <a:off x="4243460" y="4855190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Client</a:t>
            </a:r>
            <a:endParaRPr lang="en-GB" dirty="0"/>
          </a:p>
        </p:txBody>
      </p:sp>
      <p:sp>
        <p:nvSpPr>
          <p:cNvPr id="95" name="Rectangle 94"/>
          <p:cNvSpPr/>
          <p:nvPr/>
        </p:nvSpPr>
        <p:spPr>
          <a:xfrm>
            <a:off x="4243459" y="5131839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Staff</a:t>
            </a:r>
            <a:endParaRPr lang="en-GB" dirty="0"/>
          </a:p>
        </p:txBody>
      </p:sp>
      <p:sp>
        <p:nvSpPr>
          <p:cNvPr id="96" name="Rectangle 95"/>
          <p:cNvSpPr/>
          <p:nvPr/>
        </p:nvSpPr>
        <p:spPr>
          <a:xfrm>
            <a:off x="4243459" y="5750005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Shop</a:t>
            </a:r>
            <a:endParaRPr lang="en-GB" dirty="0"/>
          </a:p>
        </p:txBody>
      </p:sp>
      <p:sp>
        <p:nvSpPr>
          <p:cNvPr id="97" name="Rectangle 96"/>
          <p:cNvSpPr/>
          <p:nvPr/>
        </p:nvSpPr>
        <p:spPr>
          <a:xfrm>
            <a:off x="4243460" y="6048422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User</a:t>
            </a:r>
            <a:endParaRPr lang="en-GB" dirty="0"/>
          </a:p>
        </p:txBody>
      </p:sp>
      <p:sp>
        <p:nvSpPr>
          <p:cNvPr id="98" name="Rectangle 97"/>
          <p:cNvSpPr/>
          <p:nvPr/>
        </p:nvSpPr>
        <p:spPr>
          <a:xfrm>
            <a:off x="4243459" y="5451806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Service</a:t>
            </a:r>
            <a:endParaRPr lang="en-GB" dirty="0"/>
          </a:p>
        </p:txBody>
      </p:sp>
      <p:sp>
        <p:nvSpPr>
          <p:cNvPr id="99" name="Rectangle 98"/>
          <p:cNvSpPr/>
          <p:nvPr/>
        </p:nvSpPr>
        <p:spPr>
          <a:xfrm>
            <a:off x="5412710" y="4563654"/>
            <a:ext cx="2216504" cy="17202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Treatment</a:t>
            </a:r>
            <a:r>
              <a:rPr lang="en-GB" dirty="0" smtClean="0"/>
              <a:t> </a:t>
            </a:r>
            <a:r>
              <a:rPr lang="en-GB" dirty="0" smtClean="0"/>
              <a:t>List</a:t>
            </a:r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</p:txBody>
      </p:sp>
      <p:sp>
        <p:nvSpPr>
          <p:cNvPr id="100" name="Flowchart: Alternate Process 99"/>
          <p:cNvSpPr/>
          <p:nvPr/>
        </p:nvSpPr>
        <p:spPr>
          <a:xfrm>
            <a:off x="5569207" y="4878788"/>
            <a:ext cx="1907692" cy="48855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TextBox 102"/>
          <p:cNvSpPr txBox="1"/>
          <p:nvPr/>
        </p:nvSpPr>
        <p:spPr>
          <a:xfrm>
            <a:off x="5341614" y="4208717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Shop Name</a:t>
            </a:r>
            <a:endParaRPr lang="en-GB" dirty="0"/>
          </a:p>
        </p:txBody>
      </p:sp>
      <p:sp>
        <p:nvSpPr>
          <p:cNvPr id="104" name="Flowchart: Alternate Process 103"/>
          <p:cNvSpPr/>
          <p:nvPr/>
        </p:nvSpPr>
        <p:spPr>
          <a:xfrm>
            <a:off x="5569207" y="5668077"/>
            <a:ext cx="1907692" cy="48855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TextBox 104"/>
          <p:cNvSpPr txBox="1"/>
          <p:nvPr/>
        </p:nvSpPr>
        <p:spPr>
          <a:xfrm>
            <a:off x="5951093" y="5324145"/>
            <a:ext cx="1226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Service List</a:t>
            </a:r>
            <a:endParaRPr lang="en-GB" dirty="0"/>
          </a:p>
        </p:txBody>
      </p:sp>
      <p:sp>
        <p:nvSpPr>
          <p:cNvPr id="106" name="Rectangle 105"/>
          <p:cNvSpPr/>
          <p:nvPr/>
        </p:nvSpPr>
        <p:spPr>
          <a:xfrm>
            <a:off x="6779329" y="5795997"/>
            <a:ext cx="617362" cy="2380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Edit</a:t>
            </a:r>
            <a:endParaRPr lang="en-GB" dirty="0"/>
          </a:p>
        </p:txBody>
      </p:sp>
      <p:sp>
        <p:nvSpPr>
          <p:cNvPr id="107" name="Rectangle 106"/>
          <p:cNvSpPr/>
          <p:nvPr/>
        </p:nvSpPr>
        <p:spPr>
          <a:xfrm>
            <a:off x="2883723" y="5248326"/>
            <a:ext cx="617362" cy="2380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Edit</a:t>
            </a:r>
            <a:endParaRPr lang="en-GB" dirty="0"/>
          </a:p>
        </p:txBody>
      </p:sp>
      <p:sp>
        <p:nvSpPr>
          <p:cNvPr id="108" name="Rectangle 107"/>
          <p:cNvSpPr/>
          <p:nvPr/>
        </p:nvSpPr>
        <p:spPr>
          <a:xfrm>
            <a:off x="8057273" y="4144670"/>
            <a:ext cx="3657600" cy="2390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TextBox 108"/>
          <p:cNvSpPr txBox="1"/>
          <p:nvPr/>
        </p:nvSpPr>
        <p:spPr>
          <a:xfrm>
            <a:off x="8174007" y="4204843"/>
            <a:ext cx="127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Edit</a:t>
            </a:r>
            <a:r>
              <a:rPr lang="en-GB" dirty="0" smtClean="0"/>
              <a:t> Service</a:t>
            </a:r>
            <a:endParaRPr lang="en-GB" dirty="0"/>
          </a:p>
        </p:txBody>
      </p:sp>
      <p:sp>
        <p:nvSpPr>
          <p:cNvPr id="110" name="Rectangle 109"/>
          <p:cNvSpPr/>
          <p:nvPr/>
        </p:nvSpPr>
        <p:spPr>
          <a:xfrm>
            <a:off x="8799988" y="5315678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Description</a:t>
            </a:r>
            <a:endParaRPr lang="en-GB" dirty="0"/>
          </a:p>
        </p:txBody>
      </p:sp>
      <p:sp>
        <p:nvSpPr>
          <p:cNvPr id="111" name="Rectangle 110"/>
          <p:cNvSpPr/>
          <p:nvPr/>
        </p:nvSpPr>
        <p:spPr>
          <a:xfrm>
            <a:off x="8799989" y="4951848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Treatment</a:t>
            </a:r>
            <a:r>
              <a:rPr lang="en-GB" dirty="0" smtClean="0"/>
              <a:t> </a:t>
            </a:r>
            <a:r>
              <a:rPr lang="en-GB" dirty="0" smtClean="0"/>
              <a:t>name</a:t>
            </a:r>
            <a:endParaRPr lang="en-GB" dirty="0"/>
          </a:p>
        </p:txBody>
      </p:sp>
      <p:sp>
        <p:nvSpPr>
          <p:cNvPr id="112" name="Rectangle 111"/>
          <p:cNvSpPr/>
          <p:nvPr/>
        </p:nvSpPr>
        <p:spPr>
          <a:xfrm>
            <a:off x="8799988" y="5705327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Time Duration</a:t>
            </a:r>
            <a:endParaRPr lang="en-GB" dirty="0"/>
          </a:p>
        </p:txBody>
      </p:sp>
      <p:sp>
        <p:nvSpPr>
          <p:cNvPr id="113" name="Rectangle 112"/>
          <p:cNvSpPr/>
          <p:nvPr/>
        </p:nvSpPr>
        <p:spPr>
          <a:xfrm>
            <a:off x="9982694" y="6148925"/>
            <a:ext cx="981074" cy="192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Update</a:t>
            </a:r>
            <a:endParaRPr lang="en-GB" dirty="0"/>
          </a:p>
        </p:txBody>
      </p:sp>
      <p:sp>
        <p:nvSpPr>
          <p:cNvPr id="114" name="Rectangle 113"/>
          <p:cNvSpPr/>
          <p:nvPr/>
        </p:nvSpPr>
        <p:spPr>
          <a:xfrm>
            <a:off x="8864878" y="6150168"/>
            <a:ext cx="863192" cy="192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Cancel</a:t>
            </a:r>
            <a:endParaRPr lang="en-GB" dirty="0"/>
          </a:p>
        </p:txBody>
      </p:sp>
      <p:sp>
        <p:nvSpPr>
          <p:cNvPr id="115" name="TextBox 114"/>
          <p:cNvSpPr txBox="1"/>
          <p:nvPr/>
        </p:nvSpPr>
        <p:spPr>
          <a:xfrm>
            <a:off x="8799988" y="4541321"/>
            <a:ext cx="109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Service Id</a:t>
            </a:r>
            <a:endParaRPr lang="en-GB" dirty="0"/>
          </a:p>
        </p:txBody>
      </p:sp>
      <p:sp>
        <p:nvSpPr>
          <p:cNvPr id="116" name="TextBox 115"/>
          <p:cNvSpPr txBox="1"/>
          <p:nvPr/>
        </p:nvSpPr>
        <p:spPr>
          <a:xfrm>
            <a:off x="9868937" y="4550654"/>
            <a:ext cx="109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Service Id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9840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78741" y="311030"/>
            <a:ext cx="10515600" cy="824960"/>
          </a:xfrm>
        </p:spPr>
        <p:txBody>
          <a:bodyPr/>
          <a:lstStyle/>
          <a:p>
            <a:r>
              <a:rPr lang="en-GB" dirty="0" smtClean="0"/>
              <a:t>Service Management Part 2</a:t>
            </a:r>
            <a:endParaRPr lang="en-GB" dirty="0"/>
          </a:p>
        </p:txBody>
      </p:sp>
      <p:sp>
        <p:nvSpPr>
          <p:cNvPr id="108" name="Rectangle 107"/>
          <p:cNvSpPr/>
          <p:nvPr/>
        </p:nvSpPr>
        <p:spPr>
          <a:xfrm>
            <a:off x="778741" y="1135990"/>
            <a:ext cx="3657600" cy="4883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TextBox 108"/>
          <p:cNvSpPr txBox="1"/>
          <p:nvPr/>
        </p:nvSpPr>
        <p:spPr>
          <a:xfrm>
            <a:off x="895475" y="1196163"/>
            <a:ext cx="127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Edit</a:t>
            </a:r>
            <a:r>
              <a:rPr lang="en-GB" dirty="0" smtClean="0"/>
              <a:t> Service</a:t>
            </a:r>
            <a:endParaRPr lang="en-GB" dirty="0"/>
          </a:p>
        </p:txBody>
      </p:sp>
      <p:sp>
        <p:nvSpPr>
          <p:cNvPr id="110" name="Rectangle 109"/>
          <p:cNvSpPr/>
          <p:nvPr/>
        </p:nvSpPr>
        <p:spPr>
          <a:xfrm>
            <a:off x="1508514" y="3569996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Description</a:t>
            </a:r>
            <a:endParaRPr lang="en-GB" dirty="0"/>
          </a:p>
        </p:txBody>
      </p:sp>
      <p:sp>
        <p:nvSpPr>
          <p:cNvPr id="111" name="Rectangle 110"/>
          <p:cNvSpPr/>
          <p:nvPr/>
        </p:nvSpPr>
        <p:spPr>
          <a:xfrm>
            <a:off x="1508515" y="3206166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</a:t>
            </a:r>
            <a:r>
              <a:rPr lang="en-GB" dirty="0" smtClean="0"/>
              <a:t> </a:t>
            </a:r>
            <a:r>
              <a:rPr lang="en-GB" dirty="0" smtClean="0"/>
              <a:t>name</a:t>
            </a:r>
            <a:endParaRPr lang="en-GB" dirty="0"/>
          </a:p>
        </p:txBody>
      </p:sp>
      <p:sp>
        <p:nvSpPr>
          <p:cNvPr id="113" name="Rectangle 112"/>
          <p:cNvSpPr/>
          <p:nvPr/>
        </p:nvSpPr>
        <p:spPr>
          <a:xfrm>
            <a:off x="2691220" y="4822343"/>
            <a:ext cx="981074" cy="192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Update</a:t>
            </a:r>
            <a:endParaRPr lang="en-GB" dirty="0"/>
          </a:p>
        </p:txBody>
      </p:sp>
      <p:sp>
        <p:nvSpPr>
          <p:cNvPr id="114" name="Rectangle 113"/>
          <p:cNvSpPr/>
          <p:nvPr/>
        </p:nvSpPr>
        <p:spPr>
          <a:xfrm>
            <a:off x="1573404" y="4823586"/>
            <a:ext cx="863192" cy="192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Cancel</a:t>
            </a:r>
            <a:endParaRPr lang="en-GB" dirty="0"/>
          </a:p>
        </p:txBody>
      </p:sp>
      <p:sp>
        <p:nvSpPr>
          <p:cNvPr id="115" name="TextBox 114"/>
          <p:cNvSpPr txBox="1"/>
          <p:nvPr/>
        </p:nvSpPr>
        <p:spPr>
          <a:xfrm>
            <a:off x="1521456" y="1532641"/>
            <a:ext cx="109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Service Id</a:t>
            </a:r>
            <a:endParaRPr lang="en-GB" dirty="0"/>
          </a:p>
        </p:txBody>
      </p:sp>
      <p:sp>
        <p:nvSpPr>
          <p:cNvPr id="116" name="TextBox 115"/>
          <p:cNvSpPr txBox="1"/>
          <p:nvPr/>
        </p:nvSpPr>
        <p:spPr>
          <a:xfrm>
            <a:off x="1531386" y="1827319"/>
            <a:ext cx="1389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Treatment</a:t>
            </a:r>
            <a:r>
              <a:rPr lang="en-GB" dirty="0" smtClean="0"/>
              <a:t> Id</a:t>
            </a:r>
            <a:endParaRPr lang="en-GB" dirty="0"/>
          </a:p>
        </p:txBody>
      </p:sp>
      <p:sp>
        <p:nvSpPr>
          <p:cNvPr id="67" name="TextBox 66"/>
          <p:cNvSpPr txBox="1"/>
          <p:nvPr/>
        </p:nvSpPr>
        <p:spPr>
          <a:xfrm>
            <a:off x="1531386" y="2096341"/>
            <a:ext cx="1769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Treatment</a:t>
            </a:r>
            <a:r>
              <a:rPr lang="en-GB" dirty="0" smtClean="0"/>
              <a:t> </a:t>
            </a:r>
            <a:r>
              <a:rPr lang="en-US" altLang="zh-CN" dirty="0" smtClean="0"/>
              <a:t>Name</a:t>
            </a:r>
            <a:endParaRPr lang="en-GB" dirty="0"/>
          </a:p>
        </p:txBody>
      </p:sp>
      <p:sp>
        <p:nvSpPr>
          <p:cNvPr id="68" name="Rectangle 67"/>
          <p:cNvSpPr/>
          <p:nvPr/>
        </p:nvSpPr>
        <p:spPr>
          <a:xfrm>
            <a:off x="1508513" y="2827448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Treatment Type</a:t>
            </a:r>
            <a:endParaRPr lang="en-GB" dirty="0"/>
          </a:p>
        </p:txBody>
      </p:sp>
      <p:sp>
        <p:nvSpPr>
          <p:cNvPr id="69" name="TextBox 68"/>
          <p:cNvSpPr txBox="1"/>
          <p:nvPr/>
        </p:nvSpPr>
        <p:spPr>
          <a:xfrm>
            <a:off x="1551930" y="2401091"/>
            <a:ext cx="152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Time Duration</a:t>
            </a:r>
            <a:endParaRPr lang="en-GB" dirty="0"/>
          </a:p>
        </p:txBody>
      </p:sp>
      <p:sp>
        <p:nvSpPr>
          <p:cNvPr id="70" name="Rectangle 69"/>
          <p:cNvSpPr/>
          <p:nvPr/>
        </p:nvSpPr>
        <p:spPr>
          <a:xfrm>
            <a:off x="1508512" y="3948714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6477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741" y="311030"/>
            <a:ext cx="10515600" cy="824960"/>
          </a:xfrm>
        </p:spPr>
        <p:txBody>
          <a:bodyPr/>
          <a:lstStyle/>
          <a:p>
            <a:r>
              <a:rPr lang="en-US" altLang="zh-CN" dirty="0" smtClean="0"/>
              <a:t>Staff</a:t>
            </a:r>
            <a:r>
              <a:rPr lang="en-GB" dirty="0" smtClean="0"/>
              <a:t> Management </a:t>
            </a:r>
            <a:r>
              <a:rPr lang="en-US" altLang="zh-CN" dirty="0" smtClean="0"/>
              <a:t>Part 1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42545" y="1690688"/>
            <a:ext cx="3657600" cy="2390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24053" y="1755922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Menu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424054" y="2125254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Schedule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424054" y="2416790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Client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424053" y="2693439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Staff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424053" y="3311605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Shop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424054" y="3610022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User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424053" y="3013406"/>
            <a:ext cx="1087742" cy="235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Service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1593304" y="2125254"/>
            <a:ext cx="2216504" cy="17202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Staff</a:t>
            </a:r>
            <a:r>
              <a:rPr lang="en-GB" dirty="0" smtClean="0"/>
              <a:t> </a:t>
            </a:r>
            <a:r>
              <a:rPr lang="en-GB" dirty="0" smtClean="0"/>
              <a:t>List</a:t>
            </a:r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</p:txBody>
      </p:sp>
      <p:sp>
        <p:nvSpPr>
          <p:cNvPr id="6" name="Flowchart: Alternate Process 5"/>
          <p:cNvSpPr/>
          <p:nvPr/>
        </p:nvSpPr>
        <p:spPr>
          <a:xfrm>
            <a:off x="1771887" y="2928937"/>
            <a:ext cx="1907692" cy="79883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1771886" y="2442392"/>
            <a:ext cx="1554637" cy="2098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Add New </a:t>
            </a:r>
            <a:r>
              <a:rPr lang="en-GB" dirty="0" smtClean="0"/>
              <a:t>Staff</a:t>
            </a:r>
            <a:endParaRPr lang="en-GB" dirty="0"/>
          </a:p>
        </p:txBody>
      </p:sp>
      <p:sp>
        <p:nvSpPr>
          <p:cNvPr id="42" name="Rectangle 41"/>
          <p:cNvSpPr/>
          <p:nvPr/>
        </p:nvSpPr>
        <p:spPr>
          <a:xfrm>
            <a:off x="2978934" y="3039333"/>
            <a:ext cx="617362" cy="2380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Edit</a:t>
            </a:r>
            <a:endParaRPr lang="en-GB" dirty="0"/>
          </a:p>
        </p:txBody>
      </p:sp>
      <p:sp>
        <p:nvSpPr>
          <p:cNvPr id="43" name="Rectangle 42"/>
          <p:cNvSpPr/>
          <p:nvPr/>
        </p:nvSpPr>
        <p:spPr>
          <a:xfrm>
            <a:off x="4373263" y="1690687"/>
            <a:ext cx="3657600" cy="4913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4489997" y="1750860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Add </a:t>
            </a:r>
            <a:r>
              <a:rPr lang="en-GB" dirty="0" smtClean="0"/>
              <a:t>Staff</a:t>
            </a:r>
            <a:endParaRPr lang="en-GB" dirty="0"/>
          </a:p>
        </p:txBody>
      </p:sp>
      <p:sp>
        <p:nvSpPr>
          <p:cNvPr id="46" name="Rectangle 45"/>
          <p:cNvSpPr/>
          <p:nvPr/>
        </p:nvSpPr>
        <p:spPr>
          <a:xfrm>
            <a:off x="5115978" y="2544195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Last name</a:t>
            </a:r>
            <a:endParaRPr lang="en-GB" dirty="0"/>
          </a:p>
        </p:txBody>
      </p:sp>
      <p:sp>
        <p:nvSpPr>
          <p:cNvPr id="48" name="Rectangle 47"/>
          <p:cNvSpPr/>
          <p:nvPr/>
        </p:nvSpPr>
        <p:spPr>
          <a:xfrm>
            <a:off x="5115979" y="2180365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First </a:t>
            </a:r>
            <a:r>
              <a:rPr lang="en-GB" dirty="0" smtClean="0"/>
              <a:t>name</a:t>
            </a:r>
            <a:endParaRPr lang="en-GB" dirty="0"/>
          </a:p>
        </p:txBody>
      </p:sp>
      <p:sp>
        <p:nvSpPr>
          <p:cNvPr id="49" name="Rectangle 48"/>
          <p:cNvSpPr/>
          <p:nvPr/>
        </p:nvSpPr>
        <p:spPr>
          <a:xfrm>
            <a:off x="5115978" y="2933844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 number</a:t>
            </a:r>
            <a:endParaRPr lang="en-GB" dirty="0"/>
          </a:p>
        </p:txBody>
      </p:sp>
      <p:sp>
        <p:nvSpPr>
          <p:cNvPr id="50" name="Rectangle 49"/>
          <p:cNvSpPr/>
          <p:nvPr/>
        </p:nvSpPr>
        <p:spPr>
          <a:xfrm>
            <a:off x="6416565" y="5835971"/>
            <a:ext cx="863192" cy="192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Create</a:t>
            </a:r>
            <a:endParaRPr lang="en-GB" dirty="0"/>
          </a:p>
        </p:txBody>
      </p:sp>
      <p:sp>
        <p:nvSpPr>
          <p:cNvPr id="51" name="Rectangle 50"/>
          <p:cNvSpPr/>
          <p:nvPr/>
        </p:nvSpPr>
        <p:spPr>
          <a:xfrm>
            <a:off x="5115978" y="5826314"/>
            <a:ext cx="863192" cy="192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Cancel</a:t>
            </a:r>
            <a:endParaRPr lang="en-GB" dirty="0"/>
          </a:p>
        </p:txBody>
      </p:sp>
      <p:sp>
        <p:nvSpPr>
          <p:cNvPr id="52" name="Rectangle 51"/>
          <p:cNvSpPr/>
          <p:nvPr/>
        </p:nvSpPr>
        <p:spPr>
          <a:xfrm>
            <a:off x="8276802" y="1690687"/>
            <a:ext cx="3657600" cy="4913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/>
          <p:cNvSpPr txBox="1"/>
          <p:nvPr/>
        </p:nvSpPr>
        <p:spPr>
          <a:xfrm>
            <a:off x="8393536" y="1750860"/>
            <a:ext cx="1026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Edit </a:t>
            </a:r>
            <a:r>
              <a:rPr lang="en-US" altLang="zh-CN" dirty="0" smtClean="0"/>
              <a:t>Staff</a:t>
            </a:r>
            <a:endParaRPr lang="en-GB" dirty="0"/>
          </a:p>
        </p:txBody>
      </p:sp>
      <p:sp>
        <p:nvSpPr>
          <p:cNvPr id="57" name="Rectangle 56"/>
          <p:cNvSpPr/>
          <p:nvPr/>
        </p:nvSpPr>
        <p:spPr>
          <a:xfrm>
            <a:off x="10188246" y="5835971"/>
            <a:ext cx="995051" cy="192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Update</a:t>
            </a:r>
            <a:endParaRPr lang="en-GB" dirty="0"/>
          </a:p>
        </p:txBody>
      </p:sp>
      <p:sp>
        <p:nvSpPr>
          <p:cNvPr id="58" name="Rectangle 57"/>
          <p:cNvSpPr/>
          <p:nvPr/>
        </p:nvSpPr>
        <p:spPr>
          <a:xfrm>
            <a:off x="9054974" y="5835971"/>
            <a:ext cx="863192" cy="192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Cancel</a:t>
            </a:r>
            <a:endParaRPr lang="en-GB" dirty="0"/>
          </a:p>
        </p:txBody>
      </p:sp>
      <p:sp>
        <p:nvSpPr>
          <p:cNvPr id="61" name="Rectangle 60"/>
          <p:cNvSpPr/>
          <p:nvPr/>
        </p:nvSpPr>
        <p:spPr>
          <a:xfrm>
            <a:off x="5115978" y="3323057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Email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8972111" y="2149463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Staff Id</a:t>
            </a:r>
            <a:endParaRPr lang="en-GB" dirty="0"/>
          </a:p>
        </p:txBody>
      </p:sp>
      <p:sp>
        <p:nvSpPr>
          <p:cNvPr id="32" name="Rectangle 31"/>
          <p:cNvSpPr/>
          <p:nvPr/>
        </p:nvSpPr>
        <p:spPr>
          <a:xfrm>
            <a:off x="5115978" y="3694942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</a:t>
            </a:r>
            <a:endParaRPr lang="en-GB" dirty="0"/>
          </a:p>
        </p:txBody>
      </p:sp>
      <p:sp>
        <p:nvSpPr>
          <p:cNvPr id="33" name="Rectangle 32"/>
          <p:cNvSpPr/>
          <p:nvPr/>
        </p:nvSpPr>
        <p:spPr>
          <a:xfrm>
            <a:off x="5115978" y="4118463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Employment</a:t>
            </a:r>
            <a:r>
              <a:rPr lang="en-GB" altLang="zh-CN" sz="1400" dirty="0" smtClean="0"/>
              <a:t> Start Date</a:t>
            </a:r>
            <a:endParaRPr lang="en-GB" sz="1400" dirty="0"/>
          </a:p>
        </p:txBody>
      </p:sp>
      <p:sp>
        <p:nvSpPr>
          <p:cNvPr id="34" name="Rectangle 33"/>
          <p:cNvSpPr/>
          <p:nvPr/>
        </p:nvSpPr>
        <p:spPr>
          <a:xfrm>
            <a:off x="5115978" y="4524992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Employment</a:t>
            </a:r>
            <a:r>
              <a:rPr lang="en-GB" altLang="zh-CN" sz="1400" dirty="0" smtClean="0"/>
              <a:t> End Date</a:t>
            </a:r>
            <a:endParaRPr lang="en-GB" sz="1400" dirty="0"/>
          </a:p>
        </p:txBody>
      </p:sp>
      <p:sp>
        <p:nvSpPr>
          <p:cNvPr id="35" name="Rectangle 34"/>
          <p:cNvSpPr/>
          <p:nvPr/>
        </p:nvSpPr>
        <p:spPr>
          <a:xfrm>
            <a:off x="9054973" y="2934293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Last name</a:t>
            </a:r>
            <a:endParaRPr lang="en-GB" dirty="0"/>
          </a:p>
        </p:txBody>
      </p:sp>
      <p:sp>
        <p:nvSpPr>
          <p:cNvPr id="36" name="Rectangle 35"/>
          <p:cNvSpPr/>
          <p:nvPr/>
        </p:nvSpPr>
        <p:spPr>
          <a:xfrm>
            <a:off x="9054974" y="2570463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First </a:t>
            </a:r>
            <a:r>
              <a:rPr lang="en-GB" dirty="0" smtClean="0"/>
              <a:t>name</a:t>
            </a:r>
            <a:endParaRPr lang="en-GB" dirty="0"/>
          </a:p>
        </p:txBody>
      </p:sp>
      <p:sp>
        <p:nvSpPr>
          <p:cNvPr id="37" name="Rectangle 36"/>
          <p:cNvSpPr/>
          <p:nvPr/>
        </p:nvSpPr>
        <p:spPr>
          <a:xfrm>
            <a:off x="9054973" y="3323942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 number</a:t>
            </a:r>
            <a:endParaRPr lang="en-GB" dirty="0"/>
          </a:p>
        </p:txBody>
      </p:sp>
      <p:sp>
        <p:nvSpPr>
          <p:cNvPr id="38" name="Rectangle 37"/>
          <p:cNvSpPr/>
          <p:nvPr/>
        </p:nvSpPr>
        <p:spPr>
          <a:xfrm>
            <a:off x="9054973" y="3713155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Email</a:t>
            </a:r>
            <a:endParaRPr lang="en-GB" dirty="0"/>
          </a:p>
        </p:txBody>
      </p:sp>
      <p:sp>
        <p:nvSpPr>
          <p:cNvPr id="39" name="Rectangle 38"/>
          <p:cNvSpPr/>
          <p:nvPr/>
        </p:nvSpPr>
        <p:spPr>
          <a:xfrm>
            <a:off x="9054973" y="4085040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</a:t>
            </a:r>
            <a:endParaRPr lang="en-GB" dirty="0"/>
          </a:p>
        </p:txBody>
      </p:sp>
      <p:sp>
        <p:nvSpPr>
          <p:cNvPr id="40" name="Rectangle 39"/>
          <p:cNvSpPr/>
          <p:nvPr/>
        </p:nvSpPr>
        <p:spPr>
          <a:xfrm>
            <a:off x="9054973" y="4508561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Employment</a:t>
            </a:r>
            <a:r>
              <a:rPr lang="en-GB" altLang="zh-CN" sz="1400" dirty="0" smtClean="0"/>
              <a:t> Start Date</a:t>
            </a:r>
            <a:endParaRPr lang="en-GB" sz="1400" dirty="0"/>
          </a:p>
        </p:txBody>
      </p:sp>
      <p:sp>
        <p:nvSpPr>
          <p:cNvPr id="45" name="Rectangle 44"/>
          <p:cNvSpPr/>
          <p:nvPr/>
        </p:nvSpPr>
        <p:spPr>
          <a:xfrm>
            <a:off x="9054973" y="4915090"/>
            <a:ext cx="216377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Employment</a:t>
            </a:r>
            <a:r>
              <a:rPr lang="en-GB" altLang="zh-CN" sz="1400" dirty="0" smtClean="0"/>
              <a:t> End Date</a:t>
            </a:r>
            <a:endParaRPr lang="en-GB" sz="1400" dirty="0"/>
          </a:p>
        </p:txBody>
      </p:sp>
      <p:sp>
        <p:nvSpPr>
          <p:cNvPr id="59" name="Rectangle 58"/>
          <p:cNvSpPr/>
          <p:nvPr/>
        </p:nvSpPr>
        <p:spPr>
          <a:xfrm>
            <a:off x="1790973" y="2688543"/>
            <a:ext cx="1535550" cy="2078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Timesheets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5376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741" y="311030"/>
            <a:ext cx="10515600" cy="82496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Staff</a:t>
            </a:r>
            <a:r>
              <a:rPr lang="en-GB" dirty="0" smtClean="0"/>
              <a:t> Management </a:t>
            </a:r>
            <a:r>
              <a:rPr lang="en-US" altLang="zh-CN" dirty="0" smtClean="0"/>
              <a:t>Part 2</a:t>
            </a:r>
            <a:br>
              <a:rPr lang="en-US" altLang="zh-CN" dirty="0" smtClean="0"/>
            </a:br>
            <a:r>
              <a:rPr lang="en-US" altLang="zh-CN" dirty="0" smtClean="0"/>
              <a:t>Timesheets</a:t>
            </a:r>
            <a:endParaRPr lang="en-GB" dirty="0"/>
          </a:p>
        </p:txBody>
      </p:sp>
      <p:sp>
        <p:nvSpPr>
          <p:cNvPr id="47" name="Rectangle 46"/>
          <p:cNvSpPr/>
          <p:nvPr/>
        </p:nvSpPr>
        <p:spPr>
          <a:xfrm>
            <a:off x="406400" y="1690687"/>
            <a:ext cx="11391900" cy="4913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7759700" y="2120900"/>
            <a:ext cx="419100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&lt;</a:t>
            </a:r>
          </a:p>
        </p:txBody>
      </p:sp>
      <p:sp>
        <p:nvSpPr>
          <p:cNvPr id="54" name="Rectangle 53"/>
          <p:cNvSpPr/>
          <p:nvPr/>
        </p:nvSpPr>
        <p:spPr>
          <a:xfrm>
            <a:off x="8153400" y="2120900"/>
            <a:ext cx="1308100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Today</a:t>
            </a:r>
            <a:endParaRPr lang="en-GB" dirty="0"/>
          </a:p>
        </p:txBody>
      </p:sp>
      <p:sp>
        <p:nvSpPr>
          <p:cNvPr id="55" name="Rectangle 54"/>
          <p:cNvSpPr/>
          <p:nvPr/>
        </p:nvSpPr>
        <p:spPr>
          <a:xfrm>
            <a:off x="9461499" y="2120900"/>
            <a:ext cx="1832841" cy="406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11 – 17 Feb 2018</a:t>
            </a:r>
            <a:endParaRPr lang="en-GB" dirty="0"/>
          </a:p>
        </p:txBody>
      </p:sp>
      <p:sp>
        <p:nvSpPr>
          <p:cNvPr id="56" name="Rectangle 55"/>
          <p:cNvSpPr/>
          <p:nvPr/>
        </p:nvSpPr>
        <p:spPr>
          <a:xfrm>
            <a:off x="11294340" y="2120900"/>
            <a:ext cx="419100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&gt;</a:t>
            </a:r>
            <a:endParaRPr lang="en-GB" dirty="0"/>
          </a:p>
        </p:txBody>
      </p:sp>
      <p:sp>
        <p:nvSpPr>
          <p:cNvPr id="59" name="Rectangle 58"/>
          <p:cNvSpPr/>
          <p:nvPr/>
        </p:nvSpPr>
        <p:spPr>
          <a:xfrm>
            <a:off x="778740" y="2132011"/>
            <a:ext cx="1308100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All Shop</a:t>
            </a:r>
            <a:endParaRPr lang="en-GB" dirty="0"/>
          </a:p>
        </p:txBody>
      </p:sp>
      <p:sp>
        <p:nvSpPr>
          <p:cNvPr id="60" name="Flowchart: Alternate Process 59"/>
          <p:cNvSpPr/>
          <p:nvPr/>
        </p:nvSpPr>
        <p:spPr>
          <a:xfrm>
            <a:off x="778740" y="2957512"/>
            <a:ext cx="10790959" cy="3227387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/>
          <p:cNvSpPr/>
          <p:nvPr/>
        </p:nvSpPr>
        <p:spPr>
          <a:xfrm>
            <a:off x="979551" y="3517962"/>
            <a:ext cx="140804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Staff Name</a:t>
            </a:r>
            <a:endParaRPr lang="en-GB" dirty="0"/>
          </a:p>
        </p:txBody>
      </p:sp>
      <p:sp>
        <p:nvSpPr>
          <p:cNvPr id="63" name="Rectangle 62"/>
          <p:cNvSpPr/>
          <p:nvPr/>
        </p:nvSpPr>
        <p:spPr>
          <a:xfrm>
            <a:off x="3807608" y="2969897"/>
            <a:ext cx="1270001" cy="406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Tue 13</a:t>
            </a:r>
            <a:endParaRPr lang="en-GB" dirty="0"/>
          </a:p>
        </p:txBody>
      </p:sp>
      <p:sp>
        <p:nvSpPr>
          <p:cNvPr id="64" name="Rectangle 63"/>
          <p:cNvSpPr/>
          <p:nvPr/>
        </p:nvSpPr>
        <p:spPr>
          <a:xfrm>
            <a:off x="5074849" y="2985600"/>
            <a:ext cx="1270001" cy="406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Wed 14</a:t>
            </a:r>
            <a:endParaRPr lang="en-GB" dirty="0"/>
          </a:p>
        </p:txBody>
      </p:sp>
      <p:sp>
        <p:nvSpPr>
          <p:cNvPr id="65" name="Rectangle 64"/>
          <p:cNvSpPr/>
          <p:nvPr/>
        </p:nvSpPr>
        <p:spPr>
          <a:xfrm>
            <a:off x="6347610" y="2968797"/>
            <a:ext cx="1270001" cy="406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Thu 15</a:t>
            </a:r>
            <a:endParaRPr lang="en-GB" dirty="0"/>
          </a:p>
        </p:txBody>
      </p:sp>
      <p:sp>
        <p:nvSpPr>
          <p:cNvPr id="66" name="Rectangle 65"/>
          <p:cNvSpPr/>
          <p:nvPr/>
        </p:nvSpPr>
        <p:spPr>
          <a:xfrm>
            <a:off x="7623131" y="2957512"/>
            <a:ext cx="1270001" cy="406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Fri 16</a:t>
            </a:r>
            <a:endParaRPr lang="en-GB" dirty="0"/>
          </a:p>
        </p:txBody>
      </p:sp>
      <p:sp>
        <p:nvSpPr>
          <p:cNvPr id="67" name="Rectangle 66"/>
          <p:cNvSpPr/>
          <p:nvPr/>
        </p:nvSpPr>
        <p:spPr>
          <a:xfrm>
            <a:off x="8893132" y="2957512"/>
            <a:ext cx="1270001" cy="406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Sat 17</a:t>
            </a:r>
            <a:endParaRPr lang="en-GB" dirty="0"/>
          </a:p>
        </p:txBody>
      </p:sp>
      <p:sp>
        <p:nvSpPr>
          <p:cNvPr id="68" name="Rectangle 67"/>
          <p:cNvSpPr/>
          <p:nvPr/>
        </p:nvSpPr>
        <p:spPr>
          <a:xfrm>
            <a:off x="10163133" y="2957512"/>
            <a:ext cx="1270001" cy="406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Sun 18</a:t>
            </a:r>
            <a:endParaRPr lang="en-GB" dirty="0"/>
          </a:p>
        </p:txBody>
      </p:sp>
      <p:sp>
        <p:nvSpPr>
          <p:cNvPr id="69" name="Rectangle 68"/>
          <p:cNvSpPr/>
          <p:nvPr/>
        </p:nvSpPr>
        <p:spPr>
          <a:xfrm>
            <a:off x="2537607" y="2985600"/>
            <a:ext cx="1270001" cy="406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Mon 12</a:t>
            </a:r>
            <a:endParaRPr lang="en-GB" dirty="0"/>
          </a:p>
        </p:txBody>
      </p:sp>
      <p:sp>
        <p:nvSpPr>
          <p:cNvPr id="70" name="Rectangle 69"/>
          <p:cNvSpPr/>
          <p:nvPr/>
        </p:nvSpPr>
        <p:spPr>
          <a:xfrm>
            <a:off x="979550" y="3948174"/>
            <a:ext cx="1408049" cy="325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Staff Name</a:t>
            </a:r>
            <a:endParaRPr lang="en-GB" dirty="0"/>
          </a:p>
        </p:txBody>
      </p:sp>
      <p:sp>
        <p:nvSpPr>
          <p:cNvPr id="71" name="Rectangle 70"/>
          <p:cNvSpPr/>
          <p:nvPr/>
        </p:nvSpPr>
        <p:spPr>
          <a:xfrm>
            <a:off x="2537607" y="3477724"/>
            <a:ext cx="1270001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9:00 – 17:00</a:t>
            </a:r>
            <a:endParaRPr lang="en-GB" sz="1400" dirty="0"/>
          </a:p>
        </p:txBody>
      </p:sp>
      <p:sp>
        <p:nvSpPr>
          <p:cNvPr id="72" name="Rectangle 71"/>
          <p:cNvSpPr/>
          <p:nvPr/>
        </p:nvSpPr>
        <p:spPr>
          <a:xfrm>
            <a:off x="3830616" y="3477724"/>
            <a:ext cx="1270001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9:00 – 17:00</a:t>
            </a:r>
            <a:endParaRPr lang="en-GB" sz="1400" dirty="0"/>
          </a:p>
        </p:txBody>
      </p:sp>
      <p:sp>
        <p:nvSpPr>
          <p:cNvPr id="73" name="Rectangle 72"/>
          <p:cNvSpPr/>
          <p:nvPr/>
        </p:nvSpPr>
        <p:spPr>
          <a:xfrm>
            <a:off x="6347610" y="3477724"/>
            <a:ext cx="1270001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9:00 – 17:00</a:t>
            </a:r>
            <a:endParaRPr lang="en-GB" sz="1400" dirty="0"/>
          </a:p>
        </p:txBody>
      </p:sp>
      <p:sp>
        <p:nvSpPr>
          <p:cNvPr id="74" name="Rectangle 73"/>
          <p:cNvSpPr/>
          <p:nvPr/>
        </p:nvSpPr>
        <p:spPr>
          <a:xfrm>
            <a:off x="7623131" y="3477724"/>
            <a:ext cx="1270001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9:00 – 17:00</a:t>
            </a:r>
            <a:endParaRPr lang="en-GB" sz="1400" dirty="0"/>
          </a:p>
        </p:txBody>
      </p:sp>
      <p:sp>
        <p:nvSpPr>
          <p:cNvPr id="75" name="Rectangle 74"/>
          <p:cNvSpPr/>
          <p:nvPr/>
        </p:nvSpPr>
        <p:spPr>
          <a:xfrm>
            <a:off x="8893132" y="3477724"/>
            <a:ext cx="1270001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9:00 – 17:00</a:t>
            </a:r>
            <a:endParaRPr lang="en-GB" sz="1400" dirty="0"/>
          </a:p>
        </p:txBody>
      </p:sp>
      <p:sp>
        <p:nvSpPr>
          <p:cNvPr id="76" name="Rectangle 75"/>
          <p:cNvSpPr/>
          <p:nvPr/>
        </p:nvSpPr>
        <p:spPr>
          <a:xfrm>
            <a:off x="3838531" y="3955072"/>
            <a:ext cx="1270001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9:00 – 17:00</a:t>
            </a:r>
            <a:endParaRPr lang="en-GB" sz="1400" dirty="0"/>
          </a:p>
        </p:txBody>
      </p:sp>
      <p:sp>
        <p:nvSpPr>
          <p:cNvPr id="77" name="Rectangle 76"/>
          <p:cNvSpPr/>
          <p:nvPr/>
        </p:nvSpPr>
        <p:spPr>
          <a:xfrm>
            <a:off x="5099421" y="3946697"/>
            <a:ext cx="1270001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9:00 – 17:00</a:t>
            </a:r>
            <a:endParaRPr lang="en-GB" sz="1400" dirty="0"/>
          </a:p>
        </p:txBody>
      </p:sp>
      <p:sp>
        <p:nvSpPr>
          <p:cNvPr id="78" name="Rectangle 77"/>
          <p:cNvSpPr/>
          <p:nvPr/>
        </p:nvSpPr>
        <p:spPr>
          <a:xfrm>
            <a:off x="6371814" y="3946697"/>
            <a:ext cx="1270001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9:00 – 17:00</a:t>
            </a:r>
            <a:endParaRPr lang="en-GB" sz="1400" dirty="0"/>
          </a:p>
        </p:txBody>
      </p:sp>
      <p:sp>
        <p:nvSpPr>
          <p:cNvPr id="79" name="Rectangle 78"/>
          <p:cNvSpPr/>
          <p:nvPr/>
        </p:nvSpPr>
        <p:spPr>
          <a:xfrm>
            <a:off x="8885587" y="3946697"/>
            <a:ext cx="1270001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9:00 – 17:00</a:t>
            </a:r>
            <a:endParaRPr lang="en-GB" sz="1400" dirty="0"/>
          </a:p>
        </p:txBody>
      </p:sp>
      <p:sp>
        <p:nvSpPr>
          <p:cNvPr id="80" name="Rectangle 79"/>
          <p:cNvSpPr/>
          <p:nvPr/>
        </p:nvSpPr>
        <p:spPr>
          <a:xfrm>
            <a:off x="10155588" y="3946697"/>
            <a:ext cx="1270001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9:00 – 17:00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627343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407</Words>
  <Application>Microsoft Office PowerPoint</Application>
  <PresentationFormat>Widescreen</PresentationFormat>
  <Paragraphs>305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Office Theme</vt:lpstr>
      <vt:lpstr>PowerPoint Presentation</vt:lpstr>
      <vt:lpstr>Sketch window part 2</vt:lpstr>
      <vt:lpstr>Sketch window part 3 User role permission</vt:lpstr>
      <vt:lpstr>Shop Management</vt:lpstr>
      <vt:lpstr>User Management</vt:lpstr>
      <vt:lpstr>Service Management Part 1</vt:lpstr>
      <vt:lpstr>Service Management Part 2</vt:lpstr>
      <vt:lpstr>Staff Management Part 1</vt:lpstr>
      <vt:lpstr>Staff Management Part 2 Timesheets</vt:lpstr>
    </vt:vector>
  </TitlesOfParts>
  <Company>Moneycorp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Zhang</dc:creator>
  <cp:lastModifiedBy>Mike Zhang</cp:lastModifiedBy>
  <cp:revision>21</cp:revision>
  <dcterms:created xsi:type="dcterms:W3CDTF">2018-02-12T10:37:33Z</dcterms:created>
  <dcterms:modified xsi:type="dcterms:W3CDTF">2018-02-13T17:35:09Z</dcterms:modified>
</cp:coreProperties>
</file>