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91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3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6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7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01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6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63718" y="1557050"/>
            <a:ext cx="3657600" cy="2390115"/>
            <a:chOff x="651850" y="2544023"/>
            <a:chExt cx="3657600" cy="2390115"/>
          </a:xfrm>
        </p:grpSpPr>
        <p:sp>
          <p:nvSpPr>
            <p:cNvPr id="4" name="Rectangle 3"/>
            <p:cNvSpPr/>
            <p:nvPr/>
          </p:nvSpPr>
          <p:spPr>
            <a:xfrm>
              <a:off x="651850" y="2544023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6645" y="288805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Login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8759" y="3413155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Username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8759" y="3847721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Password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61952" y="1557049"/>
            <a:ext cx="3657600" cy="2390115"/>
            <a:chOff x="5720281" y="642796"/>
            <a:chExt cx="3657600" cy="2390115"/>
          </a:xfrm>
        </p:grpSpPr>
        <p:sp>
          <p:nvSpPr>
            <p:cNvPr id="8" name="Rectangle 7"/>
            <p:cNvSpPr/>
            <p:nvPr/>
          </p:nvSpPr>
          <p:spPr>
            <a:xfrm>
              <a:off x="5720281" y="642796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01789" y="70803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Menu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01790" y="1077362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Appointment</a:t>
              </a:r>
              <a:endParaRPr lang="en-GB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01790" y="1368898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01789" y="1645547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01789" y="2263713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Shop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01790" y="2562130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1789" y="1965514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Service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6971040" y="1077362"/>
              <a:ext cx="2216504" cy="17202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Dashboard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66387" y="1557050"/>
            <a:ext cx="3657600" cy="2390115"/>
            <a:chOff x="8250621" y="153907"/>
            <a:chExt cx="3657600" cy="2390115"/>
          </a:xfrm>
        </p:grpSpPr>
        <p:grpSp>
          <p:nvGrpSpPr>
            <p:cNvPr id="17" name="Group 16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27" name="Flowchart: Alternate Process 26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3718" y="4291197"/>
            <a:ext cx="3657600" cy="2390115"/>
            <a:chOff x="8250621" y="153907"/>
            <a:chExt cx="3657600" cy="2390115"/>
          </a:xfrm>
        </p:grpSpPr>
        <p:grpSp>
          <p:nvGrpSpPr>
            <p:cNvPr id="30" name="Group 29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31" name="Flowchart: Alternate Process 30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61952" y="4291196"/>
            <a:ext cx="3657600" cy="2390115"/>
            <a:chOff x="8250621" y="153907"/>
            <a:chExt cx="3657600" cy="2390115"/>
          </a:xfrm>
        </p:grpSpPr>
        <p:grpSp>
          <p:nvGrpSpPr>
            <p:cNvPr id="43" name="Group 42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44" name="Flowchart: Alternate Process 43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266387" y="4308282"/>
            <a:ext cx="3657600" cy="2390115"/>
            <a:chOff x="8250621" y="153907"/>
            <a:chExt cx="3657600" cy="2390115"/>
          </a:xfrm>
        </p:grpSpPr>
        <p:grpSp>
          <p:nvGrpSpPr>
            <p:cNvPr id="55" name="Group 54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56" name="Flowchart: Alternate Process 55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811180" y="211485"/>
            <a:ext cx="10515600" cy="10302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Sketch window part 1</a:t>
            </a:r>
          </a:p>
        </p:txBody>
      </p:sp>
    </p:spTree>
    <p:extLst>
      <p:ext uri="{BB962C8B-B14F-4D97-AF65-F5344CB8AC3E}">
        <p14:creationId xmlns:p14="http://schemas.microsoft.com/office/powerpoint/2010/main" val="41827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8353584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Staff</a:t>
            </a:r>
            <a:r>
              <a:rPr lang="en-GB" dirty="0"/>
              <a:t> Management </a:t>
            </a:r>
            <a:r>
              <a:rPr lang="en-US" altLang="zh-CN" dirty="0"/>
              <a:t>Part </a:t>
            </a:r>
            <a:r>
              <a:rPr lang="en-US" altLang="zh-CN" dirty="0" smtClean="0"/>
              <a:t>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Edit Staff Time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373263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89997" y="175086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</a:t>
            </a:r>
            <a:r>
              <a:rPr lang="en-GB" dirty="0" smtClean="0"/>
              <a:t>Staff </a:t>
            </a:r>
            <a:r>
              <a:rPr lang="en-US" altLang="zh-CN" dirty="0" smtClean="0"/>
              <a:t>Time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Shop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 Time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416565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5978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65027" y="5815876"/>
            <a:ext cx="995051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r>
              <a:rPr lang="en-GB" altLang="zh-CN" dirty="0" err="1" smtClean="0"/>
              <a:t>nd</a:t>
            </a:r>
            <a:r>
              <a:rPr lang="en-GB" altLang="zh-CN" dirty="0" smtClean="0"/>
              <a:t> Time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115978" y="387320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Once or This Week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115978" y="214300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Staff </a:t>
            </a:r>
            <a:r>
              <a:rPr lang="en-US" altLang="zh-CN" dirty="0" smtClean="0"/>
              <a:t>Id / Name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8470318" y="1750860"/>
            <a:ext cx="15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Edit Staff </a:t>
            </a:r>
            <a:r>
              <a:rPr lang="en-US" altLang="zh-CN" dirty="0" smtClean="0"/>
              <a:t>Time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9096299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Shop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9096299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 Time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9096299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96299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r>
              <a:rPr lang="en-GB" altLang="zh-CN" dirty="0" err="1" smtClean="0"/>
              <a:t>nd</a:t>
            </a:r>
            <a:r>
              <a:rPr lang="en-GB" altLang="zh-CN" dirty="0" smtClean="0"/>
              <a:t> Time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9096299" y="3694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Once or This Week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9096299" y="214300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Staff </a:t>
            </a:r>
            <a:r>
              <a:rPr lang="en-US" altLang="zh-CN" dirty="0" smtClean="0"/>
              <a:t>Id /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23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>
            <a:normAutofit/>
          </a:bodyPr>
          <a:lstStyle/>
          <a:p>
            <a:r>
              <a:rPr lang="en-GB" dirty="0" smtClean="0"/>
              <a:t>Client </a:t>
            </a:r>
            <a:r>
              <a:rPr lang="en-GB" dirty="0"/>
              <a:t>Management </a:t>
            </a:r>
            <a:r>
              <a:rPr lang="en-US" altLang="zh-CN" dirty="0" smtClean="0"/>
              <a:t>Part 1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0050" y="1701615"/>
            <a:ext cx="113919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042399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461499" y="2120900"/>
            <a:ext cx="183284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1 2 3 4 5 6 7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1129434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78740" y="2132011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</a:t>
            </a:r>
            <a:r>
              <a:rPr lang="en-GB" dirty="0" smtClean="0"/>
              <a:t> Client</a:t>
            </a:r>
            <a:endParaRPr lang="en-GB" dirty="0"/>
          </a:p>
        </p:txBody>
      </p:sp>
      <p:sp>
        <p:nvSpPr>
          <p:cNvPr id="60" name="Flowchart: Alternate Process 59"/>
          <p:cNvSpPr/>
          <p:nvPr/>
        </p:nvSpPr>
        <p:spPr>
          <a:xfrm>
            <a:off x="778740" y="2957512"/>
            <a:ext cx="10790959" cy="322738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979550" y="3517962"/>
            <a:ext cx="1408050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Name</a:t>
            </a:r>
            <a:endParaRPr lang="en-GB" dirty="0"/>
          </a:p>
        </p:txBody>
      </p:sp>
      <p:sp>
        <p:nvSpPr>
          <p:cNvPr id="63" name="Rectangle 62"/>
          <p:cNvSpPr/>
          <p:nvPr/>
        </p:nvSpPr>
        <p:spPr>
          <a:xfrm>
            <a:off x="3918276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Email</a:t>
            </a:r>
            <a:endParaRPr lang="en-GB" dirty="0"/>
          </a:p>
        </p:txBody>
      </p:sp>
      <p:sp>
        <p:nvSpPr>
          <p:cNvPr id="69" name="Rectangle 68"/>
          <p:cNvSpPr/>
          <p:nvPr/>
        </p:nvSpPr>
        <p:spPr>
          <a:xfrm>
            <a:off x="2526567" y="29687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Last Name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979550" y="394817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Name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979550" y="2968797"/>
            <a:ext cx="1535977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First Name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5377622" y="2986684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9986240" y="3517962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Edit Client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9986240" y="3948174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r>
              <a:rPr lang="en-GB" dirty="0" smtClean="0"/>
              <a:t> Client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2399558" y="3517962"/>
            <a:ext cx="1408050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Name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399558" y="394817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Name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819566" y="3517962"/>
            <a:ext cx="1408050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Email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3819566" y="394817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Email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5239574" y="3527660"/>
            <a:ext cx="1669226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5239574" y="3957872"/>
            <a:ext cx="1669226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Mobile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99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US" altLang="zh-CN" dirty="0" smtClean="0"/>
              <a:t>Client</a:t>
            </a:r>
            <a:r>
              <a:rPr lang="en-GB" dirty="0" smtClean="0"/>
              <a:t> </a:t>
            </a:r>
            <a:r>
              <a:rPr lang="en-GB" dirty="0"/>
              <a:t>Management </a:t>
            </a:r>
            <a:r>
              <a:rPr lang="en-US" altLang="zh-CN" dirty="0"/>
              <a:t>Part </a:t>
            </a:r>
            <a:r>
              <a:rPr lang="en-US" altLang="zh-CN" dirty="0" smtClean="0"/>
              <a:t>2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4373263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489997" y="1750860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</a:t>
            </a:r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5115979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number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6416565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15978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276802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8393536" y="1750860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</a:t>
            </a:r>
            <a:r>
              <a:rPr lang="en-US" altLang="zh-CN" dirty="0" smtClean="0"/>
              <a:t>Client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10188246" y="5835971"/>
            <a:ext cx="995051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054974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Client </a:t>
            </a:r>
            <a:r>
              <a:rPr lang="en-GB" dirty="0"/>
              <a:t>Id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15978" y="3694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9054973" y="293429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054974" y="257046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54973" y="3323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number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9054973" y="371315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9054973" y="408504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58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Appointment</a:t>
            </a:r>
            <a:r>
              <a:rPr lang="en-GB" dirty="0" smtClean="0"/>
              <a:t> Management Part 1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400050" y="1701615"/>
            <a:ext cx="113919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75970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53400" y="2120900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Today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461499" y="2120900"/>
            <a:ext cx="183284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 </a:t>
            </a:r>
            <a:r>
              <a:rPr lang="en-GB" dirty="0"/>
              <a:t>Feb 2018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29434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  <p:sp>
        <p:nvSpPr>
          <p:cNvPr id="36" name="Flowchart: Alternate Process 35"/>
          <p:cNvSpPr/>
          <p:nvPr/>
        </p:nvSpPr>
        <p:spPr>
          <a:xfrm>
            <a:off x="778740" y="2957512"/>
            <a:ext cx="10790959" cy="322738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544670" y="313068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267606" y="3881823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 : 00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274670" y="4288223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14 : 00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274670" y="469232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15 : 00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1274669" y="5108460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16 : 00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1274669" y="5535975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17 : 00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267605" y="5942375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18 : 00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1267606" y="3463609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12:00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3949700" y="313068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37607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12:00 – 13:00 Walk In</a:t>
            </a:r>
            <a:endParaRPr lang="en-GB" sz="1400" dirty="0"/>
          </a:p>
        </p:txBody>
      </p:sp>
      <p:sp>
        <p:nvSpPr>
          <p:cNvPr id="48" name="Rectangle 47"/>
          <p:cNvSpPr/>
          <p:nvPr/>
        </p:nvSpPr>
        <p:spPr>
          <a:xfrm>
            <a:off x="2537607" y="4034279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13:30 </a:t>
            </a:r>
            <a:r>
              <a:rPr lang="en-GB" sz="1400" dirty="0"/>
              <a:t>– </a:t>
            </a:r>
            <a:r>
              <a:rPr lang="en-GB" sz="1400" dirty="0" smtClean="0"/>
              <a:t>14:30</a:t>
            </a:r>
          </a:p>
          <a:p>
            <a:pPr algn="ctr"/>
            <a:r>
              <a:rPr lang="en-GB" sz="1400" dirty="0" smtClean="0"/>
              <a:t>Client</a:t>
            </a:r>
            <a:endParaRPr lang="en-GB" sz="1400" dirty="0"/>
          </a:p>
        </p:txBody>
      </p:sp>
      <p:sp>
        <p:nvSpPr>
          <p:cNvPr id="49" name="Rectangle 48"/>
          <p:cNvSpPr/>
          <p:nvPr/>
        </p:nvSpPr>
        <p:spPr>
          <a:xfrm>
            <a:off x="5354730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12:00 </a:t>
            </a:r>
            <a:r>
              <a:rPr lang="en-GB" sz="1400" dirty="0"/>
              <a:t>– </a:t>
            </a:r>
            <a:r>
              <a:rPr lang="en-GB" sz="1400" dirty="0" smtClean="0"/>
              <a:t>13:00</a:t>
            </a:r>
          </a:p>
          <a:p>
            <a:pPr algn="ctr"/>
            <a:r>
              <a:rPr lang="en-GB" sz="1400" dirty="0" smtClean="0"/>
              <a:t>Client</a:t>
            </a:r>
            <a:endParaRPr lang="en-GB" sz="1400" dirty="0"/>
          </a:p>
        </p:txBody>
      </p:sp>
      <p:sp>
        <p:nvSpPr>
          <p:cNvPr id="52" name="Rectangle 51"/>
          <p:cNvSpPr/>
          <p:nvPr/>
        </p:nvSpPr>
        <p:spPr>
          <a:xfrm>
            <a:off x="3952719" y="4726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15:00 </a:t>
            </a:r>
            <a:r>
              <a:rPr lang="en-GB" sz="1400" dirty="0"/>
              <a:t>– </a:t>
            </a:r>
            <a:r>
              <a:rPr lang="en-GB" sz="1400" dirty="0" smtClean="0"/>
              <a:t>16:00</a:t>
            </a:r>
            <a:endParaRPr lang="en-GB" sz="1400" dirty="0"/>
          </a:p>
        </p:txBody>
      </p:sp>
      <p:sp>
        <p:nvSpPr>
          <p:cNvPr id="53" name="Rectangle 52"/>
          <p:cNvSpPr/>
          <p:nvPr/>
        </p:nvSpPr>
        <p:spPr>
          <a:xfrm>
            <a:off x="3952718" y="5141272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16:00 </a:t>
            </a:r>
            <a:r>
              <a:rPr lang="en-GB" sz="1400" dirty="0"/>
              <a:t>– 17:00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54730" y="4532313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14:30 </a:t>
            </a:r>
            <a:r>
              <a:rPr lang="en-GB" sz="1400" dirty="0"/>
              <a:t>– </a:t>
            </a:r>
            <a:r>
              <a:rPr lang="en-GB" sz="1400" dirty="0" smtClean="0"/>
              <a:t>15:00</a:t>
            </a:r>
            <a:endParaRPr lang="en-GB" sz="1400" dirty="0"/>
          </a:p>
        </p:txBody>
      </p:sp>
      <p:sp>
        <p:nvSpPr>
          <p:cNvPr id="81" name="Rectangle 80"/>
          <p:cNvSpPr/>
          <p:nvPr/>
        </p:nvSpPr>
        <p:spPr>
          <a:xfrm>
            <a:off x="5354730" y="3130683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229506" y="2129286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Shop</a:t>
            </a:r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3949700" y="2132806"/>
            <a:ext cx="354763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 All unchecked (Admin only)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49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US" dirty="0" smtClean="0"/>
              <a:t>Appointment</a:t>
            </a:r>
            <a:r>
              <a:rPr lang="en-GB" dirty="0" smtClean="0"/>
              <a:t> </a:t>
            </a:r>
            <a:r>
              <a:rPr lang="en-GB" dirty="0"/>
              <a:t>Management </a:t>
            </a:r>
            <a:r>
              <a:rPr lang="en-US" altLang="zh-CN" dirty="0"/>
              <a:t>Part </a:t>
            </a:r>
            <a:r>
              <a:rPr lang="en-US" altLang="zh-CN" dirty="0" smtClean="0"/>
              <a:t>2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778741" y="1690687"/>
            <a:ext cx="7252122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959397" y="1809293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</a:t>
            </a:r>
            <a:r>
              <a:rPr lang="en-GB" dirty="0" smtClean="0"/>
              <a:t>Appointment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5115977" y="227580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1077379" y="229597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5146078" y="345371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6416565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15978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276802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8393536" y="1750860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</a:t>
            </a:r>
            <a:r>
              <a:rPr lang="en-US" altLang="zh-CN" dirty="0" smtClean="0"/>
              <a:t>Appointment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5146078" y="384292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 Time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178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Appointment Ref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46078" y="421481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Time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9025887" y="484435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025888" y="448052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Confirmed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9023712" y="571213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115976" y="263862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?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077378" y="2700042"/>
            <a:ext cx="1030821" cy="2338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Walk-In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077378" y="3455260"/>
            <a:ext cx="2923122" cy="152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5115975" y="301051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Date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9023711" y="528662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9023711" y="333947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9023711" y="372869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 Time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9023711" y="410057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Time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9023711" y="295952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9023711" y="256331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55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Sketch window part 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2545" y="1996308"/>
            <a:ext cx="3657600" cy="2390115"/>
            <a:chOff x="8250621" y="153907"/>
            <a:chExt cx="3657600" cy="2390115"/>
          </a:xfrm>
        </p:grpSpPr>
        <p:grpSp>
          <p:nvGrpSpPr>
            <p:cNvPr id="5" name="Group 4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6" name="Flowchart: Alternate Process 5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200" y="1996307"/>
            <a:ext cx="3657600" cy="2390115"/>
            <a:chOff x="8250621" y="153907"/>
            <a:chExt cx="3657600" cy="2390115"/>
          </a:xfrm>
        </p:grpSpPr>
        <p:grpSp>
          <p:nvGrpSpPr>
            <p:cNvPr id="17" name="Group 16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 Per Shop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18" name="Flowchart: Alternate Process 17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91855" y="1996307"/>
            <a:ext cx="3657600" cy="2390115"/>
            <a:chOff x="8250621" y="153907"/>
            <a:chExt cx="3657600" cy="2390115"/>
          </a:xfrm>
        </p:grpSpPr>
        <p:grpSp>
          <p:nvGrpSpPr>
            <p:cNvPr id="29" name="Group 28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Appointment </a:t>
                </a:r>
                <a:r>
                  <a:rPr lang="en-GB" dirty="0"/>
                  <a:t>Per Shop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30" name="Flowchart: Alternate Process 29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999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152" y="2979449"/>
            <a:ext cx="3657600" cy="2390115"/>
            <a:chOff x="5720281" y="642796"/>
            <a:chExt cx="3657600" cy="2390115"/>
          </a:xfrm>
        </p:grpSpPr>
        <p:sp>
          <p:nvSpPr>
            <p:cNvPr id="5" name="Rectangle 4"/>
            <p:cNvSpPr/>
            <p:nvPr/>
          </p:nvSpPr>
          <p:spPr>
            <a:xfrm>
              <a:off x="5720281" y="642796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01789" y="70803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Menu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1790" y="1077362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Appointment</a:t>
              </a:r>
              <a:endParaRPr lang="en-GB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01790" y="1368898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01789" y="1645547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01789" y="2263713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Shop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01790" y="2562130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01789" y="1965514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Service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1040" y="1077362"/>
              <a:ext cx="2216504" cy="17202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Dashboard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52709" y="2995696"/>
            <a:ext cx="3657600" cy="2390115"/>
            <a:chOff x="4252709" y="2259096"/>
            <a:chExt cx="3657600" cy="2390115"/>
          </a:xfrm>
        </p:grpSpPr>
        <p:sp>
          <p:nvSpPr>
            <p:cNvPr id="15" name="Rectangle 14"/>
            <p:cNvSpPr/>
            <p:nvPr/>
          </p:nvSpPr>
          <p:spPr>
            <a:xfrm>
              <a:off x="4252709" y="2259096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4217" y="232433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Menu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34218" y="2693662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Appointment</a:t>
              </a:r>
              <a:endParaRPr lang="en-GB" sz="1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34218" y="2985198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Client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34217" y="3261847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3468" y="2693662"/>
              <a:ext cx="2216504" cy="17202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Dashboard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231266" y="297944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8312774" y="304468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12775" y="341401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8312775" y="370555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482025" y="341401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Dashboard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97095" y="212060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Admin Menu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3046" y="2120609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Manager Menu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73633" y="2120609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User Menu</a:t>
            </a: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23709" y="187528"/>
            <a:ext cx="10515600" cy="1325563"/>
          </a:xfrm>
        </p:spPr>
        <p:txBody>
          <a:bodyPr/>
          <a:lstStyle/>
          <a:p>
            <a:r>
              <a:rPr lang="en-GB" dirty="0"/>
              <a:t>Sketch window part 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en-US" altLang="zh-CN" dirty="0"/>
              <a:t>User role </a:t>
            </a:r>
            <a:r>
              <a:rPr lang="en-GB" altLang="zh-CN" dirty="0"/>
              <a:t>permission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78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/>
              <a:t>Shop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545" y="16906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4053" y="17559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054" y="21252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424054" y="24167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053" y="26934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053" y="33116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4054" y="36100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053" y="30134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3304" y="21252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771887" y="2693439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771886" y="24423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New Shop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78934" y="2848833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11828" y="1690687"/>
            <a:ext cx="3657600" cy="425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328562" y="175086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Shop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54543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954544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 name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54543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55131" y="4876042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82520" y="4870570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54543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Time 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54542" y="373099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Time End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66573" y="1708513"/>
            <a:ext cx="3657600" cy="425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8283307" y="1768686"/>
            <a:ext cx="106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Shop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09288" y="290492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909289" y="254109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 name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09288" y="329457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172700" y="4893868"/>
            <a:ext cx="900368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80664" y="4893868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09288" y="368378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Time Start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09287" y="4091719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Time 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1211" y="215488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Shop Id</a:t>
            </a:r>
          </a:p>
        </p:txBody>
      </p:sp>
    </p:spTree>
    <p:extLst>
      <p:ext uri="{BB962C8B-B14F-4D97-AF65-F5344CB8AC3E}">
        <p14:creationId xmlns:p14="http://schemas.microsoft.com/office/powerpoint/2010/main" val="279042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/>
              <a:t>User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545" y="16906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4053" y="17559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054" y="21252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424054" y="24167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053" y="26934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053" y="33116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4054" y="36100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053" y="30134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3304" y="21252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771887" y="2693439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771886" y="24423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New User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78934" y="2848833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73263" y="1690687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489997" y="175086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User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15979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name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16565" y="37277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15978" y="37181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276802" y="1690687"/>
            <a:ext cx="3657600" cy="2390115"/>
            <a:chOff x="8276802" y="1690687"/>
            <a:chExt cx="3657600" cy="2390115"/>
          </a:xfrm>
        </p:grpSpPr>
        <p:sp>
          <p:nvSpPr>
            <p:cNvPr id="52" name="Rectangle 51"/>
            <p:cNvSpPr/>
            <p:nvPr/>
          </p:nvSpPr>
          <p:spPr>
            <a:xfrm>
              <a:off x="8276802" y="1690687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3536" y="1750860"/>
              <a:ext cx="1030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Edit User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019518" y="2831530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Email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019519" y="2467700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 name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019518" y="3221179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Password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188246" y="3694942"/>
              <a:ext cx="995051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Update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054974" y="3694942"/>
              <a:ext cx="863192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Cancel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Confirm Password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Id</a:t>
            </a:r>
          </a:p>
        </p:txBody>
      </p:sp>
    </p:spTree>
    <p:extLst>
      <p:ext uri="{BB962C8B-B14F-4D97-AF65-F5344CB8AC3E}">
        <p14:creationId xmlns:p14="http://schemas.microsoft.com/office/powerpoint/2010/main" val="198853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/>
              <a:t>Service Management Part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6345" y="41290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47853" y="41943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7854" y="45636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31" name="Rectangle 30"/>
          <p:cNvSpPr/>
          <p:nvPr/>
        </p:nvSpPr>
        <p:spPr>
          <a:xfrm>
            <a:off x="347854" y="48551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7853" y="51318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7853" y="57500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7854" y="60484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7853" y="54518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17104" y="45636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r>
              <a:rPr lang="en-GB" dirty="0"/>
              <a:t>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1695687" y="5131839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1695686" y="48807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Modify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17104" y="4243111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6345" y="1398431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347853" y="146366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7854" y="1832997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56" name="Rectangle 55"/>
          <p:cNvSpPr/>
          <p:nvPr/>
        </p:nvSpPr>
        <p:spPr>
          <a:xfrm>
            <a:off x="347854" y="2124533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7853" y="240118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7853" y="3019348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7854" y="331776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47853" y="272114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517104" y="1832997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/>
              <a:t>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2" name="Flowchart: Alternate Process 61"/>
          <p:cNvSpPr/>
          <p:nvPr/>
        </p:nvSpPr>
        <p:spPr>
          <a:xfrm>
            <a:off x="1695687" y="2401182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695686" y="2124533"/>
            <a:ext cx="1824410" cy="235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 New </a:t>
            </a:r>
            <a:r>
              <a:rPr lang="en-US" altLang="zh-CN" sz="1400" dirty="0"/>
              <a:t>Treatment</a:t>
            </a:r>
            <a:endParaRPr lang="en-GB" sz="1400" dirty="0"/>
          </a:p>
        </p:txBody>
      </p:sp>
      <p:sp>
        <p:nvSpPr>
          <p:cNvPr id="64" name="Rectangle 63"/>
          <p:cNvSpPr/>
          <p:nvPr/>
        </p:nvSpPr>
        <p:spPr>
          <a:xfrm>
            <a:off x="2902734" y="2556576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145049" y="1398430"/>
            <a:ext cx="3657600" cy="2390115"/>
            <a:chOff x="4102527" y="1361518"/>
            <a:chExt cx="3657600" cy="2390115"/>
          </a:xfrm>
        </p:grpSpPr>
        <p:sp>
          <p:nvSpPr>
            <p:cNvPr id="74" name="Rectangle 73"/>
            <p:cNvSpPr/>
            <p:nvPr/>
          </p:nvSpPr>
          <p:spPr>
            <a:xfrm>
              <a:off x="4102527" y="1361518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9261" y="1421691"/>
              <a:ext cx="158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Add </a:t>
              </a:r>
              <a:r>
                <a:rPr lang="en-US" altLang="zh-CN" dirty="0"/>
                <a:t>Treatment</a:t>
              </a:r>
              <a:endParaRPr lang="en-GB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845242" y="2215026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Description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45243" y="1851196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Treatment</a:t>
              </a:r>
              <a:r>
                <a:rPr lang="en-GB" dirty="0"/>
                <a:t> name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845242" y="2604675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Time Duration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45830" y="3365773"/>
              <a:ext cx="863192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Create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78836" y="3365773"/>
              <a:ext cx="863192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Cancel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8057273" y="1398430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>
            <a:off x="8174007" y="1458603"/>
            <a:ext cx="15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</a:t>
            </a:r>
            <a:r>
              <a:rPr lang="en-US" altLang="zh-CN" dirty="0"/>
              <a:t>Treatment</a:t>
            </a:r>
            <a:endParaRPr lang="en-GB" dirty="0"/>
          </a:p>
        </p:txBody>
      </p:sp>
      <p:sp>
        <p:nvSpPr>
          <p:cNvPr id="85" name="Rectangle 84"/>
          <p:cNvSpPr/>
          <p:nvPr/>
        </p:nvSpPr>
        <p:spPr>
          <a:xfrm>
            <a:off x="8799988" y="256943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799989" y="220560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/>
              <a:t> name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799988" y="295908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Duration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982694" y="3402685"/>
            <a:ext cx="981074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864878" y="3403928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799988" y="1795081"/>
            <a:ext cx="138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Treatment Id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161951" y="41290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4243459" y="41943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243460" y="45636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94" name="Rectangle 93"/>
          <p:cNvSpPr/>
          <p:nvPr/>
        </p:nvSpPr>
        <p:spPr>
          <a:xfrm>
            <a:off x="4243460" y="48551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243459" y="51318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3459" y="57500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243460" y="60484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243459" y="54518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412710" y="45636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/>
              <a:t>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00" name="Flowchart: Alternate Process 99"/>
          <p:cNvSpPr/>
          <p:nvPr/>
        </p:nvSpPr>
        <p:spPr>
          <a:xfrm>
            <a:off x="5569207" y="4878788"/>
            <a:ext cx="1907692" cy="488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5341614" y="420871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Shop Name</a:t>
            </a:r>
          </a:p>
        </p:txBody>
      </p:sp>
      <p:sp>
        <p:nvSpPr>
          <p:cNvPr id="104" name="Flowchart: Alternate Process 103"/>
          <p:cNvSpPr/>
          <p:nvPr/>
        </p:nvSpPr>
        <p:spPr>
          <a:xfrm>
            <a:off x="5569207" y="5668077"/>
            <a:ext cx="1907692" cy="488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/>
          <p:cNvSpPr txBox="1"/>
          <p:nvPr/>
        </p:nvSpPr>
        <p:spPr>
          <a:xfrm>
            <a:off x="5951093" y="5324145"/>
            <a:ext cx="122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 List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779329" y="5795997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883723" y="5248326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057273" y="4144670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8174007" y="4204843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Service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799988" y="531567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799989" y="495184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/>
              <a:t> name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799988" y="570532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Duration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982694" y="6148925"/>
            <a:ext cx="981074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864878" y="6150168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99988" y="4541321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 Id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68937" y="4550654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 Id</a:t>
            </a:r>
          </a:p>
        </p:txBody>
      </p:sp>
    </p:spTree>
    <p:extLst>
      <p:ext uri="{BB962C8B-B14F-4D97-AF65-F5344CB8AC3E}">
        <p14:creationId xmlns:p14="http://schemas.microsoft.com/office/powerpoint/2010/main" val="246984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/>
              <a:t>Service Management Part 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78741" y="1135990"/>
            <a:ext cx="3657600" cy="488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895475" y="1196163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Service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508514" y="356999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508515" y="320616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r>
              <a:rPr lang="en-GB" dirty="0"/>
              <a:t> name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691220" y="4822343"/>
            <a:ext cx="981074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573404" y="4823586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521456" y="1532641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 Id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31386" y="1827319"/>
            <a:ext cx="138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Treatment</a:t>
            </a:r>
            <a:r>
              <a:rPr lang="en-GB" dirty="0"/>
              <a:t> Id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31386" y="2096341"/>
            <a:ext cx="176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Treatment</a:t>
            </a:r>
            <a:r>
              <a:rPr lang="en-GB" dirty="0"/>
              <a:t> </a:t>
            </a:r>
            <a:r>
              <a:rPr lang="en-US" altLang="zh-CN" dirty="0"/>
              <a:t>Name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1508513" y="282744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 Type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1551930" y="2401091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Duration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1508512" y="394871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47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US" altLang="zh-CN" dirty="0"/>
              <a:t>Staff</a:t>
            </a:r>
            <a:r>
              <a:rPr lang="en-GB" dirty="0"/>
              <a:t> Management </a:t>
            </a:r>
            <a:r>
              <a:rPr lang="en-US" altLang="zh-CN" dirty="0"/>
              <a:t>Part 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42545" y="16906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4053" y="17559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054" y="21252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424054" y="24167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053" y="26934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053" y="33116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4054" y="36100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053" y="30134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3304" y="21252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771887" y="2928937"/>
            <a:ext cx="1907692" cy="798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771886" y="24423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New Staff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78934" y="3039333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73263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489997" y="175086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Staff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5115979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number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6416565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15978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276802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8393536" y="1750860"/>
            <a:ext cx="10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</a:t>
            </a:r>
            <a:r>
              <a:rPr lang="en-US" altLang="zh-CN" dirty="0"/>
              <a:t>Staff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10188246" y="5835971"/>
            <a:ext cx="995051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054974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Staff Id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15978" y="3694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115978" y="411846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Employment</a:t>
            </a:r>
            <a:r>
              <a:rPr lang="en-GB" altLang="zh-CN" sz="1400" dirty="0"/>
              <a:t> Start Date</a:t>
            </a:r>
            <a:endParaRPr lang="en-GB" sz="1400" dirty="0"/>
          </a:p>
        </p:txBody>
      </p:sp>
      <p:sp>
        <p:nvSpPr>
          <p:cNvPr id="34" name="Rectangle 33"/>
          <p:cNvSpPr/>
          <p:nvPr/>
        </p:nvSpPr>
        <p:spPr>
          <a:xfrm>
            <a:off x="5115978" y="452499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Employment</a:t>
            </a:r>
            <a:r>
              <a:rPr lang="en-GB" altLang="zh-CN" sz="1400" dirty="0"/>
              <a:t> End Date</a:t>
            </a:r>
            <a:endParaRPr lang="en-GB" sz="1400" dirty="0"/>
          </a:p>
        </p:txBody>
      </p:sp>
      <p:sp>
        <p:nvSpPr>
          <p:cNvPr id="35" name="Rectangle 34"/>
          <p:cNvSpPr/>
          <p:nvPr/>
        </p:nvSpPr>
        <p:spPr>
          <a:xfrm>
            <a:off x="9054973" y="293429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054974" y="257046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54973" y="3323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number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9054973" y="371315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9054973" y="408504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9054973" y="450856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Employment</a:t>
            </a:r>
            <a:r>
              <a:rPr lang="en-GB" altLang="zh-CN" sz="1400" dirty="0"/>
              <a:t> Start Date</a:t>
            </a:r>
            <a:endParaRPr lang="en-GB" sz="1400" dirty="0"/>
          </a:p>
        </p:txBody>
      </p:sp>
      <p:sp>
        <p:nvSpPr>
          <p:cNvPr id="45" name="Rectangle 44"/>
          <p:cNvSpPr/>
          <p:nvPr/>
        </p:nvSpPr>
        <p:spPr>
          <a:xfrm>
            <a:off x="9054973" y="491509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Employment</a:t>
            </a:r>
            <a:r>
              <a:rPr lang="en-GB" altLang="zh-CN" sz="1400" dirty="0"/>
              <a:t> End Date</a:t>
            </a:r>
            <a:endParaRPr lang="en-GB" sz="1400" dirty="0"/>
          </a:p>
        </p:txBody>
      </p:sp>
      <p:sp>
        <p:nvSpPr>
          <p:cNvPr id="59" name="Rectangle 58"/>
          <p:cNvSpPr/>
          <p:nvPr/>
        </p:nvSpPr>
        <p:spPr>
          <a:xfrm>
            <a:off x="1790973" y="2688543"/>
            <a:ext cx="1535550" cy="207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Timesheets</a:t>
            </a:r>
          </a:p>
        </p:txBody>
      </p:sp>
    </p:spTree>
    <p:extLst>
      <p:ext uri="{BB962C8B-B14F-4D97-AF65-F5344CB8AC3E}">
        <p14:creationId xmlns:p14="http://schemas.microsoft.com/office/powerpoint/2010/main" val="157537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Staff</a:t>
            </a:r>
            <a:r>
              <a:rPr lang="en-GB" dirty="0"/>
              <a:t> Management </a:t>
            </a:r>
            <a:r>
              <a:rPr lang="en-US" altLang="zh-CN" dirty="0"/>
              <a:t>Part 2</a:t>
            </a:r>
            <a:br>
              <a:rPr lang="en-US" altLang="zh-CN" dirty="0"/>
            </a:br>
            <a:r>
              <a:rPr lang="en-US" altLang="zh-CN" dirty="0"/>
              <a:t>Timesheets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0050" y="1701615"/>
            <a:ext cx="113919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5970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53400" y="2120900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Today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461499" y="2120900"/>
            <a:ext cx="183284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 – 17 Feb 2018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29434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78740" y="2132011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 Shop</a:t>
            </a:r>
          </a:p>
        </p:txBody>
      </p:sp>
      <p:sp>
        <p:nvSpPr>
          <p:cNvPr id="60" name="Flowchart: Alternate Process 59"/>
          <p:cNvSpPr/>
          <p:nvPr/>
        </p:nvSpPr>
        <p:spPr>
          <a:xfrm>
            <a:off x="778740" y="2957512"/>
            <a:ext cx="10790959" cy="322738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979551" y="3517962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807608" y="29698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Tue 13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72089" y="29687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Wed 14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347610" y="29687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Thu 15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623131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Fri 16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893132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Sat 17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163133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Sun 18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26567" y="29687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 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79550" y="394817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537607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07608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47610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623131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893132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07608" y="3940822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89711" y="394817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359712" y="3955071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885587" y="3946697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155588" y="3946697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</p:spTree>
    <p:extLst>
      <p:ext uri="{BB962C8B-B14F-4D97-AF65-F5344CB8AC3E}">
        <p14:creationId xmlns:p14="http://schemas.microsoft.com/office/powerpoint/2010/main" val="262734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619</Words>
  <Application>Microsoft Office PowerPoint</Application>
  <PresentationFormat>Widescreen</PresentationFormat>
  <Paragraphs>408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Theme</vt:lpstr>
      <vt:lpstr>PowerPoint Presentation</vt:lpstr>
      <vt:lpstr>Sketch window part 2</vt:lpstr>
      <vt:lpstr>Sketch window part 3 User role permission</vt:lpstr>
      <vt:lpstr>Shop Management</vt:lpstr>
      <vt:lpstr>User Management</vt:lpstr>
      <vt:lpstr>Service Management Part 1</vt:lpstr>
      <vt:lpstr>Service Management Part 2</vt:lpstr>
      <vt:lpstr>Staff Management Part 1</vt:lpstr>
      <vt:lpstr>Staff Management Part 2 Timesheets</vt:lpstr>
      <vt:lpstr>Staff Management Part 3 Edit Staff Time</vt:lpstr>
      <vt:lpstr>Client Management Part 1</vt:lpstr>
      <vt:lpstr>Client Management Part 2</vt:lpstr>
      <vt:lpstr>Appointment Management Part 1</vt:lpstr>
      <vt:lpstr>Appointment Management Part 2</vt:lpstr>
    </vt:vector>
  </TitlesOfParts>
  <Company>Moneycorp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Zhang</dc:creator>
  <cp:lastModifiedBy>Mike Zhang</cp:lastModifiedBy>
  <cp:revision>29</cp:revision>
  <dcterms:created xsi:type="dcterms:W3CDTF">2018-02-12T10:37:33Z</dcterms:created>
  <dcterms:modified xsi:type="dcterms:W3CDTF">2018-02-22T11:40:46Z</dcterms:modified>
</cp:coreProperties>
</file>