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6" r:id="rId4"/>
    <p:sldId id="262" r:id="rId5"/>
    <p:sldId id="263" r:id="rId6"/>
    <p:sldId id="257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7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655D80-C074-4645-A762-43177DDC01D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2786" y="3501008"/>
            <a:ext cx="45608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Nexus Core 3.0 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1085" y="4138854"/>
            <a:ext cx="362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business is changed by software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334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0" y="-27384"/>
            <a:ext cx="9144000" cy="6885384"/>
          </a:xfrm>
          <a:prstGeom prst="roundRect">
            <a:avLst>
              <a:gd name="adj" fmla="val 45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71609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750649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80012" y="750649"/>
            <a:ext cx="36004" cy="61073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48064" y="2521457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Layout - Render Drop Zone 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184016" y="3189567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Partial View - Render Controls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1456333"/>
            <a:ext cx="3816424" cy="1019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Get Request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Setup Layout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Post Request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Build Post Header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Setup Layout View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2886469"/>
            <a:ext cx="3816424" cy="27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Child Action - Drop Zone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5536" y="3877328"/>
            <a:ext cx="2664296" cy="775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Child Action- Default Render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Apply Model Value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Check Post Header Pass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Choose View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908992" y="5278586"/>
            <a:ext cx="2663008" cy="742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Child Action- Custom Render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Apply Model Value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Check Post Header Pass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Choose View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184016" y="4307907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 View for Module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184016" y="4747072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 View for Module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0" idx="3"/>
            <a:endCxn id="11" idx="0"/>
          </p:cNvCxnSpPr>
          <p:nvPr/>
        </p:nvCxnSpPr>
        <p:spPr>
          <a:xfrm>
            <a:off x="4211960" y="1966016"/>
            <a:ext cx="2772308" cy="5554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1"/>
            <a:endCxn id="12" idx="0"/>
          </p:cNvCxnSpPr>
          <p:nvPr/>
        </p:nvCxnSpPr>
        <p:spPr>
          <a:xfrm rot="10800000" flipV="1">
            <a:off x="2303748" y="2637461"/>
            <a:ext cx="2844316" cy="249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0"/>
          </p:cNvCxnSpPr>
          <p:nvPr/>
        </p:nvCxnSpPr>
        <p:spPr>
          <a:xfrm>
            <a:off x="4211960" y="3024025"/>
            <a:ext cx="2808260" cy="1655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4" idx="0"/>
          </p:cNvCxnSpPr>
          <p:nvPr/>
        </p:nvCxnSpPr>
        <p:spPr>
          <a:xfrm rot="10800000" flipV="1">
            <a:off x="1727684" y="3305570"/>
            <a:ext cx="3024388" cy="5717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1"/>
            <a:endCxn id="15" idx="0"/>
          </p:cNvCxnSpPr>
          <p:nvPr/>
        </p:nvCxnSpPr>
        <p:spPr>
          <a:xfrm rot="10800000" flipV="1">
            <a:off x="3240496" y="3305572"/>
            <a:ext cx="1943520" cy="19730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174158" y="5789279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 View for Module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5174158" y="6228444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 View for Module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14" idx="3"/>
            <a:endCxn id="17" idx="1"/>
          </p:cNvCxnSpPr>
          <p:nvPr/>
        </p:nvCxnSpPr>
        <p:spPr>
          <a:xfrm>
            <a:off x="3059832" y="4265232"/>
            <a:ext cx="2124184" cy="1586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3"/>
            <a:endCxn id="18" idx="1"/>
          </p:cNvCxnSpPr>
          <p:nvPr/>
        </p:nvCxnSpPr>
        <p:spPr>
          <a:xfrm>
            <a:off x="3059832" y="4265232"/>
            <a:ext cx="2124184" cy="5978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3"/>
            <a:endCxn id="32" idx="0"/>
          </p:cNvCxnSpPr>
          <p:nvPr/>
        </p:nvCxnSpPr>
        <p:spPr>
          <a:xfrm>
            <a:off x="4572000" y="5649937"/>
            <a:ext cx="2438362" cy="1393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5" idx="3"/>
            <a:endCxn id="33" idx="1"/>
          </p:cNvCxnSpPr>
          <p:nvPr/>
        </p:nvCxnSpPr>
        <p:spPr>
          <a:xfrm>
            <a:off x="4572000" y="5649937"/>
            <a:ext cx="602158" cy="6945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159023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Page Lifecycle</a:t>
            </a:r>
            <a:endParaRPr lang="en-GB" sz="2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3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Authentication: Website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131" y="692696"/>
            <a:ext cx="2512749" cy="45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 Login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15560" y="4732640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OWIN </a:t>
            </a:r>
            <a:r>
              <a:rPr lang="en-GB" dirty="0" err="1" smtClean="0"/>
              <a:t>AuthenticationManager</a:t>
            </a:r>
            <a:endParaRPr lang="en-GB" dirty="0"/>
          </a:p>
        </p:txBody>
      </p:sp>
      <p:sp>
        <p:nvSpPr>
          <p:cNvPr id="14" name="Diamond 13"/>
          <p:cNvSpPr/>
          <p:nvPr/>
        </p:nvSpPr>
        <p:spPr>
          <a:xfrm>
            <a:off x="6286131" y="1522946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Login Method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86131" y="3750095"/>
            <a:ext cx="251274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Local Account</a:t>
            </a:r>
            <a:endParaRPr lang="en-GB" dirty="0"/>
          </a:p>
        </p:txBody>
      </p:sp>
      <p:sp>
        <p:nvSpPr>
          <p:cNvPr id="16" name="Diamond 15"/>
          <p:cNvSpPr/>
          <p:nvPr/>
        </p:nvSpPr>
        <p:spPr>
          <a:xfrm>
            <a:off x="3273836" y="4089086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linked local account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23528" y="3954590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Local account</a:t>
            </a: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1973579" y="2734118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 local account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273836" y="5355286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Link to local account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985703" y="1145900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ID provider (Google, Facebook etc…)</a:t>
            </a:r>
            <a:endParaRPr lang="en-GB" dirty="0"/>
          </a:p>
        </p:txBody>
      </p:sp>
      <p:cxnSp>
        <p:nvCxnSpPr>
          <p:cNvPr id="28" name="Elbow Connector 27"/>
          <p:cNvCxnSpPr>
            <a:stCxn id="14" idx="1"/>
            <a:endCxn id="20" idx="0"/>
          </p:cNvCxnSpPr>
          <p:nvPr/>
        </p:nvCxnSpPr>
        <p:spPr>
          <a:xfrm rot="10800000">
            <a:off x="3242079" y="1145900"/>
            <a:ext cx="3044053" cy="865196"/>
          </a:xfrm>
          <a:prstGeom prst="bentConnector4">
            <a:avLst>
              <a:gd name="adj1" fmla="val 29363"/>
              <a:gd name="adj2" fmla="val 12642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5896" y="508030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Open ID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8857" y="2852936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as local</a:t>
            </a:r>
            <a:endParaRPr lang="en-US" dirty="0"/>
          </a:p>
        </p:txBody>
      </p:sp>
      <p:cxnSp>
        <p:nvCxnSpPr>
          <p:cNvPr id="38" name="Elbow Connector 37"/>
          <p:cNvCxnSpPr>
            <a:stCxn id="20" idx="2"/>
            <a:endCxn id="18" idx="0"/>
          </p:cNvCxnSpPr>
          <p:nvPr/>
        </p:nvCxnSpPr>
        <p:spPr>
          <a:xfrm rot="5400000">
            <a:off x="3064553" y="2556593"/>
            <a:ext cx="342926" cy="1212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1"/>
            <a:endCxn id="17" idx="0"/>
          </p:cNvCxnSpPr>
          <p:nvPr/>
        </p:nvCxnSpPr>
        <p:spPr>
          <a:xfrm rot="10800000" flipV="1">
            <a:off x="1579903" y="3222268"/>
            <a:ext cx="393676" cy="73232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79902" y="29287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4" name="Elbow Connector 43"/>
          <p:cNvCxnSpPr>
            <a:stCxn id="18" idx="3"/>
            <a:endCxn id="16" idx="0"/>
          </p:cNvCxnSpPr>
          <p:nvPr/>
        </p:nvCxnSpPr>
        <p:spPr>
          <a:xfrm>
            <a:off x="4486328" y="3222268"/>
            <a:ext cx="43883" cy="86681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40410" y="326178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7" name="Elbow Connector 46"/>
          <p:cNvCxnSpPr>
            <a:stCxn id="17" idx="2"/>
            <a:endCxn id="19" idx="1"/>
          </p:cNvCxnSpPr>
          <p:nvPr/>
        </p:nvCxnSpPr>
        <p:spPr>
          <a:xfrm rot="16200000" flipH="1">
            <a:off x="2037844" y="4741940"/>
            <a:ext cx="778050" cy="169393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2"/>
            <a:endCxn id="19" idx="0"/>
          </p:cNvCxnSpPr>
          <p:nvPr/>
        </p:nvCxnSpPr>
        <p:spPr>
          <a:xfrm rot="5400000">
            <a:off x="4385261" y="5210336"/>
            <a:ext cx="289900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9" idx="3"/>
            <a:endCxn id="15" idx="1"/>
          </p:cNvCxnSpPr>
          <p:nvPr/>
        </p:nvCxnSpPr>
        <p:spPr>
          <a:xfrm flipV="1">
            <a:off x="5786585" y="3930115"/>
            <a:ext cx="499546" cy="204781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>
            <a:off x="7452320" y="2644748"/>
            <a:ext cx="168545" cy="1025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7439031" y="4207876"/>
            <a:ext cx="181834" cy="369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7464584" y="1196752"/>
            <a:ext cx="168545" cy="267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16" idx="3"/>
            <a:endCxn id="15" idx="1"/>
          </p:cNvCxnSpPr>
          <p:nvPr/>
        </p:nvCxnSpPr>
        <p:spPr>
          <a:xfrm flipV="1">
            <a:off x="5786585" y="3930115"/>
            <a:ext cx="499546" cy="64712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23861" y="50320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564821" y="420787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Authentication: Mobile App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131" y="692696"/>
            <a:ext cx="2512749" cy="45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 Login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13842" y="3852581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Service</a:t>
            </a:r>
            <a:endParaRPr lang="en-GB" dirty="0"/>
          </a:p>
        </p:txBody>
      </p:sp>
      <p:sp>
        <p:nvSpPr>
          <p:cNvPr id="7" name="Diamond 6"/>
          <p:cNvSpPr/>
          <p:nvPr/>
        </p:nvSpPr>
        <p:spPr>
          <a:xfrm>
            <a:off x="6286131" y="1522946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Login Method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881552" y="2673520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Open ID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7464584" y="1196752"/>
            <a:ext cx="168545" cy="267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899593" y="3107075"/>
            <a:ext cx="3672407" cy="3291212"/>
            <a:chOff x="323528" y="1145900"/>
            <a:chExt cx="5977449" cy="5454678"/>
          </a:xfrm>
        </p:grpSpPr>
        <p:sp>
          <p:nvSpPr>
            <p:cNvPr id="9" name="Diamond 8"/>
            <p:cNvSpPr/>
            <p:nvPr/>
          </p:nvSpPr>
          <p:spPr>
            <a:xfrm>
              <a:off x="3273836" y="4089086"/>
              <a:ext cx="2512749" cy="976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Check linked local account</a:t>
              </a:r>
              <a:endParaRPr lang="en-US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3528" y="3954590"/>
              <a:ext cx="2512749" cy="1245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Create Local account</a:t>
              </a:r>
              <a:endParaRPr lang="en-GB" sz="1000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973579" y="2734118"/>
              <a:ext cx="2512749" cy="976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Has local account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3836" y="5355286"/>
              <a:ext cx="2512749" cy="1245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Link to local account</a:t>
              </a:r>
              <a:endParaRPr lang="en-GB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5703" y="1145900"/>
              <a:ext cx="2512749" cy="1245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Open ID provider (Google, Facebook etc…)</a:t>
              </a:r>
              <a:endParaRPr lang="en-GB" sz="1000" dirty="0"/>
            </a:p>
          </p:txBody>
        </p:sp>
        <p:cxnSp>
          <p:nvCxnSpPr>
            <p:cNvPr id="17" name="Elbow Connector 16"/>
            <p:cNvCxnSpPr>
              <a:stCxn id="13" idx="2"/>
              <a:endCxn id="11" idx="0"/>
            </p:cNvCxnSpPr>
            <p:nvPr/>
          </p:nvCxnSpPr>
          <p:spPr>
            <a:xfrm rot="5400000">
              <a:off x="3064553" y="2556593"/>
              <a:ext cx="342926" cy="12124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1" idx="1"/>
              <a:endCxn id="10" idx="0"/>
            </p:cNvCxnSpPr>
            <p:nvPr/>
          </p:nvCxnSpPr>
          <p:spPr>
            <a:xfrm rot="10800000" flipV="1">
              <a:off x="1579903" y="3222268"/>
              <a:ext cx="393676" cy="732322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79901" y="2928731"/>
              <a:ext cx="683854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  <p:cxnSp>
          <p:nvCxnSpPr>
            <p:cNvPr id="20" name="Elbow Connector 19"/>
            <p:cNvCxnSpPr>
              <a:stCxn id="11" idx="3"/>
              <a:endCxn id="9" idx="0"/>
            </p:cNvCxnSpPr>
            <p:nvPr/>
          </p:nvCxnSpPr>
          <p:spPr>
            <a:xfrm>
              <a:off x="4486328" y="3222268"/>
              <a:ext cx="43883" cy="866818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40409" y="3261782"/>
              <a:ext cx="736156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cxnSp>
          <p:nvCxnSpPr>
            <p:cNvPr id="22" name="Elbow Connector 21"/>
            <p:cNvCxnSpPr>
              <a:stCxn id="10" idx="2"/>
              <a:endCxn id="12" idx="1"/>
            </p:cNvCxnSpPr>
            <p:nvPr/>
          </p:nvCxnSpPr>
          <p:spPr>
            <a:xfrm rot="16200000" flipH="1">
              <a:off x="2037844" y="4741940"/>
              <a:ext cx="778050" cy="1693933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2"/>
              <a:endCxn id="12" idx="0"/>
            </p:cNvCxnSpPr>
            <p:nvPr/>
          </p:nvCxnSpPr>
          <p:spPr>
            <a:xfrm rot="5400000">
              <a:off x="4385261" y="5210336"/>
              <a:ext cx="289900" cy="12700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23861" y="5032021"/>
              <a:ext cx="683854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64821" y="4207877"/>
              <a:ext cx="736156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459755" y="1124744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Authorization Server</a:t>
            </a:r>
            <a:endParaRPr lang="en-GB" dirty="0"/>
          </a:p>
        </p:txBody>
      </p:sp>
      <p:cxnSp>
        <p:nvCxnSpPr>
          <p:cNvPr id="34" name="Elbow Connector 33"/>
          <p:cNvCxnSpPr>
            <a:stCxn id="7" idx="1"/>
            <a:endCxn id="32" idx="0"/>
          </p:cNvCxnSpPr>
          <p:nvPr/>
        </p:nvCxnSpPr>
        <p:spPr>
          <a:xfrm rot="10800000">
            <a:off x="2716131" y="1124744"/>
            <a:ext cx="3570001" cy="886352"/>
          </a:xfrm>
          <a:prstGeom prst="bentConnector4">
            <a:avLst>
              <a:gd name="adj1" fmla="val 32404"/>
              <a:gd name="adj2" fmla="val 12579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6056" y="1699428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Token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7464584" y="2614491"/>
            <a:ext cx="168545" cy="1091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Elbow Connector 37"/>
          <p:cNvCxnSpPr>
            <a:stCxn id="32" idx="1"/>
            <a:endCxn id="15" idx="1"/>
          </p:cNvCxnSpPr>
          <p:nvPr/>
        </p:nvCxnSpPr>
        <p:spPr>
          <a:xfrm rot="10800000" flipH="1" flipV="1">
            <a:off x="1459754" y="1747390"/>
            <a:ext cx="421797" cy="1110796"/>
          </a:xfrm>
          <a:prstGeom prst="bentConnector3">
            <a:avLst>
              <a:gd name="adj1" fmla="val -5419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3082" y="1722483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Token</a:t>
            </a:r>
            <a:endParaRPr lang="en-US" dirty="0"/>
          </a:p>
        </p:txBody>
      </p:sp>
      <p:cxnSp>
        <p:nvCxnSpPr>
          <p:cNvPr id="43" name="Elbow Connector 42"/>
          <p:cNvCxnSpPr>
            <a:stCxn id="6" idx="1"/>
            <a:endCxn id="32" idx="3"/>
          </p:cNvCxnSpPr>
          <p:nvPr/>
        </p:nvCxnSpPr>
        <p:spPr>
          <a:xfrm rot="10800000">
            <a:off x="3972504" y="1747391"/>
            <a:ext cx="2341338" cy="2727837"/>
          </a:xfrm>
          <a:prstGeom prst="bentConnector3">
            <a:avLst>
              <a:gd name="adj1" fmla="val 7726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09696" y="2499246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token in app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13246" y="414735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9023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Master Layout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090" y="4005064"/>
            <a:ext cx="9073008" cy="2667688"/>
            <a:chOff x="20090" y="4145688"/>
            <a:chExt cx="9073008" cy="2667688"/>
          </a:xfrm>
        </p:grpSpPr>
        <p:sp>
          <p:nvSpPr>
            <p:cNvPr id="10" name="Rounded Rectangle 9"/>
            <p:cNvSpPr/>
            <p:nvPr/>
          </p:nvSpPr>
          <p:spPr>
            <a:xfrm>
              <a:off x="20090" y="4145688"/>
              <a:ext cx="9073008" cy="2667688"/>
            </a:xfrm>
            <a:prstGeom prst="roundRect">
              <a:avLst>
                <a:gd name="adj" fmla="val 395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114" y="4605587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Top script placeholder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210" y="4243064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&lt;Body&gt;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6071" y="5445224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Body Render section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5963" y="5877272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Bottom script placeholder</a:t>
              </a:r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071" y="6309320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Bottom script Render section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6222" y="5028755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Top script Render section</a:t>
              </a:r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84977" y="188640"/>
            <a:ext cx="390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/>
              <a:t>Placeholder: </a:t>
            </a:r>
            <a:r>
              <a:rPr lang="en-GB" dirty="0" smtClean="0"/>
              <a:t>picking from system</a:t>
            </a:r>
          </a:p>
          <a:p>
            <a:pPr algn="r"/>
            <a:r>
              <a:rPr lang="en-GB" b="1" dirty="0" smtClean="0"/>
              <a:t>Render Section: </a:t>
            </a:r>
            <a:r>
              <a:rPr lang="en-GB" dirty="0" smtClean="0"/>
              <a:t>picking from sub layout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5496" y="836712"/>
            <a:ext cx="9073008" cy="3024336"/>
            <a:chOff x="35496" y="1052736"/>
            <a:chExt cx="9073008" cy="3024336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1052736"/>
              <a:ext cx="9073008" cy="3024336"/>
            </a:xfrm>
            <a:prstGeom prst="roundRect">
              <a:avLst>
                <a:gd name="adj" fmla="val 395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1422068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Meta Data placeholder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520" y="2750937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Top header Render Section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6222" y="1124744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&lt;Header&gt;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6222" y="3182985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Header Script/CSS placeholder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222" y="3645024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Bottom header Render Section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520" y="1854116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Meta Data Render Section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210" y="2286164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Editor Menu Section (Admin Section Only)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215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Content Placeholder Names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259" y="1030580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43817" y="1030580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Company Title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7258" y="1576111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Menu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47258" y="2160559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5194" y="2745007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Hero Screen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5194" y="3327452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Side1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288447" y="3327452"/>
            <a:ext cx="2542910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Side2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111259" y="3327452"/>
            <a:ext cx="3027274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Body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76080" y="4716760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Bottom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65194" y="5292824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81046" y="5877272"/>
            <a:ext cx="56574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Script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288447" y="5877272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18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35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Page Inherit Sample 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96" y="617870"/>
            <a:ext cx="9073008" cy="6195506"/>
          </a:xfrm>
          <a:prstGeom prst="roundRect">
            <a:avLst>
              <a:gd name="adj" fmla="val 2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9512" y="800708"/>
            <a:ext cx="88569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CSS &amp; Scripts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58246" y="6309320"/>
            <a:ext cx="88782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58246" y="1268760"/>
            <a:ext cx="8878250" cy="4896544"/>
          </a:xfrm>
          <a:prstGeom prst="roundRect">
            <a:avLst>
              <a:gd name="adj" fmla="val 47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95536" y="1268760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Parent page Level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635896" y="1665041"/>
            <a:ext cx="52877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54291" y="1665041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54291" y="2132856"/>
            <a:ext cx="6061925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732240" y="2165534"/>
            <a:ext cx="2191444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54291" y="2132856"/>
            <a:ext cx="28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Body Drop Zone (page level)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732240" y="2162022"/>
            <a:ext cx="166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Side Drop Zone 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39552" y="2502188"/>
            <a:ext cx="2932830" cy="351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485253" y="2502188"/>
            <a:ext cx="2958955" cy="351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5704" y="251611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Tag: </a:t>
            </a:r>
            <a:r>
              <a:rPr lang="en-GB" dirty="0" err="1" smtClean="0"/>
              <a:t>BodyLeft</a:t>
            </a:r>
            <a:r>
              <a:rPr lang="en-GB" dirty="0" smtClean="0"/>
              <a:t> (child drop zone)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497441" y="2516115"/>
            <a:ext cx="320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Tag: </a:t>
            </a:r>
            <a:r>
              <a:rPr lang="en-GB" dirty="0" err="1" smtClean="0"/>
              <a:t>BodyRight</a:t>
            </a:r>
            <a:r>
              <a:rPr lang="en-GB" dirty="0" smtClean="0"/>
              <a:t> (child drop zone)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611560" y="2854118"/>
            <a:ext cx="2736304" cy="30951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804248" y="2508883"/>
            <a:ext cx="2016224" cy="862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Blog Content Object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609871" y="2861508"/>
            <a:ext cx="2669919" cy="13595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804248" y="3501008"/>
            <a:ext cx="2016224" cy="2520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804248" y="3501008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Tag: </a:t>
            </a:r>
            <a:r>
              <a:rPr lang="en-GB" dirty="0" err="1" smtClean="0"/>
              <a:t>PageLink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3629770" y="4401699"/>
            <a:ext cx="2669919" cy="13595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907460" y="3970242"/>
            <a:ext cx="1841004" cy="1979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8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2416062" y="2088707"/>
            <a:ext cx="5891997" cy="4545879"/>
            <a:chOff x="5384800" y="5189538"/>
            <a:chExt cx="6540500" cy="4222750"/>
          </a:xfrm>
        </p:grpSpPr>
        <p:sp>
          <p:nvSpPr>
            <p:cNvPr id="99" name="AutoShape 5"/>
            <p:cNvSpPr>
              <a:spLocks/>
            </p:cNvSpPr>
            <p:nvPr/>
          </p:nvSpPr>
          <p:spPr bwMode="auto">
            <a:xfrm>
              <a:off x="5651500" y="8102600"/>
              <a:ext cx="352425" cy="250825"/>
            </a:xfrm>
            <a:custGeom>
              <a:avLst/>
              <a:gdLst/>
              <a:ahLst/>
              <a:cxnLst/>
              <a:rect l="0" t="0" r="r" b="b"/>
              <a:pathLst>
                <a:path w="21600" h="20931">
                  <a:moveTo>
                    <a:pt x="0" y="20931"/>
                  </a:moveTo>
                  <a:cubicBezTo>
                    <a:pt x="778" y="17243"/>
                    <a:pt x="584" y="12502"/>
                    <a:pt x="584" y="8551"/>
                  </a:cubicBezTo>
                  <a:cubicBezTo>
                    <a:pt x="778" y="3282"/>
                    <a:pt x="195" y="648"/>
                    <a:pt x="4281" y="648"/>
                  </a:cubicBezTo>
                  <a:cubicBezTo>
                    <a:pt x="9924" y="385"/>
                    <a:pt x="16151" y="-669"/>
                    <a:pt x="21600" y="64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0" name="AutoShape 6"/>
            <p:cNvSpPr>
              <a:spLocks/>
            </p:cNvSpPr>
            <p:nvPr/>
          </p:nvSpPr>
          <p:spPr bwMode="auto">
            <a:xfrm>
              <a:off x="5384800" y="8864600"/>
              <a:ext cx="6530975" cy="547688"/>
            </a:xfrm>
            <a:custGeom>
              <a:avLst/>
              <a:gdLst/>
              <a:ahLst/>
              <a:cxnLst/>
              <a:rect l="0" t="0" r="r" b="b"/>
              <a:pathLst>
                <a:path w="21584" h="20560">
                  <a:moveTo>
                    <a:pt x="70" y="882"/>
                  </a:moveTo>
                  <a:cubicBezTo>
                    <a:pt x="364" y="1517"/>
                    <a:pt x="713" y="723"/>
                    <a:pt x="1007" y="723"/>
                  </a:cubicBezTo>
                  <a:cubicBezTo>
                    <a:pt x="1371" y="723"/>
                    <a:pt x="1721" y="1041"/>
                    <a:pt x="2084" y="1041"/>
                  </a:cubicBezTo>
                  <a:cubicBezTo>
                    <a:pt x="3134" y="1200"/>
                    <a:pt x="4197" y="723"/>
                    <a:pt x="5246" y="723"/>
                  </a:cubicBezTo>
                  <a:cubicBezTo>
                    <a:pt x="7820" y="723"/>
                    <a:pt x="10408" y="723"/>
                    <a:pt x="12982" y="723"/>
                  </a:cubicBezTo>
                  <a:cubicBezTo>
                    <a:pt x="15277" y="723"/>
                    <a:pt x="17571" y="565"/>
                    <a:pt x="19851" y="565"/>
                  </a:cubicBezTo>
                  <a:cubicBezTo>
                    <a:pt x="20369" y="565"/>
                    <a:pt x="21040" y="-706"/>
                    <a:pt x="21544" y="565"/>
                  </a:cubicBezTo>
                  <a:cubicBezTo>
                    <a:pt x="21572" y="6918"/>
                    <a:pt x="21600" y="13747"/>
                    <a:pt x="21572" y="20100"/>
                  </a:cubicBezTo>
                  <a:cubicBezTo>
                    <a:pt x="20775" y="20894"/>
                    <a:pt x="19949" y="20100"/>
                    <a:pt x="19152" y="20100"/>
                  </a:cubicBezTo>
                  <a:cubicBezTo>
                    <a:pt x="18117" y="20100"/>
                    <a:pt x="17081" y="20418"/>
                    <a:pt x="16032" y="20418"/>
                  </a:cubicBezTo>
                  <a:cubicBezTo>
                    <a:pt x="13346" y="20418"/>
                    <a:pt x="10660" y="20576"/>
                    <a:pt x="7974" y="19941"/>
                  </a:cubicBezTo>
                  <a:cubicBezTo>
                    <a:pt x="5722" y="19306"/>
                    <a:pt x="3469" y="19623"/>
                    <a:pt x="1217" y="20418"/>
                  </a:cubicBezTo>
                  <a:cubicBezTo>
                    <a:pt x="825" y="20576"/>
                    <a:pt x="392" y="20735"/>
                    <a:pt x="0" y="20100"/>
                  </a:cubicBezTo>
                  <a:cubicBezTo>
                    <a:pt x="42" y="14223"/>
                    <a:pt x="70" y="7553"/>
                    <a:pt x="56" y="1517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" name="AutoShape 7"/>
            <p:cNvSpPr>
              <a:spLocks/>
            </p:cNvSpPr>
            <p:nvPr/>
          </p:nvSpPr>
          <p:spPr bwMode="auto">
            <a:xfrm>
              <a:off x="5740400" y="8191500"/>
              <a:ext cx="390525" cy="292100"/>
            </a:xfrm>
            <a:custGeom>
              <a:avLst/>
              <a:gdLst/>
              <a:ahLst/>
              <a:cxnLst/>
              <a:rect l="0" t="0" r="r" b="b"/>
              <a:pathLst>
                <a:path w="21132" h="19949">
                  <a:moveTo>
                    <a:pt x="0" y="19359"/>
                  </a:moveTo>
                  <a:cubicBezTo>
                    <a:pt x="1029" y="13311"/>
                    <a:pt x="857" y="6399"/>
                    <a:pt x="1029" y="351"/>
                  </a:cubicBezTo>
                  <a:cubicBezTo>
                    <a:pt x="7543" y="-945"/>
                    <a:pt x="14571" y="1863"/>
                    <a:pt x="21086" y="567"/>
                  </a:cubicBezTo>
                  <a:cubicBezTo>
                    <a:pt x="21257" y="3807"/>
                    <a:pt x="20914" y="6399"/>
                    <a:pt x="20743" y="9423"/>
                  </a:cubicBezTo>
                  <a:cubicBezTo>
                    <a:pt x="20571" y="12663"/>
                    <a:pt x="21600" y="16335"/>
                    <a:pt x="20571" y="19359"/>
                  </a:cubicBezTo>
                  <a:cubicBezTo>
                    <a:pt x="17314" y="18495"/>
                    <a:pt x="13714" y="19575"/>
                    <a:pt x="10457" y="19575"/>
                  </a:cubicBezTo>
                  <a:cubicBezTo>
                    <a:pt x="7543" y="19575"/>
                    <a:pt x="2743" y="20655"/>
                    <a:pt x="0" y="1914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" name="AutoShape 8"/>
            <p:cNvSpPr>
              <a:spLocks/>
            </p:cNvSpPr>
            <p:nvPr/>
          </p:nvSpPr>
          <p:spPr bwMode="auto">
            <a:xfrm>
              <a:off x="5397500" y="5194300"/>
              <a:ext cx="6527800" cy="382588"/>
            </a:xfrm>
            <a:custGeom>
              <a:avLst/>
              <a:gdLst/>
              <a:ahLst/>
              <a:cxnLst/>
              <a:rect l="0" t="0" r="r" b="b"/>
              <a:pathLst>
                <a:path w="21576" h="20393">
                  <a:moveTo>
                    <a:pt x="45" y="378"/>
                  </a:moveTo>
                  <a:cubicBezTo>
                    <a:pt x="633" y="2628"/>
                    <a:pt x="1374" y="828"/>
                    <a:pt x="1976" y="828"/>
                  </a:cubicBezTo>
                  <a:cubicBezTo>
                    <a:pt x="2703" y="1053"/>
                    <a:pt x="3417" y="1278"/>
                    <a:pt x="4130" y="1053"/>
                  </a:cubicBezTo>
                  <a:cubicBezTo>
                    <a:pt x="6200" y="603"/>
                    <a:pt x="8285" y="603"/>
                    <a:pt x="10355" y="603"/>
                  </a:cubicBezTo>
                  <a:cubicBezTo>
                    <a:pt x="12580" y="603"/>
                    <a:pt x="14818" y="-72"/>
                    <a:pt x="17042" y="828"/>
                  </a:cubicBezTo>
                  <a:cubicBezTo>
                    <a:pt x="17854" y="1278"/>
                    <a:pt x="18651" y="-522"/>
                    <a:pt x="19449" y="153"/>
                  </a:cubicBezTo>
                  <a:cubicBezTo>
                    <a:pt x="20148" y="828"/>
                    <a:pt x="20847" y="-72"/>
                    <a:pt x="21547" y="378"/>
                  </a:cubicBezTo>
                  <a:cubicBezTo>
                    <a:pt x="21575" y="6678"/>
                    <a:pt x="21589" y="13428"/>
                    <a:pt x="21561" y="19728"/>
                  </a:cubicBezTo>
                  <a:cubicBezTo>
                    <a:pt x="20148" y="21078"/>
                    <a:pt x="18735" y="19953"/>
                    <a:pt x="17308" y="19953"/>
                  </a:cubicBezTo>
                  <a:cubicBezTo>
                    <a:pt x="15266" y="19953"/>
                    <a:pt x="13209" y="20853"/>
                    <a:pt x="11167" y="19503"/>
                  </a:cubicBezTo>
                  <a:cubicBezTo>
                    <a:pt x="9698" y="18378"/>
                    <a:pt x="8229" y="20403"/>
                    <a:pt x="6760" y="19728"/>
                  </a:cubicBezTo>
                  <a:cubicBezTo>
                    <a:pt x="5221" y="19053"/>
                    <a:pt x="3682" y="19278"/>
                    <a:pt x="2143" y="19278"/>
                  </a:cubicBezTo>
                  <a:cubicBezTo>
                    <a:pt x="1430" y="19278"/>
                    <a:pt x="716" y="20178"/>
                    <a:pt x="3" y="19728"/>
                  </a:cubicBezTo>
                  <a:cubicBezTo>
                    <a:pt x="31" y="16353"/>
                    <a:pt x="3" y="12978"/>
                    <a:pt x="17" y="9603"/>
                  </a:cubicBezTo>
                  <a:cubicBezTo>
                    <a:pt x="31" y="6453"/>
                    <a:pt x="-11" y="3528"/>
                    <a:pt x="3" y="60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" name="AutoShape 9"/>
            <p:cNvSpPr>
              <a:spLocks/>
            </p:cNvSpPr>
            <p:nvPr/>
          </p:nvSpPr>
          <p:spPr bwMode="auto">
            <a:xfrm>
              <a:off x="5397500" y="5676900"/>
              <a:ext cx="6505575" cy="17463"/>
            </a:xfrm>
            <a:custGeom>
              <a:avLst/>
              <a:gdLst/>
              <a:ahLst/>
              <a:cxnLst/>
              <a:rect l="0" t="0" r="r" b="b"/>
              <a:pathLst>
                <a:path w="21600" h="13115">
                  <a:moveTo>
                    <a:pt x="0" y="3859"/>
                  </a:moveTo>
                  <a:cubicBezTo>
                    <a:pt x="309" y="19285"/>
                    <a:pt x="675" y="3859"/>
                    <a:pt x="984" y="3859"/>
                  </a:cubicBezTo>
                  <a:cubicBezTo>
                    <a:pt x="1391" y="3859"/>
                    <a:pt x="1785" y="6941"/>
                    <a:pt x="2192" y="3859"/>
                  </a:cubicBezTo>
                  <a:cubicBezTo>
                    <a:pt x="2993" y="-2315"/>
                    <a:pt x="3780" y="772"/>
                    <a:pt x="4581" y="772"/>
                  </a:cubicBezTo>
                  <a:cubicBezTo>
                    <a:pt x="6394" y="772"/>
                    <a:pt x="8207" y="6941"/>
                    <a:pt x="10034" y="6941"/>
                  </a:cubicBezTo>
                  <a:cubicBezTo>
                    <a:pt x="13027" y="6941"/>
                    <a:pt x="16021" y="13116"/>
                    <a:pt x="19014" y="13116"/>
                  </a:cubicBezTo>
                  <a:cubicBezTo>
                    <a:pt x="19871" y="13116"/>
                    <a:pt x="20743" y="6941"/>
                    <a:pt x="21600" y="694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" name="AutoShape 10"/>
            <p:cNvSpPr>
              <a:spLocks/>
            </p:cNvSpPr>
            <p:nvPr/>
          </p:nvSpPr>
          <p:spPr bwMode="auto">
            <a:xfrm>
              <a:off x="11506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5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5" name="AutoShape 11"/>
            <p:cNvSpPr>
              <a:spLocks/>
            </p:cNvSpPr>
            <p:nvPr/>
          </p:nvSpPr>
          <p:spPr bwMode="auto">
            <a:xfrm>
              <a:off x="11582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6" name="AutoShape 12"/>
            <p:cNvSpPr>
              <a:spLocks/>
            </p:cNvSpPr>
            <p:nvPr/>
          </p:nvSpPr>
          <p:spPr bwMode="auto">
            <a:xfrm>
              <a:off x="116713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7" name="AutoShape 13"/>
            <p:cNvSpPr>
              <a:spLocks/>
            </p:cNvSpPr>
            <p:nvPr/>
          </p:nvSpPr>
          <p:spPr bwMode="auto">
            <a:xfrm>
              <a:off x="11734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8" name="AutoShape 14"/>
            <p:cNvSpPr>
              <a:spLocks/>
            </p:cNvSpPr>
            <p:nvPr/>
          </p:nvSpPr>
          <p:spPr bwMode="auto">
            <a:xfrm>
              <a:off x="11811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" name="AutoShape 15"/>
            <p:cNvSpPr>
              <a:spLocks/>
            </p:cNvSpPr>
            <p:nvPr/>
          </p:nvSpPr>
          <p:spPr bwMode="auto">
            <a:xfrm>
              <a:off x="11887200" y="5562600"/>
              <a:ext cx="26988" cy="3317875"/>
            </a:xfrm>
            <a:custGeom>
              <a:avLst/>
              <a:gdLst/>
              <a:ahLst/>
              <a:cxnLst/>
              <a:rect l="0" t="0" r="r" b="b"/>
              <a:pathLst>
                <a:path w="12040" h="21600">
                  <a:moveTo>
                    <a:pt x="7304" y="0"/>
                  </a:moveTo>
                  <a:cubicBezTo>
                    <a:pt x="18104" y="193"/>
                    <a:pt x="7304" y="468"/>
                    <a:pt x="5500" y="744"/>
                  </a:cubicBezTo>
                  <a:cubicBezTo>
                    <a:pt x="1904" y="1074"/>
                    <a:pt x="3708" y="1433"/>
                    <a:pt x="3708" y="1791"/>
                  </a:cubicBezTo>
                  <a:cubicBezTo>
                    <a:pt x="3708" y="2452"/>
                    <a:pt x="5500" y="3003"/>
                    <a:pt x="7304" y="3692"/>
                  </a:cubicBezTo>
                  <a:cubicBezTo>
                    <a:pt x="12704" y="5290"/>
                    <a:pt x="1904" y="6888"/>
                    <a:pt x="1904" y="8458"/>
                  </a:cubicBezTo>
                  <a:cubicBezTo>
                    <a:pt x="1904" y="11379"/>
                    <a:pt x="3708" y="14216"/>
                    <a:pt x="1904" y="17247"/>
                  </a:cubicBezTo>
                  <a:cubicBezTo>
                    <a:pt x="1050" y="18684"/>
                    <a:pt x="-3496" y="20195"/>
                    <a:pt x="5500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0" name="AutoShape 41"/>
            <p:cNvSpPr>
              <a:spLocks/>
            </p:cNvSpPr>
            <p:nvPr/>
          </p:nvSpPr>
          <p:spPr bwMode="auto">
            <a:xfrm>
              <a:off x="5702300" y="6172200"/>
              <a:ext cx="400050" cy="396875"/>
            </a:xfrm>
            <a:custGeom>
              <a:avLst/>
              <a:gdLst/>
              <a:ahLst/>
              <a:cxnLst/>
              <a:rect l="0" t="0" r="r" b="b"/>
              <a:pathLst>
                <a:path w="21330" h="21326">
                  <a:moveTo>
                    <a:pt x="0" y="21112"/>
                  </a:moveTo>
                  <a:cubicBezTo>
                    <a:pt x="675" y="18232"/>
                    <a:pt x="150" y="14670"/>
                    <a:pt x="150" y="11714"/>
                  </a:cubicBezTo>
                  <a:cubicBezTo>
                    <a:pt x="150" y="8455"/>
                    <a:pt x="75" y="5120"/>
                    <a:pt x="0" y="1937"/>
                  </a:cubicBezTo>
                  <a:cubicBezTo>
                    <a:pt x="0" y="1331"/>
                    <a:pt x="0" y="649"/>
                    <a:pt x="0" y="42"/>
                  </a:cubicBezTo>
                  <a:cubicBezTo>
                    <a:pt x="3375" y="-109"/>
                    <a:pt x="6675" y="194"/>
                    <a:pt x="9976" y="194"/>
                  </a:cubicBezTo>
                  <a:cubicBezTo>
                    <a:pt x="11700" y="194"/>
                    <a:pt x="13351" y="270"/>
                    <a:pt x="15000" y="270"/>
                  </a:cubicBezTo>
                  <a:cubicBezTo>
                    <a:pt x="16051" y="270"/>
                    <a:pt x="17025" y="270"/>
                    <a:pt x="18000" y="194"/>
                  </a:cubicBezTo>
                  <a:cubicBezTo>
                    <a:pt x="18526" y="194"/>
                    <a:pt x="20175" y="-185"/>
                    <a:pt x="20625" y="118"/>
                  </a:cubicBezTo>
                  <a:lnTo>
                    <a:pt x="20850" y="118"/>
                  </a:lnTo>
                  <a:cubicBezTo>
                    <a:pt x="21076" y="1558"/>
                    <a:pt x="20850" y="3377"/>
                    <a:pt x="20850" y="4893"/>
                  </a:cubicBezTo>
                  <a:cubicBezTo>
                    <a:pt x="20850" y="6636"/>
                    <a:pt x="20850" y="8303"/>
                    <a:pt x="20850" y="10047"/>
                  </a:cubicBezTo>
                  <a:cubicBezTo>
                    <a:pt x="20850" y="13306"/>
                    <a:pt x="21600" y="16944"/>
                    <a:pt x="21226" y="20127"/>
                  </a:cubicBezTo>
                  <a:cubicBezTo>
                    <a:pt x="21076" y="21264"/>
                    <a:pt x="20850" y="20885"/>
                    <a:pt x="19800" y="20885"/>
                  </a:cubicBezTo>
                  <a:cubicBezTo>
                    <a:pt x="18976" y="20885"/>
                    <a:pt x="18076" y="20960"/>
                    <a:pt x="17250" y="21112"/>
                  </a:cubicBezTo>
                  <a:cubicBezTo>
                    <a:pt x="15376" y="21264"/>
                    <a:pt x="13575" y="21415"/>
                    <a:pt x="11625" y="21264"/>
                  </a:cubicBezTo>
                  <a:cubicBezTo>
                    <a:pt x="8176" y="20960"/>
                    <a:pt x="4649" y="21112"/>
                    <a:pt x="1200" y="21188"/>
                  </a:cubicBezTo>
                  <a:cubicBezTo>
                    <a:pt x="825" y="21188"/>
                    <a:pt x="449" y="21188"/>
                    <a:pt x="75" y="2118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" name="AutoShape 42"/>
            <p:cNvSpPr>
              <a:spLocks/>
            </p:cNvSpPr>
            <p:nvPr/>
          </p:nvSpPr>
          <p:spPr bwMode="auto">
            <a:xfrm>
              <a:off x="5715000" y="6210300"/>
              <a:ext cx="382588" cy="361950"/>
            </a:xfrm>
            <a:custGeom>
              <a:avLst/>
              <a:gdLst/>
              <a:ahLst/>
              <a:cxnLst/>
              <a:rect l="0" t="0" r="r" b="b"/>
              <a:pathLst>
                <a:path w="21439" h="19923">
                  <a:moveTo>
                    <a:pt x="70" y="19604"/>
                  </a:moveTo>
                  <a:cubicBezTo>
                    <a:pt x="70" y="18826"/>
                    <a:pt x="-88" y="17894"/>
                    <a:pt x="70" y="17117"/>
                  </a:cubicBezTo>
                  <a:cubicBezTo>
                    <a:pt x="307" y="16107"/>
                    <a:pt x="623" y="16185"/>
                    <a:pt x="1647" y="15641"/>
                  </a:cubicBezTo>
                  <a:cubicBezTo>
                    <a:pt x="3302" y="14864"/>
                    <a:pt x="5116" y="14010"/>
                    <a:pt x="6535" y="12766"/>
                  </a:cubicBezTo>
                  <a:cubicBezTo>
                    <a:pt x="9294" y="10202"/>
                    <a:pt x="4407" y="6395"/>
                    <a:pt x="5431" y="3365"/>
                  </a:cubicBezTo>
                  <a:cubicBezTo>
                    <a:pt x="6376" y="567"/>
                    <a:pt x="12526" y="-1608"/>
                    <a:pt x="14497" y="1577"/>
                  </a:cubicBezTo>
                  <a:cubicBezTo>
                    <a:pt x="15364" y="2898"/>
                    <a:pt x="14497" y="4841"/>
                    <a:pt x="14497" y="6240"/>
                  </a:cubicBezTo>
                  <a:cubicBezTo>
                    <a:pt x="14497" y="7016"/>
                    <a:pt x="14812" y="7794"/>
                    <a:pt x="14734" y="8570"/>
                  </a:cubicBezTo>
                  <a:cubicBezTo>
                    <a:pt x="14653" y="9813"/>
                    <a:pt x="14023" y="9736"/>
                    <a:pt x="13472" y="10590"/>
                  </a:cubicBezTo>
                  <a:cubicBezTo>
                    <a:pt x="12526" y="11912"/>
                    <a:pt x="13944" y="12067"/>
                    <a:pt x="15048" y="12688"/>
                  </a:cubicBezTo>
                  <a:cubicBezTo>
                    <a:pt x="16152" y="13310"/>
                    <a:pt x="17177" y="14010"/>
                    <a:pt x="18281" y="14553"/>
                  </a:cubicBezTo>
                  <a:cubicBezTo>
                    <a:pt x="20645" y="15796"/>
                    <a:pt x="21512" y="16884"/>
                    <a:pt x="21434" y="19681"/>
                  </a:cubicBezTo>
                  <a:cubicBezTo>
                    <a:pt x="14339" y="19992"/>
                    <a:pt x="7323" y="19914"/>
                    <a:pt x="228" y="19914"/>
                  </a:cubicBezTo>
                  <a:cubicBezTo>
                    <a:pt x="150" y="19914"/>
                    <a:pt x="150" y="19914"/>
                    <a:pt x="70" y="1991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" name="AutoShape 141"/>
            <p:cNvSpPr>
              <a:spLocks/>
            </p:cNvSpPr>
            <p:nvPr/>
          </p:nvSpPr>
          <p:spPr bwMode="auto">
            <a:xfrm>
              <a:off x="9537700" y="9004300"/>
              <a:ext cx="955675" cy="269875"/>
            </a:xfrm>
            <a:custGeom>
              <a:avLst/>
              <a:gdLst/>
              <a:ahLst/>
              <a:cxnLst/>
              <a:rect l="0" t="0" r="r" b="b"/>
              <a:pathLst>
                <a:path w="21397" h="21138">
                  <a:moveTo>
                    <a:pt x="284" y="0"/>
                  </a:moveTo>
                  <a:cubicBezTo>
                    <a:pt x="2179" y="2310"/>
                    <a:pt x="4831" y="660"/>
                    <a:pt x="6820" y="660"/>
                  </a:cubicBezTo>
                  <a:cubicBezTo>
                    <a:pt x="8905" y="660"/>
                    <a:pt x="10989" y="660"/>
                    <a:pt x="13073" y="660"/>
                  </a:cubicBezTo>
                  <a:cubicBezTo>
                    <a:pt x="15252" y="660"/>
                    <a:pt x="17620" y="-330"/>
                    <a:pt x="19800" y="660"/>
                  </a:cubicBezTo>
                  <a:cubicBezTo>
                    <a:pt x="21126" y="1320"/>
                    <a:pt x="21031" y="990"/>
                    <a:pt x="21221" y="5939"/>
                  </a:cubicBezTo>
                  <a:cubicBezTo>
                    <a:pt x="21315" y="8909"/>
                    <a:pt x="21505" y="12869"/>
                    <a:pt x="21315" y="15839"/>
                  </a:cubicBezTo>
                  <a:cubicBezTo>
                    <a:pt x="21031" y="20459"/>
                    <a:pt x="21031" y="19799"/>
                    <a:pt x="19705" y="20129"/>
                  </a:cubicBezTo>
                  <a:cubicBezTo>
                    <a:pt x="18663" y="20459"/>
                    <a:pt x="17624" y="21270"/>
                    <a:pt x="16673" y="21119"/>
                  </a:cubicBezTo>
                  <a:cubicBezTo>
                    <a:pt x="14589" y="20789"/>
                    <a:pt x="12884" y="20789"/>
                    <a:pt x="11084" y="20459"/>
                  </a:cubicBezTo>
                  <a:cubicBezTo>
                    <a:pt x="7484" y="20129"/>
                    <a:pt x="3789" y="20459"/>
                    <a:pt x="94" y="19799"/>
                  </a:cubicBezTo>
                  <a:cubicBezTo>
                    <a:pt x="-1" y="13530"/>
                    <a:pt x="-95" y="6929"/>
                    <a:pt x="189" y="99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3" name="AutoShape 142"/>
            <p:cNvSpPr>
              <a:spLocks/>
            </p:cNvSpPr>
            <p:nvPr/>
          </p:nvSpPr>
          <p:spPr bwMode="auto">
            <a:xfrm>
              <a:off x="10604500" y="9004300"/>
              <a:ext cx="1049338" cy="269875"/>
            </a:xfrm>
            <a:custGeom>
              <a:avLst/>
              <a:gdLst/>
              <a:ahLst/>
              <a:cxnLst/>
              <a:rect l="0" t="0" r="r" b="b"/>
              <a:pathLst>
                <a:path w="21600" h="19406">
                  <a:moveTo>
                    <a:pt x="0" y="0"/>
                  </a:moveTo>
                  <a:cubicBezTo>
                    <a:pt x="3223" y="2129"/>
                    <a:pt x="7055" y="913"/>
                    <a:pt x="10452" y="913"/>
                  </a:cubicBezTo>
                  <a:cubicBezTo>
                    <a:pt x="14110" y="913"/>
                    <a:pt x="17942" y="0"/>
                    <a:pt x="21600" y="913"/>
                  </a:cubicBezTo>
                  <a:cubicBezTo>
                    <a:pt x="21600" y="6389"/>
                    <a:pt x="21513" y="11865"/>
                    <a:pt x="21600" y="17341"/>
                  </a:cubicBezTo>
                  <a:cubicBezTo>
                    <a:pt x="18552" y="21600"/>
                    <a:pt x="13848" y="17949"/>
                    <a:pt x="10626" y="17949"/>
                  </a:cubicBezTo>
                  <a:cubicBezTo>
                    <a:pt x="7142" y="17949"/>
                    <a:pt x="3658" y="17645"/>
                    <a:pt x="87" y="17037"/>
                  </a:cubicBezTo>
                  <a:cubicBezTo>
                    <a:pt x="0" y="11560"/>
                    <a:pt x="435" y="6084"/>
                    <a:pt x="0" y="91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4" name="AutoShape 144"/>
            <p:cNvSpPr>
              <a:spLocks/>
            </p:cNvSpPr>
            <p:nvPr/>
          </p:nvSpPr>
          <p:spPr bwMode="auto">
            <a:xfrm>
              <a:off x="5461000" y="5410200"/>
              <a:ext cx="250825" cy="46038"/>
            </a:xfrm>
            <a:custGeom>
              <a:avLst/>
              <a:gdLst/>
              <a:ahLst/>
              <a:cxnLst/>
              <a:rect l="0" t="0" r="r" b="b"/>
              <a:pathLst>
                <a:path w="21600" h="19261">
                  <a:moveTo>
                    <a:pt x="0" y="0"/>
                  </a:moveTo>
                  <a:cubicBezTo>
                    <a:pt x="6770" y="7388"/>
                    <a:pt x="14594" y="-1706"/>
                    <a:pt x="21482" y="1706"/>
                  </a:cubicBezTo>
                  <a:cubicBezTo>
                    <a:pt x="21482" y="7388"/>
                    <a:pt x="21482" y="13073"/>
                    <a:pt x="21600" y="18755"/>
                  </a:cubicBezTo>
                  <a:cubicBezTo>
                    <a:pt x="14477" y="18755"/>
                    <a:pt x="7355" y="19894"/>
                    <a:pt x="350" y="18755"/>
                  </a:cubicBezTo>
                  <a:cubicBezTo>
                    <a:pt x="350" y="13073"/>
                    <a:pt x="350" y="6821"/>
                    <a:pt x="467" y="567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5" name="AutoShape 145"/>
            <p:cNvSpPr>
              <a:spLocks/>
            </p:cNvSpPr>
            <p:nvPr/>
          </p:nvSpPr>
          <p:spPr bwMode="auto">
            <a:xfrm>
              <a:off x="5588000" y="5270500"/>
              <a:ext cx="85725" cy="192088"/>
            </a:xfrm>
            <a:custGeom>
              <a:avLst/>
              <a:gdLst/>
              <a:ahLst/>
              <a:cxnLst/>
              <a:rect l="0" t="0" r="r" b="b"/>
              <a:pathLst>
                <a:path w="21600" h="20064">
                  <a:moveTo>
                    <a:pt x="2745" y="20064"/>
                  </a:moveTo>
                  <a:cubicBezTo>
                    <a:pt x="2745" y="16795"/>
                    <a:pt x="3085" y="13385"/>
                    <a:pt x="2745" y="10116"/>
                  </a:cubicBezTo>
                  <a:cubicBezTo>
                    <a:pt x="2061" y="10116"/>
                    <a:pt x="1031" y="9975"/>
                    <a:pt x="344" y="10116"/>
                  </a:cubicBezTo>
                  <a:cubicBezTo>
                    <a:pt x="0" y="8979"/>
                    <a:pt x="0" y="7700"/>
                    <a:pt x="0" y="6421"/>
                  </a:cubicBezTo>
                  <a:cubicBezTo>
                    <a:pt x="687" y="6421"/>
                    <a:pt x="1031" y="6421"/>
                    <a:pt x="1711" y="6421"/>
                  </a:cubicBezTo>
                  <a:cubicBezTo>
                    <a:pt x="3429" y="2443"/>
                    <a:pt x="10624" y="-1536"/>
                    <a:pt x="21600" y="595"/>
                  </a:cubicBezTo>
                  <a:cubicBezTo>
                    <a:pt x="21253" y="1448"/>
                    <a:pt x="20910" y="2301"/>
                    <a:pt x="20910" y="3153"/>
                  </a:cubicBezTo>
                  <a:cubicBezTo>
                    <a:pt x="14052" y="3153"/>
                    <a:pt x="12344" y="3722"/>
                    <a:pt x="13028" y="6706"/>
                  </a:cubicBezTo>
                  <a:cubicBezTo>
                    <a:pt x="15429" y="6848"/>
                    <a:pt x="17828" y="6848"/>
                    <a:pt x="20223" y="6990"/>
                  </a:cubicBezTo>
                  <a:cubicBezTo>
                    <a:pt x="20569" y="7985"/>
                    <a:pt x="19879" y="9122"/>
                    <a:pt x="19542" y="10116"/>
                  </a:cubicBezTo>
                  <a:cubicBezTo>
                    <a:pt x="17484" y="9975"/>
                    <a:pt x="15429" y="9975"/>
                    <a:pt x="13372" y="9975"/>
                  </a:cubicBezTo>
                  <a:cubicBezTo>
                    <a:pt x="14052" y="13385"/>
                    <a:pt x="12685" y="16653"/>
                    <a:pt x="13028" y="20064"/>
                  </a:cubicBezTo>
                  <a:cubicBezTo>
                    <a:pt x="9943" y="20064"/>
                    <a:pt x="7201" y="20064"/>
                    <a:pt x="4116" y="2006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6" name="AutoShape 146"/>
            <p:cNvSpPr>
              <a:spLocks/>
            </p:cNvSpPr>
            <p:nvPr/>
          </p:nvSpPr>
          <p:spPr bwMode="auto">
            <a:xfrm>
              <a:off x="54610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7" name="AutoShape 147"/>
            <p:cNvSpPr>
              <a:spLocks/>
            </p:cNvSpPr>
            <p:nvPr/>
          </p:nvSpPr>
          <p:spPr bwMode="auto">
            <a:xfrm>
              <a:off x="5537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8" name="AutoShape 148"/>
            <p:cNvSpPr>
              <a:spLocks/>
            </p:cNvSpPr>
            <p:nvPr/>
          </p:nvSpPr>
          <p:spPr bwMode="auto">
            <a:xfrm>
              <a:off x="56007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" name="AutoShape 149"/>
            <p:cNvSpPr>
              <a:spLocks/>
            </p:cNvSpPr>
            <p:nvPr/>
          </p:nvSpPr>
          <p:spPr bwMode="auto">
            <a:xfrm>
              <a:off x="56896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0" name="AutoShape 150"/>
            <p:cNvSpPr>
              <a:spLocks/>
            </p:cNvSpPr>
            <p:nvPr/>
          </p:nvSpPr>
          <p:spPr bwMode="auto">
            <a:xfrm>
              <a:off x="5765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1" name="AutoShape 151"/>
            <p:cNvSpPr>
              <a:spLocks/>
            </p:cNvSpPr>
            <p:nvPr/>
          </p:nvSpPr>
          <p:spPr bwMode="auto">
            <a:xfrm>
              <a:off x="5829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" name="AutoShape 152"/>
            <p:cNvSpPr>
              <a:spLocks/>
            </p:cNvSpPr>
            <p:nvPr/>
          </p:nvSpPr>
          <p:spPr bwMode="auto">
            <a:xfrm>
              <a:off x="5905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" name="AutoShape 153"/>
            <p:cNvSpPr>
              <a:spLocks/>
            </p:cNvSpPr>
            <p:nvPr/>
          </p:nvSpPr>
          <p:spPr bwMode="auto">
            <a:xfrm>
              <a:off x="59817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" name="AutoShape 154"/>
            <p:cNvSpPr>
              <a:spLocks/>
            </p:cNvSpPr>
            <p:nvPr/>
          </p:nvSpPr>
          <p:spPr bwMode="auto">
            <a:xfrm>
              <a:off x="60579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" name="AutoShape 155"/>
            <p:cNvSpPr>
              <a:spLocks/>
            </p:cNvSpPr>
            <p:nvPr/>
          </p:nvSpPr>
          <p:spPr bwMode="auto">
            <a:xfrm>
              <a:off x="6134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5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6" name="AutoShape 156"/>
            <p:cNvSpPr>
              <a:spLocks/>
            </p:cNvSpPr>
            <p:nvPr/>
          </p:nvSpPr>
          <p:spPr bwMode="auto">
            <a:xfrm>
              <a:off x="6210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7" name="AutoShape 157"/>
            <p:cNvSpPr>
              <a:spLocks/>
            </p:cNvSpPr>
            <p:nvPr/>
          </p:nvSpPr>
          <p:spPr bwMode="auto">
            <a:xfrm>
              <a:off x="62865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8" name="AutoShape 158"/>
            <p:cNvSpPr>
              <a:spLocks/>
            </p:cNvSpPr>
            <p:nvPr/>
          </p:nvSpPr>
          <p:spPr bwMode="auto">
            <a:xfrm>
              <a:off x="63627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9" name="AutoShape 159"/>
            <p:cNvSpPr>
              <a:spLocks/>
            </p:cNvSpPr>
            <p:nvPr/>
          </p:nvSpPr>
          <p:spPr bwMode="auto">
            <a:xfrm>
              <a:off x="6426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AutoShape 160"/>
            <p:cNvSpPr>
              <a:spLocks/>
            </p:cNvSpPr>
            <p:nvPr/>
          </p:nvSpPr>
          <p:spPr bwMode="auto">
            <a:xfrm>
              <a:off x="6502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1" name="AutoShape 161"/>
            <p:cNvSpPr>
              <a:spLocks/>
            </p:cNvSpPr>
            <p:nvPr/>
          </p:nvSpPr>
          <p:spPr bwMode="auto">
            <a:xfrm>
              <a:off x="65786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" name="AutoShape 162"/>
            <p:cNvSpPr>
              <a:spLocks/>
            </p:cNvSpPr>
            <p:nvPr/>
          </p:nvSpPr>
          <p:spPr bwMode="auto">
            <a:xfrm>
              <a:off x="6654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" name="AutoShape 163"/>
            <p:cNvSpPr>
              <a:spLocks/>
            </p:cNvSpPr>
            <p:nvPr/>
          </p:nvSpPr>
          <p:spPr bwMode="auto">
            <a:xfrm>
              <a:off x="6731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AutoShape 164"/>
            <p:cNvSpPr>
              <a:spLocks/>
            </p:cNvSpPr>
            <p:nvPr/>
          </p:nvSpPr>
          <p:spPr bwMode="auto">
            <a:xfrm>
              <a:off x="6807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AutoShape 165"/>
            <p:cNvSpPr>
              <a:spLocks/>
            </p:cNvSpPr>
            <p:nvPr/>
          </p:nvSpPr>
          <p:spPr bwMode="auto">
            <a:xfrm>
              <a:off x="68834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6" name="AutoShape 166"/>
            <p:cNvSpPr>
              <a:spLocks/>
            </p:cNvSpPr>
            <p:nvPr/>
          </p:nvSpPr>
          <p:spPr bwMode="auto">
            <a:xfrm>
              <a:off x="69596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7" name="AutoShape 167"/>
            <p:cNvSpPr>
              <a:spLocks/>
            </p:cNvSpPr>
            <p:nvPr/>
          </p:nvSpPr>
          <p:spPr bwMode="auto">
            <a:xfrm>
              <a:off x="7023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8" name="AutoShape 168"/>
            <p:cNvSpPr>
              <a:spLocks/>
            </p:cNvSpPr>
            <p:nvPr/>
          </p:nvSpPr>
          <p:spPr bwMode="auto">
            <a:xfrm>
              <a:off x="7099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9" name="AutoShape 169"/>
            <p:cNvSpPr>
              <a:spLocks/>
            </p:cNvSpPr>
            <p:nvPr/>
          </p:nvSpPr>
          <p:spPr bwMode="auto">
            <a:xfrm>
              <a:off x="71755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AutoShape 170"/>
            <p:cNvSpPr>
              <a:spLocks/>
            </p:cNvSpPr>
            <p:nvPr/>
          </p:nvSpPr>
          <p:spPr bwMode="auto">
            <a:xfrm>
              <a:off x="72517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AutoShape 171"/>
            <p:cNvSpPr>
              <a:spLocks/>
            </p:cNvSpPr>
            <p:nvPr/>
          </p:nvSpPr>
          <p:spPr bwMode="auto">
            <a:xfrm>
              <a:off x="73279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2" name="AutoShape 172"/>
            <p:cNvSpPr>
              <a:spLocks/>
            </p:cNvSpPr>
            <p:nvPr/>
          </p:nvSpPr>
          <p:spPr bwMode="auto">
            <a:xfrm>
              <a:off x="7404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" name="AutoShape 173"/>
            <p:cNvSpPr>
              <a:spLocks/>
            </p:cNvSpPr>
            <p:nvPr/>
          </p:nvSpPr>
          <p:spPr bwMode="auto">
            <a:xfrm>
              <a:off x="74803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AutoShape 174"/>
            <p:cNvSpPr>
              <a:spLocks/>
            </p:cNvSpPr>
            <p:nvPr/>
          </p:nvSpPr>
          <p:spPr bwMode="auto">
            <a:xfrm>
              <a:off x="75565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AutoShape 175"/>
            <p:cNvSpPr>
              <a:spLocks/>
            </p:cNvSpPr>
            <p:nvPr/>
          </p:nvSpPr>
          <p:spPr bwMode="auto">
            <a:xfrm>
              <a:off x="7620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AutoShape 176"/>
            <p:cNvSpPr>
              <a:spLocks/>
            </p:cNvSpPr>
            <p:nvPr/>
          </p:nvSpPr>
          <p:spPr bwMode="auto">
            <a:xfrm>
              <a:off x="7696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AutoShape 177"/>
            <p:cNvSpPr>
              <a:spLocks/>
            </p:cNvSpPr>
            <p:nvPr/>
          </p:nvSpPr>
          <p:spPr bwMode="auto">
            <a:xfrm>
              <a:off x="77724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8" name="AutoShape 178"/>
            <p:cNvSpPr>
              <a:spLocks/>
            </p:cNvSpPr>
            <p:nvPr/>
          </p:nvSpPr>
          <p:spPr bwMode="auto">
            <a:xfrm>
              <a:off x="78486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AutoShape 179"/>
            <p:cNvSpPr>
              <a:spLocks/>
            </p:cNvSpPr>
            <p:nvPr/>
          </p:nvSpPr>
          <p:spPr bwMode="auto">
            <a:xfrm>
              <a:off x="79248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0" name="AutoShape 180"/>
            <p:cNvSpPr>
              <a:spLocks/>
            </p:cNvSpPr>
            <p:nvPr/>
          </p:nvSpPr>
          <p:spPr bwMode="auto">
            <a:xfrm>
              <a:off x="8001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1" name="AutoShape 181"/>
            <p:cNvSpPr>
              <a:spLocks/>
            </p:cNvSpPr>
            <p:nvPr/>
          </p:nvSpPr>
          <p:spPr bwMode="auto">
            <a:xfrm>
              <a:off x="80772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AutoShape 182"/>
            <p:cNvSpPr>
              <a:spLocks/>
            </p:cNvSpPr>
            <p:nvPr/>
          </p:nvSpPr>
          <p:spPr bwMode="auto">
            <a:xfrm>
              <a:off x="81534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" name="AutoShape 183"/>
            <p:cNvSpPr>
              <a:spLocks/>
            </p:cNvSpPr>
            <p:nvPr/>
          </p:nvSpPr>
          <p:spPr bwMode="auto">
            <a:xfrm>
              <a:off x="82169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4" name="AutoShape 184"/>
            <p:cNvSpPr>
              <a:spLocks/>
            </p:cNvSpPr>
            <p:nvPr/>
          </p:nvSpPr>
          <p:spPr bwMode="auto">
            <a:xfrm>
              <a:off x="8293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5" name="AutoShape 185"/>
            <p:cNvSpPr>
              <a:spLocks/>
            </p:cNvSpPr>
            <p:nvPr/>
          </p:nvSpPr>
          <p:spPr bwMode="auto">
            <a:xfrm>
              <a:off x="83820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6" name="AutoShape 186"/>
            <p:cNvSpPr>
              <a:spLocks/>
            </p:cNvSpPr>
            <p:nvPr/>
          </p:nvSpPr>
          <p:spPr bwMode="auto">
            <a:xfrm>
              <a:off x="84455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7" name="AutoShape 187"/>
            <p:cNvSpPr>
              <a:spLocks/>
            </p:cNvSpPr>
            <p:nvPr/>
          </p:nvSpPr>
          <p:spPr bwMode="auto">
            <a:xfrm>
              <a:off x="85217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5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8" name="AutoShape 188"/>
            <p:cNvSpPr>
              <a:spLocks/>
            </p:cNvSpPr>
            <p:nvPr/>
          </p:nvSpPr>
          <p:spPr bwMode="auto">
            <a:xfrm>
              <a:off x="85979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9" name="AutoShape 189"/>
            <p:cNvSpPr>
              <a:spLocks/>
            </p:cNvSpPr>
            <p:nvPr/>
          </p:nvSpPr>
          <p:spPr bwMode="auto">
            <a:xfrm>
              <a:off x="86741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0" name="AutoShape 190"/>
            <p:cNvSpPr>
              <a:spLocks/>
            </p:cNvSpPr>
            <p:nvPr/>
          </p:nvSpPr>
          <p:spPr bwMode="auto">
            <a:xfrm>
              <a:off x="87503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1" name="AutoShape 191"/>
            <p:cNvSpPr>
              <a:spLocks/>
            </p:cNvSpPr>
            <p:nvPr/>
          </p:nvSpPr>
          <p:spPr bwMode="auto">
            <a:xfrm>
              <a:off x="8826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2" name="AutoShape 192"/>
            <p:cNvSpPr>
              <a:spLocks/>
            </p:cNvSpPr>
            <p:nvPr/>
          </p:nvSpPr>
          <p:spPr bwMode="auto">
            <a:xfrm>
              <a:off x="8890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" name="AutoShape 193"/>
            <p:cNvSpPr>
              <a:spLocks/>
            </p:cNvSpPr>
            <p:nvPr/>
          </p:nvSpPr>
          <p:spPr bwMode="auto">
            <a:xfrm>
              <a:off x="89789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" name="AutoShape 194"/>
            <p:cNvSpPr>
              <a:spLocks/>
            </p:cNvSpPr>
            <p:nvPr/>
          </p:nvSpPr>
          <p:spPr bwMode="auto">
            <a:xfrm>
              <a:off x="90551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5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5" name="AutoShape 195"/>
            <p:cNvSpPr>
              <a:spLocks/>
            </p:cNvSpPr>
            <p:nvPr/>
          </p:nvSpPr>
          <p:spPr bwMode="auto">
            <a:xfrm>
              <a:off x="91186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6" name="AutoShape 196"/>
            <p:cNvSpPr>
              <a:spLocks/>
            </p:cNvSpPr>
            <p:nvPr/>
          </p:nvSpPr>
          <p:spPr bwMode="auto">
            <a:xfrm>
              <a:off x="91948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7" name="AutoShape 197"/>
            <p:cNvSpPr>
              <a:spLocks/>
            </p:cNvSpPr>
            <p:nvPr/>
          </p:nvSpPr>
          <p:spPr bwMode="auto">
            <a:xfrm>
              <a:off x="92710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8" name="AutoShape 198"/>
            <p:cNvSpPr>
              <a:spLocks/>
            </p:cNvSpPr>
            <p:nvPr/>
          </p:nvSpPr>
          <p:spPr bwMode="auto">
            <a:xfrm>
              <a:off x="93472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46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9" name="AutoShape 199"/>
            <p:cNvSpPr>
              <a:spLocks/>
            </p:cNvSpPr>
            <p:nvPr/>
          </p:nvSpPr>
          <p:spPr bwMode="auto">
            <a:xfrm>
              <a:off x="9423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0" name="AutoShape 200"/>
            <p:cNvSpPr>
              <a:spLocks/>
            </p:cNvSpPr>
            <p:nvPr/>
          </p:nvSpPr>
          <p:spPr bwMode="auto">
            <a:xfrm>
              <a:off x="94996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1" name="AutoShape 201"/>
            <p:cNvSpPr>
              <a:spLocks/>
            </p:cNvSpPr>
            <p:nvPr/>
          </p:nvSpPr>
          <p:spPr bwMode="auto">
            <a:xfrm>
              <a:off x="95758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2" name="AutoShape 202"/>
            <p:cNvSpPr>
              <a:spLocks/>
            </p:cNvSpPr>
            <p:nvPr/>
          </p:nvSpPr>
          <p:spPr bwMode="auto">
            <a:xfrm>
              <a:off x="96520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3" name="AutoShape 203"/>
            <p:cNvSpPr>
              <a:spLocks/>
            </p:cNvSpPr>
            <p:nvPr/>
          </p:nvSpPr>
          <p:spPr bwMode="auto">
            <a:xfrm>
              <a:off x="9715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" name="AutoShape 204"/>
            <p:cNvSpPr>
              <a:spLocks/>
            </p:cNvSpPr>
            <p:nvPr/>
          </p:nvSpPr>
          <p:spPr bwMode="auto">
            <a:xfrm>
              <a:off x="97917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5" name="AutoShape 205"/>
            <p:cNvSpPr>
              <a:spLocks/>
            </p:cNvSpPr>
            <p:nvPr/>
          </p:nvSpPr>
          <p:spPr bwMode="auto">
            <a:xfrm>
              <a:off x="98679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6" name="AutoShape 206"/>
            <p:cNvSpPr>
              <a:spLocks/>
            </p:cNvSpPr>
            <p:nvPr/>
          </p:nvSpPr>
          <p:spPr bwMode="auto">
            <a:xfrm>
              <a:off x="99441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7" name="AutoShape 207"/>
            <p:cNvSpPr>
              <a:spLocks/>
            </p:cNvSpPr>
            <p:nvPr/>
          </p:nvSpPr>
          <p:spPr bwMode="auto">
            <a:xfrm>
              <a:off x="10020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8" name="AutoShape 208"/>
            <p:cNvSpPr>
              <a:spLocks/>
            </p:cNvSpPr>
            <p:nvPr/>
          </p:nvSpPr>
          <p:spPr bwMode="auto">
            <a:xfrm>
              <a:off x="10096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9" name="AutoShape 209"/>
            <p:cNvSpPr>
              <a:spLocks/>
            </p:cNvSpPr>
            <p:nvPr/>
          </p:nvSpPr>
          <p:spPr bwMode="auto">
            <a:xfrm>
              <a:off x="101727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0" name="AutoShape 210"/>
            <p:cNvSpPr>
              <a:spLocks/>
            </p:cNvSpPr>
            <p:nvPr/>
          </p:nvSpPr>
          <p:spPr bwMode="auto">
            <a:xfrm>
              <a:off x="102489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1" name="AutoShape 211"/>
            <p:cNvSpPr>
              <a:spLocks/>
            </p:cNvSpPr>
            <p:nvPr/>
          </p:nvSpPr>
          <p:spPr bwMode="auto">
            <a:xfrm>
              <a:off x="10312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8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2" name="AutoShape 212"/>
            <p:cNvSpPr>
              <a:spLocks/>
            </p:cNvSpPr>
            <p:nvPr/>
          </p:nvSpPr>
          <p:spPr bwMode="auto">
            <a:xfrm>
              <a:off x="103886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3" name="AutoShape 213"/>
            <p:cNvSpPr>
              <a:spLocks/>
            </p:cNvSpPr>
            <p:nvPr/>
          </p:nvSpPr>
          <p:spPr bwMode="auto">
            <a:xfrm>
              <a:off x="104648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" name="AutoShape 214"/>
            <p:cNvSpPr>
              <a:spLocks/>
            </p:cNvSpPr>
            <p:nvPr/>
          </p:nvSpPr>
          <p:spPr bwMode="auto">
            <a:xfrm>
              <a:off x="105410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5" name="AutoShape 215"/>
            <p:cNvSpPr>
              <a:spLocks/>
            </p:cNvSpPr>
            <p:nvPr/>
          </p:nvSpPr>
          <p:spPr bwMode="auto">
            <a:xfrm>
              <a:off x="10617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6" name="AutoShape 216"/>
            <p:cNvSpPr>
              <a:spLocks/>
            </p:cNvSpPr>
            <p:nvPr/>
          </p:nvSpPr>
          <p:spPr bwMode="auto">
            <a:xfrm>
              <a:off x="10693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7" name="AutoShape 217"/>
            <p:cNvSpPr>
              <a:spLocks/>
            </p:cNvSpPr>
            <p:nvPr/>
          </p:nvSpPr>
          <p:spPr bwMode="auto">
            <a:xfrm>
              <a:off x="107696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8" name="AutoShape 218"/>
            <p:cNvSpPr>
              <a:spLocks/>
            </p:cNvSpPr>
            <p:nvPr/>
          </p:nvSpPr>
          <p:spPr bwMode="auto">
            <a:xfrm>
              <a:off x="10845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9" name="AutoShape 219"/>
            <p:cNvSpPr>
              <a:spLocks/>
            </p:cNvSpPr>
            <p:nvPr/>
          </p:nvSpPr>
          <p:spPr bwMode="auto">
            <a:xfrm>
              <a:off x="10909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0" name="AutoShape 220"/>
            <p:cNvSpPr>
              <a:spLocks/>
            </p:cNvSpPr>
            <p:nvPr/>
          </p:nvSpPr>
          <p:spPr bwMode="auto">
            <a:xfrm>
              <a:off x="10985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1" name="AutoShape 221"/>
            <p:cNvSpPr>
              <a:spLocks/>
            </p:cNvSpPr>
            <p:nvPr/>
          </p:nvSpPr>
          <p:spPr bwMode="auto">
            <a:xfrm>
              <a:off x="110617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2" name="AutoShape 222"/>
            <p:cNvSpPr>
              <a:spLocks/>
            </p:cNvSpPr>
            <p:nvPr/>
          </p:nvSpPr>
          <p:spPr bwMode="auto">
            <a:xfrm>
              <a:off x="111379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3" name="AutoShape 223"/>
            <p:cNvSpPr>
              <a:spLocks/>
            </p:cNvSpPr>
            <p:nvPr/>
          </p:nvSpPr>
          <p:spPr bwMode="auto">
            <a:xfrm>
              <a:off x="11214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" name="AutoShape 224"/>
            <p:cNvSpPr>
              <a:spLocks/>
            </p:cNvSpPr>
            <p:nvPr/>
          </p:nvSpPr>
          <p:spPr bwMode="auto">
            <a:xfrm>
              <a:off x="11290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5" name="AutoShape 225"/>
            <p:cNvSpPr>
              <a:spLocks/>
            </p:cNvSpPr>
            <p:nvPr/>
          </p:nvSpPr>
          <p:spPr bwMode="auto">
            <a:xfrm>
              <a:off x="113665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6" name="AutoShape 226"/>
            <p:cNvSpPr>
              <a:spLocks/>
            </p:cNvSpPr>
            <p:nvPr/>
          </p:nvSpPr>
          <p:spPr bwMode="auto">
            <a:xfrm>
              <a:off x="114427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" name="AutoShape 227"/>
            <p:cNvSpPr>
              <a:spLocks/>
            </p:cNvSpPr>
            <p:nvPr/>
          </p:nvSpPr>
          <p:spPr bwMode="auto">
            <a:xfrm>
              <a:off x="5384800" y="5562600"/>
              <a:ext cx="26988" cy="3317875"/>
            </a:xfrm>
            <a:custGeom>
              <a:avLst/>
              <a:gdLst/>
              <a:ahLst/>
              <a:cxnLst/>
              <a:rect l="0" t="0" r="r" b="b"/>
              <a:pathLst>
                <a:path w="12044" h="21600">
                  <a:moveTo>
                    <a:pt x="7308" y="0"/>
                  </a:moveTo>
                  <a:cubicBezTo>
                    <a:pt x="18108" y="193"/>
                    <a:pt x="7308" y="468"/>
                    <a:pt x="5504" y="744"/>
                  </a:cubicBezTo>
                  <a:cubicBezTo>
                    <a:pt x="1908" y="1074"/>
                    <a:pt x="3701" y="1433"/>
                    <a:pt x="3701" y="1791"/>
                  </a:cubicBezTo>
                  <a:cubicBezTo>
                    <a:pt x="3701" y="2452"/>
                    <a:pt x="5504" y="3003"/>
                    <a:pt x="7308" y="3692"/>
                  </a:cubicBezTo>
                  <a:cubicBezTo>
                    <a:pt x="12708" y="5290"/>
                    <a:pt x="1908" y="6888"/>
                    <a:pt x="1908" y="8458"/>
                  </a:cubicBezTo>
                  <a:cubicBezTo>
                    <a:pt x="1908" y="11379"/>
                    <a:pt x="3701" y="14216"/>
                    <a:pt x="1908" y="17247"/>
                  </a:cubicBezTo>
                  <a:cubicBezTo>
                    <a:pt x="1043" y="18684"/>
                    <a:pt x="-3492" y="20195"/>
                    <a:pt x="5504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8" name="AutoShape 228"/>
            <p:cNvSpPr>
              <a:spLocks/>
            </p:cNvSpPr>
            <p:nvPr/>
          </p:nvSpPr>
          <p:spPr bwMode="auto">
            <a:xfrm>
              <a:off x="10452100" y="5829300"/>
              <a:ext cx="23813" cy="2928938"/>
            </a:xfrm>
            <a:custGeom>
              <a:avLst/>
              <a:gdLst/>
              <a:ahLst/>
              <a:cxnLst/>
              <a:rect l="0" t="0" r="r" b="b"/>
              <a:pathLst>
                <a:path w="14394" h="21600">
                  <a:moveTo>
                    <a:pt x="14395" y="0"/>
                  </a:moveTo>
                  <a:cubicBezTo>
                    <a:pt x="4804" y="1342"/>
                    <a:pt x="19204" y="2778"/>
                    <a:pt x="9599" y="4183"/>
                  </a:cubicBezTo>
                  <a:cubicBezTo>
                    <a:pt x="-5" y="5868"/>
                    <a:pt x="-2396" y="7679"/>
                    <a:pt x="2399" y="9333"/>
                  </a:cubicBezTo>
                  <a:cubicBezTo>
                    <a:pt x="4804" y="10145"/>
                    <a:pt x="12004" y="11019"/>
                    <a:pt x="12004" y="11830"/>
                  </a:cubicBezTo>
                  <a:cubicBezTo>
                    <a:pt x="12004" y="12704"/>
                    <a:pt x="7195" y="13484"/>
                    <a:pt x="12004" y="14358"/>
                  </a:cubicBezTo>
                  <a:cubicBezTo>
                    <a:pt x="16799" y="15794"/>
                    <a:pt x="9599" y="17168"/>
                    <a:pt x="9599" y="18603"/>
                  </a:cubicBezTo>
                  <a:cubicBezTo>
                    <a:pt x="9599" y="19602"/>
                    <a:pt x="14395" y="20601"/>
                    <a:pt x="14395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9" name="AutoShape 229"/>
            <p:cNvSpPr>
              <a:spLocks/>
            </p:cNvSpPr>
            <p:nvPr/>
          </p:nvSpPr>
          <p:spPr bwMode="auto">
            <a:xfrm>
              <a:off x="10477500" y="6108700"/>
              <a:ext cx="320675" cy="257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144"/>
                  </a:moveTo>
                  <a:cubicBezTo>
                    <a:pt x="2558" y="8853"/>
                    <a:pt x="5399" y="8498"/>
                    <a:pt x="7957" y="8498"/>
                  </a:cubicBezTo>
                  <a:cubicBezTo>
                    <a:pt x="8242" y="5666"/>
                    <a:pt x="8242" y="2833"/>
                    <a:pt x="8527" y="0"/>
                  </a:cubicBezTo>
                  <a:cubicBezTo>
                    <a:pt x="12790" y="3895"/>
                    <a:pt x="18474" y="6728"/>
                    <a:pt x="21600" y="11685"/>
                  </a:cubicBezTo>
                  <a:cubicBezTo>
                    <a:pt x="17054" y="14164"/>
                    <a:pt x="12790" y="18767"/>
                    <a:pt x="8242" y="21600"/>
                  </a:cubicBezTo>
                  <a:cubicBezTo>
                    <a:pt x="7674" y="13810"/>
                    <a:pt x="5969" y="16289"/>
                    <a:pt x="568" y="14872"/>
                  </a:cubicBezTo>
                  <a:cubicBezTo>
                    <a:pt x="568" y="12747"/>
                    <a:pt x="568" y="10269"/>
                    <a:pt x="853" y="814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0" name="AutoShape 230"/>
            <p:cNvSpPr>
              <a:spLocks/>
            </p:cNvSpPr>
            <p:nvPr/>
          </p:nvSpPr>
          <p:spPr bwMode="auto">
            <a:xfrm>
              <a:off x="5791200" y="8204200"/>
              <a:ext cx="266700" cy="273050"/>
            </a:xfrm>
            <a:custGeom>
              <a:avLst/>
              <a:gdLst/>
              <a:ahLst/>
              <a:cxnLst/>
              <a:rect l="0" t="0" r="r" b="b"/>
              <a:pathLst>
                <a:path w="21318" h="20347">
                  <a:moveTo>
                    <a:pt x="0" y="20347"/>
                  </a:moveTo>
                  <a:cubicBezTo>
                    <a:pt x="772" y="18619"/>
                    <a:pt x="308" y="17611"/>
                    <a:pt x="1697" y="16459"/>
                  </a:cubicBezTo>
                  <a:cubicBezTo>
                    <a:pt x="2931" y="15451"/>
                    <a:pt x="4936" y="15307"/>
                    <a:pt x="6325" y="14299"/>
                  </a:cubicBezTo>
                  <a:cubicBezTo>
                    <a:pt x="9412" y="11707"/>
                    <a:pt x="7714" y="9115"/>
                    <a:pt x="7251" y="6091"/>
                  </a:cubicBezTo>
                  <a:cubicBezTo>
                    <a:pt x="6789" y="3211"/>
                    <a:pt x="8794" y="-1253"/>
                    <a:pt x="12496" y="331"/>
                  </a:cubicBezTo>
                  <a:cubicBezTo>
                    <a:pt x="15891" y="1627"/>
                    <a:pt x="15428" y="5803"/>
                    <a:pt x="14965" y="8395"/>
                  </a:cubicBezTo>
                  <a:cubicBezTo>
                    <a:pt x="14347" y="11419"/>
                    <a:pt x="14347" y="12427"/>
                    <a:pt x="17124" y="14587"/>
                  </a:cubicBezTo>
                  <a:cubicBezTo>
                    <a:pt x="19285" y="16315"/>
                    <a:pt x="21600" y="16603"/>
                    <a:pt x="21290" y="19627"/>
                  </a:cubicBezTo>
                  <a:cubicBezTo>
                    <a:pt x="17896" y="19627"/>
                    <a:pt x="14657" y="20347"/>
                    <a:pt x="11108" y="20203"/>
                  </a:cubicBezTo>
                  <a:cubicBezTo>
                    <a:pt x="8022" y="20059"/>
                    <a:pt x="3240" y="19051"/>
                    <a:pt x="308" y="2020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" name="AutoShape 231"/>
            <p:cNvSpPr>
              <a:spLocks/>
            </p:cNvSpPr>
            <p:nvPr/>
          </p:nvSpPr>
          <p:spPr bwMode="auto">
            <a:xfrm>
              <a:off x="5892800" y="7099300"/>
              <a:ext cx="298450" cy="406400"/>
            </a:xfrm>
            <a:custGeom>
              <a:avLst/>
              <a:gdLst/>
              <a:ahLst/>
              <a:cxnLst/>
              <a:rect l="0" t="0" r="r" b="b"/>
              <a:pathLst>
                <a:path w="21408" h="20945">
                  <a:moveTo>
                    <a:pt x="0" y="0"/>
                  </a:moveTo>
                  <a:cubicBezTo>
                    <a:pt x="4547" y="654"/>
                    <a:pt x="9549" y="-164"/>
                    <a:pt x="14097" y="163"/>
                  </a:cubicBezTo>
                  <a:cubicBezTo>
                    <a:pt x="20463" y="654"/>
                    <a:pt x="20691" y="3600"/>
                    <a:pt x="21145" y="7691"/>
                  </a:cubicBezTo>
                  <a:cubicBezTo>
                    <a:pt x="21373" y="10636"/>
                    <a:pt x="21600" y="14727"/>
                    <a:pt x="21145" y="17672"/>
                  </a:cubicBezTo>
                  <a:cubicBezTo>
                    <a:pt x="20463" y="21436"/>
                    <a:pt x="15006" y="20618"/>
                    <a:pt x="10914" y="20945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2" name="AutoShape 232"/>
            <p:cNvSpPr>
              <a:spLocks/>
            </p:cNvSpPr>
            <p:nvPr/>
          </p:nvSpPr>
          <p:spPr bwMode="auto">
            <a:xfrm>
              <a:off x="5943600" y="7188200"/>
              <a:ext cx="139700" cy="4763"/>
            </a:xfrm>
            <a:custGeom>
              <a:avLst/>
              <a:gdLst/>
              <a:ahLst/>
              <a:cxnLst/>
              <a:rect l="0" t="0" r="r" b="b"/>
              <a:pathLst>
                <a:path w="21600" h="11902">
                  <a:moveTo>
                    <a:pt x="0" y="0"/>
                  </a:moveTo>
                  <a:cubicBezTo>
                    <a:pt x="6873" y="21600"/>
                    <a:pt x="14727" y="7200"/>
                    <a:pt x="21600" y="72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3" name="AutoShape 233"/>
            <p:cNvSpPr>
              <a:spLocks/>
            </p:cNvSpPr>
            <p:nvPr/>
          </p:nvSpPr>
          <p:spPr bwMode="auto">
            <a:xfrm>
              <a:off x="5930900" y="7277100"/>
              <a:ext cx="161925" cy="6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200" y="21600"/>
                    <a:pt x="14400" y="21600"/>
                    <a:pt x="21600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4" name="AutoShape 234"/>
            <p:cNvSpPr>
              <a:spLocks/>
            </p:cNvSpPr>
            <p:nvPr/>
          </p:nvSpPr>
          <p:spPr bwMode="auto">
            <a:xfrm>
              <a:off x="5956300" y="7366000"/>
              <a:ext cx="139700" cy="6350"/>
            </a:xfrm>
            <a:custGeom>
              <a:avLst/>
              <a:gdLst/>
              <a:ahLst/>
              <a:cxnLst/>
              <a:rect l="0" t="0" r="r" b="b"/>
              <a:pathLst>
                <a:path w="21600" h="15552">
                  <a:moveTo>
                    <a:pt x="0" y="0"/>
                  </a:moveTo>
                  <a:cubicBezTo>
                    <a:pt x="6873" y="21600"/>
                    <a:pt x="14727" y="14400"/>
                    <a:pt x="21600" y="144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" name="AutoShape 236"/>
            <p:cNvSpPr>
              <a:spLocks/>
            </p:cNvSpPr>
            <p:nvPr/>
          </p:nvSpPr>
          <p:spPr bwMode="auto">
            <a:xfrm>
              <a:off x="5613400" y="7086600"/>
              <a:ext cx="438150" cy="447675"/>
            </a:xfrm>
            <a:custGeom>
              <a:avLst/>
              <a:gdLst/>
              <a:ahLst/>
              <a:cxnLst/>
              <a:rect l="0" t="0" r="r" b="b"/>
              <a:pathLst>
                <a:path w="21319" h="20347">
                  <a:moveTo>
                    <a:pt x="0" y="20347"/>
                  </a:moveTo>
                  <a:cubicBezTo>
                    <a:pt x="771" y="18619"/>
                    <a:pt x="309" y="17611"/>
                    <a:pt x="1697" y="16459"/>
                  </a:cubicBezTo>
                  <a:cubicBezTo>
                    <a:pt x="2931" y="15451"/>
                    <a:pt x="4937" y="15307"/>
                    <a:pt x="6326" y="14299"/>
                  </a:cubicBezTo>
                  <a:cubicBezTo>
                    <a:pt x="9411" y="11707"/>
                    <a:pt x="7714" y="9115"/>
                    <a:pt x="7251" y="6091"/>
                  </a:cubicBezTo>
                  <a:cubicBezTo>
                    <a:pt x="6789" y="3211"/>
                    <a:pt x="8794" y="-1253"/>
                    <a:pt x="12497" y="331"/>
                  </a:cubicBezTo>
                  <a:cubicBezTo>
                    <a:pt x="15891" y="1627"/>
                    <a:pt x="15429" y="5803"/>
                    <a:pt x="14966" y="8395"/>
                  </a:cubicBezTo>
                  <a:cubicBezTo>
                    <a:pt x="14349" y="11419"/>
                    <a:pt x="14349" y="12427"/>
                    <a:pt x="17126" y="14587"/>
                  </a:cubicBezTo>
                  <a:cubicBezTo>
                    <a:pt x="19286" y="16315"/>
                    <a:pt x="21600" y="16603"/>
                    <a:pt x="21291" y="19627"/>
                  </a:cubicBezTo>
                  <a:cubicBezTo>
                    <a:pt x="17897" y="19627"/>
                    <a:pt x="14657" y="20347"/>
                    <a:pt x="11109" y="20203"/>
                  </a:cubicBezTo>
                  <a:cubicBezTo>
                    <a:pt x="8023" y="20059"/>
                    <a:pt x="3240" y="19051"/>
                    <a:pt x="309" y="2020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6" name="Rectangle 268"/>
            <p:cNvSpPr>
              <a:spLocks/>
            </p:cNvSpPr>
            <p:nvPr/>
          </p:nvSpPr>
          <p:spPr bwMode="auto">
            <a:xfrm>
              <a:off x="5473700" y="5189538"/>
              <a:ext cx="2614613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40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     Requests for Permissions</a:t>
              </a:r>
            </a:p>
          </p:txBody>
        </p:sp>
        <p:sp>
          <p:nvSpPr>
            <p:cNvPr id="207" name="Rectangle 278"/>
            <p:cNvSpPr>
              <a:spLocks/>
            </p:cNvSpPr>
            <p:nvPr/>
          </p:nvSpPr>
          <p:spPr bwMode="auto">
            <a:xfrm>
              <a:off x="9867900" y="8977313"/>
              <a:ext cx="4048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0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Allow</a:t>
              </a:r>
            </a:p>
          </p:txBody>
        </p:sp>
        <p:sp>
          <p:nvSpPr>
            <p:cNvPr id="208" name="Rectangle 279"/>
            <p:cNvSpPr>
              <a:spLocks/>
            </p:cNvSpPr>
            <p:nvPr/>
          </p:nvSpPr>
          <p:spPr bwMode="auto">
            <a:xfrm>
              <a:off x="10782300" y="8977313"/>
              <a:ext cx="831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0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Do not Allow</a:t>
              </a:r>
            </a:p>
          </p:txBody>
        </p:sp>
        <p:sp>
          <p:nvSpPr>
            <p:cNvPr id="209" name="Rectangle 281"/>
            <p:cNvSpPr>
              <a:spLocks/>
            </p:cNvSpPr>
            <p:nvPr/>
          </p:nvSpPr>
          <p:spPr bwMode="auto">
            <a:xfrm>
              <a:off x="10839450" y="6053138"/>
              <a:ext cx="989013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MyProduct</a:t>
              </a:r>
            </a:p>
          </p:txBody>
        </p:sp>
        <p:sp>
          <p:nvSpPr>
            <p:cNvPr id="210" name="Rectangle 289"/>
            <p:cNvSpPr>
              <a:spLocks/>
            </p:cNvSpPr>
            <p:nvPr/>
          </p:nvSpPr>
          <p:spPr bwMode="auto">
            <a:xfrm>
              <a:off x="5765800" y="5753100"/>
              <a:ext cx="2805113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Product Name is requesting the following:</a:t>
              </a:r>
            </a:p>
          </p:txBody>
        </p:sp>
        <p:sp>
          <p:nvSpPr>
            <p:cNvPr id="211" name="Rectangle 290"/>
            <p:cNvSpPr>
              <a:spLocks/>
            </p:cNvSpPr>
            <p:nvPr/>
          </p:nvSpPr>
          <p:spPr bwMode="auto">
            <a:xfrm>
              <a:off x="6324600" y="6034088"/>
              <a:ext cx="40655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Access my basic information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Includes name, profile picture, gender, networks, User ID,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list of friends, and any other information I ahve made public.</a:t>
              </a:r>
            </a:p>
          </p:txBody>
        </p:sp>
        <p:sp>
          <p:nvSpPr>
            <p:cNvPr id="212" name="Rectangle 291"/>
            <p:cNvSpPr>
              <a:spLocks/>
            </p:cNvSpPr>
            <p:nvPr/>
          </p:nvSpPr>
          <p:spPr bwMode="auto">
            <a:xfrm>
              <a:off x="6299200" y="7926388"/>
              <a:ext cx="40655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Access my basic information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Includes name, profile picture, gender, networks, User ID,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list of friends, and any other information I ahve made public.</a:t>
              </a:r>
            </a:p>
          </p:txBody>
        </p:sp>
        <p:sp>
          <p:nvSpPr>
            <p:cNvPr id="213" name="Rectangle 292"/>
            <p:cNvSpPr>
              <a:spLocks/>
            </p:cNvSpPr>
            <p:nvPr/>
          </p:nvSpPr>
          <p:spPr bwMode="auto">
            <a:xfrm>
              <a:off x="6324600" y="6935788"/>
              <a:ext cx="40132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Access my profile information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Likes, Music, TV, Movies, Books, Quotes, About me,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Activities, Interests, Birthday, Education History and Work</a:t>
              </a:r>
            </a:p>
          </p:txBody>
        </p:sp>
        <p:sp>
          <p:nvSpPr>
            <p:cNvPr id="214" name="Rectangle 293"/>
            <p:cNvSpPr>
              <a:spLocks/>
            </p:cNvSpPr>
            <p:nvPr/>
          </p:nvSpPr>
          <p:spPr bwMode="auto">
            <a:xfrm>
              <a:off x="5524500" y="9002713"/>
              <a:ext cx="2179638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0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Logged In as Username. Log out </a:t>
              </a:r>
            </a:p>
          </p:txBody>
        </p:sp>
      </p:grpSp>
      <p:sp>
        <p:nvSpPr>
          <p:cNvPr id="29" name="AutoShape 2"/>
          <p:cNvSpPr>
            <a:spLocks/>
          </p:cNvSpPr>
          <p:nvPr/>
        </p:nvSpPr>
        <p:spPr bwMode="auto">
          <a:xfrm>
            <a:off x="217392" y="864831"/>
            <a:ext cx="8684196" cy="1126664"/>
          </a:xfrm>
          <a:custGeom>
            <a:avLst/>
            <a:gdLst/>
            <a:ahLst/>
            <a:cxnLst/>
            <a:rect l="0" t="0" r="r" b="b"/>
            <a:pathLst>
              <a:path w="21527" h="21159">
                <a:moveTo>
                  <a:pt x="63" y="115"/>
                </a:moveTo>
                <a:cubicBezTo>
                  <a:pt x="526" y="460"/>
                  <a:pt x="1107" y="172"/>
                  <a:pt x="1583" y="115"/>
                </a:cubicBezTo>
                <a:cubicBezTo>
                  <a:pt x="2587" y="0"/>
                  <a:pt x="3578" y="0"/>
                  <a:pt x="4582" y="0"/>
                </a:cubicBezTo>
                <a:cubicBezTo>
                  <a:pt x="6920" y="0"/>
                  <a:pt x="9232" y="230"/>
                  <a:pt x="11557" y="517"/>
                </a:cubicBezTo>
                <a:cubicBezTo>
                  <a:pt x="12733" y="632"/>
                  <a:pt x="13909" y="574"/>
                  <a:pt x="15084" y="574"/>
                </a:cubicBezTo>
                <a:cubicBezTo>
                  <a:pt x="16273" y="574"/>
                  <a:pt x="17476" y="689"/>
                  <a:pt x="18678" y="632"/>
                </a:cubicBezTo>
                <a:cubicBezTo>
                  <a:pt x="19272" y="574"/>
                  <a:pt x="19854" y="862"/>
                  <a:pt x="20448" y="689"/>
                </a:cubicBezTo>
                <a:cubicBezTo>
                  <a:pt x="20659" y="632"/>
                  <a:pt x="21333" y="57"/>
                  <a:pt x="21479" y="862"/>
                </a:cubicBezTo>
                <a:cubicBezTo>
                  <a:pt x="21571" y="1379"/>
                  <a:pt x="21492" y="2285"/>
                  <a:pt x="21492" y="2815"/>
                </a:cubicBezTo>
                <a:cubicBezTo>
                  <a:pt x="21492" y="3619"/>
                  <a:pt x="21465" y="3849"/>
                  <a:pt x="21505" y="4653"/>
                </a:cubicBezTo>
                <a:cubicBezTo>
                  <a:pt x="21558" y="5860"/>
                  <a:pt x="21492" y="7238"/>
                  <a:pt x="21505" y="8445"/>
                </a:cubicBezTo>
                <a:cubicBezTo>
                  <a:pt x="21545" y="11145"/>
                  <a:pt x="21518" y="14127"/>
                  <a:pt x="21518" y="16889"/>
                </a:cubicBezTo>
                <a:cubicBezTo>
                  <a:pt x="21518" y="17809"/>
                  <a:pt x="21534" y="19999"/>
                  <a:pt x="21452" y="20509"/>
                </a:cubicBezTo>
                <a:cubicBezTo>
                  <a:pt x="21360" y="21083"/>
                  <a:pt x="20580" y="20853"/>
                  <a:pt x="20342" y="20911"/>
                </a:cubicBezTo>
                <a:cubicBezTo>
                  <a:pt x="18810" y="21083"/>
                  <a:pt x="17277" y="20796"/>
                  <a:pt x="15758" y="20796"/>
                </a:cubicBezTo>
                <a:cubicBezTo>
                  <a:pt x="11240" y="20738"/>
                  <a:pt x="6709" y="21600"/>
                  <a:pt x="2204" y="20853"/>
                </a:cubicBezTo>
                <a:cubicBezTo>
                  <a:pt x="1794" y="20796"/>
                  <a:pt x="1385" y="20853"/>
                  <a:pt x="975" y="20911"/>
                </a:cubicBezTo>
                <a:cubicBezTo>
                  <a:pt x="750" y="20968"/>
                  <a:pt x="169" y="21313"/>
                  <a:pt x="63" y="20738"/>
                </a:cubicBezTo>
                <a:cubicBezTo>
                  <a:pt x="-19" y="20290"/>
                  <a:pt x="-3" y="19360"/>
                  <a:pt x="11" y="18785"/>
                </a:cubicBezTo>
                <a:cubicBezTo>
                  <a:pt x="11" y="18038"/>
                  <a:pt x="24" y="17234"/>
                  <a:pt x="24" y="16430"/>
                </a:cubicBezTo>
                <a:cubicBezTo>
                  <a:pt x="24" y="15166"/>
                  <a:pt x="24" y="13845"/>
                  <a:pt x="24" y="12581"/>
                </a:cubicBezTo>
                <a:cubicBezTo>
                  <a:pt x="24" y="10283"/>
                  <a:pt x="11" y="8043"/>
                  <a:pt x="11" y="5745"/>
                </a:cubicBezTo>
                <a:cubicBezTo>
                  <a:pt x="11" y="3964"/>
                  <a:pt x="-29" y="1896"/>
                  <a:pt x="77" y="28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AutoShape 82"/>
          <p:cNvSpPr>
            <a:spLocks/>
          </p:cNvSpPr>
          <p:nvPr/>
        </p:nvSpPr>
        <p:spPr bwMode="auto">
          <a:xfrm>
            <a:off x="217392" y="629183"/>
            <a:ext cx="8676202" cy="251644"/>
          </a:xfrm>
          <a:custGeom>
            <a:avLst/>
            <a:gdLst/>
            <a:ahLst/>
            <a:cxnLst/>
            <a:rect l="0" t="0" r="r" b="b"/>
            <a:pathLst>
              <a:path w="21562" h="20185">
                <a:moveTo>
                  <a:pt x="329" y="621"/>
                </a:moveTo>
                <a:cubicBezTo>
                  <a:pt x="1667" y="621"/>
                  <a:pt x="3004" y="130"/>
                  <a:pt x="4342" y="866"/>
                </a:cubicBezTo>
                <a:cubicBezTo>
                  <a:pt x="5984" y="1848"/>
                  <a:pt x="7640" y="866"/>
                  <a:pt x="9282" y="866"/>
                </a:cubicBezTo>
                <a:cubicBezTo>
                  <a:pt x="10911" y="866"/>
                  <a:pt x="12540" y="1357"/>
                  <a:pt x="14169" y="375"/>
                </a:cubicBezTo>
                <a:cubicBezTo>
                  <a:pt x="14937" y="-116"/>
                  <a:pt x="15718" y="1112"/>
                  <a:pt x="16486" y="621"/>
                </a:cubicBezTo>
                <a:cubicBezTo>
                  <a:pt x="17321" y="130"/>
                  <a:pt x="18155" y="-361"/>
                  <a:pt x="18976" y="375"/>
                </a:cubicBezTo>
                <a:cubicBezTo>
                  <a:pt x="19612" y="1112"/>
                  <a:pt x="20261" y="1848"/>
                  <a:pt x="20910" y="1603"/>
                </a:cubicBezTo>
                <a:cubicBezTo>
                  <a:pt x="21188" y="1357"/>
                  <a:pt x="21492" y="-361"/>
                  <a:pt x="21545" y="5775"/>
                </a:cubicBezTo>
                <a:cubicBezTo>
                  <a:pt x="21585" y="9948"/>
                  <a:pt x="21545" y="14612"/>
                  <a:pt x="21519" y="18784"/>
                </a:cubicBezTo>
                <a:cubicBezTo>
                  <a:pt x="19903" y="19521"/>
                  <a:pt x="18261" y="21239"/>
                  <a:pt x="16645" y="19275"/>
                </a:cubicBezTo>
                <a:cubicBezTo>
                  <a:pt x="15387" y="17803"/>
                  <a:pt x="14116" y="19275"/>
                  <a:pt x="12858" y="19275"/>
                </a:cubicBezTo>
                <a:cubicBezTo>
                  <a:pt x="12248" y="19275"/>
                  <a:pt x="11639" y="19275"/>
                  <a:pt x="11030" y="19275"/>
                </a:cubicBezTo>
                <a:cubicBezTo>
                  <a:pt x="10275" y="19275"/>
                  <a:pt x="9533" y="17557"/>
                  <a:pt x="8779" y="18784"/>
                </a:cubicBezTo>
                <a:cubicBezTo>
                  <a:pt x="7216" y="21239"/>
                  <a:pt x="5653" y="17803"/>
                  <a:pt x="4090" y="18294"/>
                </a:cubicBezTo>
                <a:cubicBezTo>
                  <a:pt x="3031" y="18539"/>
                  <a:pt x="1972" y="18539"/>
                  <a:pt x="912" y="19030"/>
                </a:cubicBezTo>
                <a:cubicBezTo>
                  <a:pt x="607" y="19275"/>
                  <a:pt x="316" y="19766"/>
                  <a:pt x="11" y="19521"/>
                </a:cubicBezTo>
                <a:cubicBezTo>
                  <a:pt x="-15" y="15594"/>
                  <a:pt x="11" y="11175"/>
                  <a:pt x="11" y="7248"/>
                </a:cubicBezTo>
                <a:cubicBezTo>
                  <a:pt x="-2" y="1357"/>
                  <a:pt x="104" y="375"/>
                  <a:pt x="409" y="3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dirty="0" smtClean="0"/>
              <a:t> status message</a:t>
            </a:r>
            <a:endParaRPr lang="en-US" dirty="0"/>
          </a:p>
        </p:txBody>
      </p:sp>
      <p:sp>
        <p:nvSpPr>
          <p:cNvPr id="47" name="AutoShape 83"/>
          <p:cNvSpPr>
            <a:spLocks/>
          </p:cNvSpPr>
          <p:nvPr/>
        </p:nvSpPr>
        <p:spPr bwMode="auto">
          <a:xfrm>
            <a:off x="441225" y="1234649"/>
            <a:ext cx="536934" cy="304421"/>
          </a:xfrm>
          <a:custGeom>
            <a:avLst/>
            <a:gdLst/>
            <a:ahLst/>
            <a:cxnLst/>
            <a:rect l="0" t="0" r="r" b="b"/>
            <a:pathLst>
              <a:path w="19973" h="19933">
                <a:moveTo>
                  <a:pt x="4684" y="241"/>
                </a:moveTo>
                <a:cubicBezTo>
                  <a:pt x="8450" y="1041"/>
                  <a:pt x="13800" y="-959"/>
                  <a:pt x="17169" y="641"/>
                </a:cubicBezTo>
                <a:cubicBezTo>
                  <a:pt x="20934" y="2241"/>
                  <a:pt x="19745" y="8041"/>
                  <a:pt x="19943" y="11441"/>
                </a:cubicBezTo>
                <a:cubicBezTo>
                  <a:pt x="20141" y="16641"/>
                  <a:pt x="19349" y="19041"/>
                  <a:pt x="13602" y="19441"/>
                </a:cubicBezTo>
                <a:cubicBezTo>
                  <a:pt x="10828" y="19641"/>
                  <a:pt x="4090" y="20641"/>
                  <a:pt x="1712" y="19041"/>
                </a:cubicBezTo>
                <a:cubicBezTo>
                  <a:pt x="-666" y="17441"/>
                  <a:pt x="127" y="11641"/>
                  <a:pt x="127" y="9041"/>
                </a:cubicBezTo>
                <a:cubicBezTo>
                  <a:pt x="127" y="5241"/>
                  <a:pt x="127" y="641"/>
                  <a:pt x="4684" y="6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AutoShape 84"/>
          <p:cNvSpPr>
            <a:spLocks/>
          </p:cNvSpPr>
          <p:nvPr/>
        </p:nvSpPr>
        <p:spPr bwMode="auto">
          <a:xfrm>
            <a:off x="622424" y="1326434"/>
            <a:ext cx="106587" cy="107848"/>
          </a:xfrm>
          <a:custGeom>
            <a:avLst/>
            <a:gdLst/>
            <a:ahLst/>
            <a:cxnLst/>
            <a:rect l="0" t="0" r="r" b="b"/>
            <a:pathLst>
              <a:path w="20304" h="21600">
                <a:moveTo>
                  <a:pt x="675" y="11412"/>
                </a:moveTo>
                <a:cubicBezTo>
                  <a:pt x="6075" y="7744"/>
                  <a:pt x="12825" y="2854"/>
                  <a:pt x="19575" y="0"/>
                </a:cubicBezTo>
                <a:cubicBezTo>
                  <a:pt x="19575" y="6521"/>
                  <a:pt x="21600" y="15487"/>
                  <a:pt x="18900" y="21600"/>
                </a:cubicBezTo>
                <a:cubicBezTo>
                  <a:pt x="11475" y="21193"/>
                  <a:pt x="3376" y="14264"/>
                  <a:pt x="0" y="110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AutoShape 85"/>
          <p:cNvSpPr>
            <a:spLocks/>
          </p:cNvSpPr>
          <p:nvPr/>
        </p:nvSpPr>
        <p:spPr bwMode="auto">
          <a:xfrm>
            <a:off x="8179459" y="1234649"/>
            <a:ext cx="536934" cy="304421"/>
          </a:xfrm>
          <a:custGeom>
            <a:avLst/>
            <a:gdLst/>
            <a:ahLst/>
            <a:cxnLst/>
            <a:rect l="0" t="0" r="r" b="b"/>
            <a:pathLst>
              <a:path w="19973" h="19933">
                <a:moveTo>
                  <a:pt x="15289" y="241"/>
                </a:moveTo>
                <a:cubicBezTo>
                  <a:pt x="11523" y="1041"/>
                  <a:pt x="6173" y="-959"/>
                  <a:pt x="2804" y="641"/>
                </a:cubicBezTo>
                <a:cubicBezTo>
                  <a:pt x="-961" y="2241"/>
                  <a:pt x="228" y="8041"/>
                  <a:pt x="30" y="11441"/>
                </a:cubicBezTo>
                <a:cubicBezTo>
                  <a:pt x="-168" y="16641"/>
                  <a:pt x="624" y="19041"/>
                  <a:pt x="6371" y="19441"/>
                </a:cubicBezTo>
                <a:cubicBezTo>
                  <a:pt x="9145" y="19641"/>
                  <a:pt x="15883" y="20641"/>
                  <a:pt x="18261" y="19041"/>
                </a:cubicBezTo>
                <a:cubicBezTo>
                  <a:pt x="20639" y="17441"/>
                  <a:pt x="19846" y="11641"/>
                  <a:pt x="19846" y="9041"/>
                </a:cubicBezTo>
                <a:cubicBezTo>
                  <a:pt x="19846" y="5241"/>
                  <a:pt x="19846" y="641"/>
                  <a:pt x="15289" y="6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AutoShape 86"/>
          <p:cNvSpPr>
            <a:spLocks/>
          </p:cNvSpPr>
          <p:nvPr/>
        </p:nvSpPr>
        <p:spPr bwMode="auto">
          <a:xfrm>
            <a:off x="8424610" y="1320315"/>
            <a:ext cx="106587" cy="107848"/>
          </a:xfrm>
          <a:custGeom>
            <a:avLst/>
            <a:gdLst/>
            <a:ahLst/>
            <a:cxnLst/>
            <a:rect l="0" t="0" r="r" b="b"/>
            <a:pathLst>
              <a:path w="20304" h="21600">
                <a:moveTo>
                  <a:pt x="19629" y="11412"/>
                </a:moveTo>
                <a:cubicBezTo>
                  <a:pt x="14229" y="7744"/>
                  <a:pt x="7479" y="2854"/>
                  <a:pt x="729" y="0"/>
                </a:cubicBezTo>
                <a:cubicBezTo>
                  <a:pt x="729" y="6521"/>
                  <a:pt x="-1296" y="15487"/>
                  <a:pt x="1404" y="21600"/>
                </a:cubicBezTo>
                <a:cubicBezTo>
                  <a:pt x="8829" y="21193"/>
                  <a:pt x="16928" y="14264"/>
                  <a:pt x="20304" y="110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92439" y="955454"/>
            <a:ext cx="3852614" cy="881063"/>
            <a:chOff x="287338" y="692696"/>
            <a:chExt cx="6091238" cy="1535113"/>
          </a:xfrm>
        </p:grpSpPr>
        <p:sp>
          <p:nvSpPr>
            <p:cNvPr id="5" name="AutoShape 30"/>
            <p:cNvSpPr>
              <a:spLocks/>
            </p:cNvSpPr>
            <p:nvPr/>
          </p:nvSpPr>
          <p:spPr bwMode="auto">
            <a:xfrm>
              <a:off x="2873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60"/>
                    <a:pt x="3714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60"/>
                    <a:pt x="14307" y="149"/>
                    <a:pt x="16265" y="149"/>
                  </a:cubicBezTo>
                  <a:cubicBezTo>
                    <a:pt x="17956" y="149"/>
                    <a:pt x="19677" y="60"/>
                    <a:pt x="21368" y="60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1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31"/>
            <p:cNvSpPr>
              <a:spLocks/>
            </p:cNvSpPr>
            <p:nvPr/>
          </p:nvSpPr>
          <p:spPr bwMode="auto">
            <a:xfrm>
              <a:off x="18113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60"/>
                    <a:pt x="3714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60"/>
                    <a:pt x="14307" y="149"/>
                    <a:pt x="16265" y="149"/>
                  </a:cubicBezTo>
                  <a:cubicBezTo>
                    <a:pt x="17956" y="149"/>
                    <a:pt x="19677" y="60"/>
                    <a:pt x="21368" y="60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1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32"/>
            <p:cNvSpPr>
              <a:spLocks/>
            </p:cNvSpPr>
            <p:nvPr/>
          </p:nvSpPr>
          <p:spPr bwMode="auto">
            <a:xfrm>
              <a:off x="33353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60"/>
                    <a:pt x="3715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60"/>
                    <a:pt x="14307" y="149"/>
                    <a:pt x="16265" y="149"/>
                  </a:cubicBezTo>
                  <a:cubicBezTo>
                    <a:pt x="17956" y="149"/>
                    <a:pt x="19677" y="60"/>
                    <a:pt x="21368" y="60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1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33"/>
            <p:cNvSpPr>
              <a:spLocks/>
            </p:cNvSpPr>
            <p:nvPr/>
          </p:nvSpPr>
          <p:spPr bwMode="auto">
            <a:xfrm>
              <a:off x="48466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59"/>
                    <a:pt x="3714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59"/>
                    <a:pt x="14307" y="149"/>
                    <a:pt x="16265" y="149"/>
                  </a:cubicBezTo>
                  <a:cubicBezTo>
                    <a:pt x="17956" y="149"/>
                    <a:pt x="19677" y="59"/>
                    <a:pt x="21368" y="59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0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34"/>
            <p:cNvSpPr>
              <a:spLocks/>
            </p:cNvSpPr>
            <p:nvPr/>
          </p:nvSpPr>
          <p:spPr bwMode="auto">
            <a:xfrm>
              <a:off x="819151" y="1124496"/>
              <a:ext cx="52387" cy="438150"/>
            </a:xfrm>
            <a:custGeom>
              <a:avLst/>
              <a:gdLst/>
              <a:ahLst/>
              <a:cxnLst/>
              <a:rect l="0" t="0" r="r" b="b"/>
              <a:pathLst>
                <a:path w="20332" h="21412">
                  <a:moveTo>
                    <a:pt x="0" y="18984"/>
                  </a:moveTo>
                  <a:cubicBezTo>
                    <a:pt x="0" y="14396"/>
                    <a:pt x="1246" y="9396"/>
                    <a:pt x="1246" y="4601"/>
                  </a:cubicBezTo>
                  <a:cubicBezTo>
                    <a:pt x="1246" y="3519"/>
                    <a:pt x="832" y="2384"/>
                    <a:pt x="4571" y="1354"/>
                  </a:cubicBezTo>
                  <a:cubicBezTo>
                    <a:pt x="6231" y="838"/>
                    <a:pt x="9556" y="116"/>
                    <a:pt x="14541" y="13"/>
                  </a:cubicBezTo>
                  <a:cubicBezTo>
                    <a:pt x="20354" y="-90"/>
                    <a:pt x="19526" y="426"/>
                    <a:pt x="19526" y="1096"/>
                  </a:cubicBezTo>
                  <a:cubicBezTo>
                    <a:pt x="19526" y="3519"/>
                    <a:pt x="17447" y="5942"/>
                    <a:pt x="17447" y="8416"/>
                  </a:cubicBezTo>
                  <a:cubicBezTo>
                    <a:pt x="17447" y="12695"/>
                    <a:pt x="21600" y="17077"/>
                    <a:pt x="19940" y="21407"/>
                  </a:cubicBezTo>
                  <a:cubicBezTo>
                    <a:pt x="9556" y="21510"/>
                    <a:pt x="2492" y="19809"/>
                    <a:pt x="414" y="1877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AutoShape 35"/>
            <p:cNvSpPr>
              <a:spLocks/>
            </p:cNvSpPr>
            <p:nvPr/>
          </p:nvSpPr>
          <p:spPr bwMode="auto">
            <a:xfrm>
              <a:off x="922338" y="1111796"/>
              <a:ext cx="274638" cy="454025"/>
            </a:xfrm>
            <a:custGeom>
              <a:avLst/>
              <a:gdLst/>
              <a:ahLst/>
              <a:cxnLst/>
              <a:rect l="0" t="0" r="r" b="b"/>
              <a:pathLst>
                <a:path w="21249" h="21560">
                  <a:moveTo>
                    <a:pt x="58" y="0"/>
                  </a:moveTo>
                  <a:cubicBezTo>
                    <a:pt x="1613" y="601"/>
                    <a:pt x="4394" y="150"/>
                    <a:pt x="6195" y="201"/>
                  </a:cubicBezTo>
                  <a:cubicBezTo>
                    <a:pt x="7994" y="250"/>
                    <a:pt x="9877" y="250"/>
                    <a:pt x="11676" y="250"/>
                  </a:cubicBezTo>
                  <a:cubicBezTo>
                    <a:pt x="13804" y="250"/>
                    <a:pt x="16258" y="50"/>
                    <a:pt x="18304" y="401"/>
                  </a:cubicBezTo>
                  <a:cubicBezTo>
                    <a:pt x="20022" y="702"/>
                    <a:pt x="20840" y="2155"/>
                    <a:pt x="21085" y="3157"/>
                  </a:cubicBezTo>
                  <a:cubicBezTo>
                    <a:pt x="21249" y="3709"/>
                    <a:pt x="20758" y="4310"/>
                    <a:pt x="20758" y="4861"/>
                  </a:cubicBezTo>
                  <a:cubicBezTo>
                    <a:pt x="20758" y="5463"/>
                    <a:pt x="20922" y="6064"/>
                    <a:pt x="21004" y="6615"/>
                  </a:cubicBezTo>
                  <a:cubicBezTo>
                    <a:pt x="21168" y="7868"/>
                    <a:pt x="21249" y="9121"/>
                    <a:pt x="21249" y="10374"/>
                  </a:cubicBezTo>
                  <a:cubicBezTo>
                    <a:pt x="21249" y="12930"/>
                    <a:pt x="20840" y="15486"/>
                    <a:pt x="20840" y="18042"/>
                  </a:cubicBezTo>
                  <a:cubicBezTo>
                    <a:pt x="20840" y="19145"/>
                    <a:pt x="21085" y="20347"/>
                    <a:pt x="19204" y="20949"/>
                  </a:cubicBezTo>
                  <a:cubicBezTo>
                    <a:pt x="17567" y="21450"/>
                    <a:pt x="15113" y="21299"/>
                    <a:pt x="13394" y="21350"/>
                  </a:cubicBezTo>
                  <a:cubicBezTo>
                    <a:pt x="9058" y="21450"/>
                    <a:pt x="4558" y="21600"/>
                    <a:pt x="304" y="21550"/>
                  </a:cubicBezTo>
                  <a:cubicBezTo>
                    <a:pt x="-351" y="19345"/>
                    <a:pt x="221" y="16739"/>
                    <a:pt x="467" y="14534"/>
                  </a:cubicBezTo>
                  <a:cubicBezTo>
                    <a:pt x="549" y="13381"/>
                    <a:pt x="549" y="12228"/>
                    <a:pt x="467" y="11126"/>
                  </a:cubicBezTo>
                  <a:cubicBezTo>
                    <a:pt x="304" y="9673"/>
                    <a:pt x="795" y="8169"/>
                    <a:pt x="467" y="6766"/>
                  </a:cubicBezTo>
                  <a:cubicBezTo>
                    <a:pt x="221" y="5713"/>
                    <a:pt x="58" y="4661"/>
                    <a:pt x="58" y="3608"/>
                  </a:cubicBezTo>
                  <a:cubicBezTo>
                    <a:pt x="58" y="2506"/>
                    <a:pt x="549" y="1453"/>
                    <a:pt x="140" y="40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AutoShape 36"/>
            <p:cNvSpPr>
              <a:spLocks/>
            </p:cNvSpPr>
            <p:nvPr/>
          </p:nvSpPr>
          <p:spPr bwMode="auto">
            <a:xfrm>
              <a:off x="985838" y="1251496"/>
              <a:ext cx="166688" cy="149225"/>
            </a:xfrm>
            <a:custGeom>
              <a:avLst/>
              <a:gdLst/>
              <a:ahLst/>
              <a:cxnLst/>
              <a:rect l="0" t="0" r="r" b="b"/>
              <a:pathLst>
                <a:path w="21450" h="20721">
                  <a:moveTo>
                    <a:pt x="255" y="20721"/>
                  </a:moveTo>
                  <a:cubicBezTo>
                    <a:pt x="-150" y="20721"/>
                    <a:pt x="-14" y="18532"/>
                    <a:pt x="255" y="17948"/>
                  </a:cubicBezTo>
                  <a:cubicBezTo>
                    <a:pt x="930" y="16343"/>
                    <a:pt x="2685" y="15612"/>
                    <a:pt x="4170" y="14883"/>
                  </a:cubicBezTo>
                  <a:cubicBezTo>
                    <a:pt x="5520" y="14154"/>
                    <a:pt x="7545" y="13716"/>
                    <a:pt x="7950" y="11964"/>
                  </a:cubicBezTo>
                  <a:cubicBezTo>
                    <a:pt x="8491" y="10067"/>
                    <a:pt x="6735" y="8753"/>
                    <a:pt x="6330" y="7002"/>
                  </a:cubicBezTo>
                  <a:cubicBezTo>
                    <a:pt x="5520" y="3791"/>
                    <a:pt x="7950" y="-879"/>
                    <a:pt x="11460" y="143"/>
                  </a:cubicBezTo>
                  <a:cubicBezTo>
                    <a:pt x="15105" y="1310"/>
                    <a:pt x="14565" y="5104"/>
                    <a:pt x="14024" y="8169"/>
                  </a:cubicBezTo>
                  <a:cubicBezTo>
                    <a:pt x="13350" y="11380"/>
                    <a:pt x="13350" y="13278"/>
                    <a:pt x="15915" y="15321"/>
                  </a:cubicBezTo>
                  <a:cubicBezTo>
                    <a:pt x="17805" y="16926"/>
                    <a:pt x="21045" y="17364"/>
                    <a:pt x="21450" y="20283"/>
                  </a:cubicBezTo>
                  <a:cubicBezTo>
                    <a:pt x="18074" y="20575"/>
                    <a:pt x="14295" y="20429"/>
                    <a:pt x="10921" y="20137"/>
                  </a:cubicBezTo>
                  <a:cubicBezTo>
                    <a:pt x="7276" y="19845"/>
                    <a:pt x="4170" y="20137"/>
                    <a:pt x="525" y="2042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7"/>
            <p:cNvSpPr>
              <a:spLocks/>
            </p:cNvSpPr>
            <p:nvPr/>
          </p:nvSpPr>
          <p:spPr bwMode="auto">
            <a:xfrm>
              <a:off x="1214438" y="1175296"/>
              <a:ext cx="68263" cy="68263"/>
            </a:xfrm>
            <a:custGeom>
              <a:avLst/>
              <a:gdLst/>
              <a:ahLst/>
              <a:cxnLst/>
              <a:rect l="0" t="0" r="r" b="b"/>
              <a:pathLst>
                <a:path w="20816" h="21600">
                  <a:moveTo>
                    <a:pt x="636" y="0"/>
                  </a:moveTo>
                  <a:cubicBezTo>
                    <a:pt x="636" y="0"/>
                    <a:pt x="10165" y="331"/>
                    <a:pt x="13024" y="997"/>
                  </a:cubicBezTo>
                  <a:cubicBezTo>
                    <a:pt x="19378" y="1994"/>
                    <a:pt x="20331" y="4985"/>
                    <a:pt x="20647" y="10966"/>
                  </a:cubicBezTo>
                  <a:cubicBezTo>
                    <a:pt x="20964" y="17945"/>
                    <a:pt x="21600" y="20603"/>
                    <a:pt x="14293" y="21267"/>
                  </a:cubicBezTo>
                  <a:cubicBezTo>
                    <a:pt x="9529" y="21600"/>
                    <a:pt x="4764" y="21267"/>
                    <a:pt x="0" y="21600"/>
                  </a:cubicBezTo>
                  <a:cubicBezTo>
                    <a:pt x="320" y="15951"/>
                    <a:pt x="2542" y="7976"/>
                    <a:pt x="1906" y="299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8"/>
            <p:cNvSpPr>
              <a:spLocks/>
            </p:cNvSpPr>
            <p:nvPr/>
          </p:nvSpPr>
          <p:spPr bwMode="auto">
            <a:xfrm>
              <a:off x="1214438" y="1276896"/>
              <a:ext cx="68263" cy="68263"/>
            </a:xfrm>
            <a:custGeom>
              <a:avLst/>
              <a:gdLst/>
              <a:ahLst/>
              <a:cxnLst/>
              <a:rect l="0" t="0" r="r" b="b"/>
              <a:pathLst>
                <a:path w="20816" h="21600">
                  <a:moveTo>
                    <a:pt x="636" y="21600"/>
                  </a:moveTo>
                  <a:cubicBezTo>
                    <a:pt x="636" y="21600"/>
                    <a:pt x="10165" y="21269"/>
                    <a:pt x="13024" y="20603"/>
                  </a:cubicBezTo>
                  <a:cubicBezTo>
                    <a:pt x="19378" y="19606"/>
                    <a:pt x="20331" y="16615"/>
                    <a:pt x="20647" y="10634"/>
                  </a:cubicBezTo>
                  <a:cubicBezTo>
                    <a:pt x="20964" y="3655"/>
                    <a:pt x="21600" y="997"/>
                    <a:pt x="14293" y="333"/>
                  </a:cubicBezTo>
                  <a:cubicBezTo>
                    <a:pt x="9529" y="0"/>
                    <a:pt x="4764" y="333"/>
                    <a:pt x="0" y="0"/>
                  </a:cubicBezTo>
                  <a:cubicBezTo>
                    <a:pt x="320" y="5649"/>
                    <a:pt x="2542" y="13624"/>
                    <a:pt x="1906" y="1860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39"/>
            <p:cNvSpPr>
              <a:spLocks/>
            </p:cNvSpPr>
            <p:nvPr/>
          </p:nvSpPr>
          <p:spPr bwMode="auto">
            <a:xfrm>
              <a:off x="2332038" y="1213396"/>
              <a:ext cx="473075" cy="123825"/>
            </a:xfrm>
            <a:custGeom>
              <a:avLst/>
              <a:gdLst/>
              <a:ahLst/>
              <a:cxnLst/>
              <a:rect l="0" t="0" r="r" b="b"/>
              <a:pathLst>
                <a:path w="21244" h="20012">
                  <a:moveTo>
                    <a:pt x="3380" y="19261"/>
                  </a:moveTo>
                  <a:cubicBezTo>
                    <a:pt x="2716" y="19431"/>
                    <a:pt x="674" y="20962"/>
                    <a:pt x="200" y="19091"/>
                  </a:cubicBezTo>
                  <a:cubicBezTo>
                    <a:pt x="-275" y="17220"/>
                    <a:pt x="247" y="9227"/>
                    <a:pt x="247" y="6676"/>
                  </a:cubicBezTo>
                  <a:cubicBezTo>
                    <a:pt x="247" y="5315"/>
                    <a:pt x="104" y="2423"/>
                    <a:pt x="295" y="1403"/>
                  </a:cubicBezTo>
                  <a:cubicBezTo>
                    <a:pt x="532" y="-128"/>
                    <a:pt x="959" y="553"/>
                    <a:pt x="1481" y="553"/>
                  </a:cubicBezTo>
                  <a:cubicBezTo>
                    <a:pt x="2906" y="893"/>
                    <a:pt x="4235" y="382"/>
                    <a:pt x="5612" y="213"/>
                  </a:cubicBezTo>
                  <a:cubicBezTo>
                    <a:pt x="9742" y="-128"/>
                    <a:pt x="13777" y="-128"/>
                    <a:pt x="17907" y="723"/>
                  </a:cubicBezTo>
                  <a:cubicBezTo>
                    <a:pt x="18857" y="893"/>
                    <a:pt x="20803" y="-638"/>
                    <a:pt x="21088" y="2934"/>
                  </a:cubicBezTo>
                  <a:cubicBezTo>
                    <a:pt x="21325" y="6165"/>
                    <a:pt x="21278" y="13138"/>
                    <a:pt x="21040" y="16200"/>
                  </a:cubicBezTo>
                  <a:cubicBezTo>
                    <a:pt x="20993" y="16710"/>
                    <a:pt x="20993" y="17390"/>
                    <a:pt x="20946" y="18071"/>
                  </a:cubicBezTo>
                  <a:cubicBezTo>
                    <a:pt x="20043" y="18240"/>
                    <a:pt x="19094" y="18411"/>
                    <a:pt x="18144" y="18240"/>
                  </a:cubicBezTo>
                  <a:cubicBezTo>
                    <a:pt x="18097" y="14159"/>
                    <a:pt x="18240" y="13479"/>
                    <a:pt x="16958" y="13819"/>
                  </a:cubicBezTo>
                  <a:cubicBezTo>
                    <a:pt x="16151" y="13989"/>
                    <a:pt x="15343" y="14159"/>
                    <a:pt x="14537" y="14159"/>
                  </a:cubicBezTo>
                  <a:cubicBezTo>
                    <a:pt x="14489" y="15520"/>
                    <a:pt x="14394" y="16710"/>
                    <a:pt x="14346" y="18071"/>
                  </a:cubicBezTo>
                  <a:cubicBezTo>
                    <a:pt x="12637" y="16880"/>
                    <a:pt x="10501" y="18581"/>
                    <a:pt x="8792" y="19261"/>
                  </a:cubicBezTo>
                  <a:cubicBezTo>
                    <a:pt x="8460" y="19261"/>
                    <a:pt x="7368" y="20452"/>
                    <a:pt x="7083" y="19602"/>
                  </a:cubicBezTo>
                  <a:cubicBezTo>
                    <a:pt x="6798" y="18751"/>
                    <a:pt x="7036" y="15349"/>
                    <a:pt x="7036" y="13819"/>
                  </a:cubicBezTo>
                  <a:cubicBezTo>
                    <a:pt x="5754" y="13479"/>
                    <a:pt x="4425" y="13819"/>
                    <a:pt x="3190" y="13989"/>
                  </a:cubicBezTo>
                  <a:cubicBezTo>
                    <a:pt x="3143" y="15689"/>
                    <a:pt x="3238" y="17220"/>
                    <a:pt x="3001" y="1875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40"/>
            <p:cNvSpPr>
              <a:spLocks/>
            </p:cNvSpPr>
            <p:nvPr/>
          </p:nvSpPr>
          <p:spPr bwMode="auto">
            <a:xfrm>
              <a:off x="2471738" y="1162596"/>
              <a:ext cx="198438" cy="58738"/>
            </a:xfrm>
            <a:custGeom>
              <a:avLst/>
              <a:gdLst/>
              <a:ahLst/>
              <a:cxnLst/>
              <a:rect l="0" t="0" r="r" b="b"/>
              <a:pathLst>
                <a:path w="21600" h="20583">
                  <a:moveTo>
                    <a:pt x="0" y="20583"/>
                  </a:moveTo>
                  <a:cubicBezTo>
                    <a:pt x="804" y="13626"/>
                    <a:pt x="804" y="3010"/>
                    <a:pt x="3447" y="813"/>
                  </a:cubicBezTo>
                  <a:cubicBezTo>
                    <a:pt x="5744" y="-1017"/>
                    <a:pt x="8502" y="813"/>
                    <a:pt x="10914" y="813"/>
                  </a:cubicBezTo>
                  <a:cubicBezTo>
                    <a:pt x="13213" y="813"/>
                    <a:pt x="15740" y="-285"/>
                    <a:pt x="17924" y="1180"/>
                  </a:cubicBezTo>
                  <a:cubicBezTo>
                    <a:pt x="21026" y="3010"/>
                    <a:pt x="21371" y="8501"/>
                    <a:pt x="21600" y="1728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41"/>
            <p:cNvSpPr>
              <a:spLocks/>
            </p:cNvSpPr>
            <p:nvPr/>
          </p:nvSpPr>
          <p:spPr bwMode="auto">
            <a:xfrm>
              <a:off x="2344738" y="1365796"/>
              <a:ext cx="469900" cy="185738"/>
            </a:xfrm>
            <a:custGeom>
              <a:avLst/>
              <a:gdLst/>
              <a:ahLst/>
              <a:cxnLst/>
              <a:rect l="0" t="0" r="r" b="b"/>
              <a:pathLst>
                <a:path w="21558" h="20862">
                  <a:moveTo>
                    <a:pt x="2039" y="236"/>
                  </a:moveTo>
                  <a:cubicBezTo>
                    <a:pt x="1359" y="0"/>
                    <a:pt x="631" y="0"/>
                    <a:pt x="0" y="0"/>
                  </a:cubicBezTo>
                  <a:cubicBezTo>
                    <a:pt x="195" y="3660"/>
                    <a:pt x="146" y="7201"/>
                    <a:pt x="291" y="10859"/>
                  </a:cubicBezTo>
                  <a:cubicBezTo>
                    <a:pt x="388" y="13928"/>
                    <a:pt x="486" y="17351"/>
                    <a:pt x="340" y="20420"/>
                  </a:cubicBezTo>
                  <a:cubicBezTo>
                    <a:pt x="4466" y="20302"/>
                    <a:pt x="8640" y="20538"/>
                    <a:pt x="12766" y="20538"/>
                  </a:cubicBezTo>
                  <a:cubicBezTo>
                    <a:pt x="14416" y="20538"/>
                    <a:pt x="16115" y="20774"/>
                    <a:pt x="17765" y="20774"/>
                  </a:cubicBezTo>
                  <a:cubicBezTo>
                    <a:pt x="18639" y="20774"/>
                    <a:pt x="19949" y="21128"/>
                    <a:pt x="20775" y="20420"/>
                  </a:cubicBezTo>
                  <a:cubicBezTo>
                    <a:pt x="20920" y="20302"/>
                    <a:pt x="21114" y="20420"/>
                    <a:pt x="21260" y="20420"/>
                  </a:cubicBezTo>
                  <a:cubicBezTo>
                    <a:pt x="21260" y="17941"/>
                    <a:pt x="21503" y="15345"/>
                    <a:pt x="21551" y="12866"/>
                  </a:cubicBezTo>
                  <a:cubicBezTo>
                    <a:pt x="21600" y="10387"/>
                    <a:pt x="21357" y="7909"/>
                    <a:pt x="21260" y="5430"/>
                  </a:cubicBezTo>
                  <a:cubicBezTo>
                    <a:pt x="21212" y="4368"/>
                    <a:pt x="21309" y="2243"/>
                    <a:pt x="21114" y="1298"/>
                  </a:cubicBezTo>
                  <a:cubicBezTo>
                    <a:pt x="20823" y="-235"/>
                    <a:pt x="20192" y="590"/>
                    <a:pt x="19416" y="590"/>
                  </a:cubicBezTo>
                  <a:cubicBezTo>
                    <a:pt x="18639" y="590"/>
                    <a:pt x="18396" y="0"/>
                    <a:pt x="18202" y="2125"/>
                  </a:cubicBezTo>
                  <a:cubicBezTo>
                    <a:pt x="18105" y="3306"/>
                    <a:pt x="18105" y="4839"/>
                    <a:pt x="18105" y="6020"/>
                  </a:cubicBezTo>
                  <a:cubicBezTo>
                    <a:pt x="16940" y="6020"/>
                    <a:pt x="15726" y="6256"/>
                    <a:pt x="14610" y="6138"/>
                  </a:cubicBezTo>
                  <a:cubicBezTo>
                    <a:pt x="14513" y="4722"/>
                    <a:pt x="14902" y="2715"/>
                    <a:pt x="14756" y="1417"/>
                  </a:cubicBezTo>
                  <a:cubicBezTo>
                    <a:pt x="14562" y="-472"/>
                    <a:pt x="13348" y="119"/>
                    <a:pt x="12669" y="236"/>
                  </a:cubicBezTo>
                  <a:cubicBezTo>
                    <a:pt x="10533" y="473"/>
                    <a:pt x="8446" y="590"/>
                    <a:pt x="6310" y="709"/>
                  </a:cubicBezTo>
                  <a:cubicBezTo>
                    <a:pt x="6261" y="2243"/>
                    <a:pt x="6116" y="3660"/>
                    <a:pt x="6165" y="5194"/>
                  </a:cubicBezTo>
                  <a:cubicBezTo>
                    <a:pt x="5097" y="5784"/>
                    <a:pt x="3544" y="5548"/>
                    <a:pt x="2379" y="5430"/>
                  </a:cubicBezTo>
                  <a:cubicBezTo>
                    <a:pt x="2379" y="4014"/>
                    <a:pt x="2475" y="2361"/>
                    <a:pt x="2281" y="106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42"/>
            <p:cNvSpPr>
              <a:spLocks/>
            </p:cNvSpPr>
            <p:nvPr/>
          </p:nvSpPr>
          <p:spPr bwMode="auto">
            <a:xfrm>
              <a:off x="2433638" y="1340396"/>
              <a:ext cx="0" cy="47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0" y="14881"/>
                    <a:pt x="0" y="7200"/>
                    <a:pt x="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43"/>
            <p:cNvSpPr>
              <a:spLocks/>
            </p:cNvSpPr>
            <p:nvPr/>
          </p:nvSpPr>
          <p:spPr bwMode="auto">
            <a:xfrm>
              <a:off x="2687638" y="1327696"/>
              <a:ext cx="4763" cy="57150"/>
            </a:xfrm>
            <a:custGeom>
              <a:avLst/>
              <a:gdLst/>
              <a:ahLst/>
              <a:cxnLst/>
              <a:rect l="0" t="0" r="r" b="b"/>
              <a:pathLst>
                <a:path w="13492" h="21600">
                  <a:moveTo>
                    <a:pt x="10784" y="21600"/>
                  </a:moveTo>
                  <a:cubicBezTo>
                    <a:pt x="10784" y="15709"/>
                    <a:pt x="21600" y="5106"/>
                    <a:pt x="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44"/>
            <p:cNvSpPr>
              <a:spLocks/>
            </p:cNvSpPr>
            <p:nvPr/>
          </p:nvSpPr>
          <p:spPr bwMode="auto">
            <a:xfrm>
              <a:off x="3868738" y="1124496"/>
              <a:ext cx="455613" cy="449263"/>
            </a:xfrm>
            <a:custGeom>
              <a:avLst/>
              <a:gdLst/>
              <a:ahLst/>
              <a:cxnLst/>
              <a:rect l="0" t="0" r="r" b="b"/>
              <a:pathLst>
                <a:path w="20390" h="21191">
                  <a:moveTo>
                    <a:pt x="14654" y="17601"/>
                  </a:moveTo>
                  <a:cubicBezTo>
                    <a:pt x="16070" y="16630"/>
                    <a:pt x="18336" y="16181"/>
                    <a:pt x="18620" y="18573"/>
                  </a:cubicBezTo>
                  <a:cubicBezTo>
                    <a:pt x="18832" y="20442"/>
                    <a:pt x="16637" y="21488"/>
                    <a:pt x="15149" y="20591"/>
                  </a:cubicBezTo>
                  <a:cubicBezTo>
                    <a:pt x="14795" y="20367"/>
                    <a:pt x="14866" y="19918"/>
                    <a:pt x="14441" y="19769"/>
                  </a:cubicBezTo>
                  <a:cubicBezTo>
                    <a:pt x="14158" y="19619"/>
                    <a:pt x="13379" y="19844"/>
                    <a:pt x="13025" y="19844"/>
                  </a:cubicBezTo>
                  <a:cubicBezTo>
                    <a:pt x="12175" y="19844"/>
                    <a:pt x="11325" y="19619"/>
                    <a:pt x="10475" y="19619"/>
                  </a:cubicBezTo>
                  <a:cubicBezTo>
                    <a:pt x="9767" y="19619"/>
                    <a:pt x="8351" y="19470"/>
                    <a:pt x="7713" y="19769"/>
                  </a:cubicBezTo>
                  <a:cubicBezTo>
                    <a:pt x="6934" y="20143"/>
                    <a:pt x="6793" y="21114"/>
                    <a:pt x="5660" y="21189"/>
                  </a:cubicBezTo>
                  <a:cubicBezTo>
                    <a:pt x="4031" y="21264"/>
                    <a:pt x="3039" y="18797"/>
                    <a:pt x="4314" y="17601"/>
                  </a:cubicBezTo>
                  <a:cubicBezTo>
                    <a:pt x="4951" y="17004"/>
                    <a:pt x="5589" y="17377"/>
                    <a:pt x="6084" y="16705"/>
                  </a:cubicBezTo>
                  <a:cubicBezTo>
                    <a:pt x="6509" y="16181"/>
                    <a:pt x="6863" y="14836"/>
                    <a:pt x="6934" y="14163"/>
                  </a:cubicBezTo>
                  <a:cubicBezTo>
                    <a:pt x="6651" y="14238"/>
                    <a:pt x="6297" y="14089"/>
                    <a:pt x="6014" y="14238"/>
                  </a:cubicBezTo>
                  <a:cubicBezTo>
                    <a:pt x="6084" y="12519"/>
                    <a:pt x="4951" y="10277"/>
                    <a:pt x="4314" y="8707"/>
                  </a:cubicBezTo>
                  <a:cubicBezTo>
                    <a:pt x="3960" y="7885"/>
                    <a:pt x="3464" y="7138"/>
                    <a:pt x="3252" y="6241"/>
                  </a:cubicBezTo>
                  <a:cubicBezTo>
                    <a:pt x="3039" y="5568"/>
                    <a:pt x="3181" y="4298"/>
                    <a:pt x="2898" y="3775"/>
                  </a:cubicBezTo>
                  <a:cubicBezTo>
                    <a:pt x="2402" y="2952"/>
                    <a:pt x="-1210" y="2205"/>
                    <a:pt x="419" y="336"/>
                  </a:cubicBezTo>
                  <a:cubicBezTo>
                    <a:pt x="844" y="-112"/>
                    <a:pt x="2331" y="-112"/>
                    <a:pt x="2756" y="336"/>
                  </a:cubicBezTo>
                  <a:cubicBezTo>
                    <a:pt x="3464" y="1233"/>
                    <a:pt x="2685" y="1532"/>
                    <a:pt x="3960" y="2055"/>
                  </a:cubicBezTo>
                  <a:cubicBezTo>
                    <a:pt x="6651" y="3027"/>
                    <a:pt x="9413" y="3401"/>
                    <a:pt x="12175" y="3849"/>
                  </a:cubicBezTo>
                  <a:cubicBezTo>
                    <a:pt x="14795" y="4223"/>
                    <a:pt x="17770" y="5269"/>
                    <a:pt x="20390" y="4896"/>
                  </a:cubicBezTo>
                  <a:cubicBezTo>
                    <a:pt x="19965" y="7885"/>
                    <a:pt x="19328" y="10950"/>
                    <a:pt x="18407" y="13790"/>
                  </a:cubicBezTo>
                  <a:cubicBezTo>
                    <a:pt x="16778" y="13715"/>
                    <a:pt x="15220" y="14163"/>
                    <a:pt x="13591" y="14089"/>
                  </a:cubicBezTo>
                  <a:cubicBezTo>
                    <a:pt x="12175" y="13939"/>
                    <a:pt x="10192" y="13341"/>
                    <a:pt x="8705" y="13864"/>
                  </a:cubicBezTo>
                  <a:cubicBezTo>
                    <a:pt x="7784" y="14163"/>
                    <a:pt x="8209" y="14537"/>
                    <a:pt x="7926" y="15509"/>
                  </a:cubicBezTo>
                  <a:cubicBezTo>
                    <a:pt x="7713" y="16555"/>
                    <a:pt x="7076" y="16779"/>
                    <a:pt x="7926" y="17676"/>
                  </a:cubicBezTo>
                  <a:cubicBezTo>
                    <a:pt x="8846" y="18648"/>
                    <a:pt x="11325" y="18125"/>
                    <a:pt x="12671" y="18125"/>
                  </a:cubicBezTo>
                  <a:cubicBezTo>
                    <a:pt x="13379" y="18125"/>
                    <a:pt x="14300" y="18349"/>
                    <a:pt x="14866" y="17826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45"/>
            <p:cNvSpPr>
              <a:spLocks/>
            </p:cNvSpPr>
            <p:nvPr/>
          </p:nvSpPr>
          <p:spPr bwMode="auto">
            <a:xfrm>
              <a:off x="5354638" y="1149896"/>
              <a:ext cx="571500" cy="404813"/>
            </a:xfrm>
            <a:custGeom>
              <a:avLst/>
              <a:gdLst/>
              <a:ahLst/>
              <a:cxnLst/>
              <a:rect l="0" t="0" r="r" b="b"/>
              <a:pathLst>
                <a:path w="21405" h="21354">
                  <a:moveTo>
                    <a:pt x="1463" y="2219"/>
                  </a:moveTo>
                  <a:cubicBezTo>
                    <a:pt x="2175" y="2442"/>
                    <a:pt x="3124" y="2275"/>
                    <a:pt x="3876" y="2219"/>
                  </a:cubicBezTo>
                  <a:cubicBezTo>
                    <a:pt x="4588" y="2163"/>
                    <a:pt x="4628" y="2051"/>
                    <a:pt x="4905" y="1214"/>
                  </a:cubicBezTo>
                  <a:cubicBezTo>
                    <a:pt x="5181" y="377"/>
                    <a:pt x="5340" y="98"/>
                    <a:pt x="6012" y="42"/>
                  </a:cubicBezTo>
                  <a:cubicBezTo>
                    <a:pt x="6408" y="-14"/>
                    <a:pt x="6962" y="-14"/>
                    <a:pt x="7358" y="42"/>
                  </a:cubicBezTo>
                  <a:cubicBezTo>
                    <a:pt x="8070" y="98"/>
                    <a:pt x="7872" y="265"/>
                    <a:pt x="8188" y="1047"/>
                  </a:cubicBezTo>
                  <a:cubicBezTo>
                    <a:pt x="8346" y="1549"/>
                    <a:pt x="8188" y="1437"/>
                    <a:pt x="8544" y="1660"/>
                  </a:cubicBezTo>
                  <a:cubicBezTo>
                    <a:pt x="8821" y="1884"/>
                    <a:pt x="9375" y="1772"/>
                    <a:pt x="9691" y="1772"/>
                  </a:cubicBezTo>
                  <a:cubicBezTo>
                    <a:pt x="10562" y="1828"/>
                    <a:pt x="11432" y="1828"/>
                    <a:pt x="12302" y="1772"/>
                  </a:cubicBezTo>
                  <a:cubicBezTo>
                    <a:pt x="14320" y="1716"/>
                    <a:pt x="16773" y="1214"/>
                    <a:pt x="18751" y="1884"/>
                  </a:cubicBezTo>
                  <a:cubicBezTo>
                    <a:pt x="19621" y="2107"/>
                    <a:pt x="20769" y="2721"/>
                    <a:pt x="21006" y="3949"/>
                  </a:cubicBezTo>
                  <a:cubicBezTo>
                    <a:pt x="21203" y="4954"/>
                    <a:pt x="21243" y="6293"/>
                    <a:pt x="21322" y="7298"/>
                  </a:cubicBezTo>
                  <a:cubicBezTo>
                    <a:pt x="21520" y="9754"/>
                    <a:pt x="21322" y="12489"/>
                    <a:pt x="21164" y="14888"/>
                  </a:cubicBezTo>
                  <a:cubicBezTo>
                    <a:pt x="21006" y="17512"/>
                    <a:pt x="21520" y="20749"/>
                    <a:pt x="19107" y="21140"/>
                  </a:cubicBezTo>
                  <a:cubicBezTo>
                    <a:pt x="16377" y="21586"/>
                    <a:pt x="13568" y="21196"/>
                    <a:pt x="10839" y="21196"/>
                  </a:cubicBezTo>
                  <a:cubicBezTo>
                    <a:pt x="8228" y="21196"/>
                    <a:pt x="5617" y="21307"/>
                    <a:pt x="3006" y="21196"/>
                  </a:cubicBezTo>
                  <a:cubicBezTo>
                    <a:pt x="1898" y="21140"/>
                    <a:pt x="909" y="21084"/>
                    <a:pt x="355" y="19465"/>
                  </a:cubicBezTo>
                  <a:cubicBezTo>
                    <a:pt x="197" y="18907"/>
                    <a:pt x="315" y="18237"/>
                    <a:pt x="276" y="17623"/>
                  </a:cubicBezTo>
                  <a:cubicBezTo>
                    <a:pt x="237" y="16954"/>
                    <a:pt x="118" y="16228"/>
                    <a:pt x="39" y="15558"/>
                  </a:cubicBezTo>
                  <a:cubicBezTo>
                    <a:pt x="-80" y="13996"/>
                    <a:pt x="118" y="12489"/>
                    <a:pt x="78" y="10982"/>
                  </a:cubicBezTo>
                  <a:cubicBezTo>
                    <a:pt x="39" y="9530"/>
                    <a:pt x="-41" y="8302"/>
                    <a:pt x="118" y="6907"/>
                  </a:cubicBezTo>
                  <a:cubicBezTo>
                    <a:pt x="276" y="5344"/>
                    <a:pt x="355" y="2721"/>
                    <a:pt x="1858" y="272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46"/>
            <p:cNvSpPr>
              <a:spLocks/>
            </p:cNvSpPr>
            <p:nvPr/>
          </p:nvSpPr>
          <p:spPr bwMode="auto">
            <a:xfrm>
              <a:off x="5545138" y="1251496"/>
              <a:ext cx="223838" cy="204788"/>
            </a:xfrm>
            <a:custGeom>
              <a:avLst/>
              <a:gdLst/>
              <a:ahLst/>
              <a:cxnLst/>
              <a:rect l="0" t="0" r="r" b="b"/>
              <a:pathLst>
                <a:path w="19010" h="18849">
                  <a:moveTo>
                    <a:pt x="2445" y="2816"/>
                  </a:moveTo>
                  <a:cubicBezTo>
                    <a:pt x="-333" y="5626"/>
                    <a:pt x="-1050" y="13084"/>
                    <a:pt x="1908" y="15893"/>
                  </a:cubicBezTo>
                  <a:cubicBezTo>
                    <a:pt x="5045" y="18799"/>
                    <a:pt x="11139" y="19961"/>
                    <a:pt x="14725" y="17540"/>
                  </a:cubicBezTo>
                  <a:cubicBezTo>
                    <a:pt x="19027" y="14730"/>
                    <a:pt x="20550" y="8725"/>
                    <a:pt x="17145" y="4463"/>
                  </a:cubicBezTo>
                  <a:cubicBezTo>
                    <a:pt x="14008" y="589"/>
                    <a:pt x="8988" y="-1639"/>
                    <a:pt x="4686" y="1460"/>
                  </a:cubicBezTo>
                  <a:cubicBezTo>
                    <a:pt x="3341" y="2429"/>
                    <a:pt x="1459" y="3882"/>
                    <a:pt x="1012" y="552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47"/>
            <p:cNvSpPr>
              <a:spLocks/>
            </p:cNvSpPr>
            <p:nvPr/>
          </p:nvSpPr>
          <p:spPr bwMode="auto">
            <a:xfrm>
              <a:off x="5811838" y="1226096"/>
              <a:ext cx="60325" cy="63500"/>
            </a:xfrm>
            <a:custGeom>
              <a:avLst/>
              <a:gdLst/>
              <a:ahLst/>
              <a:cxnLst/>
              <a:rect l="0" t="0" r="r" b="b"/>
              <a:pathLst>
                <a:path w="17727" h="17809">
                  <a:moveTo>
                    <a:pt x="7352" y="12"/>
                  </a:moveTo>
                  <a:cubicBezTo>
                    <a:pt x="-3139" y="-580"/>
                    <a:pt x="-2832" y="20724"/>
                    <a:pt x="11055" y="17470"/>
                  </a:cubicBezTo>
                  <a:cubicBezTo>
                    <a:pt x="15991" y="16286"/>
                    <a:pt x="18461" y="10663"/>
                    <a:pt x="17535" y="5930"/>
                  </a:cubicBezTo>
                  <a:cubicBezTo>
                    <a:pt x="16302" y="605"/>
                    <a:pt x="7659" y="-876"/>
                    <a:pt x="2723" y="89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116"/>
            <p:cNvSpPr>
              <a:spLocks/>
            </p:cNvSpPr>
            <p:nvPr/>
          </p:nvSpPr>
          <p:spPr bwMode="auto">
            <a:xfrm>
              <a:off x="346489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  <p:sp>
          <p:nvSpPr>
            <p:cNvPr id="24" name="Rectangle 117"/>
            <p:cNvSpPr>
              <a:spLocks/>
            </p:cNvSpPr>
            <p:nvPr/>
          </p:nvSpPr>
          <p:spPr bwMode="auto">
            <a:xfrm>
              <a:off x="1883189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  <p:sp>
          <p:nvSpPr>
            <p:cNvPr id="25" name="Rectangle 118"/>
            <p:cNvSpPr>
              <a:spLocks/>
            </p:cNvSpPr>
            <p:nvPr/>
          </p:nvSpPr>
          <p:spPr bwMode="auto">
            <a:xfrm>
              <a:off x="3407190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  <p:sp>
          <p:nvSpPr>
            <p:cNvPr id="26" name="Rectangle 119"/>
            <p:cNvSpPr>
              <a:spLocks/>
            </p:cNvSpPr>
            <p:nvPr/>
          </p:nvSpPr>
          <p:spPr bwMode="auto">
            <a:xfrm>
              <a:off x="4918490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3528" y="15620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Page Content Editor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2" name="AutoShape 1"/>
          <p:cNvSpPr>
            <a:spLocks/>
          </p:cNvSpPr>
          <p:nvPr/>
        </p:nvSpPr>
        <p:spPr bwMode="auto">
          <a:xfrm>
            <a:off x="185480" y="2088708"/>
            <a:ext cx="2168629" cy="4545878"/>
          </a:xfrm>
          <a:custGeom>
            <a:avLst/>
            <a:gdLst/>
            <a:ahLst/>
            <a:cxnLst/>
            <a:rect l="0" t="0" r="r" b="b"/>
            <a:pathLst>
              <a:path w="21181" h="21528">
                <a:moveTo>
                  <a:pt x="491" y="8"/>
                </a:moveTo>
                <a:cubicBezTo>
                  <a:pt x="7391" y="8"/>
                  <a:pt x="14216" y="-22"/>
                  <a:pt x="21116" y="37"/>
                </a:cubicBezTo>
                <a:cubicBezTo>
                  <a:pt x="21341" y="1517"/>
                  <a:pt x="20891" y="3027"/>
                  <a:pt x="21116" y="4506"/>
                </a:cubicBezTo>
                <a:cubicBezTo>
                  <a:pt x="21341" y="5868"/>
                  <a:pt x="20891" y="7229"/>
                  <a:pt x="20966" y="8620"/>
                </a:cubicBezTo>
                <a:cubicBezTo>
                  <a:pt x="21041" y="9923"/>
                  <a:pt x="20366" y="11343"/>
                  <a:pt x="20891" y="12675"/>
                </a:cubicBezTo>
                <a:cubicBezTo>
                  <a:pt x="21491" y="14185"/>
                  <a:pt x="20891" y="15694"/>
                  <a:pt x="21041" y="17233"/>
                </a:cubicBezTo>
                <a:cubicBezTo>
                  <a:pt x="21116" y="18654"/>
                  <a:pt x="20966" y="20045"/>
                  <a:pt x="20966" y="21466"/>
                </a:cubicBezTo>
                <a:cubicBezTo>
                  <a:pt x="17366" y="21555"/>
                  <a:pt x="13766" y="21288"/>
                  <a:pt x="10091" y="21407"/>
                </a:cubicBezTo>
                <a:cubicBezTo>
                  <a:pt x="8441" y="21466"/>
                  <a:pt x="6866" y="21495"/>
                  <a:pt x="5216" y="21495"/>
                </a:cubicBezTo>
                <a:cubicBezTo>
                  <a:pt x="4316" y="21495"/>
                  <a:pt x="773" y="21578"/>
                  <a:pt x="491" y="21481"/>
                </a:cubicBezTo>
                <a:cubicBezTo>
                  <a:pt x="191" y="21377"/>
                  <a:pt x="491" y="19956"/>
                  <a:pt x="491" y="19631"/>
                </a:cubicBezTo>
                <a:cubicBezTo>
                  <a:pt x="416" y="18920"/>
                  <a:pt x="266" y="18210"/>
                  <a:pt x="266" y="17529"/>
                </a:cubicBezTo>
                <a:cubicBezTo>
                  <a:pt x="266" y="16079"/>
                  <a:pt x="-34" y="14629"/>
                  <a:pt x="266" y="13178"/>
                </a:cubicBezTo>
                <a:cubicBezTo>
                  <a:pt x="566" y="11787"/>
                  <a:pt x="191" y="10456"/>
                  <a:pt x="191" y="9064"/>
                </a:cubicBezTo>
                <a:cubicBezTo>
                  <a:pt x="191" y="8295"/>
                  <a:pt x="-109" y="7614"/>
                  <a:pt x="116" y="6815"/>
                </a:cubicBezTo>
                <a:cubicBezTo>
                  <a:pt x="266" y="6134"/>
                  <a:pt x="191" y="5513"/>
                  <a:pt x="41" y="4832"/>
                </a:cubicBezTo>
                <a:cubicBezTo>
                  <a:pt x="-34" y="4388"/>
                  <a:pt x="116" y="3944"/>
                  <a:pt x="266" y="3500"/>
                </a:cubicBezTo>
                <a:cubicBezTo>
                  <a:pt x="416" y="3027"/>
                  <a:pt x="191" y="2671"/>
                  <a:pt x="41" y="2198"/>
                </a:cubicBezTo>
                <a:cubicBezTo>
                  <a:pt x="-109" y="1517"/>
                  <a:pt x="191" y="688"/>
                  <a:pt x="341" y="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2010792" y="2224437"/>
            <a:ext cx="22567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989179" y="1836517"/>
            <a:ext cx="1652072" cy="1944216"/>
            <a:chOff x="4448022" y="2852936"/>
            <a:chExt cx="2443163" cy="2820988"/>
          </a:xfrm>
        </p:grpSpPr>
        <p:sp>
          <p:nvSpPr>
            <p:cNvPr id="54" name="AutoShape 56"/>
            <p:cNvSpPr>
              <a:spLocks/>
            </p:cNvSpPr>
            <p:nvPr/>
          </p:nvSpPr>
          <p:spPr bwMode="auto">
            <a:xfrm>
              <a:off x="4448022" y="2852936"/>
              <a:ext cx="2443163" cy="2820988"/>
            </a:xfrm>
            <a:custGeom>
              <a:avLst/>
              <a:gdLst/>
              <a:ahLst/>
              <a:cxnLst/>
              <a:rect l="0" t="0" r="r" b="b"/>
              <a:pathLst>
                <a:path w="21358" h="21556">
                  <a:moveTo>
                    <a:pt x="831" y="0"/>
                  </a:moveTo>
                  <a:cubicBezTo>
                    <a:pt x="1348" y="226"/>
                    <a:pt x="2643" y="162"/>
                    <a:pt x="3346" y="162"/>
                  </a:cubicBezTo>
                  <a:cubicBezTo>
                    <a:pt x="4418" y="162"/>
                    <a:pt x="5528" y="97"/>
                    <a:pt x="6600" y="97"/>
                  </a:cubicBezTo>
                  <a:cubicBezTo>
                    <a:pt x="8746" y="97"/>
                    <a:pt x="10891" y="97"/>
                    <a:pt x="12999" y="97"/>
                  </a:cubicBezTo>
                  <a:cubicBezTo>
                    <a:pt x="14072" y="97"/>
                    <a:pt x="15144" y="97"/>
                    <a:pt x="16254" y="97"/>
                  </a:cubicBezTo>
                  <a:cubicBezTo>
                    <a:pt x="17142" y="97"/>
                    <a:pt x="18570" y="47"/>
                    <a:pt x="19472" y="129"/>
                  </a:cubicBezTo>
                  <a:cubicBezTo>
                    <a:pt x="20174" y="194"/>
                    <a:pt x="19842" y="3007"/>
                    <a:pt x="19878" y="4042"/>
                  </a:cubicBezTo>
                  <a:cubicBezTo>
                    <a:pt x="19878" y="4559"/>
                    <a:pt x="20026" y="5044"/>
                    <a:pt x="19952" y="5562"/>
                  </a:cubicBezTo>
                  <a:cubicBezTo>
                    <a:pt x="19878" y="6111"/>
                    <a:pt x="19694" y="6661"/>
                    <a:pt x="19694" y="7211"/>
                  </a:cubicBezTo>
                  <a:cubicBezTo>
                    <a:pt x="19694" y="7566"/>
                    <a:pt x="19583" y="8537"/>
                    <a:pt x="19768" y="8828"/>
                  </a:cubicBezTo>
                  <a:cubicBezTo>
                    <a:pt x="20026" y="9313"/>
                    <a:pt x="20914" y="9539"/>
                    <a:pt x="21358" y="9927"/>
                  </a:cubicBezTo>
                  <a:cubicBezTo>
                    <a:pt x="21062" y="10218"/>
                    <a:pt x="20618" y="10412"/>
                    <a:pt x="20285" y="10638"/>
                  </a:cubicBezTo>
                  <a:cubicBezTo>
                    <a:pt x="19878" y="10962"/>
                    <a:pt x="19878" y="11026"/>
                    <a:pt x="19842" y="11511"/>
                  </a:cubicBezTo>
                  <a:cubicBezTo>
                    <a:pt x="19768" y="12255"/>
                    <a:pt x="19878" y="12966"/>
                    <a:pt x="19842" y="13710"/>
                  </a:cubicBezTo>
                  <a:cubicBezTo>
                    <a:pt x="19805" y="15262"/>
                    <a:pt x="19768" y="16750"/>
                    <a:pt x="19916" y="18334"/>
                  </a:cubicBezTo>
                  <a:cubicBezTo>
                    <a:pt x="19989" y="19013"/>
                    <a:pt x="19916" y="19750"/>
                    <a:pt x="19916" y="20436"/>
                  </a:cubicBezTo>
                  <a:cubicBezTo>
                    <a:pt x="19916" y="21341"/>
                    <a:pt x="18991" y="21438"/>
                    <a:pt x="17955" y="21503"/>
                  </a:cubicBezTo>
                  <a:cubicBezTo>
                    <a:pt x="15958" y="21600"/>
                    <a:pt x="13961" y="21535"/>
                    <a:pt x="11963" y="21535"/>
                  </a:cubicBezTo>
                  <a:cubicBezTo>
                    <a:pt x="9153" y="21535"/>
                    <a:pt x="6305" y="21471"/>
                    <a:pt x="3494" y="21503"/>
                  </a:cubicBezTo>
                  <a:cubicBezTo>
                    <a:pt x="2606" y="21503"/>
                    <a:pt x="1607" y="21438"/>
                    <a:pt x="757" y="21244"/>
                  </a:cubicBezTo>
                  <a:cubicBezTo>
                    <a:pt x="-242" y="21018"/>
                    <a:pt x="54" y="19983"/>
                    <a:pt x="17" y="19207"/>
                  </a:cubicBezTo>
                  <a:cubicBezTo>
                    <a:pt x="-20" y="17590"/>
                    <a:pt x="17" y="16038"/>
                    <a:pt x="54" y="14422"/>
                  </a:cubicBezTo>
                  <a:cubicBezTo>
                    <a:pt x="54" y="13613"/>
                    <a:pt x="54" y="12870"/>
                    <a:pt x="17" y="12061"/>
                  </a:cubicBezTo>
                  <a:cubicBezTo>
                    <a:pt x="-20" y="11253"/>
                    <a:pt x="17" y="10444"/>
                    <a:pt x="17" y="9636"/>
                  </a:cubicBezTo>
                  <a:cubicBezTo>
                    <a:pt x="17" y="8731"/>
                    <a:pt x="202" y="7890"/>
                    <a:pt x="54" y="6984"/>
                  </a:cubicBezTo>
                  <a:cubicBezTo>
                    <a:pt x="-57" y="6176"/>
                    <a:pt x="112" y="5502"/>
                    <a:pt x="91" y="4656"/>
                  </a:cubicBezTo>
                  <a:cubicBezTo>
                    <a:pt x="54" y="3201"/>
                    <a:pt x="128" y="1649"/>
                    <a:pt x="91" y="129"/>
                  </a:cubicBezTo>
                  <a:cubicBezTo>
                    <a:pt x="350" y="32"/>
                    <a:pt x="609" y="65"/>
                    <a:pt x="868" y="65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57"/>
            <p:cNvSpPr>
              <a:spLocks/>
            </p:cNvSpPr>
            <p:nvPr/>
          </p:nvSpPr>
          <p:spPr bwMode="auto">
            <a:xfrm>
              <a:off x="4448022" y="4503936"/>
              <a:ext cx="2270125" cy="511175"/>
            </a:xfrm>
            <a:custGeom>
              <a:avLst/>
              <a:gdLst/>
              <a:ahLst/>
              <a:cxnLst/>
              <a:rect l="0" t="0" r="r" b="b"/>
              <a:pathLst>
                <a:path w="21491" h="20763">
                  <a:moveTo>
                    <a:pt x="113" y="199"/>
                  </a:moveTo>
                  <a:cubicBezTo>
                    <a:pt x="1957" y="-144"/>
                    <a:pt x="3840" y="542"/>
                    <a:pt x="5724" y="542"/>
                  </a:cubicBezTo>
                  <a:cubicBezTo>
                    <a:pt x="7687" y="542"/>
                    <a:pt x="9651" y="-144"/>
                    <a:pt x="11615" y="28"/>
                  </a:cubicBezTo>
                  <a:cubicBezTo>
                    <a:pt x="13659" y="371"/>
                    <a:pt x="15742" y="-315"/>
                    <a:pt x="17786" y="199"/>
                  </a:cubicBezTo>
                  <a:cubicBezTo>
                    <a:pt x="18788" y="371"/>
                    <a:pt x="19830" y="28"/>
                    <a:pt x="20792" y="714"/>
                  </a:cubicBezTo>
                  <a:cubicBezTo>
                    <a:pt x="21433" y="1056"/>
                    <a:pt x="21393" y="1228"/>
                    <a:pt x="21433" y="4142"/>
                  </a:cubicBezTo>
                  <a:cubicBezTo>
                    <a:pt x="21473" y="6028"/>
                    <a:pt x="21473" y="7914"/>
                    <a:pt x="21473" y="9799"/>
                  </a:cubicBezTo>
                  <a:cubicBezTo>
                    <a:pt x="21473" y="13228"/>
                    <a:pt x="21513" y="16656"/>
                    <a:pt x="21473" y="20256"/>
                  </a:cubicBezTo>
                  <a:cubicBezTo>
                    <a:pt x="20591" y="21285"/>
                    <a:pt x="19349" y="20428"/>
                    <a:pt x="18427" y="20428"/>
                  </a:cubicBezTo>
                  <a:cubicBezTo>
                    <a:pt x="17225" y="20428"/>
                    <a:pt x="16063" y="20085"/>
                    <a:pt x="14901" y="20085"/>
                  </a:cubicBezTo>
                  <a:cubicBezTo>
                    <a:pt x="12055" y="19913"/>
                    <a:pt x="9210" y="20256"/>
                    <a:pt x="6365" y="20256"/>
                  </a:cubicBezTo>
                  <a:cubicBezTo>
                    <a:pt x="5203" y="20256"/>
                    <a:pt x="4041" y="20256"/>
                    <a:pt x="2879" y="20256"/>
                  </a:cubicBezTo>
                  <a:cubicBezTo>
                    <a:pt x="1957" y="20256"/>
                    <a:pt x="915" y="20942"/>
                    <a:pt x="33" y="20085"/>
                  </a:cubicBezTo>
                  <a:cubicBezTo>
                    <a:pt x="-87" y="13571"/>
                    <a:pt x="153" y="6885"/>
                    <a:pt x="153" y="37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AutoShape 58"/>
            <p:cNvSpPr>
              <a:spLocks/>
            </p:cNvSpPr>
            <p:nvPr/>
          </p:nvSpPr>
          <p:spPr bwMode="auto">
            <a:xfrm>
              <a:off x="6200622" y="3119636"/>
              <a:ext cx="384175" cy="19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798" y="11030"/>
                    <a:pt x="7833" y="5975"/>
                    <a:pt x="14716" y="5515"/>
                  </a:cubicBezTo>
                  <a:cubicBezTo>
                    <a:pt x="14479" y="3677"/>
                    <a:pt x="14954" y="1379"/>
                    <a:pt x="14954" y="0"/>
                  </a:cubicBezTo>
                  <a:cubicBezTo>
                    <a:pt x="17090" y="3218"/>
                    <a:pt x="19701" y="6893"/>
                    <a:pt x="21600" y="11030"/>
                  </a:cubicBezTo>
                  <a:cubicBezTo>
                    <a:pt x="19227" y="14247"/>
                    <a:pt x="16852" y="17923"/>
                    <a:pt x="14479" y="21141"/>
                  </a:cubicBezTo>
                  <a:cubicBezTo>
                    <a:pt x="14716" y="19762"/>
                    <a:pt x="14242" y="17923"/>
                    <a:pt x="14479" y="16544"/>
                  </a:cubicBezTo>
                  <a:cubicBezTo>
                    <a:pt x="9969" y="14247"/>
                    <a:pt x="3323" y="15166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59"/>
            <p:cNvSpPr>
              <a:spLocks/>
            </p:cNvSpPr>
            <p:nvPr/>
          </p:nvSpPr>
          <p:spPr bwMode="auto">
            <a:xfrm>
              <a:off x="6200622" y="3538736"/>
              <a:ext cx="309563" cy="309563"/>
            </a:xfrm>
            <a:custGeom>
              <a:avLst/>
              <a:gdLst/>
              <a:ahLst/>
              <a:cxnLst/>
              <a:rect l="0" t="0" r="r" b="b"/>
              <a:pathLst>
                <a:path w="20674" h="21545">
                  <a:moveTo>
                    <a:pt x="2329" y="3692"/>
                  </a:moveTo>
                  <a:cubicBezTo>
                    <a:pt x="2541" y="3692"/>
                    <a:pt x="4447" y="2590"/>
                    <a:pt x="4659" y="2590"/>
                  </a:cubicBezTo>
                  <a:cubicBezTo>
                    <a:pt x="5718" y="2590"/>
                    <a:pt x="5929" y="4353"/>
                    <a:pt x="6988" y="4133"/>
                  </a:cubicBezTo>
                  <a:cubicBezTo>
                    <a:pt x="8894" y="3692"/>
                    <a:pt x="9741" y="1929"/>
                    <a:pt x="9529" y="165"/>
                  </a:cubicBezTo>
                  <a:cubicBezTo>
                    <a:pt x="10376" y="-55"/>
                    <a:pt x="11859" y="-55"/>
                    <a:pt x="12706" y="165"/>
                  </a:cubicBezTo>
                  <a:cubicBezTo>
                    <a:pt x="12071" y="3251"/>
                    <a:pt x="15247" y="5235"/>
                    <a:pt x="17153" y="2590"/>
                  </a:cubicBezTo>
                  <a:cubicBezTo>
                    <a:pt x="17365" y="2590"/>
                    <a:pt x="18424" y="3472"/>
                    <a:pt x="18847" y="3692"/>
                  </a:cubicBezTo>
                  <a:cubicBezTo>
                    <a:pt x="15882" y="8761"/>
                    <a:pt x="21600" y="8100"/>
                    <a:pt x="20541" y="12508"/>
                  </a:cubicBezTo>
                  <a:cubicBezTo>
                    <a:pt x="17576" y="12067"/>
                    <a:pt x="16941" y="15594"/>
                    <a:pt x="18847" y="17137"/>
                  </a:cubicBezTo>
                  <a:cubicBezTo>
                    <a:pt x="18424" y="17798"/>
                    <a:pt x="17365" y="18680"/>
                    <a:pt x="16729" y="19121"/>
                  </a:cubicBezTo>
                  <a:cubicBezTo>
                    <a:pt x="15035" y="16916"/>
                    <a:pt x="11859" y="18459"/>
                    <a:pt x="12071" y="21104"/>
                  </a:cubicBezTo>
                  <a:cubicBezTo>
                    <a:pt x="11224" y="21325"/>
                    <a:pt x="9741" y="21545"/>
                    <a:pt x="8894" y="21545"/>
                  </a:cubicBezTo>
                  <a:cubicBezTo>
                    <a:pt x="9318" y="18459"/>
                    <a:pt x="5718" y="17798"/>
                    <a:pt x="4024" y="19782"/>
                  </a:cubicBezTo>
                  <a:cubicBezTo>
                    <a:pt x="3388" y="19561"/>
                    <a:pt x="2329" y="18459"/>
                    <a:pt x="1906" y="18018"/>
                  </a:cubicBezTo>
                  <a:cubicBezTo>
                    <a:pt x="4871" y="16255"/>
                    <a:pt x="3176" y="12729"/>
                    <a:pt x="0" y="12949"/>
                  </a:cubicBezTo>
                  <a:cubicBezTo>
                    <a:pt x="0" y="11847"/>
                    <a:pt x="212" y="10525"/>
                    <a:pt x="212" y="9423"/>
                  </a:cubicBezTo>
                  <a:cubicBezTo>
                    <a:pt x="3176" y="9863"/>
                    <a:pt x="4024" y="6116"/>
                    <a:pt x="2118" y="4353"/>
                  </a:cubicBezTo>
                  <a:cubicBezTo>
                    <a:pt x="2329" y="3912"/>
                    <a:pt x="2541" y="3692"/>
                    <a:pt x="2965" y="347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60"/>
            <p:cNvSpPr>
              <a:spLocks/>
            </p:cNvSpPr>
            <p:nvPr/>
          </p:nvSpPr>
          <p:spPr bwMode="auto">
            <a:xfrm>
              <a:off x="6302222" y="3640336"/>
              <a:ext cx="122238" cy="88900"/>
            </a:xfrm>
            <a:custGeom>
              <a:avLst/>
              <a:gdLst/>
              <a:ahLst/>
              <a:cxnLst/>
              <a:rect l="0" t="0" r="r" b="b"/>
              <a:pathLst>
                <a:path w="13036" h="14950">
                  <a:moveTo>
                    <a:pt x="3901" y="0"/>
                  </a:moveTo>
                  <a:cubicBezTo>
                    <a:pt x="-3861" y="1581"/>
                    <a:pt x="1201" y="16859"/>
                    <a:pt x="8289" y="14752"/>
                  </a:cubicBezTo>
                  <a:cubicBezTo>
                    <a:pt x="17739" y="11591"/>
                    <a:pt x="11327" y="-4741"/>
                    <a:pt x="4239" y="158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61"/>
            <p:cNvSpPr>
              <a:spLocks/>
            </p:cNvSpPr>
            <p:nvPr/>
          </p:nvSpPr>
          <p:spPr bwMode="auto">
            <a:xfrm>
              <a:off x="6200622" y="4008636"/>
              <a:ext cx="301625" cy="285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731" y="7920"/>
                  </a:moveTo>
                  <a:cubicBezTo>
                    <a:pt x="9549" y="5760"/>
                    <a:pt x="10232" y="2640"/>
                    <a:pt x="11141" y="0"/>
                  </a:cubicBezTo>
                  <a:cubicBezTo>
                    <a:pt x="12733" y="1680"/>
                    <a:pt x="12505" y="6000"/>
                    <a:pt x="14324" y="7440"/>
                  </a:cubicBezTo>
                  <a:cubicBezTo>
                    <a:pt x="15688" y="8400"/>
                    <a:pt x="20008" y="7440"/>
                    <a:pt x="21600" y="7680"/>
                  </a:cubicBezTo>
                  <a:cubicBezTo>
                    <a:pt x="20236" y="9600"/>
                    <a:pt x="16825" y="11760"/>
                    <a:pt x="16143" y="13920"/>
                  </a:cubicBezTo>
                  <a:cubicBezTo>
                    <a:pt x="15461" y="16080"/>
                    <a:pt x="17507" y="19440"/>
                    <a:pt x="17735" y="21600"/>
                  </a:cubicBezTo>
                  <a:cubicBezTo>
                    <a:pt x="16825" y="20640"/>
                    <a:pt x="12278" y="17280"/>
                    <a:pt x="11141" y="17280"/>
                  </a:cubicBezTo>
                  <a:cubicBezTo>
                    <a:pt x="9322" y="17040"/>
                    <a:pt x="6594" y="19920"/>
                    <a:pt x="4547" y="20880"/>
                  </a:cubicBezTo>
                  <a:cubicBezTo>
                    <a:pt x="5229" y="19200"/>
                    <a:pt x="6821" y="15360"/>
                    <a:pt x="6366" y="13680"/>
                  </a:cubicBezTo>
                  <a:cubicBezTo>
                    <a:pt x="5912" y="11280"/>
                    <a:pt x="1819" y="8880"/>
                    <a:pt x="0" y="7680"/>
                  </a:cubicBezTo>
                  <a:cubicBezTo>
                    <a:pt x="2956" y="7680"/>
                    <a:pt x="5684" y="7440"/>
                    <a:pt x="8640" y="72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62"/>
            <p:cNvSpPr>
              <a:spLocks/>
            </p:cNvSpPr>
            <p:nvPr/>
          </p:nvSpPr>
          <p:spPr bwMode="auto">
            <a:xfrm>
              <a:off x="6226022" y="4605536"/>
              <a:ext cx="246063" cy="293688"/>
            </a:xfrm>
            <a:custGeom>
              <a:avLst/>
              <a:gdLst/>
              <a:ahLst/>
              <a:cxnLst/>
              <a:rect l="0" t="0" r="r" b="b"/>
              <a:pathLst>
                <a:path w="20735" h="20284">
                  <a:moveTo>
                    <a:pt x="0" y="18868"/>
                  </a:moveTo>
                  <a:cubicBezTo>
                    <a:pt x="800" y="17559"/>
                    <a:pt x="267" y="15814"/>
                    <a:pt x="533" y="14287"/>
                  </a:cubicBezTo>
                  <a:cubicBezTo>
                    <a:pt x="800" y="11887"/>
                    <a:pt x="1333" y="11668"/>
                    <a:pt x="2667" y="9705"/>
                  </a:cubicBezTo>
                  <a:cubicBezTo>
                    <a:pt x="5067" y="6432"/>
                    <a:pt x="5867" y="4032"/>
                    <a:pt x="6400" y="105"/>
                  </a:cubicBezTo>
                  <a:cubicBezTo>
                    <a:pt x="10933" y="-768"/>
                    <a:pt x="10400" y="4032"/>
                    <a:pt x="10400" y="6432"/>
                  </a:cubicBezTo>
                  <a:cubicBezTo>
                    <a:pt x="12533" y="6650"/>
                    <a:pt x="21600" y="6214"/>
                    <a:pt x="19467" y="9268"/>
                  </a:cubicBezTo>
                  <a:cubicBezTo>
                    <a:pt x="21067" y="10141"/>
                    <a:pt x="20800" y="13632"/>
                    <a:pt x="20533" y="15159"/>
                  </a:cubicBezTo>
                  <a:cubicBezTo>
                    <a:pt x="20533" y="14941"/>
                    <a:pt x="19200" y="18214"/>
                    <a:pt x="19467" y="17777"/>
                  </a:cubicBezTo>
                  <a:cubicBezTo>
                    <a:pt x="18400" y="18868"/>
                    <a:pt x="18400" y="18868"/>
                    <a:pt x="16267" y="19523"/>
                  </a:cubicBezTo>
                  <a:cubicBezTo>
                    <a:pt x="12000" y="20832"/>
                    <a:pt x="4533" y="20396"/>
                    <a:pt x="533" y="1865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AutoShape 63"/>
            <p:cNvSpPr>
              <a:spLocks/>
            </p:cNvSpPr>
            <p:nvPr/>
          </p:nvSpPr>
          <p:spPr bwMode="auto">
            <a:xfrm>
              <a:off x="6200622" y="5164336"/>
              <a:ext cx="246063" cy="293688"/>
            </a:xfrm>
            <a:custGeom>
              <a:avLst/>
              <a:gdLst/>
              <a:ahLst/>
              <a:cxnLst/>
              <a:rect l="0" t="0" r="r" b="b"/>
              <a:pathLst>
                <a:path w="20735" h="20284">
                  <a:moveTo>
                    <a:pt x="0" y="1416"/>
                  </a:moveTo>
                  <a:cubicBezTo>
                    <a:pt x="800" y="2725"/>
                    <a:pt x="267" y="4470"/>
                    <a:pt x="533" y="5997"/>
                  </a:cubicBezTo>
                  <a:cubicBezTo>
                    <a:pt x="800" y="8397"/>
                    <a:pt x="1333" y="8616"/>
                    <a:pt x="2667" y="10579"/>
                  </a:cubicBezTo>
                  <a:cubicBezTo>
                    <a:pt x="5067" y="13852"/>
                    <a:pt x="5867" y="16252"/>
                    <a:pt x="6400" y="20179"/>
                  </a:cubicBezTo>
                  <a:cubicBezTo>
                    <a:pt x="10933" y="21052"/>
                    <a:pt x="10400" y="16252"/>
                    <a:pt x="10400" y="13852"/>
                  </a:cubicBezTo>
                  <a:cubicBezTo>
                    <a:pt x="12533" y="13634"/>
                    <a:pt x="21600" y="14070"/>
                    <a:pt x="19467" y="11016"/>
                  </a:cubicBezTo>
                  <a:cubicBezTo>
                    <a:pt x="21067" y="10143"/>
                    <a:pt x="20800" y="6652"/>
                    <a:pt x="20533" y="5125"/>
                  </a:cubicBezTo>
                  <a:cubicBezTo>
                    <a:pt x="20533" y="5343"/>
                    <a:pt x="19200" y="2070"/>
                    <a:pt x="19467" y="2507"/>
                  </a:cubicBezTo>
                  <a:cubicBezTo>
                    <a:pt x="18400" y="1416"/>
                    <a:pt x="18400" y="1416"/>
                    <a:pt x="16267" y="761"/>
                  </a:cubicBezTo>
                  <a:cubicBezTo>
                    <a:pt x="12000" y="-548"/>
                    <a:pt x="4533" y="-112"/>
                    <a:pt x="533" y="163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Rectangle 105"/>
            <p:cNvSpPr>
              <a:spLocks/>
            </p:cNvSpPr>
            <p:nvPr/>
          </p:nvSpPr>
          <p:spPr bwMode="auto">
            <a:xfrm>
              <a:off x="4656118" y="3022021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3" name="Rectangle 106"/>
            <p:cNvSpPr>
              <a:spLocks/>
            </p:cNvSpPr>
            <p:nvPr/>
          </p:nvSpPr>
          <p:spPr bwMode="auto">
            <a:xfrm>
              <a:off x="4656118" y="3504621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4" name="Rectangle 107"/>
            <p:cNvSpPr>
              <a:spLocks/>
            </p:cNvSpPr>
            <p:nvPr/>
          </p:nvSpPr>
          <p:spPr bwMode="auto">
            <a:xfrm>
              <a:off x="4656118" y="3999920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5" name="Rectangle 108"/>
            <p:cNvSpPr>
              <a:spLocks/>
            </p:cNvSpPr>
            <p:nvPr/>
          </p:nvSpPr>
          <p:spPr bwMode="auto">
            <a:xfrm>
              <a:off x="4656118" y="4520621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6" name="Rectangle 109"/>
            <p:cNvSpPr>
              <a:spLocks/>
            </p:cNvSpPr>
            <p:nvPr/>
          </p:nvSpPr>
          <p:spPr bwMode="auto">
            <a:xfrm>
              <a:off x="4656118" y="5066722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58326" y="2206766"/>
            <a:ext cx="1543050" cy="2603500"/>
            <a:chOff x="1727200" y="885825"/>
            <a:chExt cx="1543050" cy="2603500"/>
          </a:xfrm>
        </p:grpSpPr>
        <p:sp>
          <p:nvSpPr>
            <p:cNvPr id="68" name="AutoShape 17"/>
            <p:cNvSpPr>
              <a:spLocks/>
            </p:cNvSpPr>
            <p:nvPr/>
          </p:nvSpPr>
          <p:spPr bwMode="auto">
            <a:xfrm>
              <a:off x="1727200" y="1028700"/>
              <a:ext cx="149225" cy="136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13" y="0"/>
                  </a:moveTo>
                  <a:cubicBezTo>
                    <a:pt x="6998" y="1329"/>
                    <a:pt x="15212" y="1329"/>
                    <a:pt x="21600" y="997"/>
                  </a:cubicBezTo>
                  <a:cubicBezTo>
                    <a:pt x="17340" y="6978"/>
                    <a:pt x="16427" y="15619"/>
                    <a:pt x="12169" y="21600"/>
                  </a:cubicBezTo>
                  <a:cubicBezTo>
                    <a:pt x="8214" y="15951"/>
                    <a:pt x="2130" y="7643"/>
                    <a:pt x="0" y="166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AutoShape 18"/>
            <p:cNvSpPr>
              <a:spLocks/>
            </p:cNvSpPr>
            <p:nvPr/>
          </p:nvSpPr>
          <p:spPr bwMode="auto">
            <a:xfrm>
              <a:off x="2120900" y="2387600"/>
              <a:ext cx="149225" cy="136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13" y="0"/>
                  </a:moveTo>
                  <a:cubicBezTo>
                    <a:pt x="6998" y="1329"/>
                    <a:pt x="15212" y="1329"/>
                    <a:pt x="21600" y="997"/>
                  </a:cubicBezTo>
                  <a:cubicBezTo>
                    <a:pt x="17340" y="6978"/>
                    <a:pt x="16427" y="15619"/>
                    <a:pt x="12169" y="21600"/>
                  </a:cubicBezTo>
                  <a:cubicBezTo>
                    <a:pt x="8214" y="15951"/>
                    <a:pt x="2130" y="7643"/>
                    <a:pt x="0" y="166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AutoShape 19"/>
            <p:cNvSpPr>
              <a:spLocks/>
            </p:cNvSpPr>
            <p:nvPr/>
          </p:nvSpPr>
          <p:spPr bwMode="auto">
            <a:xfrm>
              <a:off x="2120900" y="1892300"/>
              <a:ext cx="136525" cy="149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0687"/>
                  </a:moveTo>
                  <a:cubicBezTo>
                    <a:pt x="1330" y="14602"/>
                    <a:pt x="1330" y="6388"/>
                    <a:pt x="997" y="0"/>
                  </a:cubicBezTo>
                  <a:cubicBezTo>
                    <a:pt x="6978" y="4260"/>
                    <a:pt x="15619" y="5173"/>
                    <a:pt x="21600" y="9431"/>
                  </a:cubicBezTo>
                  <a:cubicBezTo>
                    <a:pt x="15950" y="13386"/>
                    <a:pt x="7644" y="19470"/>
                    <a:pt x="1663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20"/>
            <p:cNvSpPr>
              <a:spLocks/>
            </p:cNvSpPr>
            <p:nvPr/>
          </p:nvSpPr>
          <p:spPr bwMode="auto">
            <a:xfrm>
              <a:off x="2108200" y="1422400"/>
              <a:ext cx="136525" cy="149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0687"/>
                  </a:moveTo>
                  <a:cubicBezTo>
                    <a:pt x="1330" y="14602"/>
                    <a:pt x="1330" y="6388"/>
                    <a:pt x="997" y="0"/>
                  </a:cubicBezTo>
                  <a:cubicBezTo>
                    <a:pt x="6978" y="4260"/>
                    <a:pt x="15619" y="5173"/>
                    <a:pt x="21600" y="9431"/>
                  </a:cubicBezTo>
                  <a:cubicBezTo>
                    <a:pt x="15950" y="13386"/>
                    <a:pt x="7644" y="19470"/>
                    <a:pt x="1663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21"/>
            <p:cNvSpPr>
              <a:spLocks/>
            </p:cNvSpPr>
            <p:nvPr/>
          </p:nvSpPr>
          <p:spPr bwMode="auto">
            <a:xfrm>
              <a:off x="2451100" y="13970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22"/>
            <p:cNvSpPr>
              <a:spLocks/>
            </p:cNvSpPr>
            <p:nvPr/>
          </p:nvSpPr>
          <p:spPr bwMode="auto">
            <a:xfrm>
              <a:off x="2095500" y="9779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AutoShape 23"/>
            <p:cNvSpPr>
              <a:spLocks/>
            </p:cNvSpPr>
            <p:nvPr/>
          </p:nvSpPr>
          <p:spPr bwMode="auto">
            <a:xfrm>
              <a:off x="2451100" y="18669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/>
            </p:cNvSpPr>
            <p:nvPr/>
          </p:nvSpPr>
          <p:spPr bwMode="auto">
            <a:xfrm>
              <a:off x="2451100" y="23495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6" name="AutoShape 25"/>
            <p:cNvSpPr>
              <a:spLocks/>
            </p:cNvSpPr>
            <p:nvPr/>
          </p:nvSpPr>
          <p:spPr bwMode="auto">
            <a:xfrm>
              <a:off x="2451100" y="27813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26"/>
            <p:cNvSpPr>
              <a:spLocks/>
            </p:cNvSpPr>
            <p:nvPr/>
          </p:nvSpPr>
          <p:spPr bwMode="auto">
            <a:xfrm>
              <a:off x="2451100" y="3249613"/>
              <a:ext cx="258763" cy="225425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Rectangle 189"/>
            <p:cNvSpPr>
              <a:spLocks/>
            </p:cNvSpPr>
            <p:nvPr/>
          </p:nvSpPr>
          <p:spPr bwMode="auto">
            <a:xfrm>
              <a:off x="2457450" y="8858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79" name="Rectangle 197"/>
            <p:cNvSpPr>
              <a:spLocks/>
            </p:cNvSpPr>
            <p:nvPr/>
          </p:nvSpPr>
          <p:spPr bwMode="auto">
            <a:xfrm>
              <a:off x="2774950" y="13049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0" name="Rectangle 198"/>
            <p:cNvSpPr>
              <a:spLocks/>
            </p:cNvSpPr>
            <p:nvPr/>
          </p:nvSpPr>
          <p:spPr bwMode="auto">
            <a:xfrm>
              <a:off x="2774950" y="17748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1" name="Rectangle 199"/>
            <p:cNvSpPr>
              <a:spLocks/>
            </p:cNvSpPr>
            <p:nvPr/>
          </p:nvSpPr>
          <p:spPr bwMode="auto">
            <a:xfrm>
              <a:off x="2813050" y="22574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2" name="Rectangle 200"/>
            <p:cNvSpPr>
              <a:spLocks/>
            </p:cNvSpPr>
            <p:nvPr/>
          </p:nvSpPr>
          <p:spPr bwMode="auto">
            <a:xfrm>
              <a:off x="2774950" y="26892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3" name="Rectangle 201"/>
            <p:cNvSpPr>
              <a:spLocks/>
            </p:cNvSpPr>
            <p:nvPr/>
          </p:nvSpPr>
          <p:spPr bwMode="auto">
            <a:xfrm>
              <a:off x="2774950" y="31718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8505344" y="2020326"/>
            <a:ext cx="350838" cy="4614260"/>
            <a:chOff x="12268200" y="76200"/>
            <a:chExt cx="350838" cy="9683750"/>
          </a:xfrm>
        </p:grpSpPr>
        <p:sp>
          <p:nvSpPr>
            <p:cNvPr id="92" name="AutoShape 129"/>
            <p:cNvSpPr>
              <a:spLocks/>
            </p:cNvSpPr>
            <p:nvPr/>
          </p:nvSpPr>
          <p:spPr bwMode="auto">
            <a:xfrm>
              <a:off x="12280900" y="76200"/>
              <a:ext cx="338138" cy="641350"/>
            </a:xfrm>
            <a:custGeom>
              <a:avLst/>
              <a:gdLst/>
              <a:ahLst/>
              <a:cxnLst/>
              <a:rect l="0" t="0" r="r" b="b"/>
              <a:pathLst>
                <a:path w="20197" h="21600">
                  <a:moveTo>
                    <a:pt x="0" y="19248"/>
                  </a:moveTo>
                  <a:cubicBezTo>
                    <a:pt x="0" y="13046"/>
                    <a:pt x="0" y="6416"/>
                    <a:pt x="379" y="0"/>
                  </a:cubicBezTo>
                  <a:cubicBezTo>
                    <a:pt x="6821" y="214"/>
                    <a:pt x="13263" y="428"/>
                    <a:pt x="19705" y="428"/>
                  </a:cubicBezTo>
                  <a:cubicBezTo>
                    <a:pt x="18568" y="7271"/>
                    <a:pt x="21600" y="14970"/>
                    <a:pt x="19326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AutoShape 130"/>
            <p:cNvSpPr>
              <a:spLocks/>
            </p:cNvSpPr>
            <p:nvPr/>
          </p:nvSpPr>
          <p:spPr bwMode="auto">
            <a:xfrm>
              <a:off x="12369800" y="165100"/>
              <a:ext cx="133350" cy="146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4400" y="20661"/>
                    <a:pt x="7200" y="20661"/>
                    <a:pt x="0" y="18783"/>
                  </a:cubicBezTo>
                  <a:cubicBezTo>
                    <a:pt x="3086" y="12209"/>
                    <a:pt x="7200" y="5635"/>
                    <a:pt x="10286" y="0"/>
                  </a:cubicBezTo>
                  <a:cubicBezTo>
                    <a:pt x="11314" y="6574"/>
                    <a:pt x="15429" y="14087"/>
                    <a:pt x="20571" y="1972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AutoShape 131"/>
            <p:cNvSpPr>
              <a:spLocks/>
            </p:cNvSpPr>
            <p:nvPr/>
          </p:nvSpPr>
          <p:spPr bwMode="auto">
            <a:xfrm>
              <a:off x="12280900" y="9118600"/>
              <a:ext cx="338138" cy="641350"/>
            </a:xfrm>
            <a:custGeom>
              <a:avLst/>
              <a:gdLst/>
              <a:ahLst/>
              <a:cxnLst/>
              <a:rect l="0" t="0" r="r" b="b"/>
              <a:pathLst>
                <a:path w="20197" h="21600">
                  <a:moveTo>
                    <a:pt x="0" y="2352"/>
                  </a:moveTo>
                  <a:cubicBezTo>
                    <a:pt x="0" y="8554"/>
                    <a:pt x="0" y="15184"/>
                    <a:pt x="379" y="21600"/>
                  </a:cubicBezTo>
                  <a:cubicBezTo>
                    <a:pt x="6821" y="21386"/>
                    <a:pt x="13263" y="21172"/>
                    <a:pt x="19705" y="21172"/>
                  </a:cubicBezTo>
                  <a:cubicBezTo>
                    <a:pt x="18568" y="14329"/>
                    <a:pt x="21600" y="6630"/>
                    <a:pt x="19326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AutoShape 132"/>
            <p:cNvSpPr>
              <a:spLocks/>
            </p:cNvSpPr>
            <p:nvPr/>
          </p:nvSpPr>
          <p:spPr bwMode="auto">
            <a:xfrm>
              <a:off x="12369800" y="9525000"/>
              <a:ext cx="133350" cy="146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4400" y="939"/>
                    <a:pt x="7200" y="939"/>
                    <a:pt x="0" y="2817"/>
                  </a:cubicBezTo>
                  <a:cubicBezTo>
                    <a:pt x="3086" y="9391"/>
                    <a:pt x="7200" y="15965"/>
                    <a:pt x="10286" y="21600"/>
                  </a:cubicBezTo>
                  <a:cubicBezTo>
                    <a:pt x="11314" y="15026"/>
                    <a:pt x="15429" y="7513"/>
                    <a:pt x="20571" y="187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AutoShape 133"/>
            <p:cNvSpPr>
              <a:spLocks/>
            </p:cNvSpPr>
            <p:nvPr/>
          </p:nvSpPr>
          <p:spPr bwMode="auto">
            <a:xfrm>
              <a:off x="12268200" y="469900"/>
              <a:ext cx="344488" cy="8988425"/>
            </a:xfrm>
            <a:custGeom>
              <a:avLst/>
              <a:gdLst/>
              <a:ahLst/>
              <a:cxnLst/>
              <a:rect l="0" t="0" r="r" b="b"/>
              <a:pathLst>
                <a:path w="20975" h="21532">
                  <a:moveTo>
                    <a:pt x="530" y="21068"/>
                  </a:moveTo>
                  <a:cubicBezTo>
                    <a:pt x="2459" y="20703"/>
                    <a:pt x="530" y="20277"/>
                    <a:pt x="530" y="19912"/>
                  </a:cubicBezTo>
                  <a:cubicBezTo>
                    <a:pt x="530" y="19455"/>
                    <a:pt x="530" y="18999"/>
                    <a:pt x="916" y="18543"/>
                  </a:cubicBezTo>
                  <a:cubicBezTo>
                    <a:pt x="1302" y="17600"/>
                    <a:pt x="145" y="16657"/>
                    <a:pt x="530" y="15729"/>
                  </a:cubicBezTo>
                  <a:cubicBezTo>
                    <a:pt x="1302" y="13630"/>
                    <a:pt x="533" y="11531"/>
                    <a:pt x="145" y="9431"/>
                  </a:cubicBezTo>
                  <a:cubicBezTo>
                    <a:pt x="-241" y="7347"/>
                    <a:pt x="145" y="5339"/>
                    <a:pt x="1302" y="3301"/>
                  </a:cubicBezTo>
                  <a:cubicBezTo>
                    <a:pt x="1688" y="2799"/>
                    <a:pt x="145" y="2571"/>
                    <a:pt x="530" y="1871"/>
                  </a:cubicBezTo>
                  <a:cubicBezTo>
                    <a:pt x="732" y="1506"/>
                    <a:pt x="145" y="1080"/>
                    <a:pt x="530" y="715"/>
                  </a:cubicBezTo>
                  <a:cubicBezTo>
                    <a:pt x="916" y="411"/>
                    <a:pt x="530" y="-15"/>
                    <a:pt x="10945" y="0"/>
                  </a:cubicBezTo>
                  <a:cubicBezTo>
                    <a:pt x="21359" y="15"/>
                    <a:pt x="20973" y="441"/>
                    <a:pt x="20973" y="761"/>
                  </a:cubicBezTo>
                  <a:cubicBezTo>
                    <a:pt x="20973" y="2556"/>
                    <a:pt x="20202" y="4351"/>
                    <a:pt x="20202" y="6146"/>
                  </a:cubicBezTo>
                  <a:cubicBezTo>
                    <a:pt x="20202" y="8245"/>
                    <a:pt x="20202" y="10344"/>
                    <a:pt x="20202" y="12458"/>
                  </a:cubicBezTo>
                  <a:cubicBezTo>
                    <a:pt x="20202" y="14481"/>
                    <a:pt x="19045" y="16504"/>
                    <a:pt x="20588" y="18543"/>
                  </a:cubicBezTo>
                  <a:cubicBezTo>
                    <a:pt x="20973" y="19303"/>
                    <a:pt x="20973" y="20064"/>
                    <a:pt x="20973" y="20840"/>
                  </a:cubicBezTo>
                  <a:cubicBezTo>
                    <a:pt x="20973" y="21129"/>
                    <a:pt x="20588" y="21463"/>
                    <a:pt x="12488" y="21524"/>
                  </a:cubicBezTo>
                  <a:cubicBezTo>
                    <a:pt x="3616" y="21585"/>
                    <a:pt x="-241" y="21281"/>
                    <a:pt x="145" y="2099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AutoShape 134"/>
            <p:cNvSpPr>
              <a:spLocks/>
            </p:cNvSpPr>
            <p:nvPr/>
          </p:nvSpPr>
          <p:spPr bwMode="auto">
            <a:xfrm>
              <a:off x="12293600" y="4229100"/>
              <a:ext cx="287338" cy="1393825"/>
            </a:xfrm>
            <a:custGeom>
              <a:avLst/>
              <a:gdLst/>
              <a:ahLst/>
              <a:cxnLst/>
              <a:rect l="0" t="0" r="r" b="b"/>
              <a:pathLst>
                <a:path w="18808" h="20197">
                  <a:moveTo>
                    <a:pt x="831" y="18421"/>
                  </a:moveTo>
                  <a:cubicBezTo>
                    <a:pt x="-416" y="14009"/>
                    <a:pt x="0" y="9414"/>
                    <a:pt x="415" y="5002"/>
                  </a:cubicBezTo>
                  <a:cubicBezTo>
                    <a:pt x="831" y="3255"/>
                    <a:pt x="-831" y="774"/>
                    <a:pt x="8307" y="130"/>
                  </a:cubicBezTo>
                  <a:cubicBezTo>
                    <a:pt x="19938" y="-697"/>
                    <a:pt x="18692" y="2612"/>
                    <a:pt x="18692" y="4266"/>
                  </a:cubicBezTo>
                  <a:cubicBezTo>
                    <a:pt x="18692" y="7759"/>
                    <a:pt x="18692" y="11344"/>
                    <a:pt x="18277" y="14837"/>
                  </a:cubicBezTo>
                  <a:cubicBezTo>
                    <a:pt x="18277" y="16307"/>
                    <a:pt x="20769" y="18881"/>
                    <a:pt x="14954" y="19800"/>
                  </a:cubicBezTo>
                  <a:cubicBezTo>
                    <a:pt x="8723" y="20903"/>
                    <a:pt x="831" y="19524"/>
                    <a:pt x="1661" y="1787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62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455</TotalTime>
  <Words>471</Words>
  <Application>Microsoft Office PowerPoint</Application>
  <PresentationFormat>On-screen Show (4:3)</PresentationFormat>
  <Paragraphs>137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Kilter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Zhang</dc:creator>
  <cp:lastModifiedBy>Mike Zhang</cp:lastModifiedBy>
  <cp:revision>29</cp:revision>
  <dcterms:created xsi:type="dcterms:W3CDTF">2014-08-03T14:02:27Z</dcterms:created>
  <dcterms:modified xsi:type="dcterms:W3CDTF">2014-08-25T17:45:07Z</dcterms:modified>
</cp:coreProperties>
</file>