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63" r:id="rId4"/>
    <p:sldId id="264" r:id="rId5"/>
    <p:sldId id="265" r:id="rId6"/>
    <p:sldId id="268" r:id="rId7"/>
    <p:sldId id="266" r:id="rId8"/>
    <p:sldId id="267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69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28" autoAdjust="0"/>
    <p:restoredTop sz="94660"/>
  </p:normalViewPr>
  <p:slideViewPr>
    <p:cSldViewPr snapToGrid="0">
      <p:cViewPr varScale="1">
        <p:scale>
          <a:sx n="76" d="100"/>
          <a:sy n="76" d="100"/>
        </p:scale>
        <p:origin x="108" y="9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3" Type="http://schemas.openxmlformats.org/officeDocument/2006/relationships/slide" Target="slides/slide2.xml" /><Relationship Id="rId21" Type="http://schemas.openxmlformats.org/officeDocument/2006/relationships/slide" Target="slides/slide20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theme" Target="theme/theme1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viewProps" Target="viewProps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1308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5843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2853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662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589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4788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962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1810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2984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2678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3256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image" Target="../media/image1.png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8557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 /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 /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 /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 /><Relationship Id="rId2" Type="http://schemas.openxmlformats.org/officeDocument/2006/relationships/image" Target="../media/image16.png" /><Relationship Id="rId1" Type="http://schemas.openxmlformats.org/officeDocument/2006/relationships/slideLayout" Target="../slideLayouts/slideLayout2.xml" 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 /><Relationship Id="rId1" Type="http://schemas.openxmlformats.org/officeDocument/2006/relationships/slideLayout" Target="../slideLayouts/slideLayout2.xml" 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 /><Relationship Id="rId1" Type="http://schemas.openxmlformats.org/officeDocument/2006/relationships/slideLayout" Target="../slideLayouts/slideLayout2.xml" 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 /><Relationship Id="rId1" Type="http://schemas.openxmlformats.org/officeDocument/2006/relationships/slideLayout" Target="../slideLayouts/slideLayout2.xml" 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 /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그룹 49">
            <a:extLst>
              <a:ext uri="{FF2B5EF4-FFF2-40B4-BE49-F238E27FC236}">
                <a16:creationId xmlns:a16="http://schemas.microsoft.com/office/drawing/2014/main" id="{C508223D-241A-4AD5-BEDA-8CA8AB3E8A69}"/>
              </a:ext>
            </a:extLst>
          </p:cNvPr>
          <p:cNvGrpSpPr/>
          <p:nvPr/>
        </p:nvGrpSpPr>
        <p:grpSpPr>
          <a:xfrm>
            <a:off x="792759" y="599640"/>
            <a:ext cx="10606482" cy="5658720"/>
            <a:chOff x="314325" y="285751"/>
            <a:chExt cx="11563350" cy="6286499"/>
          </a:xfrm>
          <a:effectLst>
            <a:outerShdw dist="635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ADA390E0-F2D5-497C-99CD-C74E0DF9049A}"/>
                </a:ext>
              </a:extLst>
            </p:cNvPr>
            <p:cNvSpPr/>
            <p:nvPr/>
          </p:nvSpPr>
          <p:spPr>
            <a:xfrm>
              <a:off x="314325" y="285751"/>
              <a:ext cx="11563350" cy="377825"/>
            </a:xfrm>
            <a:prstGeom prst="rect">
              <a:avLst/>
            </a:prstGeom>
            <a:solidFill>
              <a:srgbClr val="DDDDD8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lnSpc>
                  <a:spcPct val="150000"/>
                </a:lnSpc>
                <a:defRPr/>
              </a:pPr>
              <a:endParaRPr lang="en-US" altLang="ko-KR" b="1" i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56FD52C7-4FCC-4CBE-A599-633A53A3D008}"/>
                </a:ext>
              </a:extLst>
            </p:cNvPr>
            <p:cNvSpPr/>
            <p:nvPr/>
          </p:nvSpPr>
          <p:spPr>
            <a:xfrm>
              <a:off x="314325" y="285751"/>
              <a:ext cx="416910" cy="377825"/>
            </a:xfrm>
            <a:prstGeom prst="rect">
              <a:avLst/>
            </a:prstGeom>
            <a:solidFill>
              <a:srgbClr val="C0C4C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1</a:t>
              </a:r>
              <a:endPara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C1C768AF-85BF-4EE3-8248-FEA7A9AC3287}"/>
                </a:ext>
              </a:extLst>
            </p:cNvPr>
            <p:cNvSpPr/>
            <p:nvPr/>
          </p:nvSpPr>
          <p:spPr>
            <a:xfrm>
              <a:off x="314325" y="663576"/>
              <a:ext cx="11563350" cy="590867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lnSpc>
                  <a:spcPct val="150000"/>
                </a:lnSpc>
                <a:defRPr/>
              </a:pPr>
              <a:r>
                <a:rPr lang="ko-KR" altLang="en-US" sz="3600" b="1" i="1" kern="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주제 </a:t>
              </a:r>
              <a:r>
                <a:rPr lang="en-US" altLang="ko-KR" sz="3600" b="1" i="1" kern="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: </a:t>
              </a:r>
              <a:r>
                <a:rPr lang="ko-KR" altLang="en-US" sz="3600" b="1" i="1" kern="0" dirty="0" err="1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출결관리프로그램</a:t>
              </a:r>
              <a:endParaRPr lang="en-US" altLang="ko-KR" sz="3600" b="1" i="1" kern="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  <a:p>
              <a:pPr algn="ctr" latinLnBrk="0">
                <a:lnSpc>
                  <a:spcPct val="150000"/>
                </a:lnSpc>
                <a:defRPr/>
              </a:pPr>
              <a:r>
                <a:rPr lang="ko-KR" altLang="en-US" sz="1100" kern="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프로젝트 </a:t>
              </a:r>
              <a:r>
                <a:rPr lang="en-US" altLang="ko-KR" sz="1100" kern="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2</a:t>
              </a:r>
              <a:r>
                <a:rPr lang="ko-KR" altLang="en-US" sz="1100" kern="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조 </a:t>
              </a:r>
              <a:r>
                <a:rPr lang="en-US" altLang="ko-KR" sz="1100" kern="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– TIS</a:t>
              </a:r>
              <a:r>
                <a:rPr lang="ko-KR" altLang="en-US" sz="1100" kern="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정보기술교육센터</a:t>
              </a:r>
              <a:endParaRPr lang="ko-KR" altLang="en-US" sz="6600" kern="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8868DC2A-9FE9-4A5A-8874-5E7CE9294885}"/>
                </a:ext>
              </a:extLst>
            </p:cNvPr>
            <p:cNvSpPr/>
            <p:nvPr/>
          </p:nvSpPr>
          <p:spPr>
            <a:xfrm>
              <a:off x="11658379" y="663576"/>
              <a:ext cx="219296" cy="5908674"/>
            </a:xfrm>
            <a:prstGeom prst="rect">
              <a:avLst/>
            </a:prstGeom>
            <a:solidFill>
              <a:srgbClr val="D7D2CE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B8026AAC-DD78-4E68-9A7E-0C6BCFA900C1}"/>
                </a:ext>
              </a:extLst>
            </p:cNvPr>
            <p:cNvSpPr/>
            <p:nvPr/>
          </p:nvSpPr>
          <p:spPr>
            <a:xfrm>
              <a:off x="11658379" y="663576"/>
              <a:ext cx="219296" cy="1133476"/>
            </a:xfrm>
            <a:prstGeom prst="rect">
              <a:avLst/>
            </a:prstGeom>
            <a:solidFill>
              <a:srgbClr val="C0C4C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9C9370C2-A022-49EC-B667-E38B1C80EF46}"/>
                </a:ext>
              </a:extLst>
            </p:cNvPr>
            <p:cNvCxnSpPr/>
            <p:nvPr/>
          </p:nvCxnSpPr>
          <p:spPr>
            <a:xfrm>
              <a:off x="1084803" y="436056"/>
              <a:ext cx="3600000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>
              <a:extLst>
                <a:ext uri="{FF2B5EF4-FFF2-40B4-BE49-F238E27FC236}">
                  <a16:creationId xmlns:a16="http://schemas.microsoft.com/office/drawing/2014/main" id="{DC2FEA5B-664E-4DBE-9103-13BF5DCF07AE}"/>
                </a:ext>
              </a:extLst>
            </p:cNvPr>
            <p:cNvCxnSpPr/>
            <p:nvPr/>
          </p:nvCxnSpPr>
          <p:spPr>
            <a:xfrm>
              <a:off x="1084803" y="530036"/>
              <a:ext cx="3600000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>
              <a:extLst>
                <a:ext uri="{FF2B5EF4-FFF2-40B4-BE49-F238E27FC236}">
                  <a16:creationId xmlns:a16="http://schemas.microsoft.com/office/drawing/2014/main" id="{594D196B-55A6-427B-B984-443DEBACAB62}"/>
                </a:ext>
              </a:extLst>
            </p:cNvPr>
            <p:cNvCxnSpPr/>
            <p:nvPr/>
          </p:nvCxnSpPr>
          <p:spPr>
            <a:xfrm>
              <a:off x="7777703" y="436056"/>
              <a:ext cx="3600000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B85D5643-70A2-4AF1-8BFD-14A697E4464C}"/>
                </a:ext>
              </a:extLst>
            </p:cNvPr>
            <p:cNvCxnSpPr/>
            <p:nvPr/>
          </p:nvCxnSpPr>
          <p:spPr>
            <a:xfrm>
              <a:off x="7777703" y="530036"/>
              <a:ext cx="3600000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CDDAF13-2B56-4F7F-B932-3A8D78E2751B}"/>
              </a:ext>
            </a:extLst>
          </p:cNvPr>
          <p:cNvSpPr txBox="1"/>
          <p:nvPr/>
        </p:nvSpPr>
        <p:spPr>
          <a:xfrm>
            <a:off x="4010526" y="4836694"/>
            <a:ext cx="4170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김영민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김예령</a:t>
            </a:r>
            <a:r>
              <a:rPr lang="en-US" altLang="ko-KR" sz="1600" dirty="0"/>
              <a:t>,</a:t>
            </a:r>
            <a:r>
              <a:rPr lang="ko-KR" altLang="en-US" sz="1600" dirty="0"/>
              <a:t> 박지형</a:t>
            </a:r>
            <a:r>
              <a:rPr lang="en-US" altLang="ko-KR" sz="1600" dirty="0"/>
              <a:t>, </a:t>
            </a:r>
            <a:r>
              <a:rPr lang="ko-KR" altLang="en-US" sz="1600" dirty="0"/>
              <a:t>이중화</a:t>
            </a:r>
            <a:r>
              <a:rPr lang="en-US" altLang="ko-KR" sz="1600" dirty="0"/>
              <a:t>, </a:t>
            </a:r>
            <a:r>
              <a:rPr lang="ko-KR" altLang="en-US" sz="1600" dirty="0"/>
              <a:t>박선근</a:t>
            </a:r>
          </a:p>
        </p:txBody>
      </p:sp>
    </p:spTree>
    <p:extLst>
      <p:ext uri="{BB962C8B-B14F-4D97-AF65-F5344CB8AC3E}">
        <p14:creationId xmlns:p14="http://schemas.microsoft.com/office/powerpoint/2010/main" val="400779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>
            <a:extLst>
              <a:ext uri="{FF2B5EF4-FFF2-40B4-BE49-F238E27FC236}">
                <a16:creationId xmlns:a16="http://schemas.microsoft.com/office/drawing/2014/main" id="{21C2EC46-93FD-4C6F-8B98-52F70969A1FC}"/>
              </a:ext>
            </a:extLst>
          </p:cNvPr>
          <p:cNvGrpSpPr/>
          <p:nvPr/>
        </p:nvGrpSpPr>
        <p:grpSpPr>
          <a:xfrm>
            <a:off x="314325" y="285751"/>
            <a:ext cx="11563350" cy="6286499"/>
            <a:chOff x="314325" y="285751"/>
            <a:chExt cx="11563350" cy="6286499"/>
          </a:xfrm>
          <a:effectLst>
            <a:outerShdw dist="889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8EF508F8-737E-4B03-A32A-6C5D9DA5FC6D}"/>
                </a:ext>
              </a:extLst>
            </p:cNvPr>
            <p:cNvSpPr/>
            <p:nvPr/>
          </p:nvSpPr>
          <p:spPr>
            <a:xfrm>
              <a:off x="314325" y="285751"/>
              <a:ext cx="11563350" cy="377825"/>
            </a:xfrm>
            <a:prstGeom prst="rect">
              <a:avLst/>
            </a:prstGeom>
            <a:solidFill>
              <a:srgbClr val="DDDDD8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lnSpc>
                  <a:spcPct val="150000"/>
                </a:lnSpc>
                <a:defRPr/>
              </a:pPr>
              <a:r>
                <a:rPr lang="en-US" altLang="ko-KR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PPT PRESENTATION</a:t>
              </a: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2288DC00-FD6C-44D2-AB87-C95B30740869}"/>
                </a:ext>
              </a:extLst>
            </p:cNvPr>
            <p:cNvSpPr/>
            <p:nvPr/>
          </p:nvSpPr>
          <p:spPr>
            <a:xfrm>
              <a:off x="314325" y="285751"/>
              <a:ext cx="416910" cy="377825"/>
            </a:xfrm>
            <a:prstGeom prst="rect">
              <a:avLst/>
            </a:prstGeom>
            <a:solidFill>
              <a:srgbClr val="C0C4C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1</a:t>
              </a:r>
              <a:endPara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3B81928D-2509-4A1A-B927-623244AC60FE}"/>
                </a:ext>
              </a:extLst>
            </p:cNvPr>
            <p:cNvSpPr/>
            <p:nvPr/>
          </p:nvSpPr>
          <p:spPr>
            <a:xfrm>
              <a:off x="314325" y="663576"/>
              <a:ext cx="11563350" cy="590867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966E656B-42E2-40C9-90F4-8A24F07CFE3D}"/>
                </a:ext>
              </a:extLst>
            </p:cNvPr>
            <p:cNvSpPr/>
            <p:nvPr/>
          </p:nvSpPr>
          <p:spPr>
            <a:xfrm>
              <a:off x="11658379" y="663576"/>
              <a:ext cx="219296" cy="5908674"/>
            </a:xfrm>
            <a:prstGeom prst="rect">
              <a:avLst/>
            </a:prstGeom>
            <a:solidFill>
              <a:srgbClr val="D7D2CE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16E9D4E2-A3E7-4F43-92BA-DDACACE5856B}"/>
                </a:ext>
              </a:extLst>
            </p:cNvPr>
            <p:cNvSpPr/>
            <p:nvPr/>
          </p:nvSpPr>
          <p:spPr>
            <a:xfrm>
              <a:off x="11658379" y="663576"/>
              <a:ext cx="219296" cy="1133476"/>
            </a:xfrm>
            <a:prstGeom prst="rect">
              <a:avLst/>
            </a:prstGeom>
            <a:solidFill>
              <a:srgbClr val="C0C4C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E302BB2C-1196-475D-88A3-40244734986E}"/>
                </a:ext>
              </a:extLst>
            </p:cNvPr>
            <p:cNvCxnSpPr/>
            <p:nvPr/>
          </p:nvCxnSpPr>
          <p:spPr>
            <a:xfrm>
              <a:off x="1084803" y="436056"/>
              <a:ext cx="3600000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0598EBDB-3966-476E-B760-0E9C55AFD2F3}"/>
                </a:ext>
              </a:extLst>
            </p:cNvPr>
            <p:cNvCxnSpPr/>
            <p:nvPr/>
          </p:nvCxnSpPr>
          <p:spPr>
            <a:xfrm>
              <a:off x="1084803" y="530036"/>
              <a:ext cx="3600000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121A6089-9E54-402E-8403-F7D9AB25F5E7}"/>
                </a:ext>
              </a:extLst>
            </p:cNvPr>
            <p:cNvCxnSpPr/>
            <p:nvPr/>
          </p:nvCxnSpPr>
          <p:spPr>
            <a:xfrm>
              <a:off x="7777703" y="436056"/>
              <a:ext cx="3600000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BA961902-10A5-4359-A7A8-00D91F62461B}"/>
                </a:ext>
              </a:extLst>
            </p:cNvPr>
            <p:cNvCxnSpPr/>
            <p:nvPr/>
          </p:nvCxnSpPr>
          <p:spPr>
            <a:xfrm>
              <a:off x="7777703" y="530036"/>
              <a:ext cx="3600000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87D3E26E-7FB4-4A91-B8D9-53431B578C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4325" y="663576"/>
            <a:ext cx="11344054" cy="5908672"/>
          </a:xfrm>
          <a:prstGeom prst="rect">
            <a:avLst/>
          </a:prstGeom>
        </p:spPr>
      </p:pic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5252C137-0537-6B40-BC20-4514CCA589C2}"/>
              </a:ext>
            </a:extLst>
          </p:cNvPr>
          <p:cNvSpPr/>
          <p:nvPr/>
        </p:nvSpPr>
        <p:spPr>
          <a:xfrm>
            <a:off x="3359088" y="1989154"/>
            <a:ext cx="4947398" cy="342036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" name="연결선: 꺾임 2">
            <a:extLst>
              <a:ext uri="{FF2B5EF4-FFF2-40B4-BE49-F238E27FC236}">
                <a16:creationId xmlns:a16="http://schemas.microsoft.com/office/drawing/2014/main" id="{D3342510-98A0-A047-B1A2-E244C377EE56}"/>
              </a:ext>
            </a:extLst>
          </p:cNvPr>
          <p:cNvCxnSpPr>
            <a:cxnSpLocks/>
            <a:stCxn id="5" idx="0"/>
            <a:endCxn id="2" idx="3"/>
          </p:cNvCxnSpPr>
          <p:nvPr/>
        </p:nvCxnSpPr>
        <p:spPr>
          <a:xfrm rot="16200000" flipV="1">
            <a:off x="8608126" y="3397694"/>
            <a:ext cx="845208" cy="1448488"/>
          </a:xfrm>
          <a:prstGeom prst="bentConnector2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5C2758B-F456-6942-AFA9-EC577098BC6C}"/>
              </a:ext>
            </a:extLst>
          </p:cNvPr>
          <p:cNvSpPr txBox="1"/>
          <p:nvPr/>
        </p:nvSpPr>
        <p:spPr>
          <a:xfrm>
            <a:off x="8622271" y="4544542"/>
            <a:ext cx="2265405" cy="523220"/>
          </a:xfrm>
          <a:prstGeom prst="rect">
            <a:avLst/>
          </a:prstGeom>
          <a:noFill/>
          <a:ln w="12700" cap="rnd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400"/>
            </a:lvl1pPr>
          </a:lstStyle>
          <a:p>
            <a:r>
              <a:rPr lang="ko-KR" altLang="en-US" dirty="0"/>
              <a:t>기존 게시글 정보 </a:t>
            </a:r>
            <a:r>
              <a:rPr lang="en-US" altLang="ko-KR" dirty="0"/>
              <a:t>DB</a:t>
            </a:r>
            <a:r>
              <a:rPr lang="ko-KR" altLang="en-US" dirty="0"/>
              <a:t>에서</a:t>
            </a:r>
            <a:br>
              <a:rPr lang="en-US" altLang="ko-KR" dirty="0"/>
            </a:br>
            <a:r>
              <a:rPr lang="ko-KR" altLang="en-US" dirty="0"/>
              <a:t>가져와 표시함</a:t>
            </a:r>
          </a:p>
        </p:txBody>
      </p:sp>
    </p:spTree>
    <p:extLst>
      <p:ext uri="{BB962C8B-B14F-4D97-AF65-F5344CB8AC3E}">
        <p14:creationId xmlns:p14="http://schemas.microsoft.com/office/powerpoint/2010/main" val="2007537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>
            <a:extLst>
              <a:ext uri="{FF2B5EF4-FFF2-40B4-BE49-F238E27FC236}">
                <a16:creationId xmlns:a16="http://schemas.microsoft.com/office/drawing/2014/main" id="{21C2EC46-93FD-4C6F-8B98-52F70969A1FC}"/>
              </a:ext>
            </a:extLst>
          </p:cNvPr>
          <p:cNvGrpSpPr/>
          <p:nvPr/>
        </p:nvGrpSpPr>
        <p:grpSpPr>
          <a:xfrm>
            <a:off x="314325" y="285751"/>
            <a:ext cx="11563350" cy="6286499"/>
            <a:chOff x="314325" y="285751"/>
            <a:chExt cx="11563350" cy="6286499"/>
          </a:xfrm>
          <a:effectLst>
            <a:outerShdw dist="889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8EF508F8-737E-4B03-A32A-6C5D9DA5FC6D}"/>
                </a:ext>
              </a:extLst>
            </p:cNvPr>
            <p:cNvSpPr/>
            <p:nvPr/>
          </p:nvSpPr>
          <p:spPr>
            <a:xfrm>
              <a:off x="314325" y="285751"/>
              <a:ext cx="11563350" cy="377825"/>
            </a:xfrm>
            <a:prstGeom prst="rect">
              <a:avLst/>
            </a:prstGeom>
            <a:solidFill>
              <a:srgbClr val="DDDDD8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lnSpc>
                  <a:spcPct val="150000"/>
                </a:lnSpc>
                <a:defRPr/>
              </a:pPr>
              <a:r>
                <a:rPr lang="en-US" altLang="ko-KR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PPT PRESENTATION</a:t>
              </a: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2288DC00-FD6C-44D2-AB87-C95B30740869}"/>
                </a:ext>
              </a:extLst>
            </p:cNvPr>
            <p:cNvSpPr/>
            <p:nvPr/>
          </p:nvSpPr>
          <p:spPr>
            <a:xfrm>
              <a:off x="314325" y="285751"/>
              <a:ext cx="416910" cy="377825"/>
            </a:xfrm>
            <a:prstGeom prst="rect">
              <a:avLst/>
            </a:prstGeom>
            <a:solidFill>
              <a:srgbClr val="C0C4C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1</a:t>
              </a:r>
              <a:endPara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3B81928D-2509-4A1A-B927-623244AC60FE}"/>
                </a:ext>
              </a:extLst>
            </p:cNvPr>
            <p:cNvSpPr/>
            <p:nvPr/>
          </p:nvSpPr>
          <p:spPr>
            <a:xfrm>
              <a:off x="314325" y="663576"/>
              <a:ext cx="11563350" cy="590867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966E656B-42E2-40C9-90F4-8A24F07CFE3D}"/>
                </a:ext>
              </a:extLst>
            </p:cNvPr>
            <p:cNvSpPr/>
            <p:nvPr/>
          </p:nvSpPr>
          <p:spPr>
            <a:xfrm>
              <a:off x="11658379" y="663576"/>
              <a:ext cx="219296" cy="5908674"/>
            </a:xfrm>
            <a:prstGeom prst="rect">
              <a:avLst/>
            </a:prstGeom>
            <a:solidFill>
              <a:srgbClr val="D7D2CE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16E9D4E2-A3E7-4F43-92BA-DDACACE5856B}"/>
                </a:ext>
              </a:extLst>
            </p:cNvPr>
            <p:cNvSpPr/>
            <p:nvPr/>
          </p:nvSpPr>
          <p:spPr>
            <a:xfrm>
              <a:off x="11658379" y="663576"/>
              <a:ext cx="219296" cy="1133476"/>
            </a:xfrm>
            <a:prstGeom prst="rect">
              <a:avLst/>
            </a:prstGeom>
            <a:solidFill>
              <a:srgbClr val="C0C4C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E302BB2C-1196-475D-88A3-40244734986E}"/>
                </a:ext>
              </a:extLst>
            </p:cNvPr>
            <p:cNvCxnSpPr/>
            <p:nvPr/>
          </p:nvCxnSpPr>
          <p:spPr>
            <a:xfrm>
              <a:off x="1084803" y="436056"/>
              <a:ext cx="3600000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0598EBDB-3966-476E-B760-0E9C55AFD2F3}"/>
                </a:ext>
              </a:extLst>
            </p:cNvPr>
            <p:cNvCxnSpPr/>
            <p:nvPr/>
          </p:nvCxnSpPr>
          <p:spPr>
            <a:xfrm>
              <a:off x="1084803" y="530036"/>
              <a:ext cx="3600000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121A6089-9E54-402E-8403-F7D9AB25F5E7}"/>
                </a:ext>
              </a:extLst>
            </p:cNvPr>
            <p:cNvCxnSpPr/>
            <p:nvPr/>
          </p:nvCxnSpPr>
          <p:spPr>
            <a:xfrm>
              <a:off x="7777703" y="436056"/>
              <a:ext cx="3600000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BA961902-10A5-4359-A7A8-00D91F62461B}"/>
                </a:ext>
              </a:extLst>
            </p:cNvPr>
            <p:cNvCxnSpPr/>
            <p:nvPr/>
          </p:nvCxnSpPr>
          <p:spPr>
            <a:xfrm>
              <a:off x="7777703" y="530036"/>
              <a:ext cx="3600000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87D3E26E-7FB4-4A91-B8D9-53431B578C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4325" y="663576"/>
            <a:ext cx="11344054" cy="590867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EB4F51C-6922-4348-8F26-D34541A0D8A3}"/>
              </a:ext>
            </a:extLst>
          </p:cNvPr>
          <p:cNvSpPr txBox="1"/>
          <p:nvPr/>
        </p:nvSpPr>
        <p:spPr>
          <a:xfrm>
            <a:off x="533621" y="3695780"/>
            <a:ext cx="2637947" cy="1169551"/>
          </a:xfrm>
          <a:prstGeom prst="rect">
            <a:avLst/>
          </a:prstGeom>
          <a:noFill/>
          <a:ln w="12700" cap="rnd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400"/>
            </a:lvl1pPr>
          </a:lstStyle>
          <a:p>
            <a:r>
              <a:rPr lang="ko-KR" altLang="en-US" dirty="0"/>
              <a:t>최초 페이지 확인 시 본인 반의 당일 출결데이터 검색</a:t>
            </a:r>
            <a:r>
              <a:rPr lang="en-US" altLang="ko-KR" dirty="0"/>
              <a:t>.</a:t>
            </a:r>
            <a:br>
              <a:rPr lang="en-US" altLang="ko-KR" dirty="0"/>
            </a:br>
            <a:br>
              <a:rPr lang="en-US" altLang="ko-KR" dirty="0"/>
            </a:br>
            <a:r>
              <a:rPr lang="ko-KR" altLang="en-US" dirty="0"/>
              <a:t>날짜 수정 시 해당일의 출결 데이터 검색 </a:t>
            </a:r>
          </a:p>
        </p:txBody>
      </p:sp>
      <p:cxnSp>
        <p:nvCxnSpPr>
          <p:cNvPr id="3" name="연결선: 꺾임 2">
            <a:extLst>
              <a:ext uri="{FF2B5EF4-FFF2-40B4-BE49-F238E27FC236}">
                <a16:creationId xmlns:a16="http://schemas.microsoft.com/office/drawing/2014/main" id="{E9092D4F-B3AC-EA47-A316-ABDDFDA0478F}"/>
              </a:ext>
            </a:extLst>
          </p:cNvPr>
          <p:cNvCxnSpPr>
            <a:cxnSpLocks/>
            <a:stCxn id="5" idx="3"/>
            <a:endCxn id="2" idx="0"/>
          </p:cNvCxnSpPr>
          <p:nvPr/>
        </p:nvCxnSpPr>
        <p:spPr>
          <a:xfrm rot="10800000" flipV="1">
            <a:off x="1852595" y="2196526"/>
            <a:ext cx="289244" cy="1499253"/>
          </a:xfrm>
          <a:prstGeom prst="bentConnector2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C9E26434-6041-3F4F-A548-039467464B64}"/>
              </a:ext>
            </a:extLst>
          </p:cNvPr>
          <p:cNvSpPr/>
          <p:nvPr/>
        </p:nvSpPr>
        <p:spPr>
          <a:xfrm flipH="1">
            <a:off x="2141839" y="2004080"/>
            <a:ext cx="933620" cy="38489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79637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>
            <a:extLst>
              <a:ext uri="{FF2B5EF4-FFF2-40B4-BE49-F238E27FC236}">
                <a16:creationId xmlns:a16="http://schemas.microsoft.com/office/drawing/2014/main" id="{21C2EC46-93FD-4C6F-8B98-52F70969A1FC}"/>
              </a:ext>
            </a:extLst>
          </p:cNvPr>
          <p:cNvGrpSpPr/>
          <p:nvPr/>
        </p:nvGrpSpPr>
        <p:grpSpPr>
          <a:xfrm>
            <a:off x="314325" y="285751"/>
            <a:ext cx="11563350" cy="6286499"/>
            <a:chOff x="314325" y="285751"/>
            <a:chExt cx="11563350" cy="6286499"/>
          </a:xfrm>
          <a:effectLst>
            <a:outerShdw dist="889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8EF508F8-737E-4B03-A32A-6C5D9DA5FC6D}"/>
                </a:ext>
              </a:extLst>
            </p:cNvPr>
            <p:cNvSpPr/>
            <p:nvPr/>
          </p:nvSpPr>
          <p:spPr>
            <a:xfrm>
              <a:off x="314325" y="285751"/>
              <a:ext cx="11563350" cy="377825"/>
            </a:xfrm>
            <a:prstGeom prst="rect">
              <a:avLst/>
            </a:prstGeom>
            <a:solidFill>
              <a:srgbClr val="DDDDD8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lnSpc>
                  <a:spcPct val="150000"/>
                </a:lnSpc>
                <a:defRPr/>
              </a:pPr>
              <a:r>
                <a:rPr lang="en-US" altLang="ko-KR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PPT PRESENTATION</a:t>
              </a: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2288DC00-FD6C-44D2-AB87-C95B30740869}"/>
                </a:ext>
              </a:extLst>
            </p:cNvPr>
            <p:cNvSpPr/>
            <p:nvPr/>
          </p:nvSpPr>
          <p:spPr>
            <a:xfrm>
              <a:off x="314325" y="285751"/>
              <a:ext cx="416910" cy="377825"/>
            </a:xfrm>
            <a:prstGeom prst="rect">
              <a:avLst/>
            </a:prstGeom>
            <a:solidFill>
              <a:srgbClr val="C0C4C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1</a:t>
              </a:r>
              <a:endPara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3B81928D-2509-4A1A-B927-623244AC60FE}"/>
                </a:ext>
              </a:extLst>
            </p:cNvPr>
            <p:cNvSpPr/>
            <p:nvPr/>
          </p:nvSpPr>
          <p:spPr>
            <a:xfrm>
              <a:off x="314325" y="663576"/>
              <a:ext cx="11563350" cy="590867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966E656B-42E2-40C9-90F4-8A24F07CFE3D}"/>
                </a:ext>
              </a:extLst>
            </p:cNvPr>
            <p:cNvSpPr/>
            <p:nvPr/>
          </p:nvSpPr>
          <p:spPr>
            <a:xfrm>
              <a:off x="11658379" y="663576"/>
              <a:ext cx="219296" cy="5908674"/>
            </a:xfrm>
            <a:prstGeom prst="rect">
              <a:avLst/>
            </a:prstGeom>
            <a:solidFill>
              <a:srgbClr val="D7D2CE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16E9D4E2-A3E7-4F43-92BA-DDACACE5856B}"/>
                </a:ext>
              </a:extLst>
            </p:cNvPr>
            <p:cNvSpPr/>
            <p:nvPr/>
          </p:nvSpPr>
          <p:spPr>
            <a:xfrm>
              <a:off x="11658379" y="663576"/>
              <a:ext cx="219296" cy="1133476"/>
            </a:xfrm>
            <a:prstGeom prst="rect">
              <a:avLst/>
            </a:prstGeom>
            <a:solidFill>
              <a:srgbClr val="C0C4C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E302BB2C-1196-475D-88A3-40244734986E}"/>
                </a:ext>
              </a:extLst>
            </p:cNvPr>
            <p:cNvCxnSpPr/>
            <p:nvPr/>
          </p:nvCxnSpPr>
          <p:spPr>
            <a:xfrm>
              <a:off x="1084803" y="436056"/>
              <a:ext cx="3600000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0598EBDB-3966-476E-B760-0E9C55AFD2F3}"/>
                </a:ext>
              </a:extLst>
            </p:cNvPr>
            <p:cNvCxnSpPr/>
            <p:nvPr/>
          </p:nvCxnSpPr>
          <p:spPr>
            <a:xfrm>
              <a:off x="1084803" y="530036"/>
              <a:ext cx="3600000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121A6089-9E54-402E-8403-F7D9AB25F5E7}"/>
                </a:ext>
              </a:extLst>
            </p:cNvPr>
            <p:cNvCxnSpPr/>
            <p:nvPr/>
          </p:nvCxnSpPr>
          <p:spPr>
            <a:xfrm>
              <a:off x="7777703" y="436056"/>
              <a:ext cx="3600000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BA961902-10A5-4359-A7A8-00D91F62461B}"/>
                </a:ext>
              </a:extLst>
            </p:cNvPr>
            <p:cNvCxnSpPr/>
            <p:nvPr/>
          </p:nvCxnSpPr>
          <p:spPr>
            <a:xfrm>
              <a:off x="7777703" y="530036"/>
              <a:ext cx="3600000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87D3E26E-7FB4-4A91-B8D9-53431B578C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4325" y="663572"/>
            <a:ext cx="11344054" cy="5908675"/>
          </a:xfrm>
          <a:prstGeom prst="rect">
            <a:avLst/>
          </a:prstGeom>
        </p:spPr>
      </p:pic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F99D262E-8D50-3041-997B-528C082588AB}"/>
              </a:ext>
            </a:extLst>
          </p:cNvPr>
          <p:cNvSpPr/>
          <p:nvPr/>
        </p:nvSpPr>
        <p:spPr>
          <a:xfrm flipH="1">
            <a:off x="5224162" y="4159648"/>
            <a:ext cx="1606377" cy="329974"/>
          </a:xfrm>
          <a:prstGeom prst="roundRect">
            <a:avLst>
              <a:gd name="adj" fmla="val 0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69FBE9-30E9-4C4B-A7AE-05B638207B53}"/>
              </a:ext>
            </a:extLst>
          </p:cNvPr>
          <p:cNvSpPr txBox="1"/>
          <p:nvPr/>
        </p:nvSpPr>
        <p:spPr>
          <a:xfrm>
            <a:off x="4667378" y="4609428"/>
            <a:ext cx="4332460" cy="1169551"/>
          </a:xfrm>
          <a:prstGeom prst="rect">
            <a:avLst/>
          </a:prstGeom>
          <a:noFill/>
          <a:ln w="12700" cap="rnd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400"/>
            </a:lvl1pPr>
          </a:lstStyle>
          <a:p>
            <a:r>
              <a:rPr lang="ko-KR" altLang="en-US" dirty="0"/>
              <a:t>취소</a:t>
            </a:r>
            <a:r>
              <a:rPr lang="en-US" altLang="ko-KR" dirty="0"/>
              <a:t> : </a:t>
            </a:r>
            <a:r>
              <a:rPr lang="ko-KR" altLang="en-US" dirty="0"/>
              <a:t>뒤로가기</a:t>
            </a:r>
            <a:r>
              <a:rPr lang="en-US" altLang="ko-KR" dirty="0"/>
              <a:t> </a:t>
            </a:r>
            <a:r>
              <a:rPr lang="ko-KR" altLang="en-US" dirty="0"/>
              <a:t>처리</a:t>
            </a:r>
            <a:endParaRPr lang="en-US" altLang="ko-KR" dirty="0"/>
          </a:p>
          <a:p>
            <a:r>
              <a:rPr lang="ko-KR" altLang="en-US" dirty="0"/>
              <a:t>수정 </a:t>
            </a:r>
            <a:r>
              <a:rPr lang="en-US" altLang="ko-KR" dirty="0"/>
              <a:t>: </a:t>
            </a:r>
            <a:r>
              <a:rPr lang="ko-KR" altLang="en-US" dirty="0"/>
              <a:t>클릭 시 수정페이지로 이동</a:t>
            </a:r>
            <a:br>
              <a:rPr lang="en-US" altLang="ko-KR" dirty="0"/>
            </a:br>
            <a:r>
              <a:rPr lang="ko-KR" altLang="en-US" dirty="0"/>
              <a:t>         출결관리 페이지가 권한있는 </a:t>
            </a:r>
            <a:endParaRPr lang="en-US" altLang="ko-KR" dirty="0"/>
          </a:p>
          <a:p>
            <a:r>
              <a:rPr lang="ko-KR" altLang="en-US" dirty="0"/>
              <a:t>         사용자</a:t>
            </a:r>
            <a:r>
              <a:rPr lang="en-US" altLang="ko-KR" dirty="0"/>
              <a:t>(</a:t>
            </a:r>
            <a:r>
              <a:rPr lang="ko-KR" altLang="en-US" dirty="0"/>
              <a:t>선생님</a:t>
            </a:r>
            <a:r>
              <a:rPr lang="en-US" altLang="ko-KR" dirty="0"/>
              <a:t>,</a:t>
            </a:r>
            <a:r>
              <a:rPr lang="ko-KR" altLang="en-US" dirty="0"/>
              <a:t> 관리자</a:t>
            </a:r>
            <a:r>
              <a:rPr lang="en-US" altLang="ko-KR" dirty="0"/>
              <a:t>)</a:t>
            </a:r>
            <a:r>
              <a:rPr lang="ko-KR" altLang="en-US" dirty="0"/>
              <a:t> 만 접근 가능하므로   </a:t>
            </a:r>
            <a:endParaRPr lang="en-US" altLang="ko-KR" dirty="0"/>
          </a:p>
          <a:p>
            <a:r>
              <a:rPr lang="ko-KR" altLang="en-US" dirty="0"/>
              <a:t>          권한 확인 절차는 생략</a:t>
            </a:r>
          </a:p>
        </p:txBody>
      </p:sp>
    </p:spTree>
    <p:extLst>
      <p:ext uri="{BB962C8B-B14F-4D97-AF65-F5344CB8AC3E}">
        <p14:creationId xmlns:p14="http://schemas.microsoft.com/office/powerpoint/2010/main" val="2639411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>
            <a:extLst>
              <a:ext uri="{FF2B5EF4-FFF2-40B4-BE49-F238E27FC236}">
                <a16:creationId xmlns:a16="http://schemas.microsoft.com/office/drawing/2014/main" id="{21C2EC46-93FD-4C6F-8B98-52F70969A1FC}"/>
              </a:ext>
            </a:extLst>
          </p:cNvPr>
          <p:cNvGrpSpPr/>
          <p:nvPr/>
        </p:nvGrpSpPr>
        <p:grpSpPr>
          <a:xfrm>
            <a:off x="314325" y="285751"/>
            <a:ext cx="11563350" cy="6286499"/>
            <a:chOff x="314325" y="285751"/>
            <a:chExt cx="11563350" cy="6286499"/>
          </a:xfrm>
          <a:effectLst>
            <a:outerShdw dist="889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8EF508F8-737E-4B03-A32A-6C5D9DA5FC6D}"/>
                </a:ext>
              </a:extLst>
            </p:cNvPr>
            <p:cNvSpPr/>
            <p:nvPr/>
          </p:nvSpPr>
          <p:spPr>
            <a:xfrm>
              <a:off x="314325" y="285751"/>
              <a:ext cx="11563350" cy="377825"/>
            </a:xfrm>
            <a:prstGeom prst="rect">
              <a:avLst/>
            </a:prstGeom>
            <a:solidFill>
              <a:srgbClr val="DDDDD8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lnSpc>
                  <a:spcPct val="150000"/>
                </a:lnSpc>
                <a:defRPr/>
              </a:pPr>
              <a:r>
                <a:rPr lang="en-US" altLang="ko-KR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PPT PRESENTATION</a:t>
              </a: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2288DC00-FD6C-44D2-AB87-C95B30740869}"/>
                </a:ext>
              </a:extLst>
            </p:cNvPr>
            <p:cNvSpPr/>
            <p:nvPr/>
          </p:nvSpPr>
          <p:spPr>
            <a:xfrm>
              <a:off x="314325" y="285751"/>
              <a:ext cx="416910" cy="377825"/>
            </a:xfrm>
            <a:prstGeom prst="rect">
              <a:avLst/>
            </a:prstGeom>
            <a:solidFill>
              <a:srgbClr val="C0C4C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1</a:t>
              </a:r>
              <a:endPara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3B81928D-2509-4A1A-B927-623244AC60FE}"/>
                </a:ext>
              </a:extLst>
            </p:cNvPr>
            <p:cNvSpPr/>
            <p:nvPr/>
          </p:nvSpPr>
          <p:spPr>
            <a:xfrm>
              <a:off x="314325" y="663576"/>
              <a:ext cx="11563350" cy="590867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966E656B-42E2-40C9-90F4-8A24F07CFE3D}"/>
                </a:ext>
              </a:extLst>
            </p:cNvPr>
            <p:cNvSpPr/>
            <p:nvPr/>
          </p:nvSpPr>
          <p:spPr>
            <a:xfrm>
              <a:off x="11658379" y="663576"/>
              <a:ext cx="219296" cy="5908674"/>
            </a:xfrm>
            <a:prstGeom prst="rect">
              <a:avLst/>
            </a:prstGeom>
            <a:solidFill>
              <a:srgbClr val="D7D2CE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16E9D4E2-A3E7-4F43-92BA-DDACACE5856B}"/>
                </a:ext>
              </a:extLst>
            </p:cNvPr>
            <p:cNvSpPr/>
            <p:nvPr/>
          </p:nvSpPr>
          <p:spPr>
            <a:xfrm>
              <a:off x="11658379" y="663576"/>
              <a:ext cx="219296" cy="1133476"/>
            </a:xfrm>
            <a:prstGeom prst="rect">
              <a:avLst/>
            </a:prstGeom>
            <a:solidFill>
              <a:srgbClr val="C0C4C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E302BB2C-1196-475D-88A3-40244734986E}"/>
                </a:ext>
              </a:extLst>
            </p:cNvPr>
            <p:cNvCxnSpPr/>
            <p:nvPr/>
          </p:nvCxnSpPr>
          <p:spPr>
            <a:xfrm>
              <a:off x="1084803" y="436056"/>
              <a:ext cx="3600000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0598EBDB-3966-476E-B760-0E9C55AFD2F3}"/>
                </a:ext>
              </a:extLst>
            </p:cNvPr>
            <p:cNvCxnSpPr/>
            <p:nvPr/>
          </p:nvCxnSpPr>
          <p:spPr>
            <a:xfrm>
              <a:off x="1084803" y="530036"/>
              <a:ext cx="3600000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121A6089-9E54-402E-8403-F7D9AB25F5E7}"/>
                </a:ext>
              </a:extLst>
            </p:cNvPr>
            <p:cNvCxnSpPr/>
            <p:nvPr/>
          </p:nvCxnSpPr>
          <p:spPr>
            <a:xfrm>
              <a:off x="7777703" y="436056"/>
              <a:ext cx="3600000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BA961902-10A5-4359-A7A8-00D91F62461B}"/>
                </a:ext>
              </a:extLst>
            </p:cNvPr>
            <p:cNvCxnSpPr/>
            <p:nvPr/>
          </p:nvCxnSpPr>
          <p:spPr>
            <a:xfrm>
              <a:off x="7777703" y="530036"/>
              <a:ext cx="3600000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87D3E26E-7FB4-4A91-B8D9-53431B578C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4325" y="663575"/>
            <a:ext cx="11344054" cy="5908673"/>
          </a:xfrm>
          <a:prstGeom prst="rect">
            <a:avLst/>
          </a:prstGeom>
        </p:spPr>
      </p:pic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9E3A24E5-7606-EA44-90F4-7197922DD7CB}"/>
              </a:ext>
            </a:extLst>
          </p:cNvPr>
          <p:cNvSpPr/>
          <p:nvPr/>
        </p:nvSpPr>
        <p:spPr>
          <a:xfrm flipH="1" flipV="1">
            <a:off x="3734484" y="1997673"/>
            <a:ext cx="6006758" cy="2567461"/>
          </a:xfrm>
          <a:prstGeom prst="roundRect">
            <a:avLst>
              <a:gd name="adj" fmla="val 9510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78E85D-B0FB-A94B-B853-54D2461E2AA6}"/>
              </a:ext>
            </a:extLst>
          </p:cNvPr>
          <p:cNvSpPr txBox="1"/>
          <p:nvPr/>
        </p:nvSpPr>
        <p:spPr>
          <a:xfrm>
            <a:off x="6878594" y="4942959"/>
            <a:ext cx="2807730" cy="738664"/>
          </a:xfrm>
          <a:prstGeom prst="rect">
            <a:avLst/>
          </a:prstGeom>
          <a:noFill/>
          <a:ln w="12700" cap="rnd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400"/>
            </a:lvl1pPr>
          </a:lstStyle>
          <a:p>
            <a:r>
              <a:rPr lang="ko-KR" altLang="en-US" dirty="0"/>
              <a:t>기존정보 </a:t>
            </a:r>
            <a:r>
              <a:rPr lang="en-US" altLang="ko-KR" dirty="0"/>
              <a:t>DB</a:t>
            </a:r>
            <a:r>
              <a:rPr lang="ko-KR" altLang="en-US" dirty="0"/>
              <a:t>에서 받아와서 출력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수정버튼 클릭 시 </a:t>
            </a:r>
            <a:r>
              <a:rPr lang="en-US" altLang="ko-KR" dirty="0"/>
              <a:t>DB</a:t>
            </a:r>
            <a:r>
              <a:rPr lang="ko-KR" altLang="en-US" dirty="0"/>
              <a:t>에 데이터 저장</a:t>
            </a:r>
          </a:p>
        </p:txBody>
      </p:sp>
    </p:spTree>
    <p:extLst>
      <p:ext uri="{BB962C8B-B14F-4D97-AF65-F5344CB8AC3E}">
        <p14:creationId xmlns:p14="http://schemas.microsoft.com/office/powerpoint/2010/main" val="1757422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>
            <a:extLst>
              <a:ext uri="{FF2B5EF4-FFF2-40B4-BE49-F238E27FC236}">
                <a16:creationId xmlns:a16="http://schemas.microsoft.com/office/drawing/2014/main" id="{21C2EC46-93FD-4C6F-8B98-52F70969A1FC}"/>
              </a:ext>
            </a:extLst>
          </p:cNvPr>
          <p:cNvGrpSpPr/>
          <p:nvPr/>
        </p:nvGrpSpPr>
        <p:grpSpPr>
          <a:xfrm>
            <a:off x="314325" y="285751"/>
            <a:ext cx="11563350" cy="6286499"/>
            <a:chOff x="314325" y="285751"/>
            <a:chExt cx="11563350" cy="6286499"/>
          </a:xfrm>
          <a:effectLst>
            <a:outerShdw dist="889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8EF508F8-737E-4B03-A32A-6C5D9DA5FC6D}"/>
                </a:ext>
              </a:extLst>
            </p:cNvPr>
            <p:cNvSpPr/>
            <p:nvPr/>
          </p:nvSpPr>
          <p:spPr>
            <a:xfrm>
              <a:off x="314325" y="285751"/>
              <a:ext cx="11563350" cy="377825"/>
            </a:xfrm>
            <a:prstGeom prst="rect">
              <a:avLst/>
            </a:prstGeom>
            <a:solidFill>
              <a:srgbClr val="DDDDD8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lnSpc>
                  <a:spcPct val="150000"/>
                </a:lnSpc>
                <a:defRPr/>
              </a:pPr>
              <a:r>
                <a:rPr lang="en-US" altLang="ko-KR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PPT PRESENTATION</a:t>
              </a: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2288DC00-FD6C-44D2-AB87-C95B30740869}"/>
                </a:ext>
              </a:extLst>
            </p:cNvPr>
            <p:cNvSpPr/>
            <p:nvPr/>
          </p:nvSpPr>
          <p:spPr>
            <a:xfrm>
              <a:off x="314325" y="285751"/>
              <a:ext cx="416910" cy="377825"/>
            </a:xfrm>
            <a:prstGeom prst="rect">
              <a:avLst/>
            </a:prstGeom>
            <a:solidFill>
              <a:srgbClr val="C0C4C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1</a:t>
              </a:r>
              <a:endPara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3B81928D-2509-4A1A-B927-623244AC60FE}"/>
                </a:ext>
              </a:extLst>
            </p:cNvPr>
            <p:cNvSpPr/>
            <p:nvPr/>
          </p:nvSpPr>
          <p:spPr>
            <a:xfrm>
              <a:off x="314325" y="663576"/>
              <a:ext cx="11563350" cy="590867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966E656B-42E2-40C9-90F4-8A24F07CFE3D}"/>
                </a:ext>
              </a:extLst>
            </p:cNvPr>
            <p:cNvSpPr/>
            <p:nvPr/>
          </p:nvSpPr>
          <p:spPr>
            <a:xfrm>
              <a:off x="11658379" y="663576"/>
              <a:ext cx="219296" cy="5908674"/>
            </a:xfrm>
            <a:prstGeom prst="rect">
              <a:avLst/>
            </a:prstGeom>
            <a:solidFill>
              <a:srgbClr val="D7D2CE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16E9D4E2-A3E7-4F43-92BA-DDACACE5856B}"/>
                </a:ext>
              </a:extLst>
            </p:cNvPr>
            <p:cNvSpPr/>
            <p:nvPr/>
          </p:nvSpPr>
          <p:spPr>
            <a:xfrm>
              <a:off x="11658379" y="663576"/>
              <a:ext cx="219296" cy="1133476"/>
            </a:xfrm>
            <a:prstGeom prst="rect">
              <a:avLst/>
            </a:prstGeom>
            <a:solidFill>
              <a:srgbClr val="C0C4C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E302BB2C-1196-475D-88A3-40244734986E}"/>
                </a:ext>
              </a:extLst>
            </p:cNvPr>
            <p:cNvCxnSpPr/>
            <p:nvPr/>
          </p:nvCxnSpPr>
          <p:spPr>
            <a:xfrm>
              <a:off x="1084803" y="436056"/>
              <a:ext cx="3600000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0598EBDB-3966-476E-B760-0E9C55AFD2F3}"/>
                </a:ext>
              </a:extLst>
            </p:cNvPr>
            <p:cNvCxnSpPr/>
            <p:nvPr/>
          </p:nvCxnSpPr>
          <p:spPr>
            <a:xfrm>
              <a:off x="1084803" y="530036"/>
              <a:ext cx="3600000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121A6089-9E54-402E-8403-F7D9AB25F5E7}"/>
                </a:ext>
              </a:extLst>
            </p:cNvPr>
            <p:cNvCxnSpPr/>
            <p:nvPr/>
          </p:nvCxnSpPr>
          <p:spPr>
            <a:xfrm>
              <a:off x="7777703" y="436056"/>
              <a:ext cx="3600000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BA961902-10A5-4359-A7A8-00D91F62461B}"/>
                </a:ext>
              </a:extLst>
            </p:cNvPr>
            <p:cNvCxnSpPr/>
            <p:nvPr/>
          </p:nvCxnSpPr>
          <p:spPr>
            <a:xfrm>
              <a:off x="7777703" y="530036"/>
              <a:ext cx="3600000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87D3E26E-7FB4-4A91-B8D9-53431B578C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4325" y="663572"/>
            <a:ext cx="11344054" cy="5908675"/>
          </a:xfrm>
          <a:prstGeom prst="rect">
            <a:avLst/>
          </a:prstGeom>
        </p:spPr>
      </p:pic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2621B96E-185D-A64E-B214-4688B1492B72}"/>
              </a:ext>
            </a:extLst>
          </p:cNvPr>
          <p:cNvSpPr/>
          <p:nvPr/>
        </p:nvSpPr>
        <p:spPr>
          <a:xfrm flipH="1" flipV="1">
            <a:off x="314325" y="1041397"/>
            <a:ext cx="3768810" cy="940485"/>
          </a:xfrm>
          <a:prstGeom prst="roundRect">
            <a:avLst>
              <a:gd name="adj" fmla="val 16058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CD035861-843F-BA4B-BAB7-F628D82C5B9F}"/>
              </a:ext>
            </a:extLst>
          </p:cNvPr>
          <p:cNvSpPr/>
          <p:nvPr/>
        </p:nvSpPr>
        <p:spPr>
          <a:xfrm flipH="1" flipV="1">
            <a:off x="4135601" y="1041396"/>
            <a:ext cx="3768810" cy="940485"/>
          </a:xfrm>
          <a:prstGeom prst="roundRect">
            <a:avLst>
              <a:gd name="adj" fmla="val 16058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A8C6E528-D817-7C44-913D-49F514138112}"/>
              </a:ext>
            </a:extLst>
          </p:cNvPr>
          <p:cNvSpPr/>
          <p:nvPr/>
        </p:nvSpPr>
        <p:spPr>
          <a:xfrm flipH="1" flipV="1">
            <a:off x="7932531" y="1041395"/>
            <a:ext cx="3768810" cy="940485"/>
          </a:xfrm>
          <a:prstGeom prst="roundRect">
            <a:avLst>
              <a:gd name="adj" fmla="val 16058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084A9913-447B-BD4E-9A09-080D23A1FD08}"/>
              </a:ext>
            </a:extLst>
          </p:cNvPr>
          <p:cNvSpPr/>
          <p:nvPr/>
        </p:nvSpPr>
        <p:spPr>
          <a:xfrm>
            <a:off x="432486" y="2059459"/>
            <a:ext cx="11162271" cy="4134964"/>
          </a:xfrm>
          <a:prstGeom prst="roundRect">
            <a:avLst>
              <a:gd name="adj" fmla="val 5147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9999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>
            <a:extLst>
              <a:ext uri="{FF2B5EF4-FFF2-40B4-BE49-F238E27FC236}">
                <a16:creationId xmlns:a16="http://schemas.microsoft.com/office/drawing/2014/main" id="{21C2EC46-93FD-4C6F-8B98-52F70969A1FC}"/>
              </a:ext>
            </a:extLst>
          </p:cNvPr>
          <p:cNvGrpSpPr/>
          <p:nvPr/>
        </p:nvGrpSpPr>
        <p:grpSpPr>
          <a:xfrm>
            <a:off x="314325" y="285751"/>
            <a:ext cx="11563350" cy="6286499"/>
            <a:chOff x="314325" y="285751"/>
            <a:chExt cx="11563350" cy="6286499"/>
          </a:xfrm>
          <a:effectLst>
            <a:outerShdw dist="889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8EF508F8-737E-4B03-A32A-6C5D9DA5FC6D}"/>
                </a:ext>
              </a:extLst>
            </p:cNvPr>
            <p:cNvSpPr/>
            <p:nvPr/>
          </p:nvSpPr>
          <p:spPr>
            <a:xfrm>
              <a:off x="314325" y="285751"/>
              <a:ext cx="11563350" cy="377825"/>
            </a:xfrm>
            <a:prstGeom prst="rect">
              <a:avLst/>
            </a:prstGeom>
            <a:solidFill>
              <a:srgbClr val="DDDDD8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lnSpc>
                  <a:spcPct val="150000"/>
                </a:lnSpc>
                <a:defRPr/>
              </a:pPr>
              <a:r>
                <a:rPr lang="en-US" altLang="ko-KR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PPT PRESENTATION</a:t>
              </a: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2288DC00-FD6C-44D2-AB87-C95B30740869}"/>
                </a:ext>
              </a:extLst>
            </p:cNvPr>
            <p:cNvSpPr/>
            <p:nvPr/>
          </p:nvSpPr>
          <p:spPr>
            <a:xfrm>
              <a:off x="314325" y="285751"/>
              <a:ext cx="416910" cy="377825"/>
            </a:xfrm>
            <a:prstGeom prst="rect">
              <a:avLst/>
            </a:prstGeom>
            <a:solidFill>
              <a:srgbClr val="C0C4C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1</a:t>
              </a:r>
              <a:endPara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3B81928D-2509-4A1A-B927-623244AC60FE}"/>
                </a:ext>
              </a:extLst>
            </p:cNvPr>
            <p:cNvSpPr/>
            <p:nvPr/>
          </p:nvSpPr>
          <p:spPr>
            <a:xfrm>
              <a:off x="314325" y="663576"/>
              <a:ext cx="11563350" cy="590867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966E656B-42E2-40C9-90F4-8A24F07CFE3D}"/>
                </a:ext>
              </a:extLst>
            </p:cNvPr>
            <p:cNvSpPr/>
            <p:nvPr/>
          </p:nvSpPr>
          <p:spPr>
            <a:xfrm>
              <a:off x="11658379" y="663576"/>
              <a:ext cx="219296" cy="5908674"/>
            </a:xfrm>
            <a:prstGeom prst="rect">
              <a:avLst/>
            </a:prstGeom>
            <a:solidFill>
              <a:srgbClr val="D7D2CE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16E9D4E2-A3E7-4F43-92BA-DDACACE5856B}"/>
                </a:ext>
              </a:extLst>
            </p:cNvPr>
            <p:cNvSpPr/>
            <p:nvPr/>
          </p:nvSpPr>
          <p:spPr>
            <a:xfrm>
              <a:off x="11658379" y="663576"/>
              <a:ext cx="219296" cy="1133476"/>
            </a:xfrm>
            <a:prstGeom prst="rect">
              <a:avLst/>
            </a:prstGeom>
            <a:solidFill>
              <a:srgbClr val="C0C4C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E302BB2C-1196-475D-88A3-40244734986E}"/>
                </a:ext>
              </a:extLst>
            </p:cNvPr>
            <p:cNvCxnSpPr/>
            <p:nvPr/>
          </p:nvCxnSpPr>
          <p:spPr>
            <a:xfrm>
              <a:off x="1084803" y="436056"/>
              <a:ext cx="3600000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0598EBDB-3966-476E-B760-0E9C55AFD2F3}"/>
                </a:ext>
              </a:extLst>
            </p:cNvPr>
            <p:cNvCxnSpPr/>
            <p:nvPr/>
          </p:nvCxnSpPr>
          <p:spPr>
            <a:xfrm>
              <a:off x="1084803" y="530036"/>
              <a:ext cx="3600000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121A6089-9E54-402E-8403-F7D9AB25F5E7}"/>
                </a:ext>
              </a:extLst>
            </p:cNvPr>
            <p:cNvCxnSpPr/>
            <p:nvPr/>
          </p:nvCxnSpPr>
          <p:spPr>
            <a:xfrm>
              <a:off x="7777703" y="436056"/>
              <a:ext cx="3600000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BA961902-10A5-4359-A7A8-00D91F62461B}"/>
                </a:ext>
              </a:extLst>
            </p:cNvPr>
            <p:cNvCxnSpPr/>
            <p:nvPr/>
          </p:nvCxnSpPr>
          <p:spPr>
            <a:xfrm>
              <a:off x="7777703" y="530036"/>
              <a:ext cx="3600000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87D3E26E-7FB4-4A91-B8D9-53431B578C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4325" y="663572"/>
            <a:ext cx="11344054" cy="590867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38C31D1A-5CD2-44B9-A960-E6D44A1089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5166" y="663572"/>
            <a:ext cx="11344054" cy="590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77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>
            <a:extLst>
              <a:ext uri="{FF2B5EF4-FFF2-40B4-BE49-F238E27FC236}">
                <a16:creationId xmlns:a16="http://schemas.microsoft.com/office/drawing/2014/main" id="{21C2EC46-93FD-4C6F-8B98-52F70969A1FC}"/>
              </a:ext>
            </a:extLst>
          </p:cNvPr>
          <p:cNvGrpSpPr/>
          <p:nvPr/>
        </p:nvGrpSpPr>
        <p:grpSpPr>
          <a:xfrm>
            <a:off x="314325" y="285751"/>
            <a:ext cx="11563350" cy="6286499"/>
            <a:chOff x="314325" y="285751"/>
            <a:chExt cx="11563350" cy="6286499"/>
          </a:xfrm>
          <a:effectLst>
            <a:outerShdw dist="889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8EF508F8-737E-4B03-A32A-6C5D9DA5FC6D}"/>
                </a:ext>
              </a:extLst>
            </p:cNvPr>
            <p:cNvSpPr/>
            <p:nvPr/>
          </p:nvSpPr>
          <p:spPr>
            <a:xfrm>
              <a:off x="314325" y="285751"/>
              <a:ext cx="11563350" cy="377825"/>
            </a:xfrm>
            <a:prstGeom prst="rect">
              <a:avLst/>
            </a:prstGeom>
            <a:solidFill>
              <a:srgbClr val="DDDDD8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lnSpc>
                  <a:spcPct val="150000"/>
                </a:lnSpc>
                <a:defRPr/>
              </a:pPr>
              <a:r>
                <a:rPr lang="en-US" altLang="ko-KR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PPT PRESENTATION</a:t>
              </a: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2288DC00-FD6C-44D2-AB87-C95B30740869}"/>
                </a:ext>
              </a:extLst>
            </p:cNvPr>
            <p:cNvSpPr/>
            <p:nvPr/>
          </p:nvSpPr>
          <p:spPr>
            <a:xfrm>
              <a:off x="314325" y="285751"/>
              <a:ext cx="416910" cy="377825"/>
            </a:xfrm>
            <a:prstGeom prst="rect">
              <a:avLst/>
            </a:prstGeom>
            <a:solidFill>
              <a:srgbClr val="C0C4C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1</a:t>
              </a:r>
              <a:endPara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3B81928D-2509-4A1A-B927-623244AC60FE}"/>
                </a:ext>
              </a:extLst>
            </p:cNvPr>
            <p:cNvSpPr/>
            <p:nvPr/>
          </p:nvSpPr>
          <p:spPr>
            <a:xfrm>
              <a:off x="314325" y="663576"/>
              <a:ext cx="11563350" cy="590867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966E656B-42E2-40C9-90F4-8A24F07CFE3D}"/>
                </a:ext>
              </a:extLst>
            </p:cNvPr>
            <p:cNvSpPr/>
            <p:nvPr/>
          </p:nvSpPr>
          <p:spPr>
            <a:xfrm>
              <a:off x="11658379" y="663576"/>
              <a:ext cx="219296" cy="5908674"/>
            </a:xfrm>
            <a:prstGeom prst="rect">
              <a:avLst/>
            </a:prstGeom>
            <a:solidFill>
              <a:srgbClr val="D7D2CE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16E9D4E2-A3E7-4F43-92BA-DDACACE5856B}"/>
                </a:ext>
              </a:extLst>
            </p:cNvPr>
            <p:cNvSpPr/>
            <p:nvPr/>
          </p:nvSpPr>
          <p:spPr>
            <a:xfrm>
              <a:off x="11658379" y="663576"/>
              <a:ext cx="219296" cy="1133476"/>
            </a:xfrm>
            <a:prstGeom prst="rect">
              <a:avLst/>
            </a:prstGeom>
            <a:solidFill>
              <a:srgbClr val="C0C4C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E302BB2C-1196-475D-88A3-40244734986E}"/>
                </a:ext>
              </a:extLst>
            </p:cNvPr>
            <p:cNvCxnSpPr/>
            <p:nvPr/>
          </p:nvCxnSpPr>
          <p:spPr>
            <a:xfrm>
              <a:off x="1084803" y="436056"/>
              <a:ext cx="3600000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0598EBDB-3966-476E-B760-0E9C55AFD2F3}"/>
                </a:ext>
              </a:extLst>
            </p:cNvPr>
            <p:cNvCxnSpPr/>
            <p:nvPr/>
          </p:nvCxnSpPr>
          <p:spPr>
            <a:xfrm>
              <a:off x="1084803" y="530036"/>
              <a:ext cx="3600000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121A6089-9E54-402E-8403-F7D9AB25F5E7}"/>
                </a:ext>
              </a:extLst>
            </p:cNvPr>
            <p:cNvCxnSpPr/>
            <p:nvPr/>
          </p:nvCxnSpPr>
          <p:spPr>
            <a:xfrm>
              <a:off x="7777703" y="436056"/>
              <a:ext cx="3600000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BA961902-10A5-4359-A7A8-00D91F62461B}"/>
                </a:ext>
              </a:extLst>
            </p:cNvPr>
            <p:cNvCxnSpPr/>
            <p:nvPr/>
          </p:nvCxnSpPr>
          <p:spPr>
            <a:xfrm>
              <a:off x="7777703" y="530036"/>
              <a:ext cx="3600000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87D3E26E-7FB4-4A91-B8D9-53431B578C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4325" y="663576"/>
            <a:ext cx="11344054" cy="5908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207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>
            <a:extLst>
              <a:ext uri="{FF2B5EF4-FFF2-40B4-BE49-F238E27FC236}">
                <a16:creationId xmlns:a16="http://schemas.microsoft.com/office/drawing/2014/main" id="{21C2EC46-93FD-4C6F-8B98-52F70969A1FC}"/>
              </a:ext>
            </a:extLst>
          </p:cNvPr>
          <p:cNvGrpSpPr/>
          <p:nvPr/>
        </p:nvGrpSpPr>
        <p:grpSpPr>
          <a:xfrm>
            <a:off x="314325" y="285751"/>
            <a:ext cx="11563350" cy="6286499"/>
            <a:chOff x="314325" y="285751"/>
            <a:chExt cx="11563350" cy="6286499"/>
          </a:xfrm>
          <a:effectLst>
            <a:outerShdw dist="889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8EF508F8-737E-4B03-A32A-6C5D9DA5FC6D}"/>
                </a:ext>
              </a:extLst>
            </p:cNvPr>
            <p:cNvSpPr/>
            <p:nvPr/>
          </p:nvSpPr>
          <p:spPr>
            <a:xfrm>
              <a:off x="314325" y="285751"/>
              <a:ext cx="11563350" cy="377825"/>
            </a:xfrm>
            <a:prstGeom prst="rect">
              <a:avLst/>
            </a:prstGeom>
            <a:solidFill>
              <a:srgbClr val="DDDDD8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lnSpc>
                  <a:spcPct val="150000"/>
                </a:lnSpc>
                <a:defRPr/>
              </a:pPr>
              <a:r>
                <a:rPr lang="en-US" altLang="ko-KR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PPT PRESENTATION</a:t>
              </a: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2288DC00-FD6C-44D2-AB87-C95B30740869}"/>
                </a:ext>
              </a:extLst>
            </p:cNvPr>
            <p:cNvSpPr/>
            <p:nvPr/>
          </p:nvSpPr>
          <p:spPr>
            <a:xfrm>
              <a:off x="314325" y="285751"/>
              <a:ext cx="416910" cy="377825"/>
            </a:xfrm>
            <a:prstGeom prst="rect">
              <a:avLst/>
            </a:prstGeom>
            <a:solidFill>
              <a:srgbClr val="C0C4C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1</a:t>
              </a:r>
              <a:endPara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3B81928D-2509-4A1A-B927-623244AC60FE}"/>
                </a:ext>
              </a:extLst>
            </p:cNvPr>
            <p:cNvSpPr/>
            <p:nvPr/>
          </p:nvSpPr>
          <p:spPr>
            <a:xfrm>
              <a:off x="314325" y="663576"/>
              <a:ext cx="11563350" cy="590867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966E656B-42E2-40C9-90F4-8A24F07CFE3D}"/>
                </a:ext>
              </a:extLst>
            </p:cNvPr>
            <p:cNvSpPr/>
            <p:nvPr/>
          </p:nvSpPr>
          <p:spPr>
            <a:xfrm>
              <a:off x="11658379" y="663576"/>
              <a:ext cx="219296" cy="5908674"/>
            </a:xfrm>
            <a:prstGeom prst="rect">
              <a:avLst/>
            </a:prstGeom>
            <a:solidFill>
              <a:srgbClr val="D7D2CE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16E9D4E2-A3E7-4F43-92BA-DDACACE5856B}"/>
                </a:ext>
              </a:extLst>
            </p:cNvPr>
            <p:cNvSpPr/>
            <p:nvPr/>
          </p:nvSpPr>
          <p:spPr>
            <a:xfrm>
              <a:off x="11658379" y="663576"/>
              <a:ext cx="219296" cy="1133476"/>
            </a:xfrm>
            <a:prstGeom prst="rect">
              <a:avLst/>
            </a:prstGeom>
            <a:solidFill>
              <a:srgbClr val="C0C4C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E302BB2C-1196-475D-88A3-40244734986E}"/>
                </a:ext>
              </a:extLst>
            </p:cNvPr>
            <p:cNvCxnSpPr/>
            <p:nvPr/>
          </p:nvCxnSpPr>
          <p:spPr>
            <a:xfrm>
              <a:off x="1084803" y="436056"/>
              <a:ext cx="3600000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0598EBDB-3966-476E-B760-0E9C55AFD2F3}"/>
                </a:ext>
              </a:extLst>
            </p:cNvPr>
            <p:cNvCxnSpPr/>
            <p:nvPr/>
          </p:nvCxnSpPr>
          <p:spPr>
            <a:xfrm>
              <a:off x="1084803" y="530036"/>
              <a:ext cx="3600000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121A6089-9E54-402E-8403-F7D9AB25F5E7}"/>
                </a:ext>
              </a:extLst>
            </p:cNvPr>
            <p:cNvCxnSpPr/>
            <p:nvPr/>
          </p:nvCxnSpPr>
          <p:spPr>
            <a:xfrm>
              <a:off x="7777703" y="436056"/>
              <a:ext cx="3600000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BA961902-10A5-4359-A7A8-00D91F62461B}"/>
                </a:ext>
              </a:extLst>
            </p:cNvPr>
            <p:cNvCxnSpPr/>
            <p:nvPr/>
          </p:nvCxnSpPr>
          <p:spPr>
            <a:xfrm>
              <a:off x="7777703" y="530036"/>
              <a:ext cx="3600000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87D3E26E-7FB4-4A91-B8D9-53431B578C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4325" y="663575"/>
            <a:ext cx="11344054" cy="5908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269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>
            <a:extLst>
              <a:ext uri="{FF2B5EF4-FFF2-40B4-BE49-F238E27FC236}">
                <a16:creationId xmlns:a16="http://schemas.microsoft.com/office/drawing/2014/main" id="{21C2EC46-93FD-4C6F-8B98-52F70969A1FC}"/>
              </a:ext>
            </a:extLst>
          </p:cNvPr>
          <p:cNvGrpSpPr/>
          <p:nvPr/>
        </p:nvGrpSpPr>
        <p:grpSpPr>
          <a:xfrm>
            <a:off x="314325" y="285751"/>
            <a:ext cx="11563350" cy="6286499"/>
            <a:chOff x="314325" y="285751"/>
            <a:chExt cx="11563350" cy="6286499"/>
          </a:xfrm>
          <a:effectLst>
            <a:outerShdw dist="889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8EF508F8-737E-4B03-A32A-6C5D9DA5FC6D}"/>
                </a:ext>
              </a:extLst>
            </p:cNvPr>
            <p:cNvSpPr/>
            <p:nvPr/>
          </p:nvSpPr>
          <p:spPr>
            <a:xfrm>
              <a:off x="314325" y="285751"/>
              <a:ext cx="11563350" cy="377825"/>
            </a:xfrm>
            <a:prstGeom prst="rect">
              <a:avLst/>
            </a:prstGeom>
            <a:solidFill>
              <a:srgbClr val="DDDDD8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lnSpc>
                  <a:spcPct val="150000"/>
                </a:lnSpc>
                <a:defRPr/>
              </a:pPr>
              <a:r>
                <a:rPr lang="en-US" altLang="ko-KR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PPT PRESENTATION</a:t>
              </a: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2288DC00-FD6C-44D2-AB87-C95B30740869}"/>
                </a:ext>
              </a:extLst>
            </p:cNvPr>
            <p:cNvSpPr/>
            <p:nvPr/>
          </p:nvSpPr>
          <p:spPr>
            <a:xfrm>
              <a:off x="314325" y="285751"/>
              <a:ext cx="416910" cy="377825"/>
            </a:xfrm>
            <a:prstGeom prst="rect">
              <a:avLst/>
            </a:prstGeom>
            <a:solidFill>
              <a:srgbClr val="C0C4C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1</a:t>
              </a:r>
              <a:endPara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3B81928D-2509-4A1A-B927-623244AC60FE}"/>
                </a:ext>
              </a:extLst>
            </p:cNvPr>
            <p:cNvSpPr/>
            <p:nvPr/>
          </p:nvSpPr>
          <p:spPr>
            <a:xfrm>
              <a:off x="314325" y="663576"/>
              <a:ext cx="11563350" cy="590867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966E656B-42E2-40C9-90F4-8A24F07CFE3D}"/>
                </a:ext>
              </a:extLst>
            </p:cNvPr>
            <p:cNvSpPr/>
            <p:nvPr/>
          </p:nvSpPr>
          <p:spPr>
            <a:xfrm>
              <a:off x="11658379" y="663576"/>
              <a:ext cx="219296" cy="5908674"/>
            </a:xfrm>
            <a:prstGeom prst="rect">
              <a:avLst/>
            </a:prstGeom>
            <a:solidFill>
              <a:srgbClr val="D7D2CE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16E9D4E2-A3E7-4F43-92BA-DDACACE5856B}"/>
                </a:ext>
              </a:extLst>
            </p:cNvPr>
            <p:cNvSpPr/>
            <p:nvPr/>
          </p:nvSpPr>
          <p:spPr>
            <a:xfrm>
              <a:off x="11658379" y="663576"/>
              <a:ext cx="219296" cy="1133476"/>
            </a:xfrm>
            <a:prstGeom prst="rect">
              <a:avLst/>
            </a:prstGeom>
            <a:solidFill>
              <a:srgbClr val="C0C4C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E302BB2C-1196-475D-88A3-40244734986E}"/>
                </a:ext>
              </a:extLst>
            </p:cNvPr>
            <p:cNvCxnSpPr/>
            <p:nvPr/>
          </p:nvCxnSpPr>
          <p:spPr>
            <a:xfrm>
              <a:off x="1084803" y="436056"/>
              <a:ext cx="3600000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0598EBDB-3966-476E-B760-0E9C55AFD2F3}"/>
                </a:ext>
              </a:extLst>
            </p:cNvPr>
            <p:cNvCxnSpPr/>
            <p:nvPr/>
          </p:nvCxnSpPr>
          <p:spPr>
            <a:xfrm>
              <a:off x="1084803" y="530036"/>
              <a:ext cx="3600000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121A6089-9E54-402E-8403-F7D9AB25F5E7}"/>
                </a:ext>
              </a:extLst>
            </p:cNvPr>
            <p:cNvCxnSpPr/>
            <p:nvPr/>
          </p:nvCxnSpPr>
          <p:spPr>
            <a:xfrm>
              <a:off x="7777703" y="436056"/>
              <a:ext cx="3600000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BA961902-10A5-4359-A7A8-00D91F62461B}"/>
                </a:ext>
              </a:extLst>
            </p:cNvPr>
            <p:cNvCxnSpPr/>
            <p:nvPr/>
          </p:nvCxnSpPr>
          <p:spPr>
            <a:xfrm>
              <a:off x="7777703" y="530036"/>
              <a:ext cx="3600000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87D3E26E-7FB4-4A91-B8D9-53431B578C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4325" y="663576"/>
            <a:ext cx="11344054" cy="5908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174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>
            <a:extLst>
              <a:ext uri="{FF2B5EF4-FFF2-40B4-BE49-F238E27FC236}">
                <a16:creationId xmlns:a16="http://schemas.microsoft.com/office/drawing/2014/main" id="{21C2EC46-93FD-4C6F-8B98-52F70969A1FC}"/>
              </a:ext>
            </a:extLst>
          </p:cNvPr>
          <p:cNvGrpSpPr/>
          <p:nvPr/>
        </p:nvGrpSpPr>
        <p:grpSpPr>
          <a:xfrm>
            <a:off x="314325" y="285751"/>
            <a:ext cx="11563350" cy="6286499"/>
            <a:chOff x="314325" y="285751"/>
            <a:chExt cx="11563350" cy="6286499"/>
          </a:xfrm>
          <a:effectLst>
            <a:outerShdw dist="889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8EF508F8-737E-4B03-A32A-6C5D9DA5FC6D}"/>
                </a:ext>
              </a:extLst>
            </p:cNvPr>
            <p:cNvSpPr/>
            <p:nvPr/>
          </p:nvSpPr>
          <p:spPr>
            <a:xfrm>
              <a:off x="314325" y="285751"/>
              <a:ext cx="11563350" cy="377825"/>
            </a:xfrm>
            <a:prstGeom prst="rect">
              <a:avLst/>
            </a:prstGeom>
            <a:solidFill>
              <a:srgbClr val="DDDDD8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lnSpc>
                  <a:spcPct val="150000"/>
                </a:lnSpc>
                <a:defRPr/>
              </a:pPr>
              <a:r>
                <a:rPr lang="en-US" altLang="ko-KR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PPT PRESENTATION</a:t>
              </a: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2288DC00-FD6C-44D2-AB87-C95B30740869}"/>
                </a:ext>
              </a:extLst>
            </p:cNvPr>
            <p:cNvSpPr/>
            <p:nvPr/>
          </p:nvSpPr>
          <p:spPr>
            <a:xfrm>
              <a:off x="314325" y="285751"/>
              <a:ext cx="416910" cy="377825"/>
            </a:xfrm>
            <a:prstGeom prst="rect">
              <a:avLst/>
            </a:prstGeom>
            <a:solidFill>
              <a:srgbClr val="C0C4C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1</a:t>
              </a:r>
              <a:endPara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3B81928D-2509-4A1A-B927-623244AC60FE}"/>
                </a:ext>
              </a:extLst>
            </p:cNvPr>
            <p:cNvSpPr/>
            <p:nvPr/>
          </p:nvSpPr>
          <p:spPr>
            <a:xfrm>
              <a:off x="314325" y="663576"/>
              <a:ext cx="11563350" cy="590867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966E656B-42E2-40C9-90F4-8A24F07CFE3D}"/>
                </a:ext>
              </a:extLst>
            </p:cNvPr>
            <p:cNvSpPr/>
            <p:nvPr/>
          </p:nvSpPr>
          <p:spPr>
            <a:xfrm>
              <a:off x="11658379" y="663576"/>
              <a:ext cx="219296" cy="5908674"/>
            </a:xfrm>
            <a:prstGeom prst="rect">
              <a:avLst/>
            </a:prstGeom>
            <a:solidFill>
              <a:srgbClr val="D7D2CE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16E9D4E2-A3E7-4F43-92BA-DDACACE5856B}"/>
                </a:ext>
              </a:extLst>
            </p:cNvPr>
            <p:cNvSpPr/>
            <p:nvPr/>
          </p:nvSpPr>
          <p:spPr>
            <a:xfrm>
              <a:off x="11658379" y="663576"/>
              <a:ext cx="219296" cy="1133476"/>
            </a:xfrm>
            <a:prstGeom prst="rect">
              <a:avLst/>
            </a:prstGeom>
            <a:solidFill>
              <a:srgbClr val="C0C4C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E302BB2C-1196-475D-88A3-40244734986E}"/>
                </a:ext>
              </a:extLst>
            </p:cNvPr>
            <p:cNvCxnSpPr/>
            <p:nvPr/>
          </p:nvCxnSpPr>
          <p:spPr>
            <a:xfrm>
              <a:off x="1084803" y="436056"/>
              <a:ext cx="3600000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0598EBDB-3966-476E-B760-0E9C55AFD2F3}"/>
                </a:ext>
              </a:extLst>
            </p:cNvPr>
            <p:cNvCxnSpPr/>
            <p:nvPr/>
          </p:nvCxnSpPr>
          <p:spPr>
            <a:xfrm>
              <a:off x="1084803" y="530036"/>
              <a:ext cx="3600000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121A6089-9E54-402E-8403-F7D9AB25F5E7}"/>
                </a:ext>
              </a:extLst>
            </p:cNvPr>
            <p:cNvCxnSpPr/>
            <p:nvPr/>
          </p:nvCxnSpPr>
          <p:spPr>
            <a:xfrm>
              <a:off x="7777703" y="436056"/>
              <a:ext cx="3600000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BA961902-10A5-4359-A7A8-00D91F62461B}"/>
                </a:ext>
              </a:extLst>
            </p:cNvPr>
            <p:cNvCxnSpPr/>
            <p:nvPr/>
          </p:nvCxnSpPr>
          <p:spPr>
            <a:xfrm>
              <a:off x="7777703" y="530036"/>
              <a:ext cx="3600000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87D3E26E-7FB4-4A91-B8D9-53431B578C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4325" y="663576"/>
            <a:ext cx="11344054" cy="590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840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>
            <a:extLst>
              <a:ext uri="{FF2B5EF4-FFF2-40B4-BE49-F238E27FC236}">
                <a16:creationId xmlns:a16="http://schemas.microsoft.com/office/drawing/2014/main" id="{21C2EC46-93FD-4C6F-8B98-52F70969A1FC}"/>
              </a:ext>
            </a:extLst>
          </p:cNvPr>
          <p:cNvGrpSpPr/>
          <p:nvPr/>
        </p:nvGrpSpPr>
        <p:grpSpPr>
          <a:xfrm>
            <a:off x="314325" y="285751"/>
            <a:ext cx="11563350" cy="6286499"/>
            <a:chOff x="314325" y="285751"/>
            <a:chExt cx="11563350" cy="6286499"/>
          </a:xfrm>
          <a:effectLst>
            <a:outerShdw dist="889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8EF508F8-737E-4B03-A32A-6C5D9DA5FC6D}"/>
                </a:ext>
              </a:extLst>
            </p:cNvPr>
            <p:cNvSpPr/>
            <p:nvPr/>
          </p:nvSpPr>
          <p:spPr>
            <a:xfrm>
              <a:off x="314325" y="285751"/>
              <a:ext cx="11563350" cy="377825"/>
            </a:xfrm>
            <a:prstGeom prst="rect">
              <a:avLst/>
            </a:prstGeom>
            <a:solidFill>
              <a:srgbClr val="DDDDD8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lnSpc>
                  <a:spcPct val="150000"/>
                </a:lnSpc>
                <a:defRPr/>
              </a:pPr>
              <a:r>
                <a:rPr lang="en-US" altLang="ko-KR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PPT PRESENTATION</a:t>
              </a: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2288DC00-FD6C-44D2-AB87-C95B30740869}"/>
                </a:ext>
              </a:extLst>
            </p:cNvPr>
            <p:cNvSpPr/>
            <p:nvPr/>
          </p:nvSpPr>
          <p:spPr>
            <a:xfrm>
              <a:off x="314325" y="285751"/>
              <a:ext cx="416910" cy="377825"/>
            </a:xfrm>
            <a:prstGeom prst="rect">
              <a:avLst/>
            </a:prstGeom>
            <a:solidFill>
              <a:srgbClr val="C0C4C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1</a:t>
              </a:r>
              <a:endPara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3B81928D-2509-4A1A-B927-623244AC60FE}"/>
                </a:ext>
              </a:extLst>
            </p:cNvPr>
            <p:cNvSpPr/>
            <p:nvPr/>
          </p:nvSpPr>
          <p:spPr>
            <a:xfrm>
              <a:off x="314325" y="663576"/>
              <a:ext cx="11563350" cy="590867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966E656B-42E2-40C9-90F4-8A24F07CFE3D}"/>
                </a:ext>
              </a:extLst>
            </p:cNvPr>
            <p:cNvSpPr/>
            <p:nvPr/>
          </p:nvSpPr>
          <p:spPr>
            <a:xfrm>
              <a:off x="11658379" y="663576"/>
              <a:ext cx="219296" cy="5908674"/>
            </a:xfrm>
            <a:prstGeom prst="rect">
              <a:avLst/>
            </a:prstGeom>
            <a:solidFill>
              <a:srgbClr val="D7D2CE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16E9D4E2-A3E7-4F43-92BA-DDACACE5856B}"/>
                </a:ext>
              </a:extLst>
            </p:cNvPr>
            <p:cNvSpPr/>
            <p:nvPr/>
          </p:nvSpPr>
          <p:spPr>
            <a:xfrm>
              <a:off x="11658379" y="663576"/>
              <a:ext cx="219296" cy="1133476"/>
            </a:xfrm>
            <a:prstGeom prst="rect">
              <a:avLst/>
            </a:prstGeom>
            <a:solidFill>
              <a:srgbClr val="C0C4C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E302BB2C-1196-475D-88A3-40244734986E}"/>
                </a:ext>
              </a:extLst>
            </p:cNvPr>
            <p:cNvCxnSpPr/>
            <p:nvPr/>
          </p:nvCxnSpPr>
          <p:spPr>
            <a:xfrm>
              <a:off x="1084803" y="436056"/>
              <a:ext cx="3600000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0598EBDB-3966-476E-B760-0E9C55AFD2F3}"/>
                </a:ext>
              </a:extLst>
            </p:cNvPr>
            <p:cNvCxnSpPr/>
            <p:nvPr/>
          </p:nvCxnSpPr>
          <p:spPr>
            <a:xfrm>
              <a:off x="1084803" y="530036"/>
              <a:ext cx="3600000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121A6089-9E54-402E-8403-F7D9AB25F5E7}"/>
                </a:ext>
              </a:extLst>
            </p:cNvPr>
            <p:cNvCxnSpPr/>
            <p:nvPr/>
          </p:nvCxnSpPr>
          <p:spPr>
            <a:xfrm>
              <a:off x="7777703" y="436056"/>
              <a:ext cx="3600000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BA961902-10A5-4359-A7A8-00D91F62461B}"/>
                </a:ext>
              </a:extLst>
            </p:cNvPr>
            <p:cNvCxnSpPr/>
            <p:nvPr/>
          </p:nvCxnSpPr>
          <p:spPr>
            <a:xfrm>
              <a:off x="7777703" y="530036"/>
              <a:ext cx="3600000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87D3E26E-7FB4-4A91-B8D9-53431B578C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26" y="663576"/>
            <a:ext cx="11344054" cy="5908672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8A916A28-526F-454B-8848-48C96CD78C7E}"/>
              </a:ext>
            </a:extLst>
          </p:cNvPr>
          <p:cNvSpPr txBox="1"/>
          <p:nvPr/>
        </p:nvSpPr>
        <p:spPr>
          <a:xfrm>
            <a:off x="3166281" y="4107976"/>
            <a:ext cx="2531299" cy="584775"/>
          </a:xfrm>
          <a:prstGeom prst="rect">
            <a:avLst/>
          </a:prstGeom>
          <a:noFill/>
          <a:ln w="12700" cap="rnd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입력된 정보 </a:t>
            </a:r>
            <a:r>
              <a:rPr lang="en-US" altLang="ko-KR" sz="1600" dirty="0"/>
              <a:t>DB</a:t>
            </a:r>
            <a:r>
              <a:rPr lang="ko-KR" altLang="en-US" sz="1600" dirty="0"/>
              <a:t>와 비교해서 동일하면 세션 저장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B6CEFA9-C1B0-493A-8E7F-EE2BB41490AA}"/>
              </a:ext>
            </a:extLst>
          </p:cNvPr>
          <p:cNvSpPr txBox="1"/>
          <p:nvPr/>
        </p:nvSpPr>
        <p:spPr>
          <a:xfrm>
            <a:off x="6277970" y="4107975"/>
            <a:ext cx="2531299" cy="338554"/>
          </a:xfrm>
          <a:prstGeom prst="rect">
            <a:avLst/>
          </a:prstGeom>
          <a:noFill/>
          <a:ln w="12700" cap="rnd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회원가입 페이지 링크</a:t>
            </a:r>
          </a:p>
        </p:txBody>
      </p:sp>
      <p:cxnSp>
        <p:nvCxnSpPr>
          <p:cNvPr id="40" name="연결선: 꺾임 39">
            <a:extLst>
              <a:ext uri="{FF2B5EF4-FFF2-40B4-BE49-F238E27FC236}">
                <a16:creationId xmlns:a16="http://schemas.microsoft.com/office/drawing/2014/main" id="{0FD9B97D-35BE-4D58-8332-04DF3EBD1675}"/>
              </a:ext>
            </a:extLst>
          </p:cNvPr>
          <p:cNvCxnSpPr>
            <a:cxnSpLocks/>
            <a:endCxn id="37" idx="0"/>
          </p:cNvCxnSpPr>
          <p:nvPr/>
        </p:nvCxnSpPr>
        <p:spPr>
          <a:xfrm rot="10800000" flipV="1">
            <a:off x="4431931" y="3551130"/>
            <a:ext cx="859154" cy="556846"/>
          </a:xfrm>
          <a:prstGeom prst="bentConnector2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연결선: 꺾임 46">
            <a:extLst>
              <a:ext uri="{FF2B5EF4-FFF2-40B4-BE49-F238E27FC236}">
                <a16:creationId xmlns:a16="http://schemas.microsoft.com/office/drawing/2014/main" id="{2280C7AE-066D-4520-8ADB-08A29D97C924}"/>
              </a:ext>
            </a:extLst>
          </p:cNvPr>
          <p:cNvCxnSpPr>
            <a:cxnSpLocks/>
            <a:endCxn id="38" idx="0"/>
          </p:cNvCxnSpPr>
          <p:nvPr/>
        </p:nvCxnSpPr>
        <p:spPr>
          <a:xfrm>
            <a:off x="6665237" y="3551136"/>
            <a:ext cx="878383" cy="556839"/>
          </a:xfrm>
          <a:prstGeom prst="bentConnector2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643C2B37-CD1B-41D1-9F2E-1E72FCD6F352}"/>
              </a:ext>
            </a:extLst>
          </p:cNvPr>
          <p:cNvSpPr/>
          <p:nvPr/>
        </p:nvSpPr>
        <p:spPr>
          <a:xfrm>
            <a:off x="4203913" y="2168077"/>
            <a:ext cx="3573789" cy="86070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3EF7339-A7C8-4905-A437-085100AC8037}"/>
              </a:ext>
            </a:extLst>
          </p:cNvPr>
          <p:cNvSpPr txBox="1"/>
          <p:nvPr/>
        </p:nvSpPr>
        <p:spPr>
          <a:xfrm>
            <a:off x="7411054" y="1645725"/>
            <a:ext cx="3179609" cy="338554"/>
          </a:xfrm>
          <a:prstGeom prst="rect">
            <a:avLst/>
          </a:prstGeom>
          <a:noFill/>
          <a:ln w="12700" cap="rnd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입력정보 없을 경우 </a:t>
            </a:r>
            <a:r>
              <a:rPr lang="ko-KR" altLang="en-US" sz="1600" dirty="0" err="1"/>
              <a:t>경고창</a:t>
            </a:r>
            <a:r>
              <a:rPr lang="ko-KR" altLang="en-US" sz="1600" dirty="0"/>
              <a:t> 출력</a:t>
            </a:r>
          </a:p>
        </p:txBody>
      </p:sp>
      <p:cxnSp>
        <p:nvCxnSpPr>
          <p:cNvPr id="56" name="연결선: 꺾임 55">
            <a:extLst>
              <a:ext uri="{FF2B5EF4-FFF2-40B4-BE49-F238E27FC236}">
                <a16:creationId xmlns:a16="http://schemas.microsoft.com/office/drawing/2014/main" id="{96C23338-2293-49D0-A7C8-D709F64DF989}"/>
              </a:ext>
            </a:extLst>
          </p:cNvPr>
          <p:cNvCxnSpPr>
            <a:cxnSpLocks/>
            <a:stCxn id="54" idx="3"/>
            <a:endCxn id="55" idx="2"/>
          </p:cNvCxnSpPr>
          <p:nvPr/>
        </p:nvCxnSpPr>
        <p:spPr>
          <a:xfrm flipV="1">
            <a:off x="7777702" y="1984279"/>
            <a:ext cx="1223157" cy="614152"/>
          </a:xfrm>
          <a:prstGeom prst="bentConnector2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0559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그룹 39">
            <a:extLst>
              <a:ext uri="{FF2B5EF4-FFF2-40B4-BE49-F238E27FC236}">
                <a16:creationId xmlns:a16="http://schemas.microsoft.com/office/drawing/2014/main" id="{BDEEBC6E-E005-6542-82B7-8832F29210AB}"/>
              </a:ext>
            </a:extLst>
          </p:cNvPr>
          <p:cNvGrpSpPr/>
          <p:nvPr/>
        </p:nvGrpSpPr>
        <p:grpSpPr>
          <a:xfrm>
            <a:off x="792759" y="599640"/>
            <a:ext cx="10606482" cy="5658723"/>
            <a:chOff x="314325" y="285751"/>
            <a:chExt cx="11563350" cy="6286499"/>
          </a:xfrm>
          <a:effectLst>
            <a:outerShdw dist="635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D2C80C98-100E-9744-A851-738647347471}"/>
                </a:ext>
              </a:extLst>
            </p:cNvPr>
            <p:cNvSpPr/>
            <p:nvPr/>
          </p:nvSpPr>
          <p:spPr>
            <a:xfrm>
              <a:off x="314325" y="285751"/>
              <a:ext cx="11563350" cy="377825"/>
            </a:xfrm>
            <a:prstGeom prst="rect">
              <a:avLst/>
            </a:prstGeom>
            <a:solidFill>
              <a:srgbClr val="DDDDD8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lnSpc>
                  <a:spcPct val="150000"/>
                </a:lnSpc>
                <a:defRPr/>
              </a:pPr>
              <a:endParaRPr lang="en-US" altLang="ko-KR" b="1" i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2FC0933E-08EF-C34F-935E-15172C8E73FA}"/>
                </a:ext>
              </a:extLst>
            </p:cNvPr>
            <p:cNvSpPr/>
            <p:nvPr/>
          </p:nvSpPr>
          <p:spPr>
            <a:xfrm>
              <a:off x="314325" y="285751"/>
              <a:ext cx="416910" cy="377825"/>
            </a:xfrm>
            <a:prstGeom prst="rect">
              <a:avLst/>
            </a:prstGeom>
            <a:solidFill>
              <a:srgbClr val="C0C4C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1</a:t>
              </a:r>
              <a:endPara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1047FA73-B853-E249-AB3D-AFEA79908043}"/>
                </a:ext>
              </a:extLst>
            </p:cNvPr>
            <p:cNvSpPr/>
            <p:nvPr/>
          </p:nvSpPr>
          <p:spPr>
            <a:xfrm>
              <a:off x="314325" y="663576"/>
              <a:ext cx="11563350" cy="590867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lnSpc>
                  <a:spcPct val="150000"/>
                </a:lnSpc>
                <a:defRPr/>
              </a:pPr>
              <a:r>
                <a:rPr lang="en-US" altLang="ko-KR" sz="3600" b="1" i="1" kern="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- END -</a:t>
              </a:r>
            </a:p>
            <a:p>
              <a:pPr algn="ctr" latinLnBrk="0">
                <a:lnSpc>
                  <a:spcPct val="150000"/>
                </a:lnSpc>
                <a:defRPr/>
              </a:pPr>
              <a:r>
                <a:rPr lang="ko-KR" altLang="en-US" sz="1100" kern="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프로젝트 </a:t>
              </a:r>
              <a:r>
                <a:rPr lang="en-US" altLang="ko-KR" sz="1100" kern="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2</a:t>
              </a:r>
              <a:r>
                <a:rPr lang="ko-KR" altLang="en-US" sz="1100" kern="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조 </a:t>
              </a:r>
              <a:r>
                <a:rPr lang="en-US" altLang="ko-KR" sz="1100" kern="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– TIS</a:t>
              </a:r>
              <a:r>
                <a:rPr lang="ko-KR" altLang="en-US" sz="1100" kern="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정보기술교육센터</a:t>
              </a:r>
              <a:endParaRPr lang="ko-KR" altLang="en-US" sz="6600" kern="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367FA466-AF8A-A74A-ACA1-FF314CCBDB98}"/>
                </a:ext>
              </a:extLst>
            </p:cNvPr>
            <p:cNvSpPr/>
            <p:nvPr/>
          </p:nvSpPr>
          <p:spPr>
            <a:xfrm>
              <a:off x="11658379" y="663576"/>
              <a:ext cx="219296" cy="5908674"/>
            </a:xfrm>
            <a:prstGeom prst="rect">
              <a:avLst/>
            </a:prstGeom>
            <a:solidFill>
              <a:srgbClr val="D7D2CE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A2FCAD62-DC94-864F-8B9B-5DCEB0F5358C}"/>
                </a:ext>
              </a:extLst>
            </p:cNvPr>
            <p:cNvSpPr/>
            <p:nvPr/>
          </p:nvSpPr>
          <p:spPr>
            <a:xfrm>
              <a:off x="11658379" y="663576"/>
              <a:ext cx="219296" cy="1133476"/>
            </a:xfrm>
            <a:prstGeom prst="rect">
              <a:avLst/>
            </a:prstGeom>
            <a:solidFill>
              <a:srgbClr val="C0C4C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34656B2F-54A6-0B4F-A263-07409F3D74AA}"/>
                </a:ext>
              </a:extLst>
            </p:cNvPr>
            <p:cNvCxnSpPr/>
            <p:nvPr/>
          </p:nvCxnSpPr>
          <p:spPr>
            <a:xfrm>
              <a:off x="1084803" y="436056"/>
              <a:ext cx="3600000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F97E91F0-C674-FD40-B8F5-8B5070C23ECC}"/>
                </a:ext>
              </a:extLst>
            </p:cNvPr>
            <p:cNvCxnSpPr/>
            <p:nvPr/>
          </p:nvCxnSpPr>
          <p:spPr>
            <a:xfrm>
              <a:off x="1084803" y="530036"/>
              <a:ext cx="3600000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E24BEED8-DF91-0848-9667-9AA33B5CB2EB}"/>
                </a:ext>
              </a:extLst>
            </p:cNvPr>
            <p:cNvCxnSpPr/>
            <p:nvPr/>
          </p:nvCxnSpPr>
          <p:spPr>
            <a:xfrm>
              <a:off x="7777703" y="436056"/>
              <a:ext cx="3600000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EA1BCF49-FFED-4641-A4AF-E53AE0A89893}"/>
                </a:ext>
              </a:extLst>
            </p:cNvPr>
            <p:cNvCxnSpPr/>
            <p:nvPr/>
          </p:nvCxnSpPr>
          <p:spPr>
            <a:xfrm>
              <a:off x="7777703" y="530036"/>
              <a:ext cx="3600000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CA05C89C-0BF5-6B47-8F60-2A23AEA0E0BF}"/>
              </a:ext>
            </a:extLst>
          </p:cNvPr>
          <p:cNvSpPr txBox="1"/>
          <p:nvPr/>
        </p:nvSpPr>
        <p:spPr>
          <a:xfrm>
            <a:off x="4010526" y="4836694"/>
            <a:ext cx="4170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감사합니다</a:t>
            </a:r>
            <a:r>
              <a:rPr lang="en-US" altLang="ko-KR" sz="1600" dirty="0"/>
              <a:t>!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299676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>
            <a:extLst>
              <a:ext uri="{FF2B5EF4-FFF2-40B4-BE49-F238E27FC236}">
                <a16:creationId xmlns:a16="http://schemas.microsoft.com/office/drawing/2014/main" id="{21C2EC46-93FD-4C6F-8B98-52F70969A1FC}"/>
              </a:ext>
            </a:extLst>
          </p:cNvPr>
          <p:cNvGrpSpPr/>
          <p:nvPr/>
        </p:nvGrpSpPr>
        <p:grpSpPr>
          <a:xfrm>
            <a:off x="314325" y="285751"/>
            <a:ext cx="11563350" cy="6286499"/>
            <a:chOff x="314325" y="285751"/>
            <a:chExt cx="11563350" cy="6286499"/>
          </a:xfrm>
          <a:effectLst>
            <a:outerShdw dist="889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8EF508F8-737E-4B03-A32A-6C5D9DA5FC6D}"/>
                </a:ext>
              </a:extLst>
            </p:cNvPr>
            <p:cNvSpPr/>
            <p:nvPr/>
          </p:nvSpPr>
          <p:spPr>
            <a:xfrm>
              <a:off x="314325" y="285751"/>
              <a:ext cx="11563350" cy="377825"/>
            </a:xfrm>
            <a:prstGeom prst="rect">
              <a:avLst/>
            </a:prstGeom>
            <a:solidFill>
              <a:srgbClr val="DDDDD8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lnSpc>
                  <a:spcPct val="150000"/>
                </a:lnSpc>
                <a:defRPr/>
              </a:pPr>
              <a:r>
                <a:rPr lang="en-US" altLang="ko-KR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PPT PRESENTATION</a:t>
              </a: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2288DC00-FD6C-44D2-AB87-C95B30740869}"/>
                </a:ext>
              </a:extLst>
            </p:cNvPr>
            <p:cNvSpPr/>
            <p:nvPr/>
          </p:nvSpPr>
          <p:spPr>
            <a:xfrm>
              <a:off x="314325" y="285751"/>
              <a:ext cx="416910" cy="377825"/>
            </a:xfrm>
            <a:prstGeom prst="rect">
              <a:avLst/>
            </a:prstGeom>
            <a:solidFill>
              <a:srgbClr val="C0C4C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1</a:t>
              </a:r>
              <a:endPara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3B81928D-2509-4A1A-B927-623244AC60FE}"/>
                </a:ext>
              </a:extLst>
            </p:cNvPr>
            <p:cNvSpPr/>
            <p:nvPr/>
          </p:nvSpPr>
          <p:spPr>
            <a:xfrm>
              <a:off x="314325" y="663576"/>
              <a:ext cx="11563350" cy="590867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966E656B-42E2-40C9-90F4-8A24F07CFE3D}"/>
                </a:ext>
              </a:extLst>
            </p:cNvPr>
            <p:cNvSpPr/>
            <p:nvPr/>
          </p:nvSpPr>
          <p:spPr>
            <a:xfrm>
              <a:off x="11658379" y="663576"/>
              <a:ext cx="219296" cy="5908674"/>
            </a:xfrm>
            <a:prstGeom prst="rect">
              <a:avLst/>
            </a:prstGeom>
            <a:solidFill>
              <a:srgbClr val="D7D2CE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16E9D4E2-A3E7-4F43-92BA-DDACACE5856B}"/>
                </a:ext>
              </a:extLst>
            </p:cNvPr>
            <p:cNvSpPr/>
            <p:nvPr/>
          </p:nvSpPr>
          <p:spPr>
            <a:xfrm>
              <a:off x="11658379" y="663576"/>
              <a:ext cx="219296" cy="1133476"/>
            </a:xfrm>
            <a:prstGeom prst="rect">
              <a:avLst/>
            </a:prstGeom>
            <a:solidFill>
              <a:srgbClr val="C0C4C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E302BB2C-1196-475D-88A3-40244734986E}"/>
                </a:ext>
              </a:extLst>
            </p:cNvPr>
            <p:cNvCxnSpPr/>
            <p:nvPr/>
          </p:nvCxnSpPr>
          <p:spPr>
            <a:xfrm>
              <a:off x="1084803" y="436056"/>
              <a:ext cx="3600000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0598EBDB-3966-476E-B760-0E9C55AFD2F3}"/>
                </a:ext>
              </a:extLst>
            </p:cNvPr>
            <p:cNvCxnSpPr/>
            <p:nvPr/>
          </p:nvCxnSpPr>
          <p:spPr>
            <a:xfrm>
              <a:off x="1084803" y="530036"/>
              <a:ext cx="3600000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121A6089-9E54-402E-8403-F7D9AB25F5E7}"/>
                </a:ext>
              </a:extLst>
            </p:cNvPr>
            <p:cNvCxnSpPr/>
            <p:nvPr/>
          </p:nvCxnSpPr>
          <p:spPr>
            <a:xfrm>
              <a:off x="7777703" y="436056"/>
              <a:ext cx="3600000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BA961902-10A5-4359-A7A8-00D91F62461B}"/>
                </a:ext>
              </a:extLst>
            </p:cNvPr>
            <p:cNvCxnSpPr/>
            <p:nvPr/>
          </p:nvCxnSpPr>
          <p:spPr>
            <a:xfrm>
              <a:off x="7777703" y="530036"/>
              <a:ext cx="3600000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87D3E26E-7FB4-4A91-B8D9-53431B578C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4325" y="663575"/>
            <a:ext cx="11344054" cy="5908673"/>
          </a:xfrm>
          <a:prstGeom prst="rect">
            <a:avLst/>
          </a:prstGeom>
        </p:spPr>
      </p:pic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556A1499-6E64-4FDA-9806-965255D384A5}"/>
              </a:ext>
            </a:extLst>
          </p:cNvPr>
          <p:cNvSpPr/>
          <p:nvPr/>
        </p:nvSpPr>
        <p:spPr>
          <a:xfrm>
            <a:off x="3688601" y="1924321"/>
            <a:ext cx="4664149" cy="287969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AA9BEBED-80B9-4EB3-8D2C-6DFC42BF5547}"/>
              </a:ext>
            </a:extLst>
          </p:cNvPr>
          <p:cNvSpPr/>
          <p:nvPr/>
        </p:nvSpPr>
        <p:spPr>
          <a:xfrm>
            <a:off x="8986435" y="1924322"/>
            <a:ext cx="539702" cy="53970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1E43B51-5803-45AD-9696-C9EEAC9D41A4}"/>
              </a:ext>
            </a:extLst>
          </p:cNvPr>
          <p:cNvSpPr txBox="1"/>
          <p:nvPr/>
        </p:nvSpPr>
        <p:spPr>
          <a:xfrm>
            <a:off x="8352750" y="2719244"/>
            <a:ext cx="3179609" cy="584775"/>
          </a:xfrm>
          <a:prstGeom prst="rect">
            <a:avLst/>
          </a:prstGeom>
          <a:noFill/>
          <a:ln w="12700" cap="rnd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아이디정보 </a:t>
            </a:r>
            <a:r>
              <a:rPr lang="en-US" altLang="ko-KR" sz="1600" dirty="0"/>
              <a:t>DB</a:t>
            </a:r>
            <a:r>
              <a:rPr lang="ko-KR" altLang="en-US" sz="1600" dirty="0"/>
              <a:t>에 있는 경우 사용불가 </a:t>
            </a:r>
            <a:r>
              <a:rPr lang="ko-KR" altLang="en-US" sz="1600" dirty="0" err="1"/>
              <a:t>경고창</a:t>
            </a:r>
            <a:r>
              <a:rPr lang="ko-KR" altLang="en-US" sz="1600" dirty="0"/>
              <a:t> 출력</a:t>
            </a:r>
          </a:p>
        </p:txBody>
      </p: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157276DF-31EE-4936-BFA0-1F44AA73F9D5}"/>
              </a:ext>
            </a:extLst>
          </p:cNvPr>
          <p:cNvCxnSpPr>
            <a:cxnSpLocks/>
            <a:stCxn id="15" idx="4"/>
            <a:endCxn id="16" idx="0"/>
          </p:cNvCxnSpPr>
          <p:nvPr/>
        </p:nvCxnSpPr>
        <p:spPr>
          <a:xfrm rot="16200000" flipH="1">
            <a:off x="9471810" y="2248499"/>
            <a:ext cx="255220" cy="686269"/>
          </a:xfrm>
          <a:prstGeom prst="bentConnector3">
            <a:avLst>
              <a:gd name="adj1" fmla="val 50000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154F026-469E-44F8-9296-F16A3DA585A1}"/>
              </a:ext>
            </a:extLst>
          </p:cNvPr>
          <p:cNvSpPr txBox="1"/>
          <p:nvPr/>
        </p:nvSpPr>
        <p:spPr>
          <a:xfrm>
            <a:off x="2345863" y="5150228"/>
            <a:ext cx="2175338" cy="584775"/>
          </a:xfrm>
          <a:prstGeom prst="rect">
            <a:avLst/>
          </a:prstGeom>
          <a:noFill/>
          <a:ln w="12700" cap="rnd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필수정보 공란일 경우 입력 알림 출력</a:t>
            </a:r>
          </a:p>
        </p:txBody>
      </p: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8F805084-F683-4714-BAAC-6016CCA0AE63}"/>
              </a:ext>
            </a:extLst>
          </p:cNvPr>
          <p:cNvCxnSpPr>
            <a:cxnSpLocks/>
            <a:stCxn id="14" idx="1"/>
            <a:endCxn id="23" idx="0"/>
          </p:cNvCxnSpPr>
          <p:nvPr/>
        </p:nvCxnSpPr>
        <p:spPr>
          <a:xfrm rot="10800000" flipV="1">
            <a:off x="3433533" y="3364166"/>
            <a:ext cx="255069" cy="1786061"/>
          </a:xfrm>
          <a:prstGeom prst="bentConnector2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3722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>
            <a:extLst>
              <a:ext uri="{FF2B5EF4-FFF2-40B4-BE49-F238E27FC236}">
                <a16:creationId xmlns:a16="http://schemas.microsoft.com/office/drawing/2014/main" id="{21C2EC46-93FD-4C6F-8B98-52F70969A1FC}"/>
              </a:ext>
            </a:extLst>
          </p:cNvPr>
          <p:cNvGrpSpPr/>
          <p:nvPr/>
        </p:nvGrpSpPr>
        <p:grpSpPr>
          <a:xfrm>
            <a:off x="314325" y="285751"/>
            <a:ext cx="11563350" cy="6286499"/>
            <a:chOff x="314325" y="285751"/>
            <a:chExt cx="11563350" cy="6286499"/>
          </a:xfrm>
          <a:effectLst>
            <a:outerShdw dist="889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8EF508F8-737E-4B03-A32A-6C5D9DA5FC6D}"/>
                </a:ext>
              </a:extLst>
            </p:cNvPr>
            <p:cNvSpPr/>
            <p:nvPr/>
          </p:nvSpPr>
          <p:spPr>
            <a:xfrm>
              <a:off x="314325" y="285751"/>
              <a:ext cx="11563350" cy="377825"/>
            </a:xfrm>
            <a:prstGeom prst="rect">
              <a:avLst/>
            </a:prstGeom>
            <a:solidFill>
              <a:srgbClr val="DDDDD8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lnSpc>
                  <a:spcPct val="150000"/>
                </a:lnSpc>
                <a:defRPr/>
              </a:pPr>
              <a:r>
                <a:rPr lang="en-US" altLang="ko-KR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PPT PRESENTATION</a:t>
              </a: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2288DC00-FD6C-44D2-AB87-C95B30740869}"/>
                </a:ext>
              </a:extLst>
            </p:cNvPr>
            <p:cNvSpPr/>
            <p:nvPr/>
          </p:nvSpPr>
          <p:spPr>
            <a:xfrm>
              <a:off x="314325" y="285751"/>
              <a:ext cx="416910" cy="377825"/>
            </a:xfrm>
            <a:prstGeom prst="rect">
              <a:avLst/>
            </a:prstGeom>
            <a:solidFill>
              <a:srgbClr val="C0C4C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1</a:t>
              </a:r>
              <a:endPara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3B81928D-2509-4A1A-B927-623244AC60FE}"/>
                </a:ext>
              </a:extLst>
            </p:cNvPr>
            <p:cNvSpPr/>
            <p:nvPr/>
          </p:nvSpPr>
          <p:spPr>
            <a:xfrm>
              <a:off x="314325" y="663576"/>
              <a:ext cx="11563350" cy="590867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966E656B-42E2-40C9-90F4-8A24F07CFE3D}"/>
                </a:ext>
              </a:extLst>
            </p:cNvPr>
            <p:cNvSpPr/>
            <p:nvPr/>
          </p:nvSpPr>
          <p:spPr>
            <a:xfrm>
              <a:off x="11658379" y="663576"/>
              <a:ext cx="219296" cy="5908674"/>
            </a:xfrm>
            <a:prstGeom prst="rect">
              <a:avLst/>
            </a:prstGeom>
            <a:solidFill>
              <a:srgbClr val="D7D2CE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16E9D4E2-A3E7-4F43-92BA-DDACACE5856B}"/>
                </a:ext>
              </a:extLst>
            </p:cNvPr>
            <p:cNvSpPr/>
            <p:nvPr/>
          </p:nvSpPr>
          <p:spPr>
            <a:xfrm>
              <a:off x="11658379" y="663576"/>
              <a:ext cx="219296" cy="1133476"/>
            </a:xfrm>
            <a:prstGeom prst="rect">
              <a:avLst/>
            </a:prstGeom>
            <a:solidFill>
              <a:srgbClr val="C0C4C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E302BB2C-1196-475D-88A3-40244734986E}"/>
                </a:ext>
              </a:extLst>
            </p:cNvPr>
            <p:cNvCxnSpPr/>
            <p:nvPr/>
          </p:nvCxnSpPr>
          <p:spPr>
            <a:xfrm>
              <a:off x="1084803" y="436056"/>
              <a:ext cx="3600000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0598EBDB-3966-476E-B760-0E9C55AFD2F3}"/>
                </a:ext>
              </a:extLst>
            </p:cNvPr>
            <p:cNvCxnSpPr/>
            <p:nvPr/>
          </p:nvCxnSpPr>
          <p:spPr>
            <a:xfrm>
              <a:off x="1084803" y="530036"/>
              <a:ext cx="3600000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121A6089-9E54-402E-8403-F7D9AB25F5E7}"/>
                </a:ext>
              </a:extLst>
            </p:cNvPr>
            <p:cNvCxnSpPr/>
            <p:nvPr/>
          </p:nvCxnSpPr>
          <p:spPr>
            <a:xfrm>
              <a:off x="7777703" y="436056"/>
              <a:ext cx="3600000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BA961902-10A5-4359-A7A8-00D91F62461B}"/>
                </a:ext>
              </a:extLst>
            </p:cNvPr>
            <p:cNvCxnSpPr/>
            <p:nvPr/>
          </p:nvCxnSpPr>
          <p:spPr>
            <a:xfrm>
              <a:off x="7777703" y="530036"/>
              <a:ext cx="3600000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87D3E26E-7FB4-4A91-B8D9-53431B578C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4325" y="663575"/>
            <a:ext cx="11344054" cy="5908674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158278FB-7B16-42AC-BD1B-05533E0891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4325" y="663574"/>
            <a:ext cx="11344054" cy="5908674"/>
          </a:xfrm>
          <a:prstGeom prst="rect">
            <a:avLst/>
          </a:prstGeom>
        </p:spPr>
      </p:pic>
      <p:sp>
        <p:nvSpPr>
          <p:cNvPr id="14" name="타원 13">
            <a:extLst>
              <a:ext uri="{FF2B5EF4-FFF2-40B4-BE49-F238E27FC236}">
                <a16:creationId xmlns:a16="http://schemas.microsoft.com/office/drawing/2014/main" id="{F01ED886-7243-4C27-A541-F5263F8D0E2F}"/>
              </a:ext>
            </a:extLst>
          </p:cNvPr>
          <p:cNvSpPr/>
          <p:nvPr/>
        </p:nvSpPr>
        <p:spPr>
          <a:xfrm>
            <a:off x="9838585" y="4613527"/>
            <a:ext cx="1679456" cy="91782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B25FB94A-8535-4BB6-A6CE-C15FBD1123C5}"/>
              </a:ext>
            </a:extLst>
          </p:cNvPr>
          <p:cNvSpPr/>
          <p:nvPr/>
        </p:nvSpPr>
        <p:spPr>
          <a:xfrm>
            <a:off x="9742925" y="1393573"/>
            <a:ext cx="861575" cy="36378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22A4C29-0D32-4F4A-B97C-EEE9BB36F172}"/>
              </a:ext>
            </a:extLst>
          </p:cNvPr>
          <p:cNvSpPr txBox="1"/>
          <p:nvPr/>
        </p:nvSpPr>
        <p:spPr>
          <a:xfrm>
            <a:off x="5461000" y="3196213"/>
            <a:ext cx="2738790" cy="338554"/>
          </a:xfrm>
          <a:prstGeom prst="rect">
            <a:avLst/>
          </a:prstGeom>
          <a:noFill/>
          <a:ln w="12700" cap="rnd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600"/>
              <a:t>클릭 시 해당일 리스트 출력</a:t>
            </a:r>
            <a:endParaRPr lang="ko-KR" altLang="en-US" sz="1600" dirty="0"/>
          </a:p>
        </p:txBody>
      </p: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CAACD09D-D2AF-4D29-9BB5-E023DCA665E2}"/>
              </a:ext>
            </a:extLst>
          </p:cNvPr>
          <p:cNvCxnSpPr>
            <a:cxnSpLocks/>
            <a:stCxn id="16" idx="2"/>
            <a:endCxn id="14" idx="2"/>
          </p:cNvCxnSpPr>
          <p:nvPr/>
        </p:nvCxnSpPr>
        <p:spPr>
          <a:xfrm rot="16200000" flipH="1">
            <a:off x="7565653" y="2799509"/>
            <a:ext cx="1537674" cy="3008190"/>
          </a:xfrm>
          <a:prstGeom prst="bentConnector2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526DAFA-C086-4500-B0B9-E22786A86F4E}"/>
              </a:ext>
            </a:extLst>
          </p:cNvPr>
          <p:cNvSpPr txBox="1"/>
          <p:nvPr/>
        </p:nvSpPr>
        <p:spPr>
          <a:xfrm>
            <a:off x="8255000" y="1965901"/>
            <a:ext cx="3122703" cy="584775"/>
          </a:xfrm>
          <a:prstGeom prst="rect">
            <a:avLst/>
          </a:prstGeom>
          <a:noFill/>
          <a:ln w="12700" cap="rnd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입실정보 없는 경우 버튼 출력 </a:t>
            </a:r>
            <a:r>
              <a:rPr lang="en-US" altLang="ko-KR" sz="1600" dirty="0"/>
              <a:t>X</a:t>
            </a:r>
            <a:br>
              <a:rPr lang="en-US" altLang="ko-KR" sz="1600" dirty="0"/>
            </a:br>
            <a:r>
              <a:rPr lang="en-US" altLang="ko-KR" sz="1600" dirty="0"/>
              <a:t> </a:t>
            </a:r>
            <a:r>
              <a:rPr lang="ko-KR" altLang="en-US" sz="1600" dirty="0"/>
              <a:t>→ 오류 방지</a:t>
            </a:r>
          </a:p>
        </p:txBody>
      </p:sp>
    </p:spTree>
    <p:extLst>
      <p:ext uri="{BB962C8B-B14F-4D97-AF65-F5344CB8AC3E}">
        <p14:creationId xmlns:p14="http://schemas.microsoft.com/office/powerpoint/2010/main" val="1456687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>
            <a:extLst>
              <a:ext uri="{FF2B5EF4-FFF2-40B4-BE49-F238E27FC236}">
                <a16:creationId xmlns:a16="http://schemas.microsoft.com/office/drawing/2014/main" id="{21C2EC46-93FD-4C6F-8B98-52F70969A1FC}"/>
              </a:ext>
            </a:extLst>
          </p:cNvPr>
          <p:cNvGrpSpPr/>
          <p:nvPr/>
        </p:nvGrpSpPr>
        <p:grpSpPr>
          <a:xfrm>
            <a:off x="314325" y="285751"/>
            <a:ext cx="11563350" cy="6286499"/>
            <a:chOff x="314325" y="285751"/>
            <a:chExt cx="11563350" cy="6286499"/>
          </a:xfrm>
          <a:effectLst>
            <a:outerShdw dist="889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8EF508F8-737E-4B03-A32A-6C5D9DA5FC6D}"/>
                </a:ext>
              </a:extLst>
            </p:cNvPr>
            <p:cNvSpPr/>
            <p:nvPr/>
          </p:nvSpPr>
          <p:spPr>
            <a:xfrm>
              <a:off x="314325" y="285751"/>
              <a:ext cx="11563350" cy="377825"/>
            </a:xfrm>
            <a:prstGeom prst="rect">
              <a:avLst/>
            </a:prstGeom>
            <a:solidFill>
              <a:srgbClr val="DDDDD8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lnSpc>
                  <a:spcPct val="150000"/>
                </a:lnSpc>
                <a:defRPr/>
              </a:pPr>
              <a:r>
                <a:rPr lang="en-US" altLang="ko-KR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PPT PRESENTATION</a:t>
              </a: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2288DC00-FD6C-44D2-AB87-C95B30740869}"/>
                </a:ext>
              </a:extLst>
            </p:cNvPr>
            <p:cNvSpPr/>
            <p:nvPr/>
          </p:nvSpPr>
          <p:spPr>
            <a:xfrm>
              <a:off x="314325" y="285751"/>
              <a:ext cx="416910" cy="377825"/>
            </a:xfrm>
            <a:prstGeom prst="rect">
              <a:avLst/>
            </a:prstGeom>
            <a:solidFill>
              <a:srgbClr val="C0C4C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1</a:t>
              </a:r>
              <a:endPara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3B81928D-2509-4A1A-B927-623244AC60FE}"/>
                </a:ext>
              </a:extLst>
            </p:cNvPr>
            <p:cNvSpPr/>
            <p:nvPr/>
          </p:nvSpPr>
          <p:spPr>
            <a:xfrm>
              <a:off x="314325" y="663576"/>
              <a:ext cx="11563350" cy="590867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966E656B-42E2-40C9-90F4-8A24F07CFE3D}"/>
                </a:ext>
              </a:extLst>
            </p:cNvPr>
            <p:cNvSpPr/>
            <p:nvPr/>
          </p:nvSpPr>
          <p:spPr>
            <a:xfrm>
              <a:off x="11658379" y="663576"/>
              <a:ext cx="219296" cy="5908674"/>
            </a:xfrm>
            <a:prstGeom prst="rect">
              <a:avLst/>
            </a:prstGeom>
            <a:solidFill>
              <a:srgbClr val="D7D2CE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16E9D4E2-A3E7-4F43-92BA-DDACACE5856B}"/>
                </a:ext>
              </a:extLst>
            </p:cNvPr>
            <p:cNvSpPr/>
            <p:nvPr/>
          </p:nvSpPr>
          <p:spPr>
            <a:xfrm>
              <a:off x="11658379" y="663576"/>
              <a:ext cx="219296" cy="1133476"/>
            </a:xfrm>
            <a:prstGeom prst="rect">
              <a:avLst/>
            </a:prstGeom>
            <a:solidFill>
              <a:srgbClr val="C0C4C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E302BB2C-1196-475D-88A3-40244734986E}"/>
                </a:ext>
              </a:extLst>
            </p:cNvPr>
            <p:cNvCxnSpPr/>
            <p:nvPr/>
          </p:nvCxnSpPr>
          <p:spPr>
            <a:xfrm>
              <a:off x="1084803" y="436056"/>
              <a:ext cx="3600000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0598EBDB-3966-476E-B760-0E9C55AFD2F3}"/>
                </a:ext>
              </a:extLst>
            </p:cNvPr>
            <p:cNvCxnSpPr/>
            <p:nvPr/>
          </p:nvCxnSpPr>
          <p:spPr>
            <a:xfrm>
              <a:off x="1084803" y="530036"/>
              <a:ext cx="3600000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121A6089-9E54-402E-8403-F7D9AB25F5E7}"/>
                </a:ext>
              </a:extLst>
            </p:cNvPr>
            <p:cNvCxnSpPr/>
            <p:nvPr/>
          </p:nvCxnSpPr>
          <p:spPr>
            <a:xfrm>
              <a:off x="7777703" y="436056"/>
              <a:ext cx="3600000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BA961902-10A5-4359-A7A8-00D91F62461B}"/>
                </a:ext>
              </a:extLst>
            </p:cNvPr>
            <p:cNvCxnSpPr/>
            <p:nvPr/>
          </p:nvCxnSpPr>
          <p:spPr>
            <a:xfrm>
              <a:off x="7777703" y="530036"/>
              <a:ext cx="3600000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87D3E26E-7FB4-4A91-B8D9-53431B578C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4326" y="663576"/>
            <a:ext cx="11344054" cy="5908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688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>
            <a:extLst>
              <a:ext uri="{FF2B5EF4-FFF2-40B4-BE49-F238E27FC236}">
                <a16:creationId xmlns:a16="http://schemas.microsoft.com/office/drawing/2014/main" id="{21C2EC46-93FD-4C6F-8B98-52F70969A1FC}"/>
              </a:ext>
            </a:extLst>
          </p:cNvPr>
          <p:cNvGrpSpPr/>
          <p:nvPr/>
        </p:nvGrpSpPr>
        <p:grpSpPr>
          <a:xfrm>
            <a:off x="314325" y="285751"/>
            <a:ext cx="11563350" cy="6286499"/>
            <a:chOff x="314325" y="285751"/>
            <a:chExt cx="11563350" cy="6286499"/>
          </a:xfrm>
          <a:effectLst>
            <a:outerShdw dist="889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8EF508F8-737E-4B03-A32A-6C5D9DA5FC6D}"/>
                </a:ext>
              </a:extLst>
            </p:cNvPr>
            <p:cNvSpPr/>
            <p:nvPr/>
          </p:nvSpPr>
          <p:spPr>
            <a:xfrm>
              <a:off x="314325" y="285751"/>
              <a:ext cx="11563350" cy="377825"/>
            </a:xfrm>
            <a:prstGeom prst="rect">
              <a:avLst/>
            </a:prstGeom>
            <a:solidFill>
              <a:srgbClr val="DDDDD8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lnSpc>
                  <a:spcPct val="150000"/>
                </a:lnSpc>
                <a:defRPr/>
              </a:pPr>
              <a:r>
                <a:rPr lang="en-US" altLang="ko-KR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PPT PRESENTATION</a:t>
              </a: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2288DC00-FD6C-44D2-AB87-C95B30740869}"/>
                </a:ext>
              </a:extLst>
            </p:cNvPr>
            <p:cNvSpPr/>
            <p:nvPr/>
          </p:nvSpPr>
          <p:spPr>
            <a:xfrm>
              <a:off x="314325" y="285751"/>
              <a:ext cx="416910" cy="377825"/>
            </a:xfrm>
            <a:prstGeom prst="rect">
              <a:avLst/>
            </a:prstGeom>
            <a:solidFill>
              <a:srgbClr val="C0C4C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1</a:t>
              </a:r>
              <a:endPara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3B81928D-2509-4A1A-B927-623244AC60FE}"/>
                </a:ext>
              </a:extLst>
            </p:cNvPr>
            <p:cNvSpPr/>
            <p:nvPr/>
          </p:nvSpPr>
          <p:spPr>
            <a:xfrm>
              <a:off x="314325" y="663576"/>
              <a:ext cx="11563350" cy="590867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966E656B-42E2-40C9-90F4-8A24F07CFE3D}"/>
                </a:ext>
              </a:extLst>
            </p:cNvPr>
            <p:cNvSpPr/>
            <p:nvPr/>
          </p:nvSpPr>
          <p:spPr>
            <a:xfrm>
              <a:off x="11658379" y="663576"/>
              <a:ext cx="219296" cy="5908674"/>
            </a:xfrm>
            <a:prstGeom prst="rect">
              <a:avLst/>
            </a:prstGeom>
            <a:solidFill>
              <a:srgbClr val="D7D2CE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16E9D4E2-A3E7-4F43-92BA-DDACACE5856B}"/>
                </a:ext>
              </a:extLst>
            </p:cNvPr>
            <p:cNvSpPr/>
            <p:nvPr/>
          </p:nvSpPr>
          <p:spPr>
            <a:xfrm>
              <a:off x="11658379" y="663576"/>
              <a:ext cx="219296" cy="1133476"/>
            </a:xfrm>
            <a:prstGeom prst="rect">
              <a:avLst/>
            </a:prstGeom>
            <a:solidFill>
              <a:srgbClr val="C0C4C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E302BB2C-1196-475D-88A3-40244734986E}"/>
                </a:ext>
              </a:extLst>
            </p:cNvPr>
            <p:cNvCxnSpPr/>
            <p:nvPr/>
          </p:nvCxnSpPr>
          <p:spPr>
            <a:xfrm>
              <a:off x="1084803" y="436056"/>
              <a:ext cx="3600000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0598EBDB-3966-476E-B760-0E9C55AFD2F3}"/>
                </a:ext>
              </a:extLst>
            </p:cNvPr>
            <p:cNvCxnSpPr/>
            <p:nvPr/>
          </p:nvCxnSpPr>
          <p:spPr>
            <a:xfrm>
              <a:off x="1084803" y="530036"/>
              <a:ext cx="3600000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121A6089-9E54-402E-8403-F7D9AB25F5E7}"/>
                </a:ext>
              </a:extLst>
            </p:cNvPr>
            <p:cNvCxnSpPr/>
            <p:nvPr/>
          </p:nvCxnSpPr>
          <p:spPr>
            <a:xfrm>
              <a:off x="7777703" y="436056"/>
              <a:ext cx="3600000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BA961902-10A5-4359-A7A8-00D91F62461B}"/>
                </a:ext>
              </a:extLst>
            </p:cNvPr>
            <p:cNvCxnSpPr/>
            <p:nvPr/>
          </p:nvCxnSpPr>
          <p:spPr>
            <a:xfrm>
              <a:off x="7777703" y="530036"/>
              <a:ext cx="3600000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87D3E26E-7FB4-4A91-B8D9-53431B578C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4326" y="663575"/>
            <a:ext cx="11344054" cy="5908673"/>
          </a:xfrm>
          <a:prstGeom prst="rect">
            <a:avLst/>
          </a:prstGeom>
        </p:spPr>
      </p:pic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7DC4129C-82E8-4B82-AD2C-9E095E72675D}"/>
              </a:ext>
            </a:extLst>
          </p:cNvPr>
          <p:cNvSpPr/>
          <p:nvPr/>
        </p:nvSpPr>
        <p:spPr>
          <a:xfrm>
            <a:off x="2501899" y="4165600"/>
            <a:ext cx="5275804" cy="40554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CE7FCC-FB03-4AE5-B29A-CF2A372E1DAC}"/>
              </a:ext>
            </a:extLst>
          </p:cNvPr>
          <p:cNvSpPr txBox="1"/>
          <p:nvPr/>
        </p:nvSpPr>
        <p:spPr>
          <a:xfrm>
            <a:off x="2048103" y="4740701"/>
            <a:ext cx="2856003" cy="830997"/>
          </a:xfrm>
          <a:prstGeom prst="rect">
            <a:avLst/>
          </a:prstGeom>
          <a:noFill/>
          <a:ln w="12700" cap="rnd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600"/>
            </a:lvl1pPr>
          </a:lstStyle>
          <a:p>
            <a:r>
              <a:rPr lang="ko-KR" altLang="en-US" dirty="0"/>
              <a:t>비밀번호 확인과 </a:t>
            </a:r>
            <a:r>
              <a:rPr lang="ko-KR" altLang="en-US"/>
              <a:t>기존 </a:t>
            </a:r>
            <a:r>
              <a:rPr lang="en-US" altLang="ko-KR" dirty="0"/>
              <a:t>DB</a:t>
            </a:r>
            <a:r>
              <a:rPr lang="ko-KR" altLang="en-US" dirty="0"/>
              <a:t>에 등록된 비밀번호가 </a:t>
            </a:r>
            <a:r>
              <a:rPr lang="ko-KR" altLang="en-US"/>
              <a:t>동일할 </a:t>
            </a:r>
            <a:br>
              <a:rPr lang="en-US" altLang="ko-KR" dirty="0"/>
            </a:br>
            <a:r>
              <a:rPr lang="ko-KR" altLang="en-US" dirty="0"/>
              <a:t>경우 데이터 수정 저장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A09BD59A-EE1D-405D-A3C0-510AC7ABEA98}"/>
              </a:ext>
            </a:extLst>
          </p:cNvPr>
          <p:cNvSpPr/>
          <p:nvPr/>
        </p:nvSpPr>
        <p:spPr>
          <a:xfrm>
            <a:off x="5123401" y="4750651"/>
            <a:ext cx="972600" cy="40554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8895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>
            <a:extLst>
              <a:ext uri="{FF2B5EF4-FFF2-40B4-BE49-F238E27FC236}">
                <a16:creationId xmlns:a16="http://schemas.microsoft.com/office/drawing/2014/main" id="{21C2EC46-93FD-4C6F-8B98-52F70969A1FC}"/>
              </a:ext>
            </a:extLst>
          </p:cNvPr>
          <p:cNvGrpSpPr/>
          <p:nvPr/>
        </p:nvGrpSpPr>
        <p:grpSpPr>
          <a:xfrm>
            <a:off x="314325" y="285751"/>
            <a:ext cx="11563350" cy="6286499"/>
            <a:chOff x="314325" y="285751"/>
            <a:chExt cx="11563350" cy="6286499"/>
          </a:xfrm>
          <a:effectLst>
            <a:outerShdw dist="889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8EF508F8-737E-4B03-A32A-6C5D9DA5FC6D}"/>
                </a:ext>
              </a:extLst>
            </p:cNvPr>
            <p:cNvSpPr/>
            <p:nvPr/>
          </p:nvSpPr>
          <p:spPr>
            <a:xfrm>
              <a:off x="314325" y="285751"/>
              <a:ext cx="11563350" cy="377825"/>
            </a:xfrm>
            <a:prstGeom prst="rect">
              <a:avLst/>
            </a:prstGeom>
            <a:solidFill>
              <a:srgbClr val="DDDDD8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lnSpc>
                  <a:spcPct val="150000"/>
                </a:lnSpc>
                <a:defRPr/>
              </a:pPr>
              <a:r>
                <a:rPr lang="en-US" altLang="ko-KR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PPT PRESENTATION</a:t>
              </a: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2288DC00-FD6C-44D2-AB87-C95B30740869}"/>
                </a:ext>
              </a:extLst>
            </p:cNvPr>
            <p:cNvSpPr/>
            <p:nvPr/>
          </p:nvSpPr>
          <p:spPr>
            <a:xfrm>
              <a:off x="314325" y="285751"/>
              <a:ext cx="416910" cy="377825"/>
            </a:xfrm>
            <a:prstGeom prst="rect">
              <a:avLst/>
            </a:prstGeom>
            <a:solidFill>
              <a:srgbClr val="C0C4C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1</a:t>
              </a:r>
              <a:endPara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3B81928D-2509-4A1A-B927-623244AC60FE}"/>
                </a:ext>
              </a:extLst>
            </p:cNvPr>
            <p:cNvSpPr/>
            <p:nvPr/>
          </p:nvSpPr>
          <p:spPr>
            <a:xfrm>
              <a:off x="314325" y="663576"/>
              <a:ext cx="11563350" cy="590867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966E656B-42E2-40C9-90F4-8A24F07CFE3D}"/>
                </a:ext>
              </a:extLst>
            </p:cNvPr>
            <p:cNvSpPr/>
            <p:nvPr/>
          </p:nvSpPr>
          <p:spPr>
            <a:xfrm>
              <a:off x="11658379" y="663576"/>
              <a:ext cx="219296" cy="5908674"/>
            </a:xfrm>
            <a:prstGeom prst="rect">
              <a:avLst/>
            </a:prstGeom>
            <a:solidFill>
              <a:srgbClr val="D7D2CE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16E9D4E2-A3E7-4F43-92BA-DDACACE5856B}"/>
                </a:ext>
              </a:extLst>
            </p:cNvPr>
            <p:cNvSpPr/>
            <p:nvPr/>
          </p:nvSpPr>
          <p:spPr>
            <a:xfrm>
              <a:off x="11658379" y="663576"/>
              <a:ext cx="219296" cy="1133476"/>
            </a:xfrm>
            <a:prstGeom prst="rect">
              <a:avLst/>
            </a:prstGeom>
            <a:solidFill>
              <a:srgbClr val="C0C4C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E302BB2C-1196-475D-88A3-40244734986E}"/>
                </a:ext>
              </a:extLst>
            </p:cNvPr>
            <p:cNvCxnSpPr/>
            <p:nvPr/>
          </p:nvCxnSpPr>
          <p:spPr>
            <a:xfrm>
              <a:off x="1084803" y="436056"/>
              <a:ext cx="3600000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0598EBDB-3966-476E-B760-0E9C55AFD2F3}"/>
                </a:ext>
              </a:extLst>
            </p:cNvPr>
            <p:cNvCxnSpPr/>
            <p:nvPr/>
          </p:nvCxnSpPr>
          <p:spPr>
            <a:xfrm>
              <a:off x="1084803" y="530036"/>
              <a:ext cx="3600000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121A6089-9E54-402E-8403-F7D9AB25F5E7}"/>
                </a:ext>
              </a:extLst>
            </p:cNvPr>
            <p:cNvCxnSpPr/>
            <p:nvPr/>
          </p:nvCxnSpPr>
          <p:spPr>
            <a:xfrm>
              <a:off x="7777703" y="436056"/>
              <a:ext cx="3600000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BA961902-10A5-4359-A7A8-00D91F62461B}"/>
                </a:ext>
              </a:extLst>
            </p:cNvPr>
            <p:cNvCxnSpPr/>
            <p:nvPr/>
          </p:nvCxnSpPr>
          <p:spPr>
            <a:xfrm>
              <a:off x="7777703" y="530036"/>
              <a:ext cx="3600000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87D3E26E-7FB4-4A91-B8D9-53431B578C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4326" y="663575"/>
            <a:ext cx="11344054" cy="5908673"/>
          </a:xfrm>
          <a:prstGeom prst="rect">
            <a:avLst/>
          </a:prstGeom>
        </p:spPr>
      </p:pic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7B6DE87E-CDE1-4598-B47E-5F373C4F9D56}"/>
              </a:ext>
            </a:extLst>
          </p:cNvPr>
          <p:cNvSpPr/>
          <p:nvPr/>
        </p:nvSpPr>
        <p:spPr>
          <a:xfrm>
            <a:off x="8432800" y="1320800"/>
            <a:ext cx="1371600" cy="12065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DF9009-757E-47DC-90FC-391A3073AF1D}"/>
              </a:ext>
            </a:extLst>
          </p:cNvPr>
          <p:cNvSpPr txBox="1"/>
          <p:nvPr/>
        </p:nvSpPr>
        <p:spPr>
          <a:xfrm>
            <a:off x="8724900" y="2679700"/>
            <a:ext cx="2527300" cy="738664"/>
          </a:xfrm>
          <a:prstGeom prst="rect">
            <a:avLst/>
          </a:prstGeom>
          <a:noFill/>
          <a:ln w="12700" cap="rnd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400"/>
            </a:lvl1pPr>
          </a:lstStyle>
          <a:p>
            <a:r>
              <a:rPr lang="ko-KR" altLang="en-US" dirty="0"/>
              <a:t>카테고리 </a:t>
            </a:r>
            <a:r>
              <a:rPr lang="ko-KR" altLang="en-US"/>
              <a:t>변수를 </a:t>
            </a:r>
            <a:br>
              <a:rPr lang="en-US" altLang="ko-KR" dirty="0"/>
            </a:br>
            <a:r>
              <a:rPr lang="ko-KR" altLang="en-US" err="1"/>
              <a:t>쿼리스트링으로</a:t>
            </a:r>
            <a:r>
              <a:rPr lang="ko-KR" altLang="en-US"/>
              <a:t> 받아서</a:t>
            </a:r>
            <a:br>
              <a:rPr lang="en-US" altLang="ko-KR" dirty="0"/>
            </a:br>
            <a:r>
              <a:rPr lang="ko-KR" altLang="en-US" dirty="0"/>
              <a:t>해당 카테고리 글만 정렬 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E19311FE-8D54-476B-BE8F-7D00E9F6F5C7}"/>
              </a:ext>
            </a:extLst>
          </p:cNvPr>
          <p:cNvSpPr/>
          <p:nvPr/>
        </p:nvSpPr>
        <p:spPr>
          <a:xfrm>
            <a:off x="2730500" y="4457700"/>
            <a:ext cx="5143500" cy="7239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93E29C3C-08EF-466E-9078-E8594A390170}"/>
              </a:ext>
            </a:extLst>
          </p:cNvPr>
          <p:cNvSpPr/>
          <p:nvPr/>
        </p:nvSpPr>
        <p:spPr>
          <a:xfrm>
            <a:off x="4994299" y="3643311"/>
            <a:ext cx="539702" cy="53970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45FA88D-F550-4E93-9886-30235728063A}"/>
              </a:ext>
            </a:extLst>
          </p:cNvPr>
          <p:cNvSpPr txBox="1"/>
          <p:nvPr/>
        </p:nvSpPr>
        <p:spPr>
          <a:xfrm>
            <a:off x="8415542" y="4978400"/>
            <a:ext cx="2527300" cy="738664"/>
          </a:xfrm>
          <a:prstGeom prst="rect">
            <a:avLst/>
          </a:prstGeom>
          <a:noFill/>
          <a:ln w="12700" cap="rnd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600"/>
            </a:lvl1pPr>
          </a:lstStyle>
          <a:p>
            <a:r>
              <a:rPr lang="ko-KR" altLang="en-US" sz="1400" dirty="0"/>
              <a:t>카테고리 </a:t>
            </a:r>
            <a:r>
              <a:rPr lang="ko-KR" altLang="en-US" sz="1400"/>
              <a:t>변수를 </a:t>
            </a:r>
            <a:br>
              <a:rPr lang="en-US" altLang="ko-KR" sz="1400"/>
            </a:br>
            <a:r>
              <a:rPr lang="ko-KR" altLang="en-US" sz="1400"/>
              <a:t>쿼리스트링으로 받아서</a:t>
            </a:r>
            <a:br>
              <a:rPr lang="en-US" altLang="ko-KR" sz="1400"/>
            </a:br>
            <a:r>
              <a:rPr lang="ko-KR" altLang="en-US" sz="1400"/>
              <a:t>해당 </a:t>
            </a:r>
            <a:r>
              <a:rPr lang="ko-KR" altLang="en-US" sz="1400" dirty="0"/>
              <a:t>카테고리 글만 정렬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56677C1-8FFD-4E7B-8FC5-4CF05EB50C97}"/>
              </a:ext>
            </a:extLst>
          </p:cNvPr>
          <p:cNvSpPr txBox="1"/>
          <p:nvPr/>
        </p:nvSpPr>
        <p:spPr>
          <a:xfrm>
            <a:off x="5816113" y="3745568"/>
            <a:ext cx="2599429" cy="523220"/>
          </a:xfrm>
          <a:prstGeom prst="rect">
            <a:avLst/>
          </a:prstGeom>
          <a:noFill/>
          <a:ln w="12700" cap="rnd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400"/>
            </a:lvl1pPr>
          </a:lstStyle>
          <a:p>
            <a:r>
              <a:rPr lang="ko-KR" altLang="en-US"/>
              <a:t>전체 </a:t>
            </a:r>
            <a:r>
              <a:rPr lang="en-US" altLang="ko-KR"/>
              <a:t>List </a:t>
            </a:r>
            <a:r>
              <a:rPr lang="ko-KR" altLang="en-US"/>
              <a:t>수</a:t>
            </a:r>
            <a:r>
              <a:rPr lang="en-US" altLang="ko-KR" dirty="0"/>
              <a:t>, </a:t>
            </a:r>
            <a:r>
              <a:rPr lang="ko-KR" altLang="en-US" dirty="0"/>
              <a:t>페이지당 글 수를 통해 페이지버튼 구현</a:t>
            </a:r>
          </a:p>
        </p:txBody>
      </p: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EA7B034E-BE94-433E-A437-46718978EE3B}"/>
              </a:ext>
            </a:extLst>
          </p:cNvPr>
          <p:cNvCxnSpPr>
            <a:cxnSpLocks/>
            <a:stCxn id="16" idx="6"/>
            <a:endCxn id="18" idx="1"/>
          </p:cNvCxnSpPr>
          <p:nvPr/>
        </p:nvCxnSpPr>
        <p:spPr>
          <a:xfrm>
            <a:off x="5534001" y="3913162"/>
            <a:ext cx="282112" cy="94016"/>
          </a:xfrm>
          <a:prstGeom prst="bentConnector3">
            <a:avLst>
              <a:gd name="adj1" fmla="val 50000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id="{9BA6C823-DE81-4F4A-AE56-268A420DF5BE}"/>
              </a:ext>
            </a:extLst>
          </p:cNvPr>
          <p:cNvCxnSpPr>
            <a:cxnSpLocks/>
            <a:stCxn id="15" idx="2"/>
            <a:endCxn id="17" idx="1"/>
          </p:cNvCxnSpPr>
          <p:nvPr/>
        </p:nvCxnSpPr>
        <p:spPr>
          <a:xfrm rot="16200000" flipH="1">
            <a:off x="6775830" y="3708020"/>
            <a:ext cx="166132" cy="3113292"/>
          </a:xfrm>
          <a:prstGeom prst="bentConnector2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8931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>
            <a:extLst>
              <a:ext uri="{FF2B5EF4-FFF2-40B4-BE49-F238E27FC236}">
                <a16:creationId xmlns:a16="http://schemas.microsoft.com/office/drawing/2014/main" id="{21C2EC46-93FD-4C6F-8B98-52F70969A1FC}"/>
              </a:ext>
            </a:extLst>
          </p:cNvPr>
          <p:cNvGrpSpPr/>
          <p:nvPr/>
        </p:nvGrpSpPr>
        <p:grpSpPr>
          <a:xfrm>
            <a:off x="314325" y="285751"/>
            <a:ext cx="11563350" cy="6286499"/>
            <a:chOff x="314325" y="285751"/>
            <a:chExt cx="11563350" cy="6286499"/>
          </a:xfrm>
          <a:effectLst>
            <a:outerShdw dist="889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8EF508F8-737E-4B03-A32A-6C5D9DA5FC6D}"/>
                </a:ext>
              </a:extLst>
            </p:cNvPr>
            <p:cNvSpPr/>
            <p:nvPr/>
          </p:nvSpPr>
          <p:spPr>
            <a:xfrm>
              <a:off x="314325" y="285751"/>
              <a:ext cx="11563350" cy="377825"/>
            </a:xfrm>
            <a:prstGeom prst="rect">
              <a:avLst/>
            </a:prstGeom>
            <a:solidFill>
              <a:srgbClr val="DDDDD8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lnSpc>
                  <a:spcPct val="150000"/>
                </a:lnSpc>
                <a:defRPr/>
              </a:pPr>
              <a:r>
                <a:rPr lang="en-US" altLang="ko-KR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PPT PRESENTATION</a:t>
              </a: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2288DC00-FD6C-44D2-AB87-C95B30740869}"/>
                </a:ext>
              </a:extLst>
            </p:cNvPr>
            <p:cNvSpPr/>
            <p:nvPr/>
          </p:nvSpPr>
          <p:spPr>
            <a:xfrm>
              <a:off x="314325" y="285751"/>
              <a:ext cx="416910" cy="377825"/>
            </a:xfrm>
            <a:prstGeom prst="rect">
              <a:avLst/>
            </a:prstGeom>
            <a:solidFill>
              <a:srgbClr val="C0C4C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1</a:t>
              </a:r>
              <a:endPara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3B81928D-2509-4A1A-B927-623244AC60FE}"/>
                </a:ext>
              </a:extLst>
            </p:cNvPr>
            <p:cNvSpPr/>
            <p:nvPr/>
          </p:nvSpPr>
          <p:spPr>
            <a:xfrm>
              <a:off x="314325" y="663576"/>
              <a:ext cx="11563350" cy="590867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966E656B-42E2-40C9-90F4-8A24F07CFE3D}"/>
                </a:ext>
              </a:extLst>
            </p:cNvPr>
            <p:cNvSpPr/>
            <p:nvPr/>
          </p:nvSpPr>
          <p:spPr>
            <a:xfrm>
              <a:off x="11658379" y="663576"/>
              <a:ext cx="219296" cy="5908674"/>
            </a:xfrm>
            <a:prstGeom prst="rect">
              <a:avLst/>
            </a:prstGeom>
            <a:solidFill>
              <a:srgbClr val="D7D2CE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16E9D4E2-A3E7-4F43-92BA-DDACACE5856B}"/>
                </a:ext>
              </a:extLst>
            </p:cNvPr>
            <p:cNvSpPr/>
            <p:nvPr/>
          </p:nvSpPr>
          <p:spPr>
            <a:xfrm>
              <a:off x="11658379" y="663576"/>
              <a:ext cx="219296" cy="1133476"/>
            </a:xfrm>
            <a:prstGeom prst="rect">
              <a:avLst/>
            </a:prstGeom>
            <a:solidFill>
              <a:srgbClr val="C0C4C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E302BB2C-1196-475D-88A3-40244734986E}"/>
                </a:ext>
              </a:extLst>
            </p:cNvPr>
            <p:cNvCxnSpPr/>
            <p:nvPr/>
          </p:nvCxnSpPr>
          <p:spPr>
            <a:xfrm>
              <a:off x="1084803" y="436056"/>
              <a:ext cx="3600000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0598EBDB-3966-476E-B760-0E9C55AFD2F3}"/>
                </a:ext>
              </a:extLst>
            </p:cNvPr>
            <p:cNvCxnSpPr/>
            <p:nvPr/>
          </p:nvCxnSpPr>
          <p:spPr>
            <a:xfrm>
              <a:off x="1084803" y="530036"/>
              <a:ext cx="3600000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121A6089-9E54-402E-8403-F7D9AB25F5E7}"/>
                </a:ext>
              </a:extLst>
            </p:cNvPr>
            <p:cNvCxnSpPr/>
            <p:nvPr/>
          </p:nvCxnSpPr>
          <p:spPr>
            <a:xfrm>
              <a:off x="7777703" y="436056"/>
              <a:ext cx="3600000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BA961902-10A5-4359-A7A8-00D91F62461B}"/>
                </a:ext>
              </a:extLst>
            </p:cNvPr>
            <p:cNvCxnSpPr/>
            <p:nvPr/>
          </p:nvCxnSpPr>
          <p:spPr>
            <a:xfrm>
              <a:off x="7777703" y="530036"/>
              <a:ext cx="3600000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87D3E26E-7FB4-4A91-B8D9-53431B578C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4325" y="663576"/>
            <a:ext cx="11344054" cy="5908672"/>
          </a:xfrm>
          <a:prstGeom prst="rect">
            <a:avLst/>
          </a:prstGeom>
        </p:spPr>
      </p:pic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B7411601-9E4C-42B0-8C08-B9032A9B63AE}"/>
              </a:ext>
            </a:extLst>
          </p:cNvPr>
          <p:cNvSpPr/>
          <p:nvPr/>
        </p:nvSpPr>
        <p:spPr>
          <a:xfrm>
            <a:off x="2260601" y="5065963"/>
            <a:ext cx="1638300" cy="51202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4F0B73CB-807B-4D1C-B275-1D4E9AE6477B}"/>
              </a:ext>
            </a:extLst>
          </p:cNvPr>
          <p:cNvSpPr/>
          <p:nvPr/>
        </p:nvSpPr>
        <p:spPr>
          <a:xfrm>
            <a:off x="7777703" y="4262108"/>
            <a:ext cx="539702" cy="53970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AE4F2EC-FD96-431A-B318-3862C46167CE}"/>
              </a:ext>
            </a:extLst>
          </p:cNvPr>
          <p:cNvSpPr txBox="1"/>
          <p:nvPr/>
        </p:nvSpPr>
        <p:spPr>
          <a:xfrm>
            <a:off x="6876634" y="-1168711"/>
            <a:ext cx="2527300" cy="738664"/>
          </a:xfrm>
          <a:prstGeom prst="rect">
            <a:avLst/>
          </a:prstGeom>
          <a:noFill/>
          <a:ln w="12700" cap="rnd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600"/>
            </a:lvl1pPr>
          </a:lstStyle>
          <a:p>
            <a:r>
              <a:rPr lang="ko-KR" altLang="en-US" sz="1400" dirty="0"/>
              <a:t>카테고리 </a:t>
            </a:r>
            <a:r>
              <a:rPr lang="ko-KR" altLang="en-US" sz="1400"/>
              <a:t>변수를 </a:t>
            </a:r>
            <a:br>
              <a:rPr lang="en-US" altLang="ko-KR" sz="1400"/>
            </a:br>
            <a:r>
              <a:rPr lang="ko-KR" altLang="en-US" sz="1400"/>
              <a:t>쿼리스트링으로 받아서</a:t>
            </a:r>
            <a:br>
              <a:rPr lang="en-US" altLang="ko-KR" sz="1400"/>
            </a:br>
            <a:r>
              <a:rPr lang="ko-KR" altLang="en-US" sz="1400"/>
              <a:t>해당 </a:t>
            </a:r>
            <a:r>
              <a:rPr lang="ko-KR" altLang="en-US" sz="1400" dirty="0"/>
              <a:t>카테고리 글만 정렬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6C1E589-AC44-4ACB-83B7-86680B14757C}"/>
              </a:ext>
            </a:extLst>
          </p:cNvPr>
          <p:cNvSpPr txBox="1"/>
          <p:nvPr/>
        </p:nvSpPr>
        <p:spPr>
          <a:xfrm>
            <a:off x="8596996" y="4542744"/>
            <a:ext cx="2921903" cy="523220"/>
          </a:xfrm>
          <a:prstGeom prst="rect">
            <a:avLst/>
          </a:prstGeom>
          <a:noFill/>
          <a:ln w="12700" cap="rnd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400"/>
            </a:lvl1pPr>
          </a:lstStyle>
          <a:p>
            <a:r>
              <a:rPr lang="en-US" altLang="ko-KR" dirty="0"/>
              <a:t>Ajax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/>
              <a:t>통해 댓글 정보</a:t>
            </a:r>
            <a:r>
              <a:rPr lang="en-US" altLang="ko-KR" dirty="0"/>
              <a:t> DB</a:t>
            </a:r>
            <a:r>
              <a:rPr lang="ko-KR" altLang="en-US" dirty="0"/>
              <a:t>에 전달</a:t>
            </a:r>
            <a:r>
              <a:rPr lang="en-US" altLang="ko-KR" dirty="0"/>
              <a:t>, </a:t>
            </a:r>
            <a:r>
              <a:rPr lang="ko-KR" altLang="en-US" dirty="0"/>
              <a:t>입력된 댓글 데이터 표시</a:t>
            </a:r>
          </a:p>
        </p:txBody>
      </p: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48BEE596-9C81-4676-8B5F-771A6951EA99}"/>
              </a:ext>
            </a:extLst>
          </p:cNvPr>
          <p:cNvCxnSpPr>
            <a:cxnSpLocks/>
            <a:stCxn id="14" idx="6"/>
            <a:endCxn id="16" idx="1"/>
          </p:cNvCxnSpPr>
          <p:nvPr/>
        </p:nvCxnSpPr>
        <p:spPr>
          <a:xfrm>
            <a:off x="8317405" y="4531959"/>
            <a:ext cx="279591" cy="272395"/>
          </a:xfrm>
          <a:prstGeom prst="bentConnector3">
            <a:avLst>
              <a:gd name="adj1" fmla="val 50000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B04391E-90A1-4705-9D32-9374A91CCAC4}"/>
              </a:ext>
            </a:extLst>
          </p:cNvPr>
          <p:cNvSpPr txBox="1"/>
          <p:nvPr/>
        </p:nvSpPr>
        <p:spPr>
          <a:xfrm>
            <a:off x="4191829" y="4489520"/>
            <a:ext cx="2921903" cy="523220"/>
          </a:xfrm>
          <a:prstGeom prst="rect">
            <a:avLst/>
          </a:prstGeom>
          <a:noFill/>
          <a:ln w="12700" cap="rnd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400"/>
            </a:lvl1pPr>
          </a:lstStyle>
          <a:p>
            <a:r>
              <a:rPr lang="en-US" altLang="ko-KR" dirty="0"/>
              <a:t>Ajax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/>
              <a:t>통해 댓글 정보</a:t>
            </a:r>
            <a:r>
              <a:rPr lang="en-US" altLang="ko-KR" dirty="0"/>
              <a:t> DB</a:t>
            </a:r>
            <a:r>
              <a:rPr lang="ko-KR" altLang="en-US" dirty="0"/>
              <a:t>에 전달</a:t>
            </a:r>
            <a:r>
              <a:rPr lang="en-US" altLang="ko-KR" dirty="0"/>
              <a:t>, </a:t>
            </a:r>
            <a:r>
              <a:rPr lang="ko-KR" altLang="en-US" dirty="0"/>
              <a:t>입력된 댓글 데이터 표시</a:t>
            </a:r>
          </a:p>
        </p:txBody>
      </p: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5D10C1DD-9CD8-446A-98D9-27D4A627CD23}"/>
              </a:ext>
            </a:extLst>
          </p:cNvPr>
          <p:cNvCxnSpPr>
            <a:cxnSpLocks/>
            <a:stCxn id="13" idx="3"/>
            <a:endCxn id="22" idx="1"/>
          </p:cNvCxnSpPr>
          <p:nvPr/>
        </p:nvCxnSpPr>
        <p:spPr>
          <a:xfrm flipV="1">
            <a:off x="3898901" y="4751130"/>
            <a:ext cx="292928" cy="570844"/>
          </a:xfrm>
          <a:prstGeom prst="bentConnector3">
            <a:avLst>
              <a:gd name="adj1" fmla="val 50000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C9FE5F4D-5CDF-5A4A-999D-DB82EBDD0A34}"/>
              </a:ext>
            </a:extLst>
          </p:cNvPr>
          <p:cNvSpPr/>
          <p:nvPr/>
        </p:nvSpPr>
        <p:spPr>
          <a:xfrm>
            <a:off x="4156363" y="5739897"/>
            <a:ext cx="787191" cy="326715"/>
          </a:xfrm>
          <a:prstGeom prst="roundRect">
            <a:avLst>
              <a:gd name="adj" fmla="val 27295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BF8DCD-54D0-4148-98C4-90267F1AE33A}"/>
              </a:ext>
            </a:extLst>
          </p:cNvPr>
          <p:cNvSpPr txBox="1"/>
          <p:nvPr/>
        </p:nvSpPr>
        <p:spPr>
          <a:xfrm>
            <a:off x="2800656" y="6114848"/>
            <a:ext cx="1970389" cy="307777"/>
          </a:xfrm>
          <a:prstGeom prst="rect">
            <a:avLst/>
          </a:prstGeom>
          <a:noFill/>
          <a:ln w="12700" cap="rnd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400"/>
            </a:lvl1pPr>
          </a:lstStyle>
          <a:p>
            <a:r>
              <a:rPr lang="ko-KR" altLang="en-US" dirty="0">
                <a:solidFill>
                  <a:schemeClr val="bg1"/>
                </a:solidFill>
              </a:rPr>
              <a:t>리스트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ko-KR" altLang="en-US" dirty="0">
                <a:solidFill>
                  <a:schemeClr val="bg1"/>
                </a:solidFill>
              </a:rPr>
              <a:t>페이지로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ko-KR" altLang="en-US" dirty="0">
                <a:solidFill>
                  <a:schemeClr val="bg1"/>
                </a:solidFill>
              </a:rPr>
              <a:t>이동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46E4A3C0-E56A-8D46-B8FE-CE8E5E0BC6A2}"/>
              </a:ext>
            </a:extLst>
          </p:cNvPr>
          <p:cNvSpPr/>
          <p:nvPr/>
        </p:nvSpPr>
        <p:spPr>
          <a:xfrm>
            <a:off x="4906157" y="5739897"/>
            <a:ext cx="1493248" cy="326715"/>
          </a:xfrm>
          <a:prstGeom prst="roundRect">
            <a:avLst>
              <a:gd name="adj" fmla="val 27295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01E10FD-5620-D04A-B0F3-4B03C471546C}"/>
              </a:ext>
            </a:extLst>
          </p:cNvPr>
          <p:cNvSpPr txBox="1"/>
          <p:nvPr/>
        </p:nvSpPr>
        <p:spPr>
          <a:xfrm>
            <a:off x="6538282" y="5282591"/>
            <a:ext cx="3156174" cy="743325"/>
          </a:xfrm>
          <a:prstGeom prst="rect">
            <a:avLst/>
          </a:prstGeom>
          <a:noFill/>
          <a:ln w="12700" cap="rnd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400"/>
            </a:lvl1pPr>
          </a:lstStyle>
          <a:p>
            <a:r>
              <a:rPr lang="ko-KR" altLang="en-US" dirty="0"/>
              <a:t>버튼</a:t>
            </a:r>
            <a:r>
              <a:rPr lang="en-US" altLang="ko-KR" dirty="0"/>
              <a:t> </a:t>
            </a:r>
            <a:r>
              <a:rPr lang="ko-KR" altLang="en-US" dirty="0"/>
              <a:t>클릭</a:t>
            </a:r>
            <a:r>
              <a:rPr lang="en-US" altLang="ko-KR" dirty="0"/>
              <a:t> </a:t>
            </a:r>
            <a:r>
              <a:rPr lang="ko-KR" altLang="en-US" dirty="0"/>
              <a:t>시</a:t>
            </a:r>
            <a:r>
              <a:rPr lang="en-US" altLang="ko-KR" dirty="0"/>
              <a:t>  board </a:t>
            </a:r>
            <a:r>
              <a:rPr lang="ko-KR" altLang="en-US" dirty="0"/>
              <a:t>테이블과</a:t>
            </a:r>
            <a:r>
              <a:rPr lang="en-US" altLang="ko-KR" dirty="0"/>
              <a:t> </a:t>
            </a:r>
            <a:r>
              <a:rPr lang="ko-KR" altLang="en-US" dirty="0"/>
              <a:t>비교</a:t>
            </a:r>
            <a:r>
              <a:rPr lang="en-US" altLang="ko-KR" dirty="0"/>
              <a:t>(code </a:t>
            </a:r>
            <a:r>
              <a:rPr lang="ko-KR" altLang="en-US" dirty="0"/>
              <a:t>기준</a:t>
            </a:r>
            <a:r>
              <a:rPr lang="en-US" altLang="ko-KR" dirty="0"/>
              <a:t>) </a:t>
            </a:r>
            <a:r>
              <a:rPr lang="ko-KR" altLang="en-US" dirty="0"/>
              <a:t>본인</a:t>
            </a:r>
            <a:r>
              <a:rPr lang="en-US" altLang="ko-KR" dirty="0"/>
              <a:t> </a:t>
            </a:r>
            <a:r>
              <a:rPr lang="ko-KR" altLang="en-US" dirty="0"/>
              <a:t>작성글일</a:t>
            </a:r>
            <a:r>
              <a:rPr lang="en-US" altLang="ko-KR" dirty="0"/>
              <a:t> </a:t>
            </a:r>
            <a:r>
              <a:rPr lang="ko-KR" altLang="en-US" dirty="0"/>
              <a:t>경우</a:t>
            </a:r>
            <a:r>
              <a:rPr lang="en-US" altLang="ko-KR" dirty="0"/>
              <a:t> </a:t>
            </a:r>
            <a:r>
              <a:rPr lang="ko-KR" altLang="en-US" dirty="0"/>
              <a:t>수정</a:t>
            </a:r>
            <a:r>
              <a:rPr lang="en-US" altLang="ko-KR" dirty="0"/>
              <a:t> </a:t>
            </a:r>
            <a:r>
              <a:rPr lang="ko-KR" altLang="en-US" dirty="0"/>
              <a:t>및</a:t>
            </a:r>
            <a:r>
              <a:rPr lang="en-US" altLang="ko-KR" dirty="0"/>
              <a:t> </a:t>
            </a:r>
            <a:r>
              <a:rPr lang="ko-KR" altLang="en-US" dirty="0"/>
              <a:t>삭제</a:t>
            </a:r>
            <a:r>
              <a:rPr lang="en-US" altLang="ko-KR" dirty="0"/>
              <a:t> </a:t>
            </a:r>
            <a:r>
              <a:rPr lang="ko-KR" altLang="en-US" dirty="0"/>
              <a:t>가능</a:t>
            </a:r>
            <a:r>
              <a:rPr lang="en-US" altLang="ko-KR" dirty="0"/>
              <a:t> </a:t>
            </a:r>
            <a:endParaRPr lang="ko-KR" altLang="en-US" dirty="0"/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3EC3FF57-DE4D-A942-A362-42BD1CB93010}"/>
              </a:ext>
            </a:extLst>
          </p:cNvPr>
          <p:cNvCxnSpPr>
            <a:cxnSpLocks/>
            <a:stCxn id="7" idx="0"/>
            <a:endCxn id="8" idx="1"/>
          </p:cNvCxnSpPr>
          <p:nvPr/>
        </p:nvCxnSpPr>
        <p:spPr>
          <a:xfrm rot="5400000" flipH="1" flipV="1">
            <a:off x="6052710" y="5254326"/>
            <a:ext cx="85643" cy="885501"/>
          </a:xfrm>
          <a:prstGeom prst="bentConnector2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5B040196-F825-D94E-9E59-5C9170C2DD98}"/>
              </a:ext>
            </a:extLst>
          </p:cNvPr>
          <p:cNvCxnSpPr>
            <a:cxnSpLocks/>
            <a:stCxn id="5" idx="1"/>
            <a:endCxn id="6" idx="0"/>
          </p:cNvCxnSpPr>
          <p:nvPr/>
        </p:nvCxnSpPr>
        <p:spPr>
          <a:xfrm rot="10800000" flipV="1">
            <a:off x="3785851" y="5903254"/>
            <a:ext cx="370512" cy="211593"/>
          </a:xfrm>
          <a:prstGeom prst="bentConnector2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5964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>
            <a:extLst>
              <a:ext uri="{FF2B5EF4-FFF2-40B4-BE49-F238E27FC236}">
                <a16:creationId xmlns:a16="http://schemas.microsoft.com/office/drawing/2014/main" id="{21C2EC46-93FD-4C6F-8B98-52F70969A1FC}"/>
              </a:ext>
            </a:extLst>
          </p:cNvPr>
          <p:cNvGrpSpPr/>
          <p:nvPr/>
        </p:nvGrpSpPr>
        <p:grpSpPr>
          <a:xfrm>
            <a:off x="314325" y="285751"/>
            <a:ext cx="11563350" cy="6286499"/>
            <a:chOff x="314325" y="285751"/>
            <a:chExt cx="11563350" cy="6286499"/>
          </a:xfrm>
          <a:effectLst>
            <a:outerShdw dist="889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8EF508F8-737E-4B03-A32A-6C5D9DA5FC6D}"/>
                </a:ext>
              </a:extLst>
            </p:cNvPr>
            <p:cNvSpPr/>
            <p:nvPr/>
          </p:nvSpPr>
          <p:spPr>
            <a:xfrm>
              <a:off x="314325" y="285751"/>
              <a:ext cx="11563350" cy="377825"/>
            </a:xfrm>
            <a:prstGeom prst="rect">
              <a:avLst/>
            </a:prstGeom>
            <a:solidFill>
              <a:srgbClr val="DDDDD8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lnSpc>
                  <a:spcPct val="150000"/>
                </a:lnSpc>
                <a:defRPr/>
              </a:pPr>
              <a:r>
                <a:rPr lang="en-US" altLang="ko-KR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PPT PRESENTATION</a:t>
              </a: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2288DC00-FD6C-44D2-AB87-C95B30740869}"/>
                </a:ext>
              </a:extLst>
            </p:cNvPr>
            <p:cNvSpPr/>
            <p:nvPr/>
          </p:nvSpPr>
          <p:spPr>
            <a:xfrm>
              <a:off x="314325" y="285751"/>
              <a:ext cx="416910" cy="377825"/>
            </a:xfrm>
            <a:prstGeom prst="rect">
              <a:avLst/>
            </a:prstGeom>
            <a:solidFill>
              <a:srgbClr val="C0C4C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1</a:t>
              </a:r>
              <a:endPara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3B81928D-2509-4A1A-B927-623244AC60FE}"/>
                </a:ext>
              </a:extLst>
            </p:cNvPr>
            <p:cNvSpPr/>
            <p:nvPr/>
          </p:nvSpPr>
          <p:spPr>
            <a:xfrm>
              <a:off x="314325" y="663576"/>
              <a:ext cx="11563350" cy="590867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966E656B-42E2-40C9-90F4-8A24F07CFE3D}"/>
                </a:ext>
              </a:extLst>
            </p:cNvPr>
            <p:cNvSpPr/>
            <p:nvPr/>
          </p:nvSpPr>
          <p:spPr>
            <a:xfrm>
              <a:off x="11658379" y="663576"/>
              <a:ext cx="219296" cy="5908674"/>
            </a:xfrm>
            <a:prstGeom prst="rect">
              <a:avLst/>
            </a:prstGeom>
            <a:solidFill>
              <a:srgbClr val="D7D2CE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16E9D4E2-A3E7-4F43-92BA-DDACACE5856B}"/>
                </a:ext>
              </a:extLst>
            </p:cNvPr>
            <p:cNvSpPr/>
            <p:nvPr/>
          </p:nvSpPr>
          <p:spPr>
            <a:xfrm>
              <a:off x="11658379" y="663576"/>
              <a:ext cx="219296" cy="1133476"/>
            </a:xfrm>
            <a:prstGeom prst="rect">
              <a:avLst/>
            </a:prstGeom>
            <a:solidFill>
              <a:srgbClr val="C0C4C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E302BB2C-1196-475D-88A3-40244734986E}"/>
                </a:ext>
              </a:extLst>
            </p:cNvPr>
            <p:cNvCxnSpPr/>
            <p:nvPr/>
          </p:nvCxnSpPr>
          <p:spPr>
            <a:xfrm>
              <a:off x="1084803" y="436056"/>
              <a:ext cx="3600000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0598EBDB-3966-476E-B760-0E9C55AFD2F3}"/>
                </a:ext>
              </a:extLst>
            </p:cNvPr>
            <p:cNvCxnSpPr/>
            <p:nvPr/>
          </p:nvCxnSpPr>
          <p:spPr>
            <a:xfrm>
              <a:off x="1084803" y="530036"/>
              <a:ext cx="3600000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121A6089-9E54-402E-8403-F7D9AB25F5E7}"/>
                </a:ext>
              </a:extLst>
            </p:cNvPr>
            <p:cNvCxnSpPr/>
            <p:nvPr/>
          </p:nvCxnSpPr>
          <p:spPr>
            <a:xfrm>
              <a:off x="7777703" y="436056"/>
              <a:ext cx="3600000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BA961902-10A5-4359-A7A8-00D91F62461B}"/>
                </a:ext>
              </a:extLst>
            </p:cNvPr>
            <p:cNvCxnSpPr/>
            <p:nvPr/>
          </p:nvCxnSpPr>
          <p:spPr>
            <a:xfrm>
              <a:off x="7777703" y="530036"/>
              <a:ext cx="3600000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87D3E26E-7FB4-4A91-B8D9-53431B578C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4325" y="663576"/>
            <a:ext cx="11344054" cy="590867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B86BAF8-EC21-4744-AB80-8005F187A05F}"/>
              </a:ext>
            </a:extLst>
          </p:cNvPr>
          <p:cNvSpPr txBox="1"/>
          <p:nvPr/>
        </p:nvSpPr>
        <p:spPr>
          <a:xfrm>
            <a:off x="6545147" y="5282592"/>
            <a:ext cx="4273880" cy="738664"/>
          </a:xfrm>
          <a:prstGeom prst="rect">
            <a:avLst/>
          </a:prstGeom>
          <a:noFill/>
          <a:ln w="12700" cap="rnd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400"/>
            </a:lvl1pPr>
          </a:lstStyle>
          <a:p>
            <a:r>
              <a:rPr lang="ko-KR" altLang="en-US" dirty="0"/>
              <a:t>취소</a:t>
            </a:r>
            <a:r>
              <a:rPr lang="en-US" altLang="ko-KR" dirty="0"/>
              <a:t> : </a:t>
            </a:r>
            <a:r>
              <a:rPr lang="ko-KR" altLang="en-US" dirty="0"/>
              <a:t>뒤로가기</a:t>
            </a:r>
            <a:r>
              <a:rPr lang="en-US" altLang="ko-KR" dirty="0"/>
              <a:t> </a:t>
            </a:r>
            <a:r>
              <a:rPr lang="ko-KR" altLang="en-US" dirty="0"/>
              <a:t>처리</a:t>
            </a:r>
            <a:endParaRPr lang="en-US" altLang="ko-KR" dirty="0"/>
          </a:p>
          <a:p>
            <a:r>
              <a:rPr lang="ko-KR" altLang="en-US" dirty="0"/>
              <a:t>글쓰기</a:t>
            </a:r>
            <a:r>
              <a:rPr lang="en-US" altLang="ko-KR" dirty="0"/>
              <a:t> : </a:t>
            </a:r>
            <a:r>
              <a:rPr lang="ko-KR" altLang="en-US" dirty="0"/>
              <a:t>제목</a:t>
            </a:r>
            <a:r>
              <a:rPr lang="en-US" altLang="ko-KR" dirty="0"/>
              <a:t>, </a:t>
            </a:r>
            <a:r>
              <a:rPr lang="ko-KR" altLang="en-US" dirty="0"/>
              <a:t>내용</a:t>
            </a:r>
            <a:r>
              <a:rPr lang="en-US" altLang="ko-KR" dirty="0"/>
              <a:t> </a:t>
            </a:r>
            <a:r>
              <a:rPr lang="ko-KR" altLang="en-US" dirty="0"/>
              <a:t>비어있을</a:t>
            </a:r>
            <a:r>
              <a:rPr lang="en-US" altLang="ko-KR" dirty="0"/>
              <a:t> </a:t>
            </a:r>
            <a:r>
              <a:rPr lang="ko-KR" altLang="en-US" dirty="0"/>
              <a:t>경우</a:t>
            </a:r>
            <a:r>
              <a:rPr lang="en-US" altLang="ko-KR" dirty="0"/>
              <a:t> </a:t>
            </a:r>
            <a:r>
              <a:rPr lang="ko-KR" altLang="en-US" dirty="0"/>
              <a:t>알림창</a:t>
            </a:r>
            <a:r>
              <a:rPr lang="en-US" altLang="ko-KR" dirty="0"/>
              <a:t> </a:t>
            </a:r>
            <a:r>
              <a:rPr lang="ko-KR" altLang="en-US" dirty="0"/>
              <a:t>출력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            </a:t>
            </a:r>
            <a:r>
              <a:rPr lang="ko-KR" altLang="en-US" dirty="0"/>
              <a:t>내용</a:t>
            </a:r>
            <a:r>
              <a:rPr lang="en-US" altLang="ko-KR" dirty="0"/>
              <a:t> </a:t>
            </a:r>
            <a:r>
              <a:rPr lang="ko-KR" altLang="en-US" dirty="0"/>
              <a:t>들어있으면</a:t>
            </a:r>
            <a:r>
              <a:rPr lang="en-US" altLang="ko-KR" dirty="0"/>
              <a:t> DB </a:t>
            </a:r>
            <a:r>
              <a:rPr lang="ko-KR" altLang="en-US" dirty="0"/>
              <a:t>저장</a:t>
            </a:r>
          </a:p>
        </p:txBody>
      </p:sp>
      <p:cxnSp>
        <p:nvCxnSpPr>
          <p:cNvPr id="3" name="연결선: 꺾임 2">
            <a:extLst>
              <a:ext uri="{FF2B5EF4-FFF2-40B4-BE49-F238E27FC236}">
                <a16:creationId xmlns:a16="http://schemas.microsoft.com/office/drawing/2014/main" id="{35F56B73-13B7-214A-8C09-2AD9DCFAA896}"/>
              </a:ext>
            </a:extLst>
          </p:cNvPr>
          <p:cNvCxnSpPr>
            <a:cxnSpLocks/>
            <a:stCxn id="5" idx="0"/>
          </p:cNvCxnSpPr>
          <p:nvPr/>
        </p:nvCxnSpPr>
        <p:spPr>
          <a:xfrm rot="16200000" flipH="1">
            <a:off x="5886335" y="5002310"/>
            <a:ext cx="77714" cy="1226175"/>
          </a:xfrm>
          <a:prstGeom prst="bentConnector4">
            <a:avLst>
              <a:gd name="adj1" fmla="val -294155"/>
              <a:gd name="adj2" fmla="val 80445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CFEE5D60-AB09-C549-BFED-0CFE3A8B18C1}"/>
              </a:ext>
            </a:extLst>
          </p:cNvPr>
          <p:cNvSpPr/>
          <p:nvPr/>
        </p:nvSpPr>
        <p:spPr>
          <a:xfrm>
            <a:off x="4565481" y="5576540"/>
            <a:ext cx="1493248" cy="326715"/>
          </a:xfrm>
          <a:prstGeom prst="roundRect">
            <a:avLst>
              <a:gd name="adj" fmla="val 27295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0044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8100">
          <a:solidFill>
            <a:srgbClr val="FF0000"/>
          </a:solidFill>
        </a:ln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481</Words>
  <Application>Microsoft Office PowerPoint</Application>
  <PresentationFormat>와이드스크린</PresentationFormat>
  <Paragraphs>125</Paragraphs>
  <Slides>20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1" baseType="lpstr"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박 지형</cp:lastModifiedBy>
  <cp:revision>4</cp:revision>
  <dcterms:created xsi:type="dcterms:W3CDTF">2020-07-03T03:03:44Z</dcterms:created>
  <dcterms:modified xsi:type="dcterms:W3CDTF">2022-04-26T06:16:56Z</dcterms:modified>
</cp:coreProperties>
</file>