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6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1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17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13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08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65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76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1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7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79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5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0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1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2A5-205A-45ED-9192-A49192B94022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A3E74D-8E28-42D8-BFFD-4A30685231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9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Projet</a:t>
            </a:r>
            <a:r>
              <a:rPr lang="en-CA" dirty="0" smtClean="0"/>
              <a:t> de session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Par Philip D’Costa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31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 de </a:t>
            </a:r>
            <a:r>
              <a:rPr lang="en-CA" dirty="0" err="1" smtClean="0"/>
              <a:t>jeu</a:t>
            </a:r>
            <a:r>
              <a:rPr lang="en-CA" dirty="0" smtClean="0"/>
              <a:t>: RPG (Role Playing Game)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910008"/>
            <a:ext cx="8596668" cy="2056275"/>
          </a:xfrm>
        </p:spPr>
        <p:txBody>
          <a:bodyPr/>
          <a:lstStyle/>
          <a:p>
            <a:r>
              <a:rPr lang="en-CA" u="sng" dirty="0" err="1" smtClean="0"/>
              <a:t>Quelques</a:t>
            </a:r>
            <a:r>
              <a:rPr lang="en-CA" u="sng" dirty="0" smtClean="0"/>
              <a:t> </a:t>
            </a:r>
            <a:r>
              <a:rPr lang="en-CA" u="sng" dirty="0" err="1" smtClean="0"/>
              <a:t>charactéristiques</a:t>
            </a:r>
            <a:r>
              <a:rPr lang="en-CA" u="sng" dirty="0" smtClean="0"/>
              <a:t>:</a:t>
            </a:r>
          </a:p>
          <a:p>
            <a:pPr lvl="1"/>
            <a:r>
              <a:rPr lang="fr-CA" dirty="0" smtClean="0"/>
              <a:t>Une quête principale avec plusieurs quêtes secondaires</a:t>
            </a:r>
          </a:p>
          <a:p>
            <a:pPr lvl="1"/>
            <a:r>
              <a:rPr lang="fr-CA" dirty="0" smtClean="0"/>
              <a:t>Statistiques (points de vie, magie, intelligence, charisme, etc.)</a:t>
            </a:r>
          </a:p>
          <a:p>
            <a:pPr lvl="1"/>
            <a:r>
              <a:rPr lang="fr-CA" dirty="0" smtClean="0"/>
              <a:t>Immersion du joueur (musique, aventure, </a:t>
            </a:r>
            <a:r>
              <a:rPr lang="en-CA" dirty="0" err="1" smtClean="0"/>
              <a:t>éléments</a:t>
            </a:r>
            <a:r>
              <a:rPr lang="en-CA" dirty="0" smtClean="0"/>
              <a:t> </a:t>
            </a:r>
            <a:r>
              <a:rPr lang="en-CA" dirty="0" err="1" smtClean="0"/>
              <a:t>visuels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Sens de progression via nouveaux équipements, zones, ennemis, etc.</a:t>
            </a:r>
          </a:p>
          <a:p>
            <a:pPr lvl="1"/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7334" y="3715703"/>
            <a:ext cx="8596667" cy="2474083"/>
          </a:xfrm>
        </p:spPr>
        <p:txBody>
          <a:bodyPr/>
          <a:lstStyle/>
          <a:p>
            <a:r>
              <a:rPr lang="fr-CA" u="sng" dirty="0" smtClean="0"/>
              <a:t>Jeux existants similaires:</a:t>
            </a:r>
            <a:endParaRPr lang="fr-CA" dirty="0" smtClean="0"/>
          </a:p>
          <a:p>
            <a:endParaRPr lang="en-CA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1090245" y="4216864"/>
            <a:ext cx="3024553" cy="2475295"/>
            <a:chOff x="1090245" y="4216864"/>
            <a:chExt cx="3024553" cy="24752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45" y="4216864"/>
              <a:ext cx="3024553" cy="21059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30971" y="6322827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Final Fantasy 7</a:t>
              </a:r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48600" y="4216864"/>
            <a:ext cx="2438400" cy="2474083"/>
            <a:chOff x="4948600" y="4216864"/>
            <a:chExt cx="2438400" cy="2474083"/>
          </a:xfrm>
        </p:grpSpPr>
        <p:sp>
          <p:nvSpPr>
            <p:cNvPr id="11" name="TextBox 10"/>
            <p:cNvSpPr txBox="1"/>
            <p:nvPr/>
          </p:nvSpPr>
          <p:spPr>
            <a:xfrm>
              <a:off x="4972044" y="6321615"/>
              <a:ext cx="239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The Legend of Zelda</a:t>
              </a:r>
              <a:endParaRPr lang="en-CA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600" y="4216864"/>
              <a:ext cx="2438400" cy="21336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02" y="4216864"/>
            <a:ext cx="3322477" cy="2184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35196" y="6321615"/>
            <a:ext cx="129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err="1" smtClean="0"/>
              <a:t>RuneScape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Division des tâches et flux de travail</a:t>
            </a:r>
            <a:endParaRPr lang="fr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6" y="1930400"/>
            <a:ext cx="8192643" cy="3496163"/>
          </a:xfrm>
        </p:spPr>
      </p:pic>
    </p:spTree>
    <p:extLst>
      <p:ext uri="{BB962C8B-B14F-4D97-AF65-F5344CB8AC3E}">
        <p14:creationId xmlns:p14="http://schemas.microsoft.com/office/powerpoint/2010/main" val="40324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Idées</a:t>
            </a:r>
            <a:r>
              <a:rPr lang="en-CA" dirty="0" smtClean="0"/>
              <a:t> </a:t>
            </a:r>
            <a:r>
              <a:rPr lang="en-CA" dirty="0" err="1" smtClean="0"/>
              <a:t>abandonnées</a:t>
            </a:r>
            <a:r>
              <a:rPr lang="en-CA" dirty="0" smtClean="0"/>
              <a:t> (pour </a:t>
            </a:r>
            <a:r>
              <a:rPr lang="en-CA" dirty="0" err="1" smtClean="0"/>
              <a:t>l’instant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Deuxième île (thème différent)</a:t>
            </a:r>
          </a:p>
          <a:p>
            <a:r>
              <a:rPr lang="fr-CA" dirty="0" smtClean="0"/>
              <a:t>Moyen de transport (bateau)</a:t>
            </a:r>
          </a:p>
          <a:p>
            <a:r>
              <a:rPr lang="fr-CA" dirty="0" smtClean="0"/>
              <a:t>Musique et audio (composition, enregistrement, etc.)</a:t>
            </a:r>
          </a:p>
          <a:p>
            <a:r>
              <a:rPr lang="fr-CA" dirty="0" smtClean="0"/>
              <a:t>Ennemi avec animation</a:t>
            </a:r>
          </a:p>
          <a:p>
            <a:r>
              <a:rPr lang="fr-CA" dirty="0" smtClean="0"/>
              <a:t>AI pour l’ennemi</a:t>
            </a:r>
          </a:p>
          <a:p>
            <a:r>
              <a:rPr lang="fr-CA" dirty="0" smtClean="0"/>
              <a:t>Quêtes</a:t>
            </a:r>
          </a:p>
          <a:p>
            <a:r>
              <a:rPr lang="fr-CA" dirty="0" smtClean="0"/>
              <a:t>Sauvegarde</a:t>
            </a:r>
            <a:endParaRPr lang="en-CA" dirty="0"/>
          </a:p>
          <a:p>
            <a:r>
              <a:rPr lang="en-CA" dirty="0" err="1" smtClean="0"/>
              <a:t>Système</a:t>
            </a:r>
            <a:r>
              <a:rPr lang="en-CA" dirty="0" smtClean="0"/>
              <a:t> de </a:t>
            </a:r>
            <a:r>
              <a:rPr lang="fr-CA" dirty="0" smtClean="0"/>
              <a:t>statistiques</a:t>
            </a:r>
            <a:r>
              <a:rPr lang="en-CA" dirty="0" smtClean="0"/>
              <a:t> pour le </a:t>
            </a:r>
            <a:r>
              <a:rPr lang="en-CA" dirty="0" err="1" smtClean="0"/>
              <a:t>personnage</a:t>
            </a:r>
            <a:endParaRPr lang="en-CA" dirty="0" smtClean="0"/>
          </a:p>
          <a:p>
            <a:r>
              <a:rPr lang="en-CA" dirty="0" smtClean="0"/>
              <a:t>NPC (Non Player Character)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5272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terrain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Établi le style artistique pour le reste du jeu</a:t>
            </a:r>
          </a:p>
          <a:p>
            <a:r>
              <a:rPr lang="fr-CA" dirty="0" smtClean="0"/>
              <a:t>Composé </a:t>
            </a:r>
            <a:r>
              <a:rPr lang="fr-CA" dirty="0" smtClean="0"/>
              <a:t>de 3 surfaces planes (île, eau et sable)</a:t>
            </a:r>
          </a:p>
          <a:p>
            <a:r>
              <a:rPr lang="fr-CA" dirty="0" smtClean="0"/>
              <a:t>Subdivisé pour obtenir plus de contrôle lors de la déformation</a:t>
            </a:r>
          </a:p>
          <a:p>
            <a:r>
              <a:rPr lang="fr-CA" dirty="0" smtClean="0"/>
              <a:t>Ajout de modificateurs</a:t>
            </a:r>
          </a:p>
          <a:p>
            <a:pPr lvl="1"/>
            <a:r>
              <a:rPr lang="fr-CA" dirty="0" err="1" smtClean="0"/>
              <a:t>Displace</a:t>
            </a:r>
            <a:r>
              <a:rPr lang="fr-CA" dirty="0" smtClean="0"/>
              <a:t> avec la texture nuage (créer des formes aléatoires)</a:t>
            </a:r>
          </a:p>
          <a:p>
            <a:pPr lvl="1"/>
            <a:r>
              <a:rPr lang="fr-CA" dirty="0" err="1" smtClean="0"/>
              <a:t>Decimate</a:t>
            </a:r>
            <a:r>
              <a:rPr lang="fr-CA" dirty="0" smtClean="0"/>
              <a:t> (réduire le nombre de faces en minimisant les changements à la forme)</a:t>
            </a:r>
          </a:p>
          <a:p>
            <a:r>
              <a:rPr lang="fr-CA" dirty="0" smtClean="0"/>
              <a:t>Création d’un champ de hauteur (zone creuses et montagnes)</a:t>
            </a:r>
          </a:p>
          <a:p>
            <a:r>
              <a:rPr lang="fr-CA" dirty="0" smtClean="0"/>
              <a:t>Usage d’un </a:t>
            </a:r>
            <a:r>
              <a:rPr lang="fr-CA" dirty="0" err="1" smtClean="0"/>
              <a:t>mesh</a:t>
            </a:r>
            <a:r>
              <a:rPr lang="fr-CA" dirty="0" smtClean="0"/>
              <a:t> de navigation pour définir zone </a:t>
            </a:r>
            <a:r>
              <a:rPr lang="fr-CA" dirty="0" err="1" smtClean="0"/>
              <a:t>marchable</a:t>
            </a:r>
            <a:endParaRPr lang="fr-CA" dirty="0" smtClean="0"/>
          </a:p>
          <a:p>
            <a:pPr lvl="1"/>
            <a:r>
              <a:rPr lang="fr-CA" dirty="0" smtClean="0"/>
              <a:t>Retourne coordonnées lors de mouvements (lancement de rayons)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76" y="4369777"/>
            <a:ext cx="4651523" cy="24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Modèle avec texture et animation: les cannettes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Formes simples: cubes déformés</a:t>
            </a:r>
          </a:p>
          <a:p>
            <a:r>
              <a:rPr lang="fr-CA" dirty="0" smtClean="0"/>
              <a:t>UV </a:t>
            </a:r>
            <a:r>
              <a:rPr lang="fr-CA" dirty="0" err="1" smtClean="0"/>
              <a:t>unwrapping</a:t>
            </a:r>
            <a:r>
              <a:rPr lang="fr-CA" dirty="0" smtClean="0"/>
              <a:t> et sauvegarder en tant qu’image</a:t>
            </a:r>
          </a:p>
          <a:p>
            <a:r>
              <a:rPr lang="fr-CA" dirty="0" smtClean="0"/>
              <a:t>Exporter </a:t>
            </a:r>
            <a:r>
              <a:rPr lang="fr-CA" dirty="0" err="1" smtClean="0"/>
              <a:t>map</a:t>
            </a:r>
            <a:r>
              <a:rPr lang="fr-CA" dirty="0" smtClean="0"/>
              <a:t> vers </a:t>
            </a:r>
            <a:r>
              <a:rPr lang="fr-CA" dirty="0" err="1" smtClean="0"/>
              <a:t>photoshop</a:t>
            </a:r>
            <a:r>
              <a:rPr lang="fr-CA" dirty="0" smtClean="0"/>
              <a:t>/</a:t>
            </a:r>
            <a:r>
              <a:rPr lang="fr-CA" dirty="0" err="1" smtClean="0"/>
              <a:t>paint</a:t>
            </a:r>
            <a:r>
              <a:rPr lang="fr-CA" dirty="0" smtClean="0"/>
              <a:t> et modifier</a:t>
            </a:r>
          </a:p>
          <a:p>
            <a:r>
              <a:rPr lang="fr-CA" dirty="0" smtClean="0"/>
              <a:t>Importer et combiner le </a:t>
            </a:r>
            <a:r>
              <a:rPr lang="fr-CA" dirty="0" err="1" smtClean="0"/>
              <a:t>mesh</a:t>
            </a:r>
            <a:r>
              <a:rPr lang="fr-CA" dirty="0" smtClean="0"/>
              <a:t> et la </a:t>
            </a:r>
            <a:r>
              <a:rPr lang="fr-CA" dirty="0" err="1" smtClean="0"/>
              <a:t>map</a:t>
            </a:r>
            <a:r>
              <a:rPr lang="fr-CA" dirty="0" smtClean="0"/>
              <a:t> dans le moteur de jeu</a:t>
            </a:r>
          </a:p>
          <a:p>
            <a:r>
              <a:rPr lang="fr-CA" dirty="0" smtClean="0"/>
              <a:t>Attacher un script effectuant une rotation sur un axe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70563"/>
            <a:ext cx="6027060" cy="2616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94" y="4170563"/>
            <a:ext cx="2616538" cy="26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Jeu</a:t>
            </a:r>
            <a:r>
              <a:rPr lang="en-CA" dirty="0" smtClean="0"/>
              <a:t> de lumière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CA" dirty="0" smtClean="0"/>
              <a:t>Type soleil pour l’illumination globale</a:t>
            </a:r>
          </a:p>
          <a:p>
            <a:r>
              <a:rPr lang="fr-CA" dirty="0" smtClean="0"/>
              <a:t>Type ponctuel</a:t>
            </a:r>
          </a:p>
          <a:p>
            <a:pPr lvl="1"/>
            <a:r>
              <a:rPr lang="fr-CA" dirty="0" smtClean="0"/>
              <a:t>Le centre du feu de camp</a:t>
            </a:r>
          </a:p>
          <a:p>
            <a:pPr lvl="1"/>
            <a:r>
              <a:rPr lang="fr-CA" dirty="0" smtClean="0"/>
              <a:t>Les particules du feu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10" y="3888710"/>
            <a:ext cx="2345035" cy="234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88710"/>
            <a:ext cx="3126713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Démonstration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3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prochain </a:t>
            </a:r>
            <a:r>
              <a:rPr lang="en-CA" dirty="0" err="1" smtClean="0"/>
              <a:t>mois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Interface graphique de l’inventaire</a:t>
            </a:r>
          </a:p>
          <a:p>
            <a:r>
              <a:rPr lang="fr-CA" dirty="0" smtClean="0"/>
              <a:t>Statistiques du joueurs (points de vie, magie, etc.)</a:t>
            </a:r>
          </a:p>
          <a:p>
            <a:r>
              <a:rPr lang="fr-CA" dirty="0" smtClean="0"/>
              <a:t>Articles consommables (potion de vie, nourriture)</a:t>
            </a:r>
          </a:p>
          <a:p>
            <a:r>
              <a:rPr lang="fr-CA" dirty="0" smtClean="0"/>
              <a:t>Équipements</a:t>
            </a:r>
          </a:p>
          <a:p>
            <a:r>
              <a:rPr lang="fr-CA" dirty="0" smtClean="0"/>
              <a:t>Nouveau modèle pour personnage avec système articulé </a:t>
            </a:r>
          </a:p>
          <a:p>
            <a:r>
              <a:rPr lang="fr-CA" dirty="0" smtClean="0"/>
              <a:t>Deuxième île avec thème différent</a:t>
            </a:r>
          </a:p>
          <a:p>
            <a:r>
              <a:rPr lang="fr-CA" smtClean="0"/>
              <a:t>Combat</a:t>
            </a:r>
            <a:endParaRPr lang="fr-CA" dirty="0" smtClean="0"/>
          </a:p>
          <a:p>
            <a:r>
              <a:rPr lang="fr-CA" dirty="0" smtClean="0"/>
              <a:t>Ennemi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2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335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Projet de session</vt:lpstr>
      <vt:lpstr>Style de jeu: RPG (Role Playing Game)</vt:lpstr>
      <vt:lpstr>Division des tâches et flux de travail</vt:lpstr>
      <vt:lpstr>Idées abandonnées (pour l’instant)</vt:lpstr>
      <vt:lpstr>Le terrain</vt:lpstr>
      <vt:lpstr>Modèle avec texture et animation: les cannettes</vt:lpstr>
      <vt:lpstr>Jeu de lumière</vt:lpstr>
      <vt:lpstr>Démonstration</vt:lpstr>
      <vt:lpstr>Le prochain mois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session</dc:title>
  <dc:creator>Phil D'Costa</dc:creator>
  <cp:lastModifiedBy>Phil D'Costa</cp:lastModifiedBy>
  <cp:revision>27</cp:revision>
  <dcterms:created xsi:type="dcterms:W3CDTF">2018-03-12T20:20:40Z</dcterms:created>
  <dcterms:modified xsi:type="dcterms:W3CDTF">2018-03-13T19:06:31Z</dcterms:modified>
</cp:coreProperties>
</file>