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3910-6680-48E0-9018-44600959FA8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1F-8414-4E03-B3A2-6A8774C1B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855" y="304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GIS Programming Project: </a:t>
            </a:r>
            <a:r>
              <a:rPr lang="en-US" sz="3600" dirty="0" err="1" smtClean="0">
                <a:solidFill>
                  <a:schemeClr val="bg1"/>
                </a:solidFill>
              </a:rPr>
              <a:t>SnowExplorer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Will Garner, </a:t>
            </a:r>
            <a:r>
              <a:rPr lang="cs-CZ" sz="3600" dirty="0" smtClean="0">
                <a:solidFill>
                  <a:schemeClr val="bg1"/>
                </a:solidFill>
              </a:rPr>
              <a:t>Jiří Kadlec</a:t>
            </a:r>
          </a:p>
          <a:p>
            <a:r>
              <a:rPr lang="cs-CZ" sz="3600" dirty="0" smtClean="0">
                <a:solidFill>
                  <a:schemeClr val="bg1"/>
                </a:solidFill>
              </a:rPr>
              <a:t>Github.com/SnowMappers/SnowExplorer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Purpose of SnowExplorer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For any polygon in the USA, find out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Snow water volume (m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Snow covered area 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Our data source:</a:t>
            </a:r>
          </a:p>
          <a:p>
            <a:r>
              <a:rPr lang="en-US" dirty="0" smtClean="0"/>
              <a:t>SNODAS snow model dataset from National Snow and Ice Center (NSIDC), 1993 – 2015</a:t>
            </a:r>
          </a:p>
          <a:p>
            <a:pPr marL="0" indent="0">
              <a:buNone/>
            </a:pPr>
            <a:r>
              <a:rPr lang="en-US" sz="1900" dirty="0" smtClean="0"/>
              <a:t>http://nsidc.org/data/docs/noaa/g02158_snodas_snow_cover_model/index.html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4535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Purpose of SnowExplorer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</dc:creator>
  <cp:lastModifiedBy>Jiri</cp:lastModifiedBy>
  <cp:revision>2</cp:revision>
  <dcterms:created xsi:type="dcterms:W3CDTF">2015-04-13T15:29:15Z</dcterms:created>
  <dcterms:modified xsi:type="dcterms:W3CDTF">2015-04-13T15:42:55Z</dcterms:modified>
</cp:coreProperties>
</file>