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5" r:id="rId10"/>
    <p:sldId id="278" r:id="rId11"/>
    <p:sldId id="279" r:id="rId12"/>
    <p:sldId id="276" r:id="rId13"/>
    <p:sldId id="277" r:id="rId14"/>
    <p:sldId id="269" r:id="rId15"/>
    <p:sldId id="268" r:id="rId16"/>
    <p:sldId id="267" r:id="rId17"/>
    <p:sldId id="266" r:id="rId18"/>
    <p:sldId id="265" r:id="rId19"/>
    <p:sldId id="264" r:id="rId20"/>
    <p:sldId id="263" r:id="rId21"/>
    <p:sldId id="262" r:id="rId22"/>
    <p:sldId id="2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907AF-332D-44C2-A735-63192200581A}" v="38" dt="2019-04-03T11:37:2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Woo Son" userId="02834793-f9de-44fa-94c1-c0ae1f3b56df" providerId="ADAL" clId="{BCA907AF-332D-44C2-A735-63192200581A}"/>
    <pc:docChg chg="undo custSel addSld delSld modSld sldOrd">
      <pc:chgData name="Dong Woo Son" userId="02834793-f9de-44fa-94c1-c0ae1f3b56df" providerId="ADAL" clId="{BCA907AF-332D-44C2-A735-63192200581A}" dt="2019-04-05T10:14:25.300" v="3110" actId="2696"/>
      <pc:docMkLst>
        <pc:docMk/>
      </pc:docMkLst>
      <pc:sldChg chg="modSp">
        <pc:chgData name="Dong Woo Son" userId="02834793-f9de-44fa-94c1-c0ae1f3b56df" providerId="ADAL" clId="{BCA907AF-332D-44C2-A735-63192200581A}" dt="2019-03-30T09:42:15.798" v="32" actId="20577"/>
        <pc:sldMkLst>
          <pc:docMk/>
          <pc:sldMk cId="1186199422" sldId="256"/>
        </pc:sldMkLst>
        <pc:spChg chg="mod">
          <ac:chgData name="Dong Woo Son" userId="02834793-f9de-44fa-94c1-c0ae1f3b56df" providerId="ADAL" clId="{BCA907AF-332D-44C2-A735-63192200581A}" dt="2019-03-30T09:42:13.228" v="25" actId="20577"/>
          <ac:spMkLst>
            <pc:docMk/>
            <pc:sldMk cId="1186199422" sldId="256"/>
            <ac:spMk id="2" creationId="{F9C6928B-2ACD-4910-BB9B-64E422E47185}"/>
          </ac:spMkLst>
        </pc:spChg>
        <pc:spChg chg="mod">
          <ac:chgData name="Dong Woo Son" userId="02834793-f9de-44fa-94c1-c0ae1f3b56df" providerId="ADAL" clId="{BCA907AF-332D-44C2-A735-63192200581A}" dt="2019-03-30T09:42:15.798" v="32" actId="20577"/>
          <ac:spMkLst>
            <pc:docMk/>
            <pc:sldMk cId="1186199422" sldId="256"/>
            <ac:spMk id="3" creationId="{7273B068-28CF-44AA-AB80-785CB9630043}"/>
          </ac:spMkLst>
        </pc:spChg>
      </pc:sldChg>
      <pc:sldChg chg="modSp add">
        <pc:chgData name="Dong Woo Son" userId="02834793-f9de-44fa-94c1-c0ae1f3b56df" providerId="ADAL" clId="{BCA907AF-332D-44C2-A735-63192200581A}" dt="2019-04-01T09:49:56.565" v="309" actId="20577"/>
        <pc:sldMkLst>
          <pc:docMk/>
          <pc:sldMk cId="740792062" sldId="257"/>
        </pc:sldMkLst>
        <pc:spChg chg="mod">
          <ac:chgData name="Dong Woo Son" userId="02834793-f9de-44fa-94c1-c0ae1f3b56df" providerId="ADAL" clId="{BCA907AF-332D-44C2-A735-63192200581A}" dt="2019-04-01T09:48:49.720" v="211" actId="20577"/>
          <ac:spMkLst>
            <pc:docMk/>
            <pc:sldMk cId="740792062" sldId="257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09:49:56.565" v="309" actId="20577"/>
          <ac:spMkLst>
            <pc:docMk/>
            <pc:sldMk cId="740792062" sldId="257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09:54:45.170" v="471" actId="20577"/>
        <pc:sldMkLst>
          <pc:docMk/>
          <pc:sldMk cId="1034765419" sldId="258"/>
        </pc:sldMkLst>
        <pc:spChg chg="mod">
          <ac:chgData name="Dong Woo Son" userId="02834793-f9de-44fa-94c1-c0ae1f3b56df" providerId="ADAL" clId="{BCA907AF-332D-44C2-A735-63192200581A}" dt="2019-04-01T09:50:57.146" v="331" actId="20577"/>
          <ac:spMkLst>
            <pc:docMk/>
            <pc:sldMk cId="1034765419" sldId="258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09:54:45.170" v="471" actId="20577"/>
          <ac:spMkLst>
            <pc:docMk/>
            <pc:sldMk cId="1034765419" sldId="258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06:33.214" v="869" actId="20577"/>
        <pc:sldMkLst>
          <pc:docMk/>
          <pc:sldMk cId="1743430255" sldId="259"/>
        </pc:sldMkLst>
        <pc:spChg chg="mod">
          <ac:chgData name="Dong Woo Son" userId="02834793-f9de-44fa-94c1-c0ae1f3b56df" providerId="ADAL" clId="{BCA907AF-332D-44C2-A735-63192200581A}" dt="2019-04-01T10:06:33.214" v="869" actId="20577"/>
          <ac:spMkLst>
            <pc:docMk/>
            <pc:sldMk cId="1743430255" sldId="259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05:47.836" v="831" actId="20577"/>
          <ac:spMkLst>
            <pc:docMk/>
            <pc:sldMk cId="1743430255" sldId="259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07:56.388" v="1070" actId="20577"/>
        <pc:sldMkLst>
          <pc:docMk/>
          <pc:sldMk cId="3812029768" sldId="260"/>
        </pc:sldMkLst>
        <pc:spChg chg="mod">
          <ac:chgData name="Dong Woo Son" userId="02834793-f9de-44fa-94c1-c0ae1f3b56df" providerId="ADAL" clId="{BCA907AF-332D-44C2-A735-63192200581A}" dt="2019-04-01T10:07:17.870" v="955" actId="20577"/>
          <ac:spMkLst>
            <pc:docMk/>
            <pc:sldMk cId="3812029768" sldId="260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07:56.388" v="1070" actId="20577"/>
          <ac:spMkLst>
            <pc:docMk/>
            <pc:sldMk cId="3812029768" sldId="260"/>
            <ac:spMk id="3" creationId="{79176B71-3278-45B5-8F62-A9942768D1E4}"/>
          </ac:spMkLst>
        </pc:spChg>
      </pc:sldChg>
      <pc:sldChg chg="add">
        <pc:chgData name="Dong Woo Son" userId="02834793-f9de-44fa-94c1-c0ae1f3b56df" providerId="ADAL" clId="{BCA907AF-332D-44C2-A735-63192200581A}" dt="2019-04-01T10:05:57.759" v="832"/>
        <pc:sldMkLst>
          <pc:docMk/>
          <pc:sldMk cId="2587065018" sldId="261"/>
        </pc:sldMkLst>
      </pc:sldChg>
      <pc:sldChg chg="add">
        <pc:chgData name="Dong Woo Son" userId="02834793-f9de-44fa-94c1-c0ae1f3b56df" providerId="ADAL" clId="{BCA907AF-332D-44C2-A735-63192200581A}" dt="2019-04-01T10:05:59.172" v="833"/>
        <pc:sldMkLst>
          <pc:docMk/>
          <pc:sldMk cId="4143179979" sldId="262"/>
        </pc:sldMkLst>
      </pc:sldChg>
      <pc:sldChg chg="add">
        <pc:chgData name="Dong Woo Son" userId="02834793-f9de-44fa-94c1-c0ae1f3b56df" providerId="ADAL" clId="{BCA907AF-332D-44C2-A735-63192200581A}" dt="2019-04-01T10:06:03.117" v="834"/>
        <pc:sldMkLst>
          <pc:docMk/>
          <pc:sldMk cId="3155700678" sldId="263"/>
        </pc:sldMkLst>
      </pc:sldChg>
      <pc:sldChg chg="add">
        <pc:chgData name="Dong Woo Son" userId="02834793-f9de-44fa-94c1-c0ae1f3b56df" providerId="ADAL" clId="{BCA907AF-332D-44C2-A735-63192200581A}" dt="2019-04-01T10:06:05.069" v="835"/>
        <pc:sldMkLst>
          <pc:docMk/>
          <pc:sldMk cId="963146321" sldId="264"/>
        </pc:sldMkLst>
      </pc:sldChg>
      <pc:sldChg chg="add">
        <pc:chgData name="Dong Woo Son" userId="02834793-f9de-44fa-94c1-c0ae1f3b56df" providerId="ADAL" clId="{BCA907AF-332D-44C2-A735-63192200581A}" dt="2019-04-01T10:06:06.362" v="836"/>
        <pc:sldMkLst>
          <pc:docMk/>
          <pc:sldMk cId="636602281" sldId="265"/>
        </pc:sldMkLst>
      </pc:sldChg>
      <pc:sldChg chg="add">
        <pc:chgData name="Dong Woo Son" userId="02834793-f9de-44fa-94c1-c0ae1f3b56df" providerId="ADAL" clId="{BCA907AF-332D-44C2-A735-63192200581A}" dt="2019-04-01T10:06:07.528" v="837"/>
        <pc:sldMkLst>
          <pc:docMk/>
          <pc:sldMk cId="1842877553" sldId="266"/>
        </pc:sldMkLst>
      </pc:sldChg>
      <pc:sldChg chg="add">
        <pc:chgData name="Dong Woo Son" userId="02834793-f9de-44fa-94c1-c0ae1f3b56df" providerId="ADAL" clId="{BCA907AF-332D-44C2-A735-63192200581A}" dt="2019-04-01T10:06:08.607" v="838"/>
        <pc:sldMkLst>
          <pc:docMk/>
          <pc:sldMk cId="218692137" sldId="267"/>
        </pc:sldMkLst>
      </pc:sldChg>
      <pc:sldChg chg="add">
        <pc:chgData name="Dong Woo Son" userId="02834793-f9de-44fa-94c1-c0ae1f3b56df" providerId="ADAL" clId="{BCA907AF-332D-44C2-A735-63192200581A}" dt="2019-04-01T10:06:10.034" v="839"/>
        <pc:sldMkLst>
          <pc:docMk/>
          <pc:sldMk cId="3521139952" sldId="268"/>
        </pc:sldMkLst>
      </pc:sldChg>
      <pc:sldChg chg="modSp add">
        <pc:chgData name="Dong Woo Son" userId="02834793-f9de-44fa-94c1-c0ae1f3b56df" providerId="ADAL" clId="{BCA907AF-332D-44C2-A735-63192200581A}" dt="2019-04-01T10:09:23.630" v="1268" actId="20577"/>
        <pc:sldMkLst>
          <pc:docMk/>
          <pc:sldMk cId="2981090697" sldId="269"/>
        </pc:sldMkLst>
        <pc:spChg chg="mod">
          <ac:chgData name="Dong Woo Son" userId="02834793-f9de-44fa-94c1-c0ae1f3b56df" providerId="ADAL" clId="{BCA907AF-332D-44C2-A735-63192200581A}" dt="2019-04-01T10:09:23.630" v="1268" actId="20577"/>
          <ac:spMkLst>
            <pc:docMk/>
            <pc:sldMk cId="2981090697" sldId="269"/>
            <ac:spMk id="2" creationId="{E172DA17-3461-4C34-A034-6A5A22898097}"/>
          </ac:spMkLst>
        </pc:spChg>
      </pc:sldChg>
      <pc:sldChg chg="modSp add">
        <pc:chgData name="Dong Woo Son" userId="02834793-f9de-44fa-94c1-c0ae1f3b56df" providerId="ADAL" clId="{BCA907AF-332D-44C2-A735-63192200581A}" dt="2019-04-01T10:09:15.146" v="1266" actId="20577"/>
        <pc:sldMkLst>
          <pc:docMk/>
          <pc:sldMk cId="3053726769" sldId="270"/>
        </pc:sldMkLst>
        <pc:spChg chg="mod">
          <ac:chgData name="Dong Woo Son" userId="02834793-f9de-44fa-94c1-c0ae1f3b56df" providerId="ADAL" clId="{BCA907AF-332D-44C2-A735-63192200581A}" dt="2019-04-01T10:08:12.014" v="1093" actId="20577"/>
          <ac:spMkLst>
            <pc:docMk/>
            <pc:sldMk cId="3053726769" sldId="270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09:15.146" v="1266" actId="20577"/>
          <ac:spMkLst>
            <pc:docMk/>
            <pc:sldMk cId="3053726769" sldId="270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0:18:30.370" v="1416" actId="20577"/>
        <pc:sldMkLst>
          <pc:docMk/>
          <pc:sldMk cId="404551332" sldId="271"/>
        </pc:sldMkLst>
        <pc:spChg chg="mod">
          <ac:chgData name="Dong Woo Son" userId="02834793-f9de-44fa-94c1-c0ae1f3b56df" providerId="ADAL" clId="{BCA907AF-332D-44C2-A735-63192200581A}" dt="2019-04-01T10:18:30.370" v="1416" actId="20577"/>
          <ac:spMkLst>
            <pc:docMk/>
            <pc:sldMk cId="404551332" sldId="271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0:29:52.907" v="1751" actId="20577"/>
        <pc:sldMkLst>
          <pc:docMk/>
          <pc:sldMk cId="3630111373" sldId="272"/>
        </pc:sldMkLst>
        <pc:spChg chg="mod">
          <ac:chgData name="Dong Woo Son" userId="02834793-f9de-44fa-94c1-c0ae1f3b56df" providerId="ADAL" clId="{BCA907AF-332D-44C2-A735-63192200581A}" dt="2019-04-01T10:28:50.616" v="1663" actId="27636"/>
          <ac:spMkLst>
            <pc:docMk/>
            <pc:sldMk cId="3630111373" sldId="272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29:52.907" v="1751" actId="20577"/>
          <ac:spMkLst>
            <pc:docMk/>
            <pc:sldMk cId="3630111373" sldId="272"/>
            <ac:spMk id="3" creationId="{79176B71-3278-45B5-8F62-A9942768D1E4}"/>
          </ac:spMkLst>
        </pc:spChg>
      </pc:sldChg>
      <pc:sldChg chg="modSp add del">
        <pc:chgData name="Dong Woo Son" userId="02834793-f9de-44fa-94c1-c0ae1f3b56df" providerId="ADAL" clId="{BCA907AF-332D-44C2-A735-63192200581A}" dt="2019-04-05T10:14:19.245" v="3109" actId="2696"/>
        <pc:sldMkLst>
          <pc:docMk/>
          <pc:sldMk cId="4271285436" sldId="273"/>
        </pc:sldMkLst>
        <pc:spChg chg="mod">
          <ac:chgData name="Dong Woo Son" userId="02834793-f9de-44fa-94c1-c0ae1f3b56df" providerId="ADAL" clId="{BCA907AF-332D-44C2-A735-63192200581A}" dt="2019-04-01T10:29:02.900" v="1673" actId="20577"/>
          <ac:spMkLst>
            <pc:docMk/>
            <pc:sldMk cId="4271285436" sldId="273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29:35.620" v="1731" actId="20577"/>
          <ac:spMkLst>
            <pc:docMk/>
            <pc:sldMk cId="4271285436" sldId="273"/>
            <ac:spMk id="3" creationId="{79176B71-3278-45B5-8F62-A9942768D1E4}"/>
          </ac:spMkLst>
        </pc:spChg>
      </pc:sldChg>
      <pc:sldChg chg="modSp add del">
        <pc:chgData name="Dong Woo Son" userId="02834793-f9de-44fa-94c1-c0ae1f3b56df" providerId="ADAL" clId="{BCA907AF-332D-44C2-A735-63192200581A}" dt="2019-04-05T10:14:25.300" v="3110" actId="2696"/>
        <pc:sldMkLst>
          <pc:docMk/>
          <pc:sldMk cId="2579765804" sldId="274"/>
        </pc:sldMkLst>
        <pc:spChg chg="mod">
          <ac:chgData name="Dong Woo Son" userId="02834793-f9de-44fa-94c1-c0ae1f3b56df" providerId="ADAL" clId="{BCA907AF-332D-44C2-A735-63192200581A}" dt="2019-04-01T10:30:05.375" v="1772" actId="20577"/>
          <ac:spMkLst>
            <pc:docMk/>
            <pc:sldMk cId="2579765804" sldId="274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30:20.763" v="1808" actId="20577"/>
          <ac:spMkLst>
            <pc:docMk/>
            <pc:sldMk cId="2579765804" sldId="274"/>
            <ac:spMk id="3" creationId="{79176B71-3278-45B5-8F62-A9942768D1E4}"/>
          </ac:spMkLst>
        </pc:spChg>
      </pc:sldChg>
      <pc:sldChg chg="modSp add">
        <pc:chgData name="Dong Woo Son" userId="02834793-f9de-44fa-94c1-c0ae1f3b56df" providerId="ADAL" clId="{BCA907AF-332D-44C2-A735-63192200581A}" dt="2019-04-01T10:30:44.785" v="1838" actId="20577"/>
        <pc:sldMkLst>
          <pc:docMk/>
          <pc:sldMk cId="1318730510" sldId="275"/>
        </pc:sldMkLst>
        <pc:spChg chg="mod">
          <ac:chgData name="Dong Woo Son" userId="02834793-f9de-44fa-94c1-c0ae1f3b56df" providerId="ADAL" clId="{BCA907AF-332D-44C2-A735-63192200581A}" dt="2019-04-01T10:30:28.973" v="1817" actId="20577"/>
          <ac:spMkLst>
            <pc:docMk/>
            <pc:sldMk cId="1318730510" sldId="275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0:30:44.785" v="1838" actId="20577"/>
          <ac:spMkLst>
            <pc:docMk/>
            <pc:sldMk cId="1318730510" sldId="275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0:31:53.314" v="1939" actId="20577"/>
        <pc:sldMkLst>
          <pc:docMk/>
          <pc:sldMk cId="2885204779" sldId="276"/>
        </pc:sldMkLst>
        <pc:spChg chg="mod">
          <ac:chgData name="Dong Woo Son" userId="02834793-f9de-44fa-94c1-c0ae1f3b56df" providerId="ADAL" clId="{BCA907AF-332D-44C2-A735-63192200581A}" dt="2019-04-01T10:31:53.314" v="1939" actId="20577"/>
          <ac:spMkLst>
            <pc:docMk/>
            <pc:sldMk cId="2885204779" sldId="276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1T11:10:30.457" v="2177" actId="20577"/>
        <pc:sldMkLst>
          <pc:docMk/>
          <pc:sldMk cId="4029511024" sldId="277"/>
        </pc:sldMkLst>
        <pc:spChg chg="mod">
          <ac:chgData name="Dong Woo Son" userId="02834793-f9de-44fa-94c1-c0ae1f3b56df" providerId="ADAL" clId="{BCA907AF-332D-44C2-A735-63192200581A}" dt="2019-04-01T11:09:27.520" v="1967" actId="20577"/>
          <ac:spMkLst>
            <pc:docMk/>
            <pc:sldMk cId="4029511024" sldId="277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1T11:10:30.457" v="2177" actId="20577"/>
          <ac:spMkLst>
            <pc:docMk/>
            <pc:sldMk cId="4029511024" sldId="277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3T11:39:40.477" v="2810" actId="20577"/>
        <pc:sldMkLst>
          <pc:docMk/>
          <pc:sldMk cId="406278936" sldId="278"/>
        </pc:sldMkLst>
        <pc:spChg chg="mod">
          <ac:chgData name="Dong Woo Son" userId="02834793-f9de-44fa-94c1-c0ae1f3b56df" providerId="ADAL" clId="{BCA907AF-332D-44C2-A735-63192200581A}" dt="2019-04-03T11:39:40.477" v="2810" actId="20577"/>
          <ac:spMkLst>
            <pc:docMk/>
            <pc:sldMk cId="406278936" sldId="278"/>
            <ac:spMk id="3" creationId="{79176B71-3278-45B5-8F62-A9942768D1E4}"/>
          </ac:spMkLst>
        </pc:spChg>
      </pc:sldChg>
      <pc:sldChg chg="modSp add ord">
        <pc:chgData name="Dong Woo Son" userId="02834793-f9de-44fa-94c1-c0ae1f3b56df" providerId="ADAL" clId="{BCA907AF-332D-44C2-A735-63192200581A}" dt="2019-04-03T11:43:23.891" v="3106" actId="20577"/>
        <pc:sldMkLst>
          <pc:docMk/>
          <pc:sldMk cId="679284103" sldId="279"/>
        </pc:sldMkLst>
        <pc:spChg chg="mod">
          <ac:chgData name="Dong Woo Son" userId="02834793-f9de-44fa-94c1-c0ae1f3b56df" providerId="ADAL" clId="{BCA907AF-332D-44C2-A735-63192200581A}" dt="2019-04-03T11:41:03.913" v="2970" actId="20577"/>
          <ac:spMkLst>
            <pc:docMk/>
            <pc:sldMk cId="679284103" sldId="279"/>
            <ac:spMk id="2" creationId="{E172DA17-3461-4C34-A034-6A5A22898097}"/>
          </ac:spMkLst>
        </pc:spChg>
        <pc:spChg chg="mod">
          <ac:chgData name="Dong Woo Son" userId="02834793-f9de-44fa-94c1-c0ae1f3b56df" providerId="ADAL" clId="{BCA907AF-332D-44C2-A735-63192200581A}" dt="2019-04-03T11:43:23.891" v="3106" actId="20577"/>
          <ac:spMkLst>
            <pc:docMk/>
            <pc:sldMk cId="679284103" sldId="279"/>
            <ac:spMk id="3" creationId="{79176B71-3278-45B5-8F62-A9942768D1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28B-2ACD-4910-BB9B-64E422E47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Social media features	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3B068-28CF-44AA-AB80-785CB9630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Tom 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9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Write a post</a:t>
            </a:r>
          </a:p>
          <a:p>
            <a:r>
              <a:rPr lang="en-US" altLang="ko-KR" dirty="0"/>
              <a:t>In order to write a post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post on group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 wants to share information with others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is a place where all users can write their own post</a:t>
            </a:r>
          </a:p>
          <a:p>
            <a:r>
              <a:rPr lang="en-US" altLang="ko-KR" dirty="0"/>
              <a:t>When: User is clicking ‘Write’ button to write a post</a:t>
            </a:r>
          </a:p>
          <a:p>
            <a:r>
              <a:rPr lang="en-US" altLang="ko-KR" dirty="0"/>
              <a:t>Then: User can start typing contents and submit the post.</a:t>
            </a:r>
          </a:p>
          <a:p>
            <a:r>
              <a:rPr lang="en-US" altLang="ko-KR" dirty="0"/>
              <a:t>AND: They can communicate / share information with others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Bookmark the post</a:t>
            </a:r>
          </a:p>
          <a:p>
            <a:r>
              <a:rPr lang="en-US" altLang="ko-KR" dirty="0"/>
              <a:t>In order to keep the post for future reference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add the post to my bookmark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0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keeping a post user likes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is a post that user wants to keep</a:t>
            </a:r>
          </a:p>
          <a:p>
            <a:r>
              <a:rPr lang="en-US" altLang="ko-KR" dirty="0"/>
              <a:t>When: Click ‘Add to bookmark’ button</a:t>
            </a:r>
          </a:p>
          <a:p>
            <a:r>
              <a:rPr lang="en-US" altLang="ko-KR" dirty="0"/>
              <a:t>Then: It will be stored under user’s bookmark session</a:t>
            </a:r>
          </a:p>
          <a:p>
            <a:r>
              <a:rPr lang="en-US" altLang="ko-KR" dirty="0"/>
              <a:t>AND: They can access to that post at anytime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51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13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9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87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60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4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 requirements and SCENARIOS</a:t>
            </a:r>
          </a:p>
          <a:p>
            <a:r>
              <a:rPr lang="en-US" altLang="ko-KR" dirty="0"/>
              <a:t>Mock forms</a:t>
            </a:r>
          </a:p>
          <a:p>
            <a:r>
              <a:rPr lang="en-US" altLang="ko-KR" dirty="0"/>
              <a:t>ER Diagram and SQL Queries</a:t>
            </a:r>
          </a:p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792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70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7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0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Login</a:t>
            </a:r>
          </a:p>
          <a:p>
            <a:r>
              <a:rPr lang="en-US" altLang="ko-KR" dirty="0"/>
              <a:t>In order to use </a:t>
            </a:r>
            <a:r>
              <a:rPr lang="en-US" altLang="ko-KR" dirty="0" err="1"/>
              <a:t>Baghchal</a:t>
            </a:r>
            <a:r>
              <a:rPr lang="en-US" altLang="ko-KR" dirty="0"/>
              <a:t> gaming community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log into my account to enjoy community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7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 Id and password matches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Right username with right password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logged into community. </a:t>
            </a:r>
          </a:p>
        </p:txBody>
      </p:sp>
    </p:spTree>
    <p:extLst>
      <p:ext uri="{BB962C8B-B14F-4D97-AF65-F5344CB8AC3E}">
        <p14:creationId xmlns:p14="http://schemas.microsoft.com/office/powerpoint/2010/main" val="174343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username or password doesn’t match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Either wrong username or password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seeing a warning pop up that tells details aren’t correct</a:t>
            </a:r>
          </a:p>
          <a:p>
            <a:r>
              <a:rPr lang="en-US" altLang="ko-KR" dirty="0"/>
              <a:t>And: User can try to put details again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0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Username is not valid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Username is not under community’s database</a:t>
            </a:r>
          </a:p>
          <a:p>
            <a:r>
              <a:rPr lang="en-US" altLang="ko-KR" dirty="0"/>
              <a:t>When: User puts the details into login area</a:t>
            </a:r>
          </a:p>
          <a:p>
            <a:r>
              <a:rPr lang="en-US" altLang="ko-KR" dirty="0"/>
              <a:t>Then: User should be seeing a warning pop up that tells this username has not been registered yet</a:t>
            </a:r>
          </a:p>
          <a:p>
            <a:r>
              <a:rPr lang="en-US" altLang="ko-KR" dirty="0"/>
              <a:t>And: User can sign up to enjoy the community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72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/>
          <a:lstStyle/>
          <a:p>
            <a:r>
              <a:rPr lang="en-US" altLang="ko-KR" dirty="0" err="1"/>
              <a:t>Behat</a:t>
            </a:r>
            <a:r>
              <a:rPr lang="en-US" altLang="ko-KR" dirty="0"/>
              <a:t> features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Feature: Searching posts with keywords</a:t>
            </a:r>
          </a:p>
          <a:p>
            <a:r>
              <a:rPr lang="en-US" altLang="ko-KR" dirty="0"/>
              <a:t>In order to search specific posts</a:t>
            </a:r>
          </a:p>
          <a:p>
            <a:r>
              <a:rPr lang="en-US" altLang="ko-KR" dirty="0"/>
              <a:t>As a user</a:t>
            </a:r>
          </a:p>
          <a:p>
            <a:r>
              <a:rPr lang="en-US" altLang="ko-KR" dirty="0"/>
              <a:t>I need to be able to search posts with keywords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5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searching posts with ‘level’ in title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are posts that contains keyword, ‘Level’ in their title</a:t>
            </a:r>
          </a:p>
          <a:p>
            <a:r>
              <a:rPr lang="en-US" altLang="ko-KR" dirty="0"/>
              <a:t>When: User put Level in search area and choose ‘Title’ then click search</a:t>
            </a:r>
          </a:p>
          <a:p>
            <a:r>
              <a:rPr lang="en-US" altLang="ko-KR" dirty="0"/>
              <a:t>Then: User will see the list of posts that contains keyword ‘Level’ in title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1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DA17-3461-4C34-A034-6A5A2289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284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Scenario:</a:t>
            </a:r>
            <a:br>
              <a:rPr lang="en-US" altLang="ko-KR" dirty="0"/>
            </a:br>
            <a:r>
              <a:rPr lang="en-US" altLang="ko-KR" dirty="0"/>
              <a:t>searching posts with ‘level’ in author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6B71-3278-45B5-8F62-A9942768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380"/>
            <a:ext cx="8534400" cy="3615267"/>
          </a:xfrm>
        </p:spPr>
        <p:txBody>
          <a:bodyPr/>
          <a:lstStyle/>
          <a:p>
            <a:r>
              <a:rPr lang="en-US" altLang="ko-KR" dirty="0"/>
              <a:t>Given: There are posts that contains keyword, ‘Level’ in author</a:t>
            </a:r>
          </a:p>
          <a:p>
            <a:r>
              <a:rPr lang="en-US" altLang="ko-KR" dirty="0"/>
              <a:t>When: User put Level in search area and choose ‘Author’ then click search</a:t>
            </a:r>
          </a:p>
          <a:p>
            <a:r>
              <a:rPr lang="en-US" altLang="ko-KR" dirty="0"/>
              <a:t>Then: User will see the list of posts that contains keyword ‘Level’ in author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73051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440</TotalTime>
  <Words>441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Slice</vt:lpstr>
      <vt:lpstr>Social media features </vt:lpstr>
      <vt:lpstr>Agenda</vt:lpstr>
      <vt:lpstr>Behat features</vt:lpstr>
      <vt:lpstr>Scenario: User Id and password matches</vt:lpstr>
      <vt:lpstr>Scenario: username or password doesn’t match</vt:lpstr>
      <vt:lpstr>Scenario: Username is not valid</vt:lpstr>
      <vt:lpstr>Behat features</vt:lpstr>
      <vt:lpstr>Scenario: searching posts with ‘level’ in title</vt:lpstr>
      <vt:lpstr>Scenario: searching posts with ‘level’ in author</vt:lpstr>
      <vt:lpstr>Behat features</vt:lpstr>
      <vt:lpstr>Scenario: User wants to share information with others</vt:lpstr>
      <vt:lpstr>Behat features</vt:lpstr>
      <vt:lpstr>Scenario: keeping a post user 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Woo Son</dc:creator>
  <cp:lastModifiedBy>Dong Woo Son</cp:lastModifiedBy>
  <cp:revision>2</cp:revision>
  <dcterms:created xsi:type="dcterms:W3CDTF">2019-03-30T04:14:32Z</dcterms:created>
  <dcterms:modified xsi:type="dcterms:W3CDTF">2019-04-05T10:14:28Z</dcterms:modified>
</cp:coreProperties>
</file>