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5" r:id="rId10"/>
    <p:sldId id="278" r:id="rId11"/>
    <p:sldId id="279" r:id="rId12"/>
    <p:sldId id="276" r:id="rId13"/>
    <p:sldId id="277" r:id="rId14"/>
    <p:sldId id="26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0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3" r:id="rId36"/>
    <p:sldId id="302" r:id="rId37"/>
    <p:sldId id="268" r:id="rId38"/>
    <p:sldId id="30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907AF-332D-44C2-A735-63192200581A}" v="132" dt="2019-04-09T12:57:0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Woo Son" userId="02834793-f9de-44fa-94c1-c0ae1f3b56df" providerId="ADAL" clId="{BCA907AF-332D-44C2-A735-63192200581A}"/>
    <pc:docChg chg="undo redo custSel mod addSld delSld modSld sldOrd">
      <pc:chgData name="Dong Woo Son" userId="02834793-f9de-44fa-94c1-c0ae1f3b56df" providerId="ADAL" clId="{BCA907AF-332D-44C2-A735-63192200581A}" dt="2019-04-10T06:03:25.017" v="4383" actId="20577"/>
      <pc:docMkLst>
        <pc:docMk/>
      </pc:docMkLst>
      <pc:sldChg chg="modSp">
        <pc:chgData name="Dong Woo Son" userId="02834793-f9de-44fa-94c1-c0ae1f3b56df" providerId="ADAL" clId="{BCA907AF-332D-44C2-A735-63192200581A}" dt="2019-03-30T09:42:15.798" v="32" actId="20577"/>
        <pc:sldMkLst>
          <pc:docMk/>
          <pc:sldMk cId="1186199422" sldId="256"/>
        </pc:sldMkLst>
        <pc:spChg chg="mod">
          <ac:chgData name="Dong Woo Son" userId="02834793-f9de-44fa-94c1-c0ae1f3b56df" providerId="ADAL" clId="{BCA907AF-332D-44C2-A735-63192200581A}" dt="2019-03-30T09:42:13.228" v="25" actId="20577"/>
          <ac:spMkLst>
            <pc:docMk/>
            <pc:sldMk cId="1186199422" sldId="256"/>
            <ac:spMk id="2" creationId="{F9C6928B-2ACD-4910-BB9B-64E422E47185}"/>
          </ac:spMkLst>
        </pc:spChg>
        <pc:spChg chg="mod">
          <ac:chgData name="Dong Woo Son" userId="02834793-f9de-44fa-94c1-c0ae1f3b56df" providerId="ADAL" clId="{BCA907AF-332D-44C2-A735-63192200581A}" dt="2019-03-30T09:42:15.798" v="32" actId="20577"/>
          <ac:spMkLst>
            <pc:docMk/>
            <pc:sldMk cId="1186199422" sldId="256"/>
            <ac:spMk id="3" creationId="{7273B068-28CF-44AA-AB80-785CB9630043}"/>
          </ac:spMkLst>
        </pc:spChg>
      </pc:sldChg>
      <pc:sldChg chg="modSp add">
        <pc:chgData name="Dong Woo Son" userId="02834793-f9de-44fa-94c1-c0ae1f3b56df" providerId="ADAL" clId="{BCA907AF-332D-44C2-A735-63192200581A}" dt="2019-04-01T09:49:56.565" v="309" actId="20577"/>
        <pc:sldMkLst>
          <pc:docMk/>
          <pc:sldMk cId="740792062" sldId="257"/>
        </pc:sldMkLst>
        <pc:spChg chg="mod">
          <ac:chgData name="Dong Woo Son" userId="02834793-f9de-44fa-94c1-c0ae1f3b56df" providerId="ADAL" clId="{BCA907AF-332D-44C2-A735-63192200581A}" dt="2019-04-01T09:48:49.720" v="211" actId="20577"/>
          <ac:spMkLst>
            <pc:docMk/>
            <pc:sldMk cId="740792062" sldId="257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09:49:56.565" v="309" actId="20577"/>
          <ac:spMkLst>
            <pc:docMk/>
            <pc:sldMk cId="740792062" sldId="257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09:54:45.170" v="471" actId="20577"/>
        <pc:sldMkLst>
          <pc:docMk/>
          <pc:sldMk cId="1034765419" sldId="258"/>
        </pc:sldMkLst>
        <pc:spChg chg="mod">
          <ac:chgData name="Dong Woo Son" userId="02834793-f9de-44fa-94c1-c0ae1f3b56df" providerId="ADAL" clId="{BCA907AF-332D-44C2-A735-63192200581A}" dt="2019-04-01T09:50:57.146" v="331" actId="20577"/>
          <ac:spMkLst>
            <pc:docMk/>
            <pc:sldMk cId="1034765419" sldId="258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09:54:45.170" v="471" actId="20577"/>
          <ac:spMkLst>
            <pc:docMk/>
            <pc:sldMk cId="1034765419" sldId="258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06:33.214" v="869" actId="20577"/>
        <pc:sldMkLst>
          <pc:docMk/>
          <pc:sldMk cId="1743430255" sldId="259"/>
        </pc:sldMkLst>
        <pc:spChg chg="mod">
          <ac:chgData name="Dong Woo Son" userId="02834793-f9de-44fa-94c1-c0ae1f3b56df" providerId="ADAL" clId="{BCA907AF-332D-44C2-A735-63192200581A}" dt="2019-04-01T10:06:33.214" v="869" actId="20577"/>
          <ac:spMkLst>
            <pc:docMk/>
            <pc:sldMk cId="1743430255" sldId="259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05:47.836" v="831" actId="20577"/>
          <ac:spMkLst>
            <pc:docMk/>
            <pc:sldMk cId="1743430255" sldId="259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07:56.388" v="1070" actId="20577"/>
        <pc:sldMkLst>
          <pc:docMk/>
          <pc:sldMk cId="3812029768" sldId="260"/>
        </pc:sldMkLst>
        <pc:spChg chg="mod">
          <ac:chgData name="Dong Woo Son" userId="02834793-f9de-44fa-94c1-c0ae1f3b56df" providerId="ADAL" clId="{BCA907AF-332D-44C2-A735-63192200581A}" dt="2019-04-01T10:07:17.870" v="955" actId="20577"/>
          <ac:spMkLst>
            <pc:docMk/>
            <pc:sldMk cId="3812029768" sldId="260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07:56.388" v="1070" actId="20577"/>
          <ac:spMkLst>
            <pc:docMk/>
            <pc:sldMk cId="3812029768" sldId="260"/>
            <ac:spMk id="3" creationId="{79176B71-3278-45B5-8F62-A9942768D1E4}"/>
          </ac:spMkLst>
        </pc:spChg>
      </pc:sldChg>
      <pc:sldChg chg="add del">
        <pc:chgData name="Dong Woo Son" userId="02834793-f9de-44fa-94c1-c0ae1f3b56df" providerId="ADAL" clId="{BCA907AF-332D-44C2-A735-63192200581A}" dt="2019-04-09T13:25:41.180" v="4254" actId="2696"/>
        <pc:sldMkLst>
          <pc:docMk/>
          <pc:sldMk cId="2587065018" sldId="261"/>
        </pc:sldMkLst>
      </pc:sldChg>
      <pc:sldChg chg="add del">
        <pc:chgData name="Dong Woo Son" userId="02834793-f9de-44fa-94c1-c0ae1f3b56df" providerId="ADAL" clId="{BCA907AF-332D-44C2-A735-63192200581A}" dt="2019-04-09T13:25:41.635" v="4255" actId="2696"/>
        <pc:sldMkLst>
          <pc:docMk/>
          <pc:sldMk cId="4143179979" sldId="262"/>
        </pc:sldMkLst>
      </pc:sldChg>
      <pc:sldChg chg="add del">
        <pc:chgData name="Dong Woo Son" userId="02834793-f9de-44fa-94c1-c0ae1f3b56df" providerId="ADAL" clId="{BCA907AF-332D-44C2-A735-63192200581A}" dt="2019-04-09T13:25:41.810" v="4256" actId="2696"/>
        <pc:sldMkLst>
          <pc:docMk/>
          <pc:sldMk cId="3155700678" sldId="263"/>
        </pc:sldMkLst>
      </pc:sldChg>
      <pc:sldChg chg="add del">
        <pc:chgData name="Dong Woo Son" userId="02834793-f9de-44fa-94c1-c0ae1f3b56df" providerId="ADAL" clId="{BCA907AF-332D-44C2-A735-63192200581A}" dt="2019-04-09T13:25:41.961" v="4257" actId="2696"/>
        <pc:sldMkLst>
          <pc:docMk/>
          <pc:sldMk cId="963146321" sldId="264"/>
        </pc:sldMkLst>
      </pc:sldChg>
      <pc:sldChg chg="add del">
        <pc:chgData name="Dong Woo Son" userId="02834793-f9de-44fa-94c1-c0ae1f3b56df" providerId="ADAL" clId="{BCA907AF-332D-44C2-A735-63192200581A}" dt="2019-04-09T13:25:42.116" v="4258" actId="2696"/>
        <pc:sldMkLst>
          <pc:docMk/>
          <pc:sldMk cId="636602281" sldId="265"/>
        </pc:sldMkLst>
      </pc:sldChg>
      <pc:sldChg chg="add del">
        <pc:chgData name="Dong Woo Son" userId="02834793-f9de-44fa-94c1-c0ae1f3b56df" providerId="ADAL" clId="{BCA907AF-332D-44C2-A735-63192200581A}" dt="2019-04-09T13:25:42.273" v="4259" actId="2696"/>
        <pc:sldMkLst>
          <pc:docMk/>
          <pc:sldMk cId="1842877553" sldId="266"/>
        </pc:sldMkLst>
      </pc:sldChg>
      <pc:sldChg chg="add del">
        <pc:chgData name="Dong Woo Son" userId="02834793-f9de-44fa-94c1-c0ae1f3b56df" providerId="ADAL" clId="{BCA907AF-332D-44C2-A735-63192200581A}" dt="2019-04-09T14:12:29.691" v="4262" actId="2696"/>
        <pc:sldMkLst>
          <pc:docMk/>
          <pc:sldMk cId="218692137" sldId="267"/>
        </pc:sldMkLst>
      </pc:sldChg>
      <pc:sldChg chg="addSp delSp modSp add mod setBg">
        <pc:chgData name="Dong Woo Son" userId="02834793-f9de-44fa-94c1-c0ae1f3b56df" providerId="ADAL" clId="{BCA907AF-332D-44C2-A735-63192200581A}" dt="2019-04-09T12:56:55.862" v="4241" actId="20577"/>
        <pc:sldMkLst>
          <pc:docMk/>
          <pc:sldMk cId="3521139952" sldId="268"/>
        </pc:sldMkLst>
        <pc:spChg chg="mod">
          <ac:chgData name="Dong Woo Son" userId="02834793-f9de-44fa-94c1-c0ae1f3b56df" providerId="ADAL" clId="{BCA907AF-332D-44C2-A735-63192200581A}" dt="2019-04-09T12:56:55.862" v="4241" actId="20577"/>
          <ac:spMkLst>
            <pc:docMk/>
            <pc:sldMk cId="3521139952" sldId="268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9T12:56:42.121" v="4207" actId="931"/>
          <ac:spMkLst>
            <pc:docMk/>
            <pc:sldMk cId="3521139952" sldId="268"/>
            <ac:spMk id="3" creationId="{79176B71-3278-45B5-8F62-A9942768D1E4}"/>
          </ac:spMkLst>
        </pc:spChg>
        <pc:spChg chg="add">
          <ac:chgData name="Dong Woo Son" userId="02834793-f9de-44fa-94c1-c0ae1f3b56df" providerId="ADAL" clId="{BCA907AF-332D-44C2-A735-63192200581A}" dt="2019-04-09T12:56:45.237" v="4208" actId="26606"/>
          <ac:spMkLst>
            <pc:docMk/>
            <pc:sldMk cId="3521139952" sldId="268"/>
            <ac:spMk id="20" creationId="{C5BDD1EA-D8C1-45AF-9F0A-14A2A137BA2A}"/>
          </ac:spMkLst>
        </pc:spChg>
        <pc:spChg chg="add">
          <ac:chgData name="Dong Woo Son" userId="02834793-f9de-44fa-94c1-c0ae1f3b56df" providerId="ADAL" clId="{BCA907AF-332D-44C2-A735-63192200581A}" dt="2019-04-09T12:56:45.237" v="4208" actId="26606"/>
          <ac:spMkLst>
            <pc:docMk/>
            <pc:sldMk cId="3521139952" sldId="268"/>
            <ac:spMk id="22" creationId="{14354E08-0068-48D7-A8AD-84C7B1CF585D}"/>
          </ac:spMkLst>
        </pc:spChg>
        <pc:grpChg chg="add">
          <ac:chgData name="Dong Woo Son" userId="02834793-f9de-44fa-94c1-c0ae1f3b56df" providerId="ADAL" clId="{BCA907AF-332D-44C2-A735-63192200581A}" dt="2019-04-09T12:56:45.237" v="4208" actId="26606"/>
          <ac:grpSpMkLst>
            <pc:docMk/>
            <pc:sldMk cId="3521139952" sldId="268"/>
            <ac:grpSpMk id="24" creationId="{A779F34F-2960-4B81-BA08-445B6F6A0CD7}"/>
          </ac:grpSpMkLst>
        </pc:grpChg>
        <pc:picChg chg="add mod">
          <ac:chgData name="Dong Woo Son" userId="02834793-f9de-44fa-94c1-c0ae1f3b56df" providerId="ADAL" clId="{BCA907AF-332D-44C2-A735-63192200581A}" dt="2019-04-09T12:56:45.237" v="4208" actId="26606"/>
          <ac:picMkLst>
            <pc:docMk/>
            <pc:sldMk cId="3521139952" sldId="268"/>
            <ac:picMk id="5" creationId="{2B12AA29-4F02-4302-A47F-726A22AAA55C}"/>
          </ac:picMkLst>
        </pc:picChg>
        <pc:cxnChg chg="add">
          <ac:chgData name="Dong Woo Son" userId="02834793-f9de-44fa-94c1-c0ae1f3b56df" providerId="ADAL" clId="{BCA907AF-332D-44C2-A735-63192200581A}" dt="2019-04-09T12:56:45.237" v="4208" actId="26606"/>
          <ac:cxnSpMkLst>
            <pc:docMk/>
            <pc:sldMk cId="3521139952" sldId="268"/>
            <ac:cxnSpMk id="10" creationId="{8FD48FB1-66D8-4676-B0AA-C139A1DB78D1}"/>
          </ac:cxnSpMkLst>
        </pc:cxnChg>
        <pc:cxnChg chg="add">
          <ac:chgData name="Dong Woo Son" userId="02834793-f9de-44fa-94c1-c0ae1f3b56df" providerId="ADAL" clId="{BCA907AF-332D-44C2-A735-63192200581A}" dt="2019-04-09T12:56:45.237" v="4208" actId="26606"/>
          <ac:cxnSpMkLst>
            <pc:docMk/>
            <pc:sldMk cId="3521139952" sldId="268"/>
            <ac:cxnSpMk id="12" creationId="{F033F5AE-6728-4F19-8DED-658E674B31B9}"/>
          </ac:cxnSpMkLst>
        </pc:cxnChg>
        <pc:cxnChg chg="add">
          <ac:chgData name="Dong Woo Son" userId="02834793-f9de-44fa-94c1-c0ae1f3b56df" providerId="ADAL" clId="{BCA907AF-332D-44C2-A735-63192200581A}" dt="2019-04-09T12:56:45.237" v="4208" actId="26606"/>
          <ac:cxnSpMkLst>
            <pc:docMk/>
            <pc:sldMk cId="3521139952" sldId="268"/>
            <ac:cxnSpMk id="14" creationId="{82C7D74A-18BA-4709-A808-44E8815C4430}"/>
          </ac:cxnSpMkLst>
        </pc:cxnChg>
        <pc:cxnChg chg="add">
          <ac:chgData name="Dong Woo Son" userId="02834793-f9de-44fa-94c1-c0ae1f3b56df" providerId="ADAL" clId="{BCA907AF-332D-44C2-A735-63192200581A}" dt="2019-04-09T12:56:45.237" v="4208" actId="26606"/>
          <ac:cxnSpMkLst>
            <pc:docMk/>
            <pc:sldMk cId="3521139952" sldId="268"/>
            <ac:cxnSpMk id="16" creationId="{B5164A3F-1561-4039-8185-AB0EEB713EA7}"/>
          </ac:cxnSpMkLst>
        </pc:cxnChg>
        <pc:cxnChg chg="add">
          <ac:chgData name="Dong Woo Son" userId="02834793-f9de-44fa-94c1-c0ae1f3b56df" providerId="ADAL" clId="{BCA907AF-332D-44C2-A735-63192200581A}" dt="2019-04-09T12:56:45.237" v="4208" actId="26606"/>
          <ac:cxnSpMkLst>
            <pc:docMk/>
            <pc:sldMk cId="3521139952" sldId="268"/>
            <ac:cxnSpMk id="18" creationId="{2A35DB53-42BE-460E-9CA1-1294C98463CB}"/>
          </ac:cxnSpMkLst>
        </pc:cxnChg>
      </pc:sldChg>
      <pc:sldChg chg="addSp delSp modSp add mod setBg">
        <pc:chgData name="Dong Woo Son" userId="02834793-f9de-44fa-94c1-c0ae1f3b56df" providerId="ADAL" clId="{BCA907AF-332D-44C2-A735-63192200581A}" dt="2019-04-08T11:19:02.415" v="3309" actId="20577"/>
        <pc:sldMkLst>
          <pc:docMk/>
          <pc:sldMk cId="2981090697" sldId="269"/>
        </pc:sldMkLst>
        <pc:spChg chg="mod">
          <ac:chgData name="Dong Woo Son" userId="02834793-f9de-44fa-94c1-c0ae1f3b56df" providerId="ADAL" clId="{BCA907AF-332D-44C2-A735-63192200581A}" dt="2019-04-08T11:19:02.415" v="3309" actId="20577"/>
          <ac:spMkLst>
            <pc:docMk/>
            <pc:sldMk cId="2981090697" sldId="269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18:41.502" v="3300" actId="931"/>
          <ac:spMkLst>
            <pc:docMk/>
            <pc:sldMk cId="2981090697" sldId="269"/>
            <ac:spMk id="3" creationId="{79176B71-3278-45B5-8F62-A9942768D1E4}"/>
          </ac:spMkLst>
        </pc:spChg>
        <pc:spChg chg="add">
          <ac:chgData name="Dong Woo Son" userId="02834793-f9de-44fa-94c1-c0ae1f3b56df" providerId="ADAL" clId="{BCA907AF-332D-44C2-A735-63192200581A}" dt="2019-04-08T11:18:57.885" v="3301" actId="26606"/>
          <ac:spMkLst>
            <pc:docMk/>
            <pc:sldMk cId="2981090697" sldId="269"/>
            <ac:spMk id="20" creationId="{58A973E8-C2D4-4C81-8ADE-C5C021A615E7}"/>
          </ac:spMkLst>
        </pc:spChg>
        <pc:spChg chg="add">
          <ac:chgData name="Dong Woo Son" userId="02834793-f9de-44fa-94c1-c0ae1f3b56df" providerId="ADAL" clId="{BCA907AF-332D-44C2-A735-63192200581A}" dt="2019-04-08T11:18:57.885" v="3301" actId="26606"/>
          <ac:spMkLst>
            <pc:docMk/>
            <pc:sldMk cId="2981090697" sldId="269"/>
            <ac:spMk id="29" creationId="{E05CABE9-5E7C-4773-BFCD-24B199FA1AE3}"/>
          </ac:spMkLst>
        </pc:spChg>
        <pc:grpChg chg="add">
          <ac:chgData name="Dong Woo Son" userId="02834793-f9de-44fa-94c1-c0ae1f3b56df" providerId="ADAL" clId="{BCA907AF-332D-44C2-A735-63192200581A}" dt="2019-04-08T11:18:57.885" v="3301" actId="26606"/>
          <ac:grpSpMkLst>
            <pc:docMk/>
            <pc:sldMk cId="2981090697" sldId="269"/>
            <ac:grpSpMk id="22" creationId="{A08E251A-5371-4E82-A0F3-2CA0C15AB09C}"/>
          </ac:grpSpMkLst>
        </pc:grpChg>
        <pc:picChg chg="add mod">
          <ac:chgData name="Dong Woo Son" userId="02834793-f9de-44fa-94c1-c0ae1f3b56df" providerId="ADAL" clId="{BCA907AF-332D-44C2-A735-63192200581A}" dt="2019-04-08T11:18:57.885" v="3301" actId="26606"/>
          <ac:picMkLst>
            <pc:docMk/>
            <pc:sldMk cId="2981090697" sldId="269"/>
            <ac:picMk id="5" creationId="{F9E2D8D5-DE4E-4B25-83FB-773412F64392}"/>
          </ac:picMkLst>
        </pc:picChg>
        <pc:cxnChg chg="add">
          <ac:chgData name="Dong Woo Son" userId="02834793-f9de-44fa-94c1-c0ae1f3b56df" providerId="ADAL" clId="{BCA907AF-332D-44C2-A735-63192200581A}" dt="2019-04-08T11:18:57.885" v="3301" actId="26606"/>
          <ac:cxnSpMkLst>
            <pc:docMk/>
            <pc:sldMk cId="2981090697" sldId="269"/>
            <ac:cxnSpMk id="10" creationId="{8FD48FB1-66D8-4676-B0AA-C139A1DB78D1}"/>
          </ac:cxnSpMkLst>
        </pc:cxnChg>
        <pc:cxnChg chg="add">
          <ac:chgData name="Dong Woo Son" userId="02834793-f9de-44fa-94c1-c0ae1f3b56df" providerId="ADAL" clId="{BCA907AF-332D-44C2-A735-63192200581A}" dt="2019-04-08T11:18:57.885" v="3301" actId="26606"/>
          <ac:cxnSpMkLst>
            <pc:docMk/>
            <pc:sldMk cId="2981090697" sldId="269"/>
            <ac:cxnSpMk id="12" creationId="{F033F5AE-6728-4F19-8DED-658E674B31B9}"/>
          </ac:cxnSpMkLst>
        </pc:cxnChg>
        <pc:cxnChg chg="add">
          <ac:chgData name="Dong Woo Son" userId="02834793-f9de-44fa-94c1-c0ae1f3b56df" providerId="ADAL" clId="{BCA907AF-332D-44C2-A735-63192200581A}" dt="2019-04-08T11:18:57.885" v="3301" actId="26606"/>
          <ac:cxnSpMkLst>
            <pc:docMk/>
            <pc:sldMk cId="2981090697" sldId="269"/>
            <ac:cxnSpMk id="14" creationId="{82C7D74A-18BA-4709-A808-44E8815C4430}"/>
          </ac:cxnSpMkLst>
        </pc:cxnChg>
        <pc:cxnChg chg="add">
          <ac:chgData name="Dong Woo Son" userId="02834793-f9de-44fa-94c1-c0ae1f3b56df" providerId="ADAL" clId="{BCA907AF-332D-44C2-A735-63192200581A}" dt="2019-04-08T11:18:57.885" v="3301" actId="26606"/>
          <ac:cxnSpMkLst>
            <pc:docMk/>
            <pc:sldMk cId="2981090697" sldId="269"/>
            <ac:cxnSpMk id="16" creationId="{B5164A3F-1561-4039-8185-AB0EEB713EA7}"/>
          </ac:cxnSpMkLst>
        </pc:cxnChg>
        <pc:cxnChg chg="add">
          <ac:chgData name="Dong Woo Son" userId="02834793-f9de-44fa-94c1-c0ae1f3b56df" providerId="ADAL" clId="{BCA907AF-332D-44C2-A735-63192200581A}" dt="2019-04-08T11:18:57.885" v="3301" actId="26606"/>
          <ac:cxnSpMkLst>
            <pc:docMk/>
            <pc:sldMk cId="2981090697" sldId="269"/>
            <ac:cxnSpMk id="18" creationId="{2A35DB53-42BE-460E-9CA1-1294C98463CB}"/>
          </ac:cxnSpMkLst>
        </pc:cxnChg>
      </pc:sldChg>
      <pc:sldChg chg="modSp add">
        <pc:chgData name="Dong Woo Son" userId="02834793-f9de-44fa-94c1-c0ae1f3b56df" providerId="ADAL" clId="{BCA907AF-332D-44C2-A735-63192200581A}" dt="2019-04-10T06:00:37.516" v="4379" actId="20577"/>
        <pc:sldMkLst>
          <pc:docMk/>
          <pc:sldMk cId="3053726769" sldId="270"/>
        </pc:sldMkLst>
        <pc:spChg chg="mod">
          <ac:chgData name="Dong Woo Son" userId="02834793-f9de-44fa-94c1-c0ae1f3b56df" providerId="ADAL" clId="{BCA907AF-332D-44C2-A735-63192200581A}" dt="2019-04-01T10:08:12.014" v="1093" actId="20577"/>
          <ac:spMkLst>
            <pc:docMk/>
            <pc:sldMk cId="3053726769" sldId="270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10T06:00:37.516" v="4379" actId="20577"/>
          <ac:spMkLst>
            <pc:docMk/>
            <pc:sldMk cId="3053726769" sldId="270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0:18:30.370" v="1416" actId="20577"/>
        <pc:sldMkLst>
          <pc:docMk/>
          <pc:sldMk cId="404551332" sldId="271"/>
        </pc:sldMkLst>
        <pc:spChg chg="mod">
          <ac:chgData name="Dong Woo Son" userId="02834793-f9de-44fa-94c1-c0ae1f3b56df" providerId="ADAL" clId="{BCA907AF-332D-44C2-A735-63192200581A}" dt="2019-04-01T10:18:30.370" v="1416" actId="20577"/>
          <ac:spMkLst>
            <pc:docMk/>
            <pc:sldMk cId="404551332" sldId="271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0:29:52.907" v="1751" actId="20577"/>
        <pc:sldMkLst>
          <pc:docMk/>
          <pc:sldMk cId="3630111373" sldId="272"/>
        </pc:sldMkLst>
        <pc:spChg chg="mod">
          <ac:chgData name="Dong Woo Son" userId="02834793-f9de-44fa-94c1-c0ae1f3b56df" providerId="ADAL" clId="{BCA907AF-332D-44C2-A735-63192200581A}" dt="2019-04-01T10:28:50.616" v="1663" actId="27636"/>
          <ac:spMkLst>
            <pc:docMk/>
            <pc:sldMk cId="3630111373" sldId="272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29:52.907" v="1751" actId="20577"/>
          <ac:spMkLst>
            <pc:docMk/>
            <pc:sldMk cId="3630111373" sldId="272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30:44.785" v="1838" actId="20577"/>
        <pc:sldMkLst>
          <pc:docMk/>
          <pc:sldMk cId="1318730510" sldId="275"/>
        </pc:sldMkLst>
        <pc:spChg chg="mod">
          <ac:chgData name="Dong Woo Son" userId="02834793-f9de-44fa-94c1-c0ae1f3b56df" providerId="ADAL" clId="{BCA907AF-332D-44C2-A735-63192200581A}" dt="2019-04-01T10:30:28.973" v="1817" actId="20577"/>
          <ac:spMkLst>
            <pc:docMk/>
            <pc:sldMk cId="1318730510" sldId="275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30:44.785" v="1838" actId="20577"/>
          <ac:spMkLst>
            <pc:docMk/>
            <pc:sldMk cId="1318730510" sldId="275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8T10:58:54.030" v="3175" actId="20577"/>
        <pc:sldMkLst>
          <pc:docMk/>
          <pc:sldMk cId="2885204779" sldId="276"/>
        </pc:sldMkLst>
        <pc:spChg chg="mod">
          <ac:chgData name="Dong Woo Son" userId="02834793-f9de-44fa-94c1-c0ae1f3b56df" providerId="ADAL" clId="{BCA907AF-332D-44C2-A735-63192200581A}" dt="2019-04-08T10:58:54.030" v="3175" actId="20577"/>
          <ac:spMkLst>
            <pc:docMk/>
            <pc:sldMk cId="2885204779" sldId="276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8T10:59:41.138" v="3285" actId="20577"/>
        <pc:sldMkLst>
          <pc:docMk/>
          <pc:sldMk cId="4029511024" sldId="277"/>
        </pc:sldMkLst>
        <pc:spChg chg="mod">
          <ac:chgData name="Dong Woo Son" userId="02834793-f9de-44fa-94c1-c0ae1f3b56df" providerId="ADAL" clId="{BCA907AF-332D-44C2-A735-63192200581A}" dt="2019-04-08T10:59:09.297" v="3193" actId="20577"/>
          <ac:spMkLst>
            <pc:docMk/>
            <pc:sldMk cId="4029511024" sldId="277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8T10:59:41.138" v="3285" actId="20577"/>
          <ac:spMkLst>
            <pc:docMk/>
            <pc:sldMk cId="4029511024" sldId="277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3T11:39:40.477" v="2810" actId="20577"/>
        <pc:sldMkLst>
          <pc:docMk/>
          <pc:sldMk cId="406278936" sldId="278"/>
        </pc:sldMkLst>
        <pc:spChg chg="mod">
          <ac:chgData name="Dong Woo Son" userId="02834793-f9de-44fa-94c1-c0ae1f3b56df" providerId="ADAL" clId="{BCA907AF-332D-44C2-A735-63192200581A}" dt="2019-04-03T11:39:40.477" v="2810" actId="20577"/>
          <ac:spMkLst>
            <pc:docMk/>
            <pc:sldMk cId="406278936" sldId="278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3T11:43:23.891" v="3106" actId="20577"/>
        <pc:sldMkLst>
          <pc:docMk/>
          <pc:sldMk cId="679284103" sldId="279"/>
        </pc:sldMkLst>
        <pc:spChg chg="mod">
          <ac:chgData name="Dong Woo Son" userId="02834793-f9de-44fa-94c1-c0ae1f3b56df" providerId="ADAL" clId="{BCA907AF-332D-44C2-A735-63192200581A}" dt="2019-04-03T11:41:03.913" v="2970" actId="20577"/>
          <ac:spMkLst>
            <pc:docMk/>
            <pc:sldMk cId="679284103" sldId="279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3T11:43:23.891" v="3106" actId="20577"/>
          <ac:spMkLst>
            <pc:docMk/>
            <pc:sldMk cId="679284103" sldId="279"/>
            <ac:spMk id="3" creationId="{79176B71-3278-45B5-8F62-A9942768D1E4}"/>
          </ac:spMkLst>
        </pc:spChg>
      </pc:sldChg>
      <pc:sldChg chg="delSp modSp add setBg delDesignElem">
        <pc:chgData name="Dong Woo Son" userId="02834793-f9de-44fa-94c1-c0ae1f3b56df" providerId="ADAL" clId="{BCA907AF-332D-44C2-A735-63192200581A}" dt="2019-04-08T11:19:23.355" v="3317" actId="20577"/>
        <pc:sldMkLst>
          <pc:docMk/>
          <pc:sldMk cId="2529789359" sldId="280"/>
        </pc:sldMkLst>
        <pc:spChg chg="mod">
          <ac:chgData name="Dong Woo Son" userId="02834793-f9de-44fa-94c1-c0ae1f3b56df" providerId="ADAL" clId="{BCA907AF-332D-44C2-A735-63192200581A}" dt="2019-04-08T11:19:23.355" v="3317" actId="20577"/>
          <ac:spMkLst>
            <pc:docMk/>
            <pc:sldMk cId="2529789359" sldId="280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19:09.517" v="3311"/>
          <ac:spMkLst>
            <pc:docMk/>
            <pc:sldMk cId="2529789359" sldId="280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19:09.517" v="3311"/>
          <ac:spMkLst>
            <pc:docMk/>
            <pc:sldMk cId="2529789359" sldId="280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19:09.517" v="3311"/>
          <ac:grpSpMkLst>
            <pc:docMk/>
            <pc:sldMk cId="2529789359" sldId="280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19:20.120" v="3312" actId="14826"/>
          <ac:picMkLst>
            <pc:docMk/>
            <pc:sldMk cId="2529789359" sldId="280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19:09.517" v="3311"/>
          <ac:cxnSpMkLst>
            <pc:docMk/>
            <pc:sldMk cId="2529789359" sldId="280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19:09.517" v="3311"/>
          <ac:cxnSpMkLst>
            <pc:docMk/>
            <pc:sldMk cId="2529789359" sldId="280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19:09.517" v="3311"/>
          <ac:cxnSpMkLst>
            <pc:docMk/>
            <pc:sldMk cId="2529789359" sldId="280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19:09.517" v="3311"/>
          <ac:cxnSpMkLst>
            <pc:docMk/>
            <pc:sldMk cId="2529789359" sldId="280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19:09.517" v="3311"/>
          <ac:cxnSpMkLst>
            <pc:docMk/>
            <pc:sldMk cId="2529789359" sldId="280"/>
            <ac:cxnSpMk id="18" creationId="{2A35DB53-42BE-460E-9CA1-1294C98463CB}"/>
          </ac:cxnSpMkLst>
        </pc:cxnChg>
      </pc:sldChg>
      <pc:sldChg chg="delSp modSp add ord setBg delDesignElem">
        <pc:chgData name="Dong Woo Son" userId="02834793-f9de-44fa-94c1-c0ae1f3b56df" providerId="ADAL" clId="{BCA907AF-332D-44C2-A735-63192200581A}" dt="2019-04-08T11:19:45.151" v="3336" actId="20577"/>
        <pc:sldMkLst>
          <pc:docMk/>
          <pc:sldMk cId="1026841892" sldId="281"/>
        </pc:sldMkLst>
        <pc:spChg chg="mod">
          <ac:chgData name="Dong Woo Son" userId="02834793-f9de-44fa-94c1-c0ae1f3b56df" providerId="ADAL" clId="{BCA907AF-332D-44C2-A735-63192200581A}" dt="2019-04-08T11:19:45.151" v="3336" actId="20577"/>
          <ac:spMkLst>
            <pc:docMk/>
            <pc:sldMk cId="1026841892" sldId="281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19:35.494" v="3322"/>
          <ac:spMkLst>
            <pc:docMk/>
            <pc:sldMk cId="1026841892" sldId="281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19:35.494" v="3322"/>
          <ac:spMkLst>
            <pc:docMk/>
            <pc:sldMk cId="1026841892" sldId="281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19:35.494" v="3322"/>
          <ac:grpSpMkLst>
            <pc:docMk/>
            <pc:sldMk cId="1026841892" sldId="281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19:40.567" v="3324" actId="14826"/>
          <ac:picMkLst>
            <pc:docMk/>
            <pc:sldMk cId="1026841892" sldId="281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19:35.494" v="3322"/>
          <ac:cxnSpMkLst>
            <pc:docMk/>
            <pc:sldMk cId="1026841892" sldId="281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19:35.494" v="3322"/>
          <ac:cxnSpMkLst>
            <pc:docMk/>
            <pc:sldMk cId="1026841892" sldId="281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19:35.494" v="3322"/>
          <ac:cxnSpMkLst>
            <pc:docMk/>
            <pc:sldMk cId="1026841892" sldId="281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19:35.494" v="3322"/>
          <ac:cxnSpMkLst>
            <pc:docMk/>
            <pc:sldMk cId="1026841892" sldId="281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19:35.494" v="3322"/>
          <ac:cxnSpMkLst>
            <pc:docMk/>
            <pc:sldMk cId="1026841892" sldId="281"/>
            <ac:cxnSpMk id="18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8T11:19:56.649" v="3350" actId="20577"/>
        <pc:sldMkLst>
          <pc:docMk/>
          <pc:sldMk cId="377272215" sldId="282"/>
        </pc:sldMkLst>
        <pc:spChg chg="mod">
          <ac:chgData name="Dong Woo Son" userId="02834793-f9de-44fa-94c1-c0ae1f3b56df" providerId="ADAL" clId="{BCA907AF-332D-44C2-A735-63192200581A}" dt="2019-04-08T11:19:56.649" v="3350" actId="20577"/>
          <ac:spMkLst>
            <pc:docMk/>
            <pc:sldMk cId="377272215" sldId="282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19:47.209" v="3338"/>
          <ac:spMkLst>
            <pc:docMk/>
            <pc:sldMk cId="377272215" sldId="282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19:47.209" v="3338"/>
          <ac:spMkLst>
            <pc:docMk/>
            <pc:sldMk cId="377272215" sldId="282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19:47.209" v="3338"/>
          <ac:grpSpMkLst>
            <pc:docMk/>
            <pc:sldMk cId="377272215" sldId="282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19:53.618" v="3339" actId="14826"/>
          <ac:picMkLst>
            <pc:docMk/>
            <pc:sldMk cId="377272215" sldId="282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19:47.209" v="3338"/>
          <ac:cxnSpMkLst>
            <pc:docMk/>
            <pc:sldMk cId="377272215" sldId="282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19:47.209" v="3338"/>
          <ac:cxnSpMkLst>
            <pc:docMk/>
            <pc:sldMk cId="377272215" sldId="282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19:47.209" v="3338"/>
          <ac:cxnSpMkLst>
            <pc:docMk/>
            <pc:sldMk cId="377272215" sldId="282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19:47.209" v="3338"/>
          <ac:cxnSpMkLst>
            <pc:docMk/>
            <pc:sldMk cId="377272215" sldId="282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19:47.209" v="3338"/>
          <ac:cxnSpMkLst>
            <pc:docMk/>
            <pc:sldMk cId="377272215" sldId="282"/>
            <ac:cxnSpMk id="18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8T11:20:06.727" v="3365" actId="20577"/>
        <pc:sldMkLst>
          <pc:docMk/>
          <pc:sldMk cId="1825652690" sldId="283"/>
        </pc:sldMkLst>
        <pc:spChg chg="mod">
          <ac:chgData name="Dong Woo Son" userId="02834793-f9de-44fa-94c1-c0ae1f3b56df" providerId="ADAL" clId="{BCA907AF-332D-44C2-A735-63192200581A}" dt="2019-04-08T11:20:06.727" v="3365" actId="20577"/>
          <ac:spMkLst>
            <pc:docMk/>
            <pc:sldMk cId="1825652690" sldId="283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19:59.226" v="3352"/>
          <ac:spMkLst>
            <pc:docMk/>
            <pc:sldMk cId="1825652690" sldId="283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19:59.226" v="3352"/>
          <ac:spMkLst>
            <pc:docMk/>
            <pc:sldMk cId="1825652690" sldId="283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19:59.226" v="3352"/>
          <ac:grpSpMkLst>
            <pc:docMk/>
            <pc:sldMk cId="1825652690" sldId="283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0:03.663" v="3353" actId="14826"/>
          <ac:picMkLst>
            <pc:docMk/>
            <pc:sldMk cId="1825652690" sldId="283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19:59.226" v="3352"/>
          <ac:cxnSpMkLst>
            <pc:docMk/>
            <pc:sldMk cId="1825652690" sldId="283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19:59.226" v="3352"/>
          <ac:cxnSpMkLst>
            <pc:docMk/>
            <pc:sldMk cId="1825652690" sldId="283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19:59.226" v="3352"/>
          <ac:cxnSpMkLst>
            <pc:docMk/>
            <pc:sldMk cId="1825652690" sldId="283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19:59.226" v="3352"/>
          <ac:cxnSpMkLst>
            <pc:docMk/>
            <pc:sldMk cId="1825652690" sldId="283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19:59.226" v="3352"/>
          <ac:cxnSpMkLst>
            <pc:docMk/>
            <pc:sldMk cId="1825652690" sldId="283"/>
            <ac:cxnSpMk id="18" creationId="{2A35DB53-42BE-460E-9CA1-1294C98463CB}"/>
          </ac:cxnSpMkLst>
        </pc:cxnChg>
      </pc:sldChg>
      <pc:sldChg chg="delSp modSp add ord setBg delDesignElem">
        <pc:chgData name="Dong Woo Son" userId="02834793-f9de-44fa-94c1-c0ae1f3b56df" providerId="ADAL" clId="{BCA907AF-332D-44C2-A735-63192200581A}" dt="2019-04-08T11:23:10.605" v="3506" actId="1076"/>
        <pc:sldMkLst>
          <pc:docMk/>
          <pc:sldMk cId="3596469434" sldId="284"/>
        </pc:sldMkLst>
        <pc:spChg chg="mod">
          <ac:chgData name="Dong Woo Son" userId="02834793-f9de-44fa-94c1-c0ae1f3b56df" providerId="ADAL" clId="{BCA907AF-332D-44C2-A735-63192200581A}" dt="2019-04-08T11:21:52.171" v="3490" actId="20577"/>
          <ac:spMkLst>
            <pc:docMk/>
            <pc:sldMk cId="3596469434" sldId="284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20:27.721" v="3369"/>
          <ac:spMkLst>
            <pc:docMk/>
            <pc:sldMk cId="3596469434" sldId="284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20:27.721" v="3369"/>
          <ac:spMkLst>
            <pc:docMk/>
            <pc:sldMk cId="3596469434" sldId="284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20:27.721" v="3369"/>
          <ac:grpSpMkLst>
            <pc:docMk/>
            <pc:sldMk cId="3596469434" sldId="284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3:10.605" v="3506" actId="1076"/>
          <ac:picMkLst>
            <pc:docMk/>
            <pc:sldMk cId="3596469434" sldId="284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20:27.721" v="3369"/>
          <ac:cxnSpMkLst>
            <pc:docMk/>
            <pc:sldMk cId="3596469434" sldId="284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20:27.721" v="3369"/>
          <ac:cxnSpMkLst>
            <pc:docMk/>
            <pc:sldMk cId="3596469434" sldId="284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20:27.721" v="3369"/>
          <ac:cxnSpMkLst>
            <pc:docMk/>
            <pc:sldMk cId="3596469434" sldId="284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20:27.721" v="3369"/>
          <ac:cxnSpMkLst>
            <pc:docMk/>
            <pc:sldMk cId="3596469434" sldId="284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20:27.721" v="3369"/>
          <ac:cxnSpMkLst>
            <pc:docMk/>
            <pc:sldMk cId="3596469434" sldId="284"/>
            <ac:cxnSpMk id="18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8T11:23:01.361" v="3504" actId="14100"/>
        <pc:sldMkLst>
          <pc:docMk/>
          <pc:sldMk cId="534811359" sldId="285"/>
        </pc:sldMkLst>
        <pc:spChg chg="mod">
          <ac:chgData name="Dong Woo Son" userId="02834793-f9de-44fa-94c1-c0ae1f3b56df" providerId="ADAL" clId="{BCA907AF-332D-44C2-A735-63192200581A}" dt="2019-04-08T11:21:43.344" v="3467" actId="20577"/>
          <ac:spMkLst>
            <pc:docMk/>
            <pc:sldMk cId="534811359" sldId="285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20:38.988" v="3373"/>
          <ac:spMkLst>
            <pc:docMk/>
            <pc:sldMk cId="534811359" sldId="285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20:38.988" v="3373"/>
          <ac:spMkLst>
            <pc:docMk/>
            <pc:sldMk cId="534811359" sldId="285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20:38.988" v="3373"/>
          <ac:grpSpMkLst>
            <pc:docMk/>
            <pc:sldMk cId="534811359" sldId="285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3:01.361" v="3504" actId="14100"/>
          <ac:picMkLst>
            <pc:docMk/>
            <pc:sldMk cId="534811359" sldId="285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20:38.988" v="3373"/>
          <ac:cxnSpMkLst>
            <pc:docMk/>
            <pc:sldMk cId="534811359" sldId="285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20:38.988" v="3373"/>
          <ac:cxnSpMkLst>
            <pc:docMk/>
            <pc:sldMk cId="534811359" sldId="285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20:38.988" v="3373"/>
          <ac:cxnSpMkLst>
            <pc:docMk/>
            <pc:sldMk cId="534811359" sldId="285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20:38.988" v="3373"/>
          <ac:cxnSpMkLst>
            <pc:docMk/>
            <pc:sldMk cId="534811359" sldId="285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20:38.988" v="3373"/>
          <ac:cxnSpMkLst>
            <pc:docMk/>
            <pc:sldMk cId="534811359" sldId="285"/>
            <ac:cxnSpMk id="18" creationId="{2A35DB53-42BE-460E-9CA1-1294C98463CB}"/>
          </ac:cxnSpMkLst>
        </pc:cxnChg>
      </pc:sldChg>
      <pc:sldChg chg="delSp modSp add ord setBg delDesignElem">
        <pc:chgData name="Dong Woo Son" userId="02834793-f9de-44fa-94c1-c0ae1f3b56df" providerId="ADAL" clId="{BCA907AF-332D-44C2-A735-63192200581A}" dt="2019-04-08T11:22:49.157" v="3501" actId="14100"/>
        <pc:sldMkLst>
          <pc:docMk/>
          <pc:sldMk cId="924505232" sldId="286"/>
        </pc:sldMkLst>
        <pc:spChg chg="mod">
          <ac:chgData name="Dong Woo Son" userId="02834793-f9de-44fa-94c1-c0ae1f3b56df" providerId="ADAL" clId="{BCA907AF-332D-44C2-A735-63192200581A}" dt="2019-04-08T11:21:22.952" v="3425" actId="20577"/>
          <ac:spMkLst>
            <pc:docMk/>
            <pc:sldMk cId="924505232" sldId="286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20:51.993" v="3376"/>
          <ac:spMkLst>
            <pc:docMk/>
            <pc:sldMk cId="924505232" sldId="286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20:51.993" v="3376"/>
          <ac:spMkLst>
            <pc:docMk/>
            <pc:sldMk cId="924505232" sldId="286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20:51.993" v="3376"/>
          <ac:grpSpMkLst>
            <pc:docMk/>
            <pc:sldMk cId="924505232" sldId="286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2:49.157" v="3501" actId="14100"/>
          <ac:picMkLst>
            <pc:docMk/>
            <pc:sldMk cId="924505232" sldId="286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20:51.993" v="3376"/>
          <ac:cxnSpMkLst>
            <pc:docMk/>
            <pc:sldMk cId="924505232" sldId="286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20:51.993" v="3376"/>
          <ac:cxnSpMkLst>
            <pc:docMk/>
            <pc:sldMk cId="924505232" sldId="286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20:51.993" v="3376"/>
          <ac:cxnSpMkLst>
            <pc:docMk/>
            <pc:sldMk cId="924505232" sldId="286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20:51.993" v="3376"/>
          <ac:cxnSpMkLst>
            <pc:docMk/>
            <pc:sldMk cId="924505232" sldId="286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20:51.993" v="3376"/>
          <ac:cxnSpMkLst>
            <pc:docMk/>
            <pc:sldMk cId="924505232" sldId="286"/>
            <ac:cxnSpMk id="18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8T11:22:26.622" v="3497" actId="14100"/>
        <pc:sldMkLst>
          <pc:docMk/>
          <pc:sldMk cId="814499664" sldId="287"/>
        </pc:sldMkLst>
        <pc:spChg chg="mod">
          <ac:chgData name="Dong Woo Son" userId="02834793-f9de-44fa-94c1-c0ae1f3b56df" providerId="ADAL" clId="{BCA907AF-332D-44C2-A735-63192200581A}" dt="2019-04-08T11:21:18.340" v="3410" actId="20577"/>
          <ac:spMkLst>
            <pc:docMk/>
            <pc:sldMk cId="814499664" sldId="287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20:53.613" v="3379"/>
          <ac:spMkLst>
            <pc:docMk/>
            <pc:sldMk cId="814499664" sldId="287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20:53.613" v="3379"/>
          <ac:spMkLst>
            <pc:docMk/>
            <pc:sldMk cId="814499664" sldId="287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20:53.613" v="3379"/>
          <ac:grpSpMkLst>
            <pc:docMk/>
            <pc:sldMk cId="814499664" sldId="287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2:26.622" v="3497" actId="14100"/>
          <ac:picMkLst>
            <pc:docMk/>
            <pc:sldMk cId="814499664" sldId="287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20:53.613" v="3379"/>
          <ac:cxnSpMkLst>
            <pc:docMk/>
            <pc:sldMk cId="814499664" sldId="287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20:53.613" v="3379"/>
          <ac:cxnSpMkLst>
            <pc:docMk/>
            <pc:sldMk cId="814499664" sldId="287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20:53.613" v="3379"/>
          <ac:cxnSpMkLst>
            <pc:docMk/>
            <pc:sldMk cId="814499664" sldId="287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20:53.613" v="3379"/>
          <ac:cxnSpMkLst>
            <pc:docMk/>
            <pc:sldMk cId="814499664" sldId="287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20:53.613" v="3379"/>
          <ac:cxnSpMkLst>
            <pc:docMk/>
            <pc:sldMk cId="814499664" sldId="287"/>
            <ac:cxnSpMk id="18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8T11:22:33.839" v="3498" actId="14100"/>
        <pc:sldMkLst>
          <pc:docMk/>
          <pc:sldMk cId="3317316733" sldId="288"/>
        </pc:sldMkLst>
        <pc:spChg chg="mod">
          <ac:chgData name="Dong Woo Son" userId="02834793-f9de-44fa-94c1-c0ae1f3b56df" providerId="ADAL" clId="{BCA907AF-332D-44C2-A735-63192200581A}" dt="2019-04-08T11:21:13.934" v="3397" actId="20577"/>
          <ac:spMkLst>
            <pc:docMk/>
            <pc:sldMk cId="3317316733" sldId="288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8T11:20:54.103" v="3381"/>
          <ac:spMkLst>
            <pc:docMk/>
            <pc:sldMk cId="3317316733" sldId="288"/>
            <ac:spMk id="20" creationId="{58A973E8-C2D4-4C81-8ADE-C5C021A615E7}"/>
          </ac:spMkLst>
        </pc:spChg>
        <pc:spChg chg="del">
          <ac:chgData name="Dong Woo Son" userId="02834793-f9de-44fa-94c1-c0ae1f3b56df" providerId="ADAL" clId="{BCA907AF-332D-44C2-A735-63192200581A}" dt="2019-04-08T11:20:54.103" v="3381"/>
          <ac:spMkLst>
            <pc:docMk/>
            <pc:sldMk cId="3317316733" sldId="288"/>
            <ac:spMk id="29" creationId="{E05CABE9-5E7C-4773-BFCD-24B199FA1AE3}"/>
          </ac:spMkLst>
        </pc:spChg>
        <pc:grpChg chg="del">
          <ac:chgData name="Dong Woo Son" userId="02834793-f9de-44fa-94c1-c0ae1f3b56df" providerId="ADAL" clId="{BCA907AF-332D-44C2-A735-63192200581A}" dt="2019-04-08T11:20:54.103" v="3381"/>
          <ac:grpSpMkLst>
            <pc:docMk/>
            <pc:sldMk cId="3317316733" sldId="288"/>
            <ac:grpSpMk id="22" creationId="{A08E251A-5371-4E82-A0F3-2CA0C15AB09C}"/>
          </ac:grpSpMkLst>
        </pc:grpChg>
        <pc:picChg chg="mod">
          <ac:chgData name="Dong Woo Son" userId="02834793-f9de-44fa-94c1-c0ae1f3b56df" providerId="ADAL" clId="{BCA907AF-332D-44C2-A735-63192200581A}" dt="2019-04-08T11:22:33.839" v="3498" actId="14100"/>
          <ac:picMkLst>
            <pc:docMk/>
            <pc:sldMk cId="3317316733" sldId="288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8T11:20:54.103" v="3381"/>
          <ac:cxnSpMkLst>
            <pc:docMk/>
            <pc:sldMk cId="3317316733" sldId="288"/>
            <ac:cxnSpMk id="10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8T11:20:54.103" v="3381"/>
          <ac:cxnSpMkLst>
            <pc:docMk/>
            <pc:sldMk cId="3317316733" sldId="288"/>
            <ac:cxnSpMk id="12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8T11:20:54.103" v="3381"/>
          <ac:cxnSpMkLst>
            <pc:docMk/>
            <pc:sldMk cId="3317316733" sldId="288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8T11:20:54.103" v="3381"/>
          <ac:cxnSpMkLst>
            <pc:docMk/>
            <pc:sldMk cId="3317316733" sldId="288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8T11:20:54.103" v="3381"/>
          <ac:cxnSpMkLst>
            <pc:docMk/>
            <pc:sldMk cId="3317316733" sldId="288"/>
            <ac:cxnSpMk id="18" creationId="{2A35DB53-42BE-460E-9CA1-1294C98463CB}"/>
          </ac:cxnSpMkLst>
        </pc:cxnChg>
      </pc:sldChg>
      <pc:sldChg chg="addSp delSp modSp add del mod setBg setClrOvrMap">
        <pc:chgData name="Dong Woo Son" userId="02834793-f9de-44fa-94c1-c0ae1f3b56df" providerId="ADAL" clId="{BCA907AF-332D-44C2-A735-63192200581A}" dt="2019-04-09T06:41:24.920" v="3593" actId="2696"/>
        <pc:sldMkLst>
          <pc:docMk/>
          <pc:sldMk cId="1246671605" sldId="289"/>
        </pc:sldMkLst>
        <pc:spChg chg="mod">
          <ac:chgData name="Dong Woo Son" userId="02834793-f9de-44fa-94c1-c0ae1f3b56df" providerId="ADAL" clId="{BCA907AF-332D-44C2-A735-63192200581A}" dt="2019-04-09T06:41:08.911" v="3582" actId="26606"/>
          <ac:spMkLst>
            <pc:docMk/>
            <pc:sldMk cId="1246671605" sldId="289"/>
            <ac:spMk id="2" creationId="{E172DA17-3461-4C34-A034-6A5A22898097}"/>
          </ac:spMkLst>
        </pc:spChg>
        <pc:spChg chg="add del">
          <ac:chgData name="Dong Woo Son" userId="02834793-f9de-44fa-94c1-c0ae1f3b56df" providerId="ADAL" clId="{BCA907AF-332D-44C2-A735-63192200581A}" dt="2019-04-08T11:28:50.144" v="3520" actId="26606"/>
          <ac:spMkLst>
            <pc:docMk/>
            <pc:sldMk cId="1246671605" sldId="289"/>
            <ac:spMk id="20" creationId="{ED2D7C63-562A-41C7-892E-0C73F5D59870}"/>
          </ac:spMkLst>
        </pc:spChg>
        <pc:spChg chg="add del">
          <ac:chgData name="Dong Woo Son" userId="02834793-f9de-44fa-94c1-c0ae1f3b56df" providerId="ADAL" clId="{BCA907AF-332D-44C2-A735-63192200581A}" dt="2019-04-09T06:00:55.234" v="3525" actId="26606"/>
          <ac:spMkLst>
            <pc:docMk/>
            <pc:sldMk cId="1246671605" sldId="289"/>
            <ac:spMk id="35" creationId="{78A0EC1F-FF0E-4EE2-865A-55DC98C12AE7}"/>
          </ac:spMkLst>
        </pc:spChg>
        <pc:spChg chg="add del">
          <ac:chgData name="Dong Woo Son" userId="02834793-f9de-44fa-94c1-c0ae1f3b56df" providerId="ADAL" clId="{BCA907AF-332D-44C2-A735-63192200581A}" dt="2019-04-09T06:00:55.234" v="3525" actId="26606"/>
          <ac:spMkLst>
            <pc:docMk/>
            <pc:sldMk cId="1246671605" sldId="289"/>
            <ac:spMk id="36" creationId="{38C12AF1-A2FD-4566-8805-62E893A2BAA5}"/>
          </ac:spMkLst>
        </pc:spChg>
        <pc:spChg chg="add del">
          <ac:chgData name="Dong Woo Son" userId="02834793-f9de-44fa-94c1-c0ae1f3b56df" providerId="ADAL" clId="{BCA907AF-332D-44C2-A735-63192200581A}" dt="2019-04-09T06:26:16.014" v="3527" actId="26606"/>
          <ac:spMkLst>
            <pc:docMk/>
            <pc:sldMk cId="1246671605" sldId="289"/>
            <ac:spMk id="51" creationId="{D067A139-86EB-480F-AE6B-AF8092F215E4}"/>
          </ac:spMkLst>
        </pc:spChg>
        <pc:spChg chg="add del">
          <ac:chgData name="Dong Woo Son" userId="02834793-f9de-44fa-94c1-c0ae1f3b56df" providerId="ADAL" clId="{BCA907AF-332D-44C2-A735-63192200581A}" dt="2019-04-09T06:26:16.014" v="3527" actId="26606"/>
          <ac:spMkLst>
            <pc:docMk/>
            <pc:sldMk cId="1246671605" sldId="289"/>
            <ac:spMk id="53" creationId="{4E252378-AA68-427C-BF69-E4434E447DB5}"/>
          </ac:spMkLst>
        </pc:spChg>
        <pc:spChg chg="add del">
          <ac:chgData name="Dong Woo Son" userId="02834793-f9de-44fa-94c1-c0ae1f3b56df" providerId="ADAL" clId="{BCA907AF-332D-44C2-A735-63192200581A}" dt="2019-04-09T06:40:52.892" v="3576" actId="26606"/>
          <ac:spMkLst>
            <pc:docMk/>
            <pc:sldMk cId="1246671605" sldId="289"/>
            <ac:spMk id="75" creationId="{991E317B-75E3-4171-A07A-B263C1D6DCA5}"/>
          </ac:spMkLst>
        </pc:spChg>
        <pc:spChg chg="add del">
          <ac:chgData name="Dong Woo Son" userId="02834793-f9de-44fa-94c1-c0ae1f3b56df" providerId="ADAL" clId="{BCA907AF-332D-44C2-A735-63192200581A}" dt="2019-04-09T06:40:52.892" v="3576" actId="26606"/>
          <ac:spMkLst>
            <pc:docMk/>
            <pc:sldMk cId="1246671605" sldId="289"/>
            <ac:spMk id="77" creationId="{4A9B19C2-B29A-4924-9E7E-6FBF17F5854E}"/>
          </ac:spMkLst>
        </pc:spChg>
        <pc:spChg chg="add del">
          <ac:chgData name="Dong Woo Son" userId="02834793-f9de-44fa-94c1-c0ae1f3b56df" providerId="ADAL" clId="{BCA907AF-332D-44C2-A735-63192200581A}" dt="2019-04-09T06:41:08.924" v="3583" actId="26606"/>
          <ac:spMkLst>
            <pc:docMk/>
            <pc:sldMk cId="1246671605" sldId="289"/>
            <ac:spMk id="99" creationId="{991E317B-75E3-4171-A07A-B263C1D6DCA5}"/>
          </ac:spMkLst>
        </pc:spChg>
        <pc:spChg chg="add del">
          <ac:chgData name="Dong Woo Son" userId="02834793-f9de-44fa-94c1-c0ae1f3b56df" providerId="ADAL" clId="{BCA907AF-332D-44C2-A735-63192200581A}" dt="2019-04-09T06:41:08.924" v="3583" actId="26606"/>
          <ac:spMkLst>
            <pc:docMk/>
            <pc:sldMk cId="1246671605" sldId="289"/>
            <ac:spMk id="101" creationId="{4A9B19C2-B29A-4924-9E7E-6FBF17F5854E}"/>
          </ac:spMkLst>
        </pc:spChg>
        <pc:spChg chg="add del">
          <ac:chgData name="Dong Woo Son" userId="02834793-f9de-44fa-94c1-c0ae1f3b56df" providerId="ADAL" clId="{BCA907AF-332D-44C2-A735-63192200581A}" dt="2019-04-09T06:41:06.311" v="3580" actId="26606"/>
          <ac:spMkLst>
            <pc:docMk/>
            <pc:sldMk cId="1246671605" sldId="289"/>
            <ac:spMk id="123" creationId="{991E317B-75E3-4171-A07A-B263C1D6DCA5}"/>
          </ac:spMkLst>
        </pc:spChg>
        <pc:spChg chg="add del">
          <ac:chgData name="Dong Woo Son" userId="02834793-f9de-44fa-94c1-c0ae1f3b56df" providerId="ADAL" clId="{BCA907AF-332D-44C2-A735-63192200581A}" dt="2019-04-09T06:41:06.311" v="3580" actId="26606"/>
          <ac:spMkLst>
            <pc:docMk/>
            <pc:sldMk cId="1246671605" sldId="289"/>
            <ac:spMk id="125" creationId="{4A9B19C2-B29A-4924-9E7E-6FBF17F5854E}"/>
          </ac:spMkLst>
        </pc:spChg>
        <pc:spChg chg="add del">
          <ac:chgData name="Dong Woo Son" userId="02834793-f9de-44fa-94c1-c0ae1f3b56df" providerId="ADAL" clId="{BCA907AF-332D-44C2-A735-63192200581A}" dt="2019-04-09T06:41:08.911" v="3582" actId="26606"/>
          <ac:spMkLst>
            <pc:docMk/>
            <pc:sldMk cId="1246671605" sldId="289"/>
            <ac:spMk id="139" creationId="{C5BDD1EA-D8C1-45AF-9F0A-14A2A137BA2A}"/>
          </ac:spMkLst>
        </pc:spChg>
        <pc:spChg chg="add del">
          <ac:chgData name="Dong Woo Son" userId="02834793-f9de-44fa-94c1-c0ae1f3b56df" providerId="ADAL" clId="{BCA907AF-332D-44C2-A735-63192200581A}" dt="2019-04-09T06:41:08.911" v="3582" actId="26606"/>
          <ac:spMkLst>
            <pc:docMk/>
            <pc:sldMk cId="1246671605" sldId="289"/>
            <ac:spMk id="140" creationId="{14354E08-0068-48D7-A8AD-84C7B1CF585D}"/>
          </ac:spMkLst>
        </pc:spChg>
        <pc:spChg chg="add">
          <ac:chgData name="Dong Woo Son" userId="02834793-f9de-44fa-94c1-c0ae1f3b56df" providerId="ADAL" clId="{BCA907AF-332D-44C2-A735-63192200581A}" dt="2019-04-09T06:41:08.924" v="3583" actId="26606"/>
          <ac:spMkLst>
            <pc:docMk/>
            <pc:sldMk cId="1246671605" sldId="289"/>
            <ac:spMk id="148" creationId="{991E317B-75E3-4171-A07A-B263C1D6DCA5}"/>
          </ac:spMkLst>
        </pc:spChg>
        <pc:spChg chg="add">
          <ac:chgData name="Dong Woo Son" userId="02834793-f9de-44fa-94c1-c0ae1f3b56df" providerId="ADAL" clId="{BCA907AF-332D-44C2-A735-63192200581A}" dt="2019-04-09T06:41:08.924" v="3583" actId="26606"/>
          <ac:spMkLst>
            <pc:docMk/>
            <pc:sldMk cId="1246671605" sldId="289"/>
            <ac:spMk id="149" creationId="{4A9B19C2-B29A-4924-9E7E-6FBF17F5854E}"/>
          </ac:spMkLst>
        </pc:spChg>
        <pc:grpChg chg="add del">
          <ac:chgData name="Dong Woo Son" userId="02834793-f9de-44fa-94c1-c0ae1f3b56df" providerId="ADAL" clId="{BCA907AF-332D-44C2-A735-63192200581A}" dt="2019-04-08T11:28:50.144" v="3520" actId="26606"/>
          <ac:grpSpMkLst>
            <pc:docMk/>
            <pc:sldMk cId="1246671605" sldId="289"/>
            <ac:grpSpMk id="22" creationId="{6DF25E23-BE15-4E36-A700-59F0CE8C54A8}"/>
          </ac:grpSpMkLst>
        </pc:grpChg>
        <pc:grpChg chg="add del">
          <ac:chgData name="Dong Woo Son" userId="02834793-f9de-44fa-94c1-c0ae1f3b56df" providerId="ADAL" clId="{BCA907AF-332D-44C2-A735-63192200581A}" dt="2019-04-09T06:00:55.234" v="3525" actId="26606"/>
          <ac:grpSpMkLst>
            <pc:docMk/>
            <pc:sldMk cId="1246671605" sldId="289"/>
            <ac:grpSpMk id="24" creationId="{4C56DB1B-53C1-4D8D-B05C-150B39F14A59}"/>
          </ac:grpSpMkLst>
        </pc:grpChg>
        <pc:grpChg chg="add del">
          <ac:chgData name="Dong Woo Son" userId="02834793-f9de-44fa-94c1-c0ae1f3b56df" providerId="ADAL" clId="{BCA907AF-332D-44C2-A735-63192200581A}" dt="2019-04-09T06:26:16.014" v="3527" actId="26606"/>
          <ac:grpSpMkLst>
            <pc:docMk/>
            <pc:sldMk cId="1246671605" sldId="289"/>
            <ac:grpSpMk id="55" creationId="{65E8C853-59EA-4FCB-BB4E-1B0AEEA408EB}"/>
          </ac:grpSpMkLst>
        </pc:grpChg>
        <pc:grpChg chg="add del">
          <ac:chgData name="Dong Woo Son" userId="02834793-f9de-44fa-94c1-c0ae1f3b56df" providerId="ADAL" clId="{BCA907AF-332D-44C2-A735-63192200581A}" dt="2019-04-09T06:40:52.892" v="3576" actId="26606"/>
          <ac:grpSpMkLst>
            <pc:docMk/>
            <pc:sldMk cId="1246671605" sldId="289"/>
            <ac:grpSpMk id="79" creationId="{34C85634-D5F5-4047-8F35-F4B1F50AB1A7}"/>
          </ac:grpSpMkLst>
        </pc:grpChg>
        <pc:grpChg chg="add del">
          <ac:chgData name="Dong Woo Son" userId="02834793-f9de-44fa-94c1-c0ae1f3b56df" providerId="ADAL" clId="{BCA907AF-332D-44C2-A735-63192200581A}" dt="2019-04-09T06:41:08.924" v="3583" actId="26606"/>
          <ac:grpSpMkLst>
            <pc:docMk/>
            <pc:sldMk cId="1246671605" sldId="289"/>
            <ac:grpSpMk id="103" creationId="{34C85634-D5F5-4047-8F35-F4B1F50AB1A7}"/>
          </ac:grpSpMkLst>
        </pc:grpChg>
        <pc:grpChg chg="add del">
          <ac:chgData name="Dong Woo Son" userId="02834793-f9de-44fa-94c1-c0ae1f3b56df" providerId="ADAL" clId="{BCA907AF-332D-44C2-A735-63192200581A}" dt="2019-04-09T06:41:06.311" v="3580" actId="26606"/>
          <ac:grpSpMkLst>
            <pc:docMk/>
            <pc:sldMk cId="1246671605" sldId="289"/>
            <ac:grpSpMk id="127" creationId="{34C85634-D5F5-4047-8F35-F4B1F50AB1A7}"/>
          </ac:grpSpMkLst>
        </pc:grpChg>
        <pc:grpChg chg="add del">
          <ac:chgData name="Dong Woo Son" userId="02834793-f9de-44fa-94c1-c0ae1f3b56df" providerId="ADAL" clId="{BCA907AF-332D-44C2-A735-63192200581A}" dt="2019-04-09T06:41:08.911" v="3582" actId="26606"/>
          <ac:grpSpMkLst>
            <pc:docMk/>
            <pc:sldMk cId="1246671605" sldId="289"/>
            <ac:grpSpMk id="141" creationId="{A779F34F-2960-4B81-BA08-445B6F6A0CD7}"/>
          </ac:grpSpMkLst>
        </pc:grpChg>
        <pc:grpChg chg="add">
          <ac:chgData name="Dong Woo Son" userId="02834793-f9de-44fa-94c1-c0ae1f3b56df" providerId="ADAL" clId="{BCA907AF-332D-44C2-A735-63192200581A}" dt="2019-04-09T06:41:08.924" v="3583" actId="26606"/>
          <ac:grpSpMkLst>
            <pc:docMk/>
            <pc:sldMk cId="1246671605" sldId="289"/>
            <ac:grpSpMk id="150" creationId="{34C85634-D5F5-4047-8F35-F4B1F50AB1A7}"/>
          </ac:grpSpMkLst>
        </pc:grpChg>
        <pc:picChg chg="mod">
          <ac:chgData name="Dong Woo Son" userId="02834793-f9de-44fa-94c1-c0ae1f3b56df" providerId="ADAL" clId="{BCA907AF-332D-44C2-A735-63192200581A}" dt="2019-04-09T06:41:08.911" v="3582" actId="26606"/>
          <ac:picMkLst>
            <pc:docMk/>
            <pc:sldMk cId="1246671605" sldId="289"/>
            <ac:picMk id="5" creationId="{F9E2D8D5-DE4E-4B25-83FB-773412F64392}"/>
          </ac:picMkLst>
        </pc:picChg>
        <pc:cxnChg chg="add del">
          <ac:chgData name="Dong Woo Son" userId="02834793-f9de-44fa-94c1-c0ae1f3b56df" providerId="ADAL" clId="{BCA907AF-332D-44C2-A735-63192200581A}" dt="2019-04-08T11:28:50.144" v="3520" actId="26606"/>
          <ac:cxnSpMkLst>
            <pc:docMk/>
            <pc:sldMk cId="1246671605" sldId="289"/>
            <ac:cxnSpMk id="10" creationId="{8FD48FB1-66D8-4676-B0AA-C139A1DB78D1}"/>
          </ac:cxnSpMkLst>
        </pc:cxnChg>
        <pc:cxnChg chg="add del">
          <ac:chgData name="Dong Woo Son" userId="02834793-f9de-44fa-94c1-c0ae1f3b56df" providerId="ADAL" clId="{BCA907AF-332D-44C2-A735-63192200581A}" dt="2019-04-08T11:28:50.144" v="3520" actId="26606"/>
          <ac:cxnSpMkLst>
            <pc:docMk/>
            <pc:sldMk cId="1246671605" sldId="289"/>
            <ac:cxnSpMk id="12" creationId="{F033F5AE-6728-4F19-8DED-658E674B31B9}"/>
          </ac:cxnSpMkLst>
        </pc:cxnChg>
        <pc:cxnChg chg="add del">
          <ac:chgData name="Dong Woo Son" userId="02834793-f9de-44fa-94c1-c0ae1f3b56df" providerId="ADAL" clId="{BCA907AF-332D-44C2-A735-63192200581A}" dt="2019-04-08T11:28:50.144" v="3520" actId="26606"/>
          <ac:cxnSpMkLst>
            <pc:docMk/>
            <pc:sldMk cId="1246671605" sldId="289"/>
            <ac:cxnSpMk id="14" creationId="{82C7D74A-18BA-4709-A808-44E8815C4430}"/>
          </ac:cxnSpMkLst>
        </pc:cxnChg>
        <pc:cxnChg chg="add del">
          <ac:chgData name="Dong Woo Son" userId="02834793-f9de-44fa-94c1-c0ae1f3b56df" providerId="ADAL" clId="{BCA907AF-332D-44C2-A735-63192200581A}" dt="2019-04-08T11:28:50.144" v="3520" actId="26606"/>
          <ac:cxnSpMkLst>
            <pc:docMk/>
            <pc:sldMk cId="1246671605" sldId="289"/>
            <ac:cxnSpMk id="16" creationId="{B5164A3F-1561-4039-8185-AB0EEB713EA7}"/>
          </ac:cxnSpMkLst>
        </pc:cxnChg>
        <pc:cxnChg chg="add del">
          <ac:chgData name="Dong Woo Son" userId="02834793-f9de-44fa-94c1-c0ae1f3b56df" providerId="ADAL" clId="{BCA907AF-332D-44C2-A735-63192200581A}" dt="2019-04-08T11:28:50.144" v="3520" actId="26606"/>
          <ac:cxnSpMkLst>
            <pc:docMk/>
            <pc:sldMk cId="1246671605" sldId="289"/>
            <ac:cxnSpMk id="18" creationId="{2A35DB53-42BE-460E-9CA1-1294C98463CB}"/>
          </ac:cxnSpMkLst>
        </pc:cxnChg>
        <pc:cxnChg chg="add del">
          <ac:chgData name="Dong Woo Son" userId="02834793-f9de-44fa-94c1-c0ae1f3b56df" providerId="ADAL" clId="{BCA907AF-332D-44C2-A735-63192200581A}" dt="2019-04-09T06:00:55.234" v="3525" actId="26606"/>
          <ac:cxnSpMkLst>
            <pc:docMk/>
            <pc:sldMk cId="1246671605" sldId="289"/>
            <ac:cxnSpMk id="30" creationId="{8FD48FB1-66D8-4676-B0AA-C139A1DB78D1}"/>
          </ac:cxnSpMkLst>
        </pc:cxnChg>
        <pc:cxnChg chg="add del">
          <ac:chgData name="Dong Woo Son" userId="02834793-f9de-44fa-94c1-c0ae1f3b56df" providerId="ADAL" clId="{BCA907AF-332D-44C2-A735-63192200581A}" dt="2019-04-09T06:00:55.234" v="3525" actId="26606"/>
          <ac:cxnSpMkLst>
            <pc:docMk/>
            <pc:sldMk cId="1246671605" sldId="289"/>
            <ac:cxnSpMk id="31" creationId="{F033F5AE-6728-4F19-8DED-658E674B31B9}"/>
          </ac:cxnSpMkLst>
        </pc:cxnChg>
        <pc:cxnChg chg="add del">
          <ac:chgData name="Dong Woo Son" userId="02834793-f9de-44fa-94c1-c0ae1f3b56df" providerId="ADAL" clId="{BCA907AF-332D-44C2-A735-63192200581A}" dt="2019-04-09T06:00:55.234" v="3525" actId="26606"/>
          <ac:cxnSpMkLst>
            <pc:docMk/>
            <pc:sldMk cId="1246671605" sldId="289"/>
            <ac:cxnSpMk id="32" creationId="{82C7D74A-18BA-4709-A808-44E8815C4430}"/>
          </ac:cxnSpMkLst>
        </pc:cxnChg>
        <pc:cxnChg chg="add del">
          <ac:chgData name="Dong Woo Son" userId="02834793-f9de-44fa-94c1-c0ae1f3b56df" providerId="ADAL" clId="{BCA907AF-332D-44C2-A735-63192200581A}" dt="2019-04-09T06:00:55.234" v="3525" actId="26606"/>
          <ac:cxnSpMkLst>
            <pc:docMk/>
            <pc:sldMk cId="1246671605" sldId="289"/>
            <ac:cxnSpMk id="33" creationId="{B5164A3F-1561-4039-8185-AB0EEB713EA7}"/>
          </ac:cxnSpMkLst>
        </pc:cxnChg>
        <pc:cxnChg chg="add del">
          <ac:chgData name="Dong Woo Son" userId="02834793-f9de-44fa-94c1-c0ae1f3b56df" providerId="ADAL" clId="{BCA907AF-332D-44C2-A735-63192200581A}" dt="2019-04-09T06:00:55.234" v="3525" actId="26606"/>
          <ac:cxnSpMkLst>
            <pc:docMk/>
            <pc:sldMk cId="1246671605" sldId="289"/>
            <ac:cxnSpMk id="34" creationId="{2A35DB53-42BE-460E-9CA1-1294C98463CB}"/>
          </ac:cxnSpMkLst>
        </pc:cxnChg>
        <pc:cxnChg chg="add del">
          <ac:chgData name="Dong Woo Son" userId="02834793-f9de-44fa-94c1-c0ae1f3b56df" providerId="ADAL" clId="{BCA907AF-332D-44C2-A735-63192200581A}" dt="2019-04-09T06:26:16.014" v="3527" actId="26606"/>
          <ac:cxnSpMkLst>
            <pc:docMk/>
            <pc:sldMk cId="1246671605" sldId="289"/>
            <ac:cxnSpMk id="41" creationId="{8FD48FB1-66D8-4676-B0AA-C139A1DB78D1}"/>
          </ac:cxnSpMkLst>
        </pc:cxnChg>
        <pc:cxnChg chg="add del">
          <ac:chgData name="Dong Woo Son" userId="02834793-f9de-44fa-94c1-c0ae1f3b56df" providerId="ADAL" clId="{BCA907AF-332D-44C2-A735-63192200581A}" dt="2019-04-09T06:26:16.014" v="3527" actId="26606"/>
          <ac:cxnSpMkLst>
            <pc:docMk/>
            <pc:sldMk cId="1246671605" sldId="289"/>
            <ac:cxnSpMk id="43" creationId="{F033F5AE-6728-4F19-8DED-658E674B31B9}"/>
          </ac:cxnSpMkLst>
        </pc:cxnChg>
        <pc:cxnChg chg="add del">
          <ac:chgData name="Dong Woo Son" userId="02834793-f9de-44fa-94c1-c0ae1f3b56df" providerId="ADAL" clId="{BCA907AF-332D-44C2-A735-63192200581A}" dt="2019-04-09T06:26:16.014" v="3527" actId="26606"/>
          <ac:cxnSpMkLst>
            <pc:docMk/>
            <pc:sldMk cId="1246671605" sldId="289"/>
            <ac:cxnSpMk id="45" creationId="{82C7D74A-18BA-4709-A808-44E8815C4430}"/>
          </ac:cxnSpMkLst>
        </pc:cxnChg>
        <pc:cxnChg chg="add del">
          <ac:chgData name="Dong Woo Son" userId="02834793-f9de-44fa-94c1-c0ae1f3b56df" providerId="ADAL" clId="{BCA907AF-332D-44C2-A735-63192200581A}" dt="2019-04-09T06:26:16.014" v="3527" actId="26606"/>
          <ac:cxnSpMkLst>
            <pc:docMk/>
            <pc:sldMk cId="1246671605" sldId="289"/>
            <ac:cxnSpMk id="47" creationId="{B5164A3F-1561-4039-8185-AB0EEB713EA7}"/>
          </ac:cxnSpMkLst>
        </pc:cxnChg>
        <pc:cxnChg chg="add del">
          <ac:chgData name="Dong Woo Son" userId="02834793-f9de-44fa-94c1-c0ae1f3b56df" providerId="ADAL" clId="{BCA907AF-332D-44C2-A735-63192200581A}" dt="2019-04-09T06:26:16.014" v="3527" actId="26606"/>
          <ac:cxnSpMkLst>
            <pc:docMk/>
            <pc:sldMk cId="1246671605" sldId="289"/>
            <ac:cxnSpMk id="49" creationId="{2A35DB53-42BE-460E-9CA1-1294C98463CB}"/>
          </ac:cxnSpMkLst>
        </pc:cxnChg>
        <pc:cxnChg chg="add del">
          <ac:chgData name="Dong Woo Son" userId="02834793-f9de-44fa-94c1-c0ae1f3b56df" providerId="ADAL" clId="{BCA907AF-332D-44C2-A735-63192200581A}" dt="2019-04-09T06:40:52.892" v="3576" actId="26606"/>
          <ac:cxnSpMkLst>
            <pc:docMk/>
            <pc:sldMk cId="1246671605" sldId="289"/>
            <ac:cxnSpMk id="65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06:40:52.892" v="3576" actId="26606"/>
          <ac:cxnSpMkLst>
            <pc:docMk/>
            <pc:sldMk cId="1246671605" sldId="289"/>
            <ac:cxnSpMk id="67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06:40:52.892" v="3576" actId="26606"/>
          <ac:cxnSpMkLst>
            <pc:docMk/>
            <pc:sldMk cId="1246671605" sldId="289"/>
            <ac:cxnSpMk id="69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06:40:52.892" v="3576" actId="26606"/>
          <ac:cxnSpMkLst>
            <pc:docMk/>
            <pc:sldMk cId="1246671605" sldId="289"/>
            <ac:cxnSpMk id="71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06:40:52.892" v="3576" actId="26606"/>
          <ac:cxnSpMkLst>
            <pc:docMk/>
            <pc:sldMk cId="1246671605" sldId="289"/>
            <ac:cxnSpMk id="73" creationId="{D1DE67A3-B8F6-4CFD-A8E0-D15200F23152}"/>
          </ac:cxnSpMkLst>
        </pc:cxnChg>
        <pc:cxnChg chg="add del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89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91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93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95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97" creationId="{D1DE67A3-B8F6-4CFD-A8E0-D15200F23152}"/>
          </ac:cxnSpMkLst>
        </pc:cxnChg>
        <pc:cxnChg chg="add del">
          <ac:chgData name="Dong Woo Son" userId="02834793-f9de-44fa-94c1-c0ae1f3b56df" providerId="ADAL" clId="{BCA907AF-332D-44C2-A735-63192200581A}" dt="2019-04-09T06:41:06.311" v="3580" actId="26606"/>
          <ac:cxnSpMkLst>
            <pc:docMk/>
            <pc:sldMk cId="1246671605" sldId="289"/>
            <ac:cxnSpMk id="113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06:41:06.311" v="3580" actId="26606"/>
          <ac:cxnSpMkLst>
            <pc:docMk/>
            <pc:sldMk cId="1246671605" sldId="289"/>
            <ac:cxnSpMk id="115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06:41:06.311" v="3580" actId="26606"/>
          <ac:cxnSpMkLst>
            <pc:docMk/>
            <pc:sldMk cId="1246671605" sldId="289"/>
            <ac:cxnSpMk id="117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06:41:06.311" v="3580" actId="26606"/>
          <ac:cxnSpMkLst>
            <pc:docMk/>
            <pc:sldMk cId="1246671605" sldId="289"/>
            <ac:cxnSpMk id="119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06:41:06.311" v="3580" actId="26606"/>
          <ac:cxnSpMkLst>
            <pc:docMk/>
            <pc:sldMk cId="1246671605" sldId="289"/>
            <ac:cxnSpMk id="121" creationId="{D1DE67A3-B8F6-4CFD-A8E0-D15200F23152}"/>
          </ac:cxnSpMkLst>
        </pc:cxnChg>
        <pc:cxnChg chg="add del">
          <ac:chgData name="Dong Woo Son" userId="02834793-f9de-44fa-94c1-c0ae1f3b56df" providerId="ADAL" clId="{BCA907AF-332D-44C2-A735-63192200581A}" dt="2019-04-09T06:41:08.911" v="3582" actId="26606"/>
          <ac:cxnSpMkLst>
            <pc:docMk/>
            <pc:sldMk cId="1246671605" sldId="289"/>
            <ac:cxnSpMk id="134" creationId="{8FD48FB1-66D8-4676-B0AA-C139A1DB78D1}"/>
          </ac:cxnSpMkLst>
        </pc:cxnChg>
        <pc:cxnChg chg="add del">
          <ac:chgData name="Dong Woo Son" userId="02834793-f9de-44fa-94c1-c0ae1f3b56df" providerId="ADAL" clId="{BCA907AF-332D-44C2-A735-63192200581A}" dt="2019-04-09T06:41:08.911" v="3582" actId="26606"/>
          <ac:cxnSpMkLst>
            <pc:docMk/>
            <pc:sldMk cId="1246671605" sldId="289"/>
            <ac:cxnSpMk id="135" creationId="{F033F5AE-6728-4F19-8DED-658E674B31B9}"/>
          </ac:cxnSpMkLst>
        </pc:cxnChg>
        <pc:cxnChg chg="add del">
          <ac:chgData name="Dong Woo Son" userId="02834793-f9de-44fa-94c1-c0ae1f3b56df" providerId="ADAL" clId="{BCA907AF-332D-44C2-A735-63192200581A}" dt="2019-04-09T06:41:08.911" v="3582" actId="26606"/>
          <ac:cxnSpMkLst>
            <pc:docMk/>
            <pc:sldMk cId="1246671605" sldId="289"/>
            <ac:cxnSpMk id="136" creationId="{82C7D74A-18BA-4709-A808-44E8815C4430}"/>
          </ac:cxnSpMkLst>
        </pc:cxnChg>
        <pc:cxnChg chg="add del">
          <ac:chgData name="Dong Woo Son" userId="02834793-f9de-44fa-94c1-c0ae1f3b56df" providerId="ADAL" clId="{BCA907AF-332D-44C2-A735-63192200581A}" dt="2019-04-09T06:41:08.911" v="3582" actId="26606"/>
          <ac:cxnSpMkLst>
            <pc:docMk/>
            <pc:sldMk cId="1246671605" sldId="289"/>
            <ac:cxnSpMk id="137" creationId="{B5164A3F-1561-4039-8185-AB0EEB713EA7}"/>
          </ac:cxnSpMkLst>
        </pc:cxnChg>
        <pc:cxnChg chg="add del">
          <ac:chgData name="Dong Woo Son" userId="02834793-f9de-44fa-94c1-c0ae1f3b56df" providerId="ADAL" clId="{BCA907AF-332D-44C2-A735-63192200581A}" dt="2019-04-09T06:41:08.911" v="3582" actId="26606"/>
          <ac:cxnSpMkLst>
            <pc:docMk/>
            <pc:sldMk cId="1246671605" sldId="289"/>
            <ac:cxnSpMk id="138" creationId="{2A35DB53-42BE-460E-9CA1-1294C98463CB}"/>
          </ac:cxnSpMkLst>
        </pc:cxnChg>
        <pc:cxnChg chg="add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143" creationId="{0512F9CB-A1A0-4043-A103-F6A4B94B695A}"/>
          </ac:cxnSpMkLst>
        </pc:cxnChg>
        <pc:cxnChg chg="add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144" creationId="{ADBE6588-EE16-4389-857C-86A156D49E5D}"/>
          </ac:cxnSpMkLst>
        </pc:cxnChg>
        <pc:cxnChg chg="add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145" creationId="{17FD48D2-B0A7-413D-B947-AA55AC1296D5}"/>
          </ac:cxnSpMkLst>
        </pc:cxnChg>
        <pc:cxnChg chg="add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146" creationId="{2BE668D0-D906-4EEE-B32F-8C028624B837}"/>
          </ac:cxnSpMkLst>
        </pc:cxnChg>
        <pc:cxnChg chg="add">
          <ac:chgData name="Dong Woo Son" userId="02834793-f9de-44fa-94c1-c0ae1f3b56df" providerId="ADAL" clId="{BCA907AF-332D-44C2-A735-63192200581A}" dt="2019-04-09T06:41:08.924" v="3583" actId="26606"/>
          <ac:cxnSpMkLst>
            <pc:docMk/>
            <pc:sldMk cId="1246671605" sldId="289"/>
            <ac:cxnSpMk id="147" creationId="{D1DE67A3-B8F6-4CFD-A8E0-D15200F23152}"/>
          </ac:cxnSpMkLst>
        </pc:cxnChg>
      </pc:sldChg>
      <pc:sldChg chg="addSp delSp modSp add mod setBg setClrOvrMap delDesignElem">
        <pc:chgData name="Dong Woo Son" userId="02834793-f9de-44fa-94c1-c0ae1f3b56df" providerId="ADAL" clId="{BCA907AF-332D-44C2-A735-63192200581A}" dt="2019-04-09T06:41:01.639" v="3578" actId="26606"/>
        <pc:sldMkLst>
          <pc:docMk/>
          <pc:sldMk cId="1191250235" sldId="290"/>
        </pc:sldMkLst>
        <pc:spChg chg="mod">
          <ac:chgData name="Dong Woo Son" userId="02834793-f9de-44fa-94c1-c0ae1f3b56df" providerId="ADAL" clId="{BCA907AF-332D-44C2-A735-63192200581A}" dt="2019-04-09T06:41:01.639" v="3578" actId="26606"/>
          <ac:spMkLst>
            <pc:docMk/>
            <pc:sldMk cId="1191250235" sldId="290"/>
            <ac:spMk id="2" creationId="{E172DA17-3461-4C34-A034-6A5A22898097}"/>
          </ac:spMkLst>
        </pc:spChg>
        <pc:spChg chg="add del">
          <ac:chgData name="Dong Woo Son" userId="02834793-f9de-44fa-94c1-c0ae1f3b56df" providerId="ADAL" clId="{BCA907AF-332D-44C2-A735-63192200581A}" dt="2019-04-09T06:41:01.639" v="3578" actId="26606"/>
          <ac:spMkLst>
            <pc:docMk/>
            <pc:sldMk cId="1191250235" sldId="290"/>
            <ac:spMk id="20" creationId="{991E317B-75E3-4171-A07A-B263C1D6DCA5}"/>
          </ac:spMkLst>
        </pc:spChg>
        <pc:spChg chg="add del">
          <ac:chgData name="Dong Woo Son" userId="02834793-f9de-44fa-94c1-c0ae1f3b56df" providerId="ADAL" clId="{BCA907AF-332D-44C2-A735-63192200581A}" dt="2019-04-09T06:41:01.639" v="3578" actId="26606"/>
          <ac:spMkLst>
            <pc:docMk/>
            <pc:sldMk cId="1191250235" sldId="290"/>
            <ac:spMk id="22" creationId="{4A9B19C2-B29A-4924-9E7E-6FBF17F5854E}"/>
          </ac:spMkLst>
        </pc:spChg>
        <pc:spChg chg="add">
          <ac:chgData name="Dong Woo Son" userId="02834793-f9de-44fa-94c1-c0ae1f3b56df" providerId="ADAL" clId="{BCA907AF-332D-44C2-A735-63192200581A}" dt="2019-04-09T06:41:01.639" v="3578" actId="26606"/>
          <ac:spMkLst>
            <pc:docMk/>
            <pc:sldMk cId="1191250235" sldId="290"/>
            <ac:spMk id="44" creationId="{D067A139-86EB-480F-AE6B-AF8092F215E4}"/>
          </ac:spMkLst>
        </pc:spChg>
        <pc:spChg chg="add">
          <ac:chgData name="Dong Woo Son" userId="02834793-f9de-44fa-94c1-c0ae1f3b56df" providerId="ADAL" clId="{BCA907AF-332D-44C2-A735-63192200581A}" dt="2019-04-09T06:41:01.639" v="3578" actId="26606"/>
          <ac:spMkLst>
            <pc:docMk/>
            <pc:sldMk cId="1191250235" sldId="290"/>
            <ac:spMk id="46" creationId="{4E252378-AA68-427C-BF69-E4434E447DB5}"/>
          </ac:spMkLst>
        </pc:spChg>
        <pc:spChg chg="del">
          <ac:chgData name="Dong Woo Son" userId="02834793-f9de-44fa-94c1-c0ae1f3b56df" providerId="ADAL" clId="{BCA907AF-332D-44C2-A735-63192200581A}" dt="2019-04-09T06:26:30.242" v="3545"/>
          <ac:spMkLst>
            <pc:docMk/>
            <pc:sldMk cId="1191250235" sldId="290"/>
            <ac:spMk id="75" creationId="{991E317B-75E3-4171-A07A-B263C1D6DCA5}"/>
          </ac:spMkLst>
        </pc:spChg>
        <pc:spChg chg="del">
          <ac:chgData name="Dong Woo Son" userId="02834793-f9de-44fa-94c1-c0ae1f3b56df" providerId="ADAL" clId="{BCA907AF-332D-44C2-A735-63192200581A}" dt="2019-04-09T06:26:30.242" v="3545"/>
          <ac:spMkLst>
            <pc:docMk/>
            <pc:sldMk cId="1191250235" sldId="290"/>
            <ac:spMk id="77" creationId="{4A9B19C2-B29A-4924-9E7E-6FBF17F5854E}"/>
          </ac:spMkLst>
        </pc:spChg>
        <pc:grpChg chg="add del">
          <ac:chgData name="Dong Woo Son" userId="02834793-f9de-44fa-94c1-c0ae1f3b56df" providerId="ADAL" clId="{BCA907AF-332D-44C2-A735-63192200581A}" dt="2019-04-09T06:41:01.639" v="3578" actId="26606"/>
          <ac:grpSpMkLst>
            <pc:docMk/>
            <pc:sldMk cId="1191250235" sldId="290"/>
            <ac:grpSpMk id="24" creationId="{34C85634-D5F5-4047-8F35-F4B1F50AB1A7}"/>
          </ac:grpSpMkLst>
        </pc:grpChg>
        <pc:grpChg chg="add">
          <ac:chgData name="Dong Woo Son" userId="02834793-f9de-44fa-94c1-c0ae1f3b56df" providerId="ADAL" clId="{BCA907AF-332D-44C2-A735-63192200581A}" dt="2019-04-09T06:41:01.639" v="3578" actId="26606"/>
          <ac:grpSpMkLst>
            <pc:docMk/>
            <pc:sldMk cId="1191250235" sldId="290"/>
            <ac:grpSpMk id="48" creationId="{65E8C853-59EA-4FCB-BB4E-1B0AEEA408EB}"/>
          </ac:grpSpMkLst>
        </pc:grpChg>
        <pc:grpChg chg="del">
          <ac:chgData name="Dong Woo Son" userId="02834793-f9de-44fa-94c1-c0ae1f3b56df" providerId="ADAL" clId="{BCA907AF-332D-44C2-A735-63192200581A}" dt="2019-04-09T06:26:30.242" v="3545"/>
          <ac:grpSpMkLst>
            <pc:docMk/>
            <pc:sldMk cId="1191250235" sldId="290"/>
            <ac:grpSpMk id="79" creationId="{34C85634-D5F5-4047-8F35-F4B1F50AB1A7}"/>
          </ac:grpSpMkLst>
        </pc:grpChg>
        <pc:picChg chg="mod">
          <ac:chgData name="Dong Woo Son" userId="02834793-f9de-44fa-94c1-c0ae1f3b56df" providerId="ADAL" clId="{BCA907AF-332D-44C2-A735-63192200581A}" dt="2019-04-09T06:41:01.639" v="3578" actId="26606"/>
          <ac:picMkLst>
            <pc:docMk/>
            <pc:sldMk cId="1191250235" sldId="290"/>
            <ac:picMk id="5" creationId="{F9E2D8D5-DE4E-4B25-83FB-773412F64392}"/>
          </ac:picMkLst>
        </pc:picChg>
        <pc:cxnChg chg="add del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10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12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14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16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18" creationId="{D1DE67A3-B8F6-4CFD-A8E0-D15200F23152}"/>
          </ac:cxnSpMkLst>
        </pc:cxnChg>
        <pc:cxnChg chg="add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34" creationId="{8FD48FB1-66D8-4676-B0AA-C139A1DB78D1}"/>
          </ac:cxnSpMkLst>
        </pc:cxnChg>
        <pc:cxnChg chg="add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36" creationId="{F033F5AE-6728-4F19-8DED-658E674B31B9}"/>
          </ac:cxnSpMkLst>
        </pc:cxnChg>
        <pc:cxnChg chg="add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38" creationId="{82C7D74A-18BA-4709-A808-44E8815C4430}"/>
          </ac:cxnSpMkLst>
        </pc:cxnChg>
        <pc:cxnChg chg="add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40" creationId="{B5164A3F-1561-4039-8185-AB0EEB713EA7}"/>
          </ac:cxnSpMkLst>
        </pc:cxnChg>
        <pc:cxnChg chg="add">
          <ac:chgData name="Dong Woo Son" userId="02834793-f9de-44fa-94c1-c0ae1f3b56df" providerId="ADAL" clId="{BCA907AF-332D-44C2-A735-63192200581A}" dt="2019-04-09T06:41:01.639" v="3578" actId="26606"/>
          <ac:cxnSpMkLst>
            <pc:docMk/>
            <pc:sldMk cId="1191250235" sldId="290"/>
            <ac:cxnSpMk id="42" creationId="{2A35DB53-42BE-460E-9CA1-1294C98463CB}"/>
          </ac:cxnSpMkLst>
        </pc:cxnChg>
        <pc:cxnChg chg="del">
          <ac:chgData name="Dong Woo Son" userId="02834793-f9de-44fa-94c1-c0ae1f3b56df" providerId="ADAL" clId="{BCA907AF-332D-44C2-A735-63192200581A}" dt="2019-04-09T06:26:30.242" v="3545"/>
          <ac:cxnSpMkLst>
            <pc:docMk/>
            <pc:sldMk cId="1191250235" sldId="290"/>
            <ac:cxnSpMk id="65" creationId="{0512F9CB-A1A0-4043-A103-F6A4B94B695A}"/>
          </ac:cxnSpMkLst>
        </pc:cxnChg>
        <pc:cxnChg chg="del">
          <ac:chgData name="Dong Woo Son" userId="02834793-f9de-44fa-94c1-c0ae1f3b56df" providerId="ADAL" clId="{BCA907AF-332D-44C2-A735-63192200581A}" dt="2019-04-09T06:26:30.242" v="3545"/>
          <ac:cxnSpMkLst>
            <pc:docMk/>
            <pc:sldMk cId="1191250235" sldId="290"/>
            <ac:cxnSpMk id="67" creationId="{ADBE6588-EE16-4389-857C-86A156D49E5D}"/>
          </ac:cxnSpMkLst>
        </pc:cxnChg>
        <pc:cxnChg chg="del">
          <ac:chgData name="Dong Woo Son" userId="02834793-f9de-44fa-94c1-c0ae1f3b56df" providerId="ADAL" clId="{BCA907AF-332D-44C2-A735-63192200581A}" dt="2019-04-09T06:26:30.242" v="3545"/>
          <ac:cxnSpMkLst>
            <pc:docMk/>
            <pc:sldMk cId="1191250235" sldId="290"/>
            <ac:cxnSpMk id="69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06:26:30.242" v="3545"/>
          <ac:cxnSpMkLst>
            <pc:docMk/>
            <pc:sldMk cId="1191250235" sldId="290"/>
            <ac:cxnSpMk id="71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06:26:30.242" v="3545"/>
          <ac:cxnSpMkLst>
            <pc:docMk/>
            <pc:sldMk cId="1191250235" sldId="290"/>
            <ac:cxnSpMk id="73" creationId="{D1DE67A3-B8F6-4CFD-A8E0-D15200F23152}"/>
          </ac:cxnSpMkLst>
        </pc:cxnChg>
      </pc:sldChg>
      <pc:sldChg chg="delSp modSp add ord setBg delDesignElem">
        <pc:chgData name="Dong Woo Son" userId="02834793-f9de-44fa-94c1-c0ae1f3b56df" providerId="ADAL" clId="{BCA907AF-332D-44C2-A735-63192200581A}" dt="2019-04-09T06:41:26.415" v="3594"/>
        <pc:sldMkLst>
          <pc:docMk/>
          <pc:sldMk cId="3431602766" sldId="291"/>
        </pc:sldMkLst>
        <pc:spChg chg="mod">
          <ac:chgData name="Dong Woo Son" userId="02834793-f9de-44fa-94c1-c0ae1f3b56df" providerId="ADAL" clId="{BCA907AF-332D-44C2-A735-63192200581A}" dt="2019-04-09T06:41:22.789" v="3592" actId="20577"/>
          <ac:spMkLst>
            <pc:docMk/>
            <pc:sldMk cId="3431602766" sldId="291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9T06:41:13.671" v="3585"/>
          <ac:spMkLst>
            <pc:docMk/>
            <pc:sldMk cId="3431602766" sldId="291"/>
            <ac:spMk id="44" creationId="{D067A139-86EB-480F-AE6B-AF8092F215E4}"/>
          </ac:spMkLst>
        </pc:spChg>
        <pc:spChg chg="del">
          <ac:chgData name="Dong Woo Son" userId="02834793-f9de-44fa-94c1-c0ae1f3b56df" providerId="ADAL" clId="{BCA907AF-332D-44C2-A735-63192200581A}" dt="2019-04-09T06:41:13.671" v="3585"/>
          <ac:spMkLst>
            <pc:docMk/>
            <pc:sldMk cId="3431602766" sldId="291"/>
            <ac:spMk id="46" creationId="{4E252378-AA68-427C-BF69-E4434E447DB5}"/>
          </ac:spMkLst>
        </pc:spChg>
        <pc:grpChg chg="del">
          <ac:chgData name="Dong Woo Son" userId="02834793-f9de-44fa-94c1-c0ae1f3b56df" providerId="ADAL" clId="{BCA907AF-332D-44C2-A735-63192200581A}" dt="2019-04-09T06:41:13.671" v="3585"/>
          <ac:grpSpMkLst>
            <pc:docMk/>
            <pc:sldMk cId="3431602766" sldId="291"/>
            <ac:grpSpMk id="48" creationId="{65E8C853-59EA-4FCB-BB4E-1B0AEEA408EB}"/>
          </ac:grpSpMkLst>
        </pc:grpChg>
        <pc:picChg chg="mod">
          <ac:chgData name="Dong Woo Son" userId="02834793-f9de-44fa-94c1-c0ae1f3b56df" providerId="ADAL" clId="{BCA907AF-332D-44C2-A735-63192200581A}" dt="2019-04-09T06:41:18.596" v="3586" actId="14826"/>
          <ac:picMkLst>
            <pc:docMk/>
            <pc:sldMk cId="3431602766" sldId="291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9T06:41:13.671" v="3585"/>
          <ac:cxnSpMkLst>
            <pc:docMk/>
            <pc:sldMk cId="3431602766" sldId="291"/>
            <ac:cxnSpMk id="34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9T06:41:13.671" v="3585"/>
          <ac:cxnSpMkLst>
            <pc:docMk/>
            <pc:sldMk cId="3431602766" sldId="291"/>
            <ac:cxnSpMk id="36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9T06:41:13.671" v="3585"/>
          <ac:cxnSpMkLst>
            <pc:docMk/>
            <pc:sldMk cId="3431602766" sldId="291"/>
            <ac:cxnSpMk id="38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9T06:41:13.671" v="3585"/>
          <ac:cxnSpMkLst>
            <pc:docMk/>
            <pc:sldMk cId="3431602766" sldId="291"/>
            <ac:cxnSpMk id="40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9T06:41:13.671" v="3585"/>
          <ac:cxnSpMkLst>
            <pc:docMk/>
            <pc:sldMk cId="3431602766" sldId="291"/>
            <ac:cxnSpMk id="42" creationId="{2A35DB53-42BE-460E-9CA1-1294C98463CB}"/>
          </ac:cxnSpMkLst>
        </pc:cxnChg>
      </pc:sldChg>
      <pc:sldChg chg="delSp modSp add setBg delDesignElem">
        <pc:chgData name="Dong Woo Son" userId="02834793-f9de-44fa-94c1-c0ae1f3b56df" providerId="ADAL" clId="{BCA907AF-332D-44C2-A735-63192200581A}" dt="2019-04-09T11:31:15.742" v="3631" actId="14826"/>
        <pc:sldMkLst>
          <pc:docMk/>
          <pc:sldMk cId="421674065" sldId="292"/>
        </pc:sldMkLst>
        <pc:spChg chg="mod">
          <ac:chgData name="Dong Woo Son" userId="02834793-f9de-44fa-94c1-c0ae1f3b56df" providerId="ADAL" clId="{BCA907AF-332D-44C2-A735-63192200581A}" dt="2019-04-09T11:31:09.460" v="3630" actId="20577"/>
          <ac:spMkLst>
            <pc:docMk/>
            <pc:sldMk cId="421674065" sldId="292"/>
            <ac:spMk id="2" creationId="{E172DA17-3461-4C34-A034-6A5A22898097}"/>
          </ac:spMkLst>
        </pc:spChg>
        <pc:spChg chg="del">
          <ac:chgData name="Dong Woo Son" userId="02834793-f9de-44fa-94c1-c0ae1f3b56df" providerId="ADAL" clId="{BCA907AF-332D-44C2-A735-63192200581A}" dt="2019-04-09T11:30:54.075" v="3596"/>
          <ac:spMkLst>
            <pc:docMk/>
            <pc:sldMk cId="421674065" sldId="292"/>
            <ac:spMk id="44" creationId="{D067A139-86EB-480F-AE6B-AF8092F215E4}"/>
          </ac:spMkLst>
        </pc:spChg>
        <pc:spChg chg="del">
          <ac:chgData name="Dong Woo Son" userId="02834793-f9de-44fa-94c1-c0ae1f3b56df" providerId="ADAL" clId="{BCA907AF-332D-44C2-A735-63192200581A}" dt="2019-04-09T11:30:54.075" v="3596"/>
          <ac:spMkLst>
            <pc:docMk/>
            <pc:sldMk cId="421674065" sldId="292"/>
            <ac:spMk id="46" creationId="{4E252378-AA68-427C-BF69-E4434E447DB5}"/>
          </ac:spMkLst>
        </pc:spChg>
        <pc:grpChg chg="del">
          <ac:chgData name="Dong Woo Son" userId="02834793-f9de-44fa-94c1-c0ae1f3b56df" providerId="ADAL" clId="{BCA907AF-332D-44C2-A735-63192200581A}" dt="2019-04-09T11:30:54.075" v="3596"/>
          <ac:grpSpMkLst>
            <pc:docMk/>
            <pc:sldMk cId="421674065" sldId="292"/>
            <ac:grpSpMk id="48" creationId="{65E8C853-59EA-4FCB-BB4E-1B0AEEA408EB}"/>
          </ac:grpSpMkLst>
        </pc:grpChg>
        <pc:picChg chg="mod">
          <ac:chgData name="Dong Woo Son" userId="02834793-f9de-44fa-94c1-c0ae1f3b56df" providerId="ADAL" clId="{BCA907AF-332D-44C2-A735-63192200581A}" dt="2019-04-09T11:31:15.742" v="3631" actId="14826"/>
          <ac:picMkLst>
            <pc:docMk/>
            <pc:sldMk cId="421674065" sldId="292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9T11:30:54.075" v="3596"/>
          <ac:cxnSpMkLst>
            <pc:docMk/>
            <pc:sldMk cId="421674065" sldId="292"/>
            <ac:cxnSpMk id="34" creationId="{8FD48FB1-66D8-4676-B0AA-C139A1DB78D1}"/>
          </ac:cxnSpMkLst>
        </pc:cxnChg>
        <pc:cxnChg chg="del">
          <ac:chgData name="Dong Woo Son" userId="02834793-f9de-44fa-94c1-c0ae1f3b56df" providerId="ADAL" clId="{BCA907AF-332D-44C2-A735-63192200581A}" dt="2019-04-09T11:30:54.075" v="3596"/>
          <ac:cxnSpMkLst>
            <pc:docMk/>
            <pc:sldMk cId="421674065" sldId="292"/>
            <ac:cxnSpMk id="36" creationId="{F033F5AE-6728-4F19-8DED-658E674B31B9}"/>
          </ac:cxnSpMkLst>
        </pc:cxnChg>
        <pc:cxnChg chg="del">
          <ac:chgData name="Dong Woo Son" userId="02834793-f9de-44fa-94c1-c0ae1f3b56df" providerId="ADAL" clId="{BCA907AF-332D-44C2-A735-63192200581A}" dt="2019-04-09T11:30:54.075" v="3596"/>
          <ac:cxnSpMkLst>
            <pc:docMk/>
            <pc:sldMk cId="421674065" sldId="292"/>
            <ac:cxnSpMk id="38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9T11:30:54.075" v="3596"/>
          <ac:cxnSpMkLst>
            <pc:docMk/>
            <pc:sldMk cId="421674065" sldId="292"/>
            <ac:cxnSpMk id="40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9T11:30:54.075" v="3596"/>
          <ac:cxnSpMkLst>
            <pc:docMk/>
            <pc:sldMk cId="421674065" sldId="292"/>
            <ac:cxnSpMk id="42" creationId="{2A35DB53-42BE-460E-9CA1-1294C98463CB}"/>
          </ac:cxnSpMkLst>
        </pc:cxnChg>
      </pc:sldChg>
      <pc:sldChg chg="modSp add">
        <pc:chgData name="Dong Woo Son" userId="02834793-f9de-44fa-94c1-c0ae1f3b56df" providerId="ADAL" clId="{BCA907AF-332D-44C2-A735-63192200581A}" dt="2019-04-09T11:31:31.051" v="3638" actId="20577"/>
        <pc:sldMkLst>
          <pc:docMk/>
          <pc:sldMk cId="1754475546" sldId="293"/>
        </pc:sldMkLst>
        <pc:spChg chg="mod">
          <ac:chgData name="Dong Woo Son" userId="02834793-f9de-44fa-94c1-c0ae1f3b56df" providerId="ADAL" clId="{BCA907AF-332D-44C2-A735-63192200581A}" dt="2019-04-09T11:31:31.051" v="3638" actId="20577"/>
          <ac:spMkLst>
            <pc:docMk/>
            <pc:sldMk cId="1754475546" sldId="293"/>
            <ac:spMk id="2" creationId="{E172DA17-3461-4C34-A034-6A5A22898097}"/>
          </ac:spMkLst>
        </pc:spChg>
        <pc:picChg chg="mod">
          <ac:chgData name="Dong Woo Son" userId="02834793-f9de-44fa-94c1-c0ae1f3b56df" providerId="ADAL" clId="{BCA907AF-332D-44C2-A735-63192200581A}" dt="2019-04-09T11:31:23.172" v="3633" actId="14826"/>
          <ac:picMkLst>
            <pc:docMk/>
            <pc:sldMk cId="1754475546" sldId="293"/>
            <ac:picMk id="5" creationId="{F9E2D8D5-DE4E-4B25-83FB-773412F64392}"/>
          </ac:picMkLst>
        </pc:picChg>
      </pc:sldChg>
      <pc:sldChg chg="addSp delSp modSp add del mod setBg setClrOvrMap">
        <pc:chgData name="Dong Woo Son" userId="02834793-f9de-44fa-94c1-c0ae1f3b56df" providerId="ADAL" clId="{BCA907AF-332D-44C2-A735-63192200581A}" dt="2019-04-09T11:32:23.037" v="3650" actId="2696"/>
        <pc:sldMkLst>
          <pc:docMk/>
          <pc:sldMk cId="2166494535" sldId="294"/>
        </pc:sldMkLst>
        <pc:spChg chg="mod">
          <ac:chgData name="Dong Woo Son" userId="02834793-f9de-44fa-94c1-c0ae1f3b56df" providerId="ADAL" clId="{BCA907AF-332D-44C2-A735-63192200581A}" dt="2019-04-09T11:32:15.159" v="3648" actId="26606"/>
          <ac:spMkLst>
            <pc:docMk/>
            <pc:sldMk cId="2166494535" sldId="294"/>
            <ac:spMk id="2" creationId="{E172DA17-3461-4C34-A034-6A5A22898097}"/>
          </ac:spMkLst>
        </pc:spChg>
        <pc:spChg chg="add del">
          <ac:chgData name="Dong Woo Son" userId="02834793-f9de-44fa-94c1-c0ae1f3b56df" providerId="ADAL" clId="{BCA907AF-332D-44C2-A735-63192200581A}" dt="2019-04-09T11:32:06.606" v="3642" actId="26606"/>
          <ac:spMkLst>
            <pc:docMk/>
            <pc:sldMk cId="2166494535" sldId="294"/>
            <ac:spMk id="20" creationId="{6DCB64DE-FB3A-4D83-9241-A0D26824BE54}"/>
          </ac:spMkLst>
        </pc:spChg>
        <pc:spChg chg="add del">
          <ac:chgData name="Dong Woo Son" userId="02834793-f9de-44fa-94c1-c0ae1f3b56df" providerId="ADAL" clId="{BCA907AF-332D-44C2-A735-63192200581A}" dt="2019-04-09T11:32:06.606" v="3642" actId="26606"/>
          <ac:spMkLst>
            <pc:docMk/>
            <pc:sldMk cId="2166494535" sldId="294"/>
            <ac:spMk id="22" creationId="{5E94C64B-831C-45FA-B484-591F4D577C60}"/>
          </ac:spMkLst>
        </pc:spChg>
        <pc:spChg chg="add del">
          <ac:chgData name="Dong Woo Son" userId="02834793-f9de-44fa-94c1-c0ae1f3b56df" providerId="ADAL" clId="{BCA907AF-332D-44C2-A735-63192200581A}" dt="2019-04-09T11:32:15.159" v="3648" actId="26606"/>
          <ac:spMkLst>
            <pc:docMk/>
            <pc:sldMk cId="2166494535" sldId="294"/>
            <ac:spMk id="29" creationId="{E05CABE9-5E7C-4773-BFCD-24B199FA1AE3}"/>
          </ac:spMkLst>
        </pc:spChg>
        <pc:spChg chg="add del">
          <ac:chgData name="Dong Woo Son" userId="02834793-f9de-44fa-94c1-c0ae1f3b56df" providerId="ADAL" clId="{BCA907AF-332D-44C2-A735-63192200581A}" dt="2019-04-09T11:32:15.159" v="3648" actId="26606"/>
          <ac:spMkLst>
            <pc:docMk/>
            <pc:sldMk cId="2166494535" sldId="294"/>
            <ac:spMk id="36" creationId="{58A973E8-C2D4-4C81-8ADE-C5C021A615E7}"/>
          </ac:spMkLst>
        </pc:spChg>
        <pc:spChg chg="add del">
          <ac:chgData name="Dong Woo Son" userId="02834793-f9de-44fa-94c1-c0ae1f3b56df" providerId="ADAL" clId="{BCA907AF-332D-44C2-A735-63192200581A}" dt="2019-04-09T11:32:12.810" v="3646" actId="26606"/>
          <ac:spMkLst>
            <pc:docMk/>
            <pc:sldMk cId="2166494535" sldId="294"/>
            <ac:spMk id="53" creationId="{6DCB64DE-FB3A-4D83-9241-A0D26824BE54}"/>
          </ac:spMkLst>
        </pc:spChg>
        <pc:spChg chg="add del">
          <ac:chgData name="Dong Woo Son" userId="02834793-f9de-44fa-94c1-c0ae1f3b56df" providerId="ADAL" clId="{BCA907AF-332D-44C2-A735-63192200581A}" dt="2019-04-09T11:32:12.810" v="3646" actId="26606"/>
          <ac:spMkLst>
            <pc:docMk/>
            <pc:sldMk cId="2166494535" sldId="294"/>
            <ac:spMk id="55" creationId="{5E94C64B-831C-45FA-B484-591F4D577C60}"/>
          </ac:spMkLst>
        </pc:spChg>
        <pc:grpChg chg="add del">
          <ac:chgData name="Dong Woo Son" userId="02834793-f9de-44fa-94c1-c0ae1f3b56df" providerId="ADAL" clId="{BCA907AF-332D-44C2-A735-63192200581A}" dt="2019-04-09T11:32:06.606" v="3642" actId="26606"/>
          <ac:grpSpMkLst>
            <pc:docMk/>
            <pc:sldMk cId="2166494535" sldId="294"/>
            <ac:grpSpMk id="24" creationId="{AC96E397-7705-43C9-AC81-FA8EF1951DD2}"/>
          </ac:grpSpMkLst>
        </pc:grpChg>
        <pc:grpChg chg="add del">
          <ac:chgData name="Dong Woo Son" userId="02834793-f9de-44fa-94c1-c0ae1f3b56df" providerId="ADAL" clId="{BCA907AF-332D-44C2-A735-63192200581A}" dt="2019-04-09T11:32:15.159" v="3648" actId="26606"/>
          <ac:grpSpMkLst>
            <pc:docMk/>
            <pc:sldMk cId="2166494535" sldId="294"/>
            <ac:grpSpMk id="37" creationId="{A08E251A-5371-4E82-A0F3-2CA0C15AB09C}"/>
          </ac:grpSpMkLst>
        </pc:grpChg>
        <pc:grpChg chg="add del">
          <ac:chgData name="Dong Woo Son" userId="02834793-f9de-44fa-94c1-c0ae1f3b56df" providerId="ADAL" clId="{BCA907AF-332D-44C2-A735-63192200581A}" dt="2019-04-09T11:32:12.810" v="3646" actId="26606"/>
          <ac:grpSpMkLst>
            <pc:docMk/>
            <pc:sldMk cId="2166494535" sldId="294"/>
            <ac:grpSpMk id="57" creationId="{AC96E397-7705-43C9-AC81-FA8EF1951DD2}"/>
          </ac:grpSpMkLst>
        </pc:grpChg>
        <pc:picChg chg="mod">
          <ac:chgData name="Dong Woo Son" userId="02834793-f9de-44fa-94c1-c0ae1f3b56df" providerId="ADAL" clId="{BCA907AF-332D-44C2-A735-63192200581A}" dt="2019-04-09T11:32:15.159" v="3648" actId="26606"/>
          <ac:picMkLst>
            <pc:docMk/>
            <pc:sldMk cId="2166494535" sldId="294"/>
            <ac:picMk id="5" creationId="{F9E2D8D5-DE4E-4B25-83FB-773412F64392}"/>
          </ac:picMkLst>
        </pc:picChg>
        <pc:cxnChg chg="add del">
          <ac:chgData name="Dong Woo Son" userId="02834793-f9de-44fa-94c1-c0ae1f3b56df" providerId="ADAL" clId="{BCA907AF-332D-44C2-A735-63192200581A}" dt="2019-04-09T11:32:06.606" v="3642" actId="26606"/>
          <ac:cxnSpMkLst>
            <pc:docMk/>
            <pc:sldMk cId="2166494535" sldId="294"/>
            <ac:cxnSpMk id="10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11:32:06.606" v="3642" actId="26606"/>
          <ac:cxnSpMkLst>
            <pc:docMk/>
            <pc:sldMk cId="2166494535" sldId="294"/>
            <ac:cxnSpMk id="12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11:32:06.606" v="3642" actId="26606"/>
          <ac:cxnSpMkLst>
            <pc:docMk/>
            <pc:sldMk cId="2166494535" sldId="294"/>
            <ac:cxnSpMk id="14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11:32:06.606" v="3642" actId="26606"/>
          <ac:cxnSpMkLst>
            <pc:docMk/>
            <pc:sldMk cId="2166494535" sldId="294"/>
            <ac:cxnSpMk id="16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11:32:06.606" v="3642" actId="26606"/>
          <ac:cxnSpMkLst>
            <pc:docMk/>
            <pc:sldMk cId="2166494535" sldId="294"/>
            <ac:cxnSpMk id="18" creationId="{D1DE67A3-B8F6-4CFD-A8E0-D15200F23152}"/>
          </ac:cxnSpMkLst>
        </pc:cxnChg>
        <pc:cxnChg chg="add del">
          <ac:chgData name="Dong Woo Son" userId="02834793-f9de-44fa-94c1-c0ae1f3b56df" providerId="ADAL" clId="{BCA907AF-332D-44C2-A735-63192200581A}" dt="2019-04-09T11:32:15.159" v="3648" actId="26606"/>
          <ac:cxnSpMkLst>
            <pc:docMk/>
            <pc:sldMk cId="2166494535" sldId="294"/>
            <ac:cxnSpMk id="31" creationId="{8FD48FB1-66D8-4676-B0AA-C139A1DB78D1}"/>
          </ac:cxnSpMkLst>
        </pc:cxnChg>
        <pc:cxnChg chg="add del">
          <ac:chgData name="Dong Woo Son" userId="02834793-f9de-44fa-94c1-c0ae1f3b56df" providerId="ADAL" clId="{BCA907AF-332D-44C2-A735-63192200581A}" dt="2019-04-09T11:32:15.159" v="3648" actId="26606"/>
          <ac:cxnSpMkLst>
            <pc:docMk/>
            <pc:sldMk cId="2166494535" sldId="294"/>
            <ac:cxnSpMk id="32" creationId="{F033F5AE-6728-4F19-8DED-658E674B31B9}"/>
          </ac:cxnSpMkLst>
        </pc:cxnChg>
        <pc:cxnChg chg="add del">
          <ac:chgData name="Dong Woo Son" userId="02834793-f9de-44fa-94c1-c0ae1f3b56df" providerId="ADAL" clId="{BCA907AF-332D-44C2-A735-63192200581A}" dt="2019-04-09T11:32:15.159" v="3648" actId="26606"/>
          <ac:cxnSpMkLst>
            <pc:docMk/>
            <pc:sldMk cId="2166494535" sldId="294"/>
            <ac:cxnSpMk id="33" creationId="{82C7D74A-18BA-4709-A808-44E8815C4430}"/>
          </ac:cxnSpMkLst>
        </pc:cxnChg>
        <pc:cxnChg chg="add del">
          <ac:chgData name="Dong Woo Son" userId="02834793-f9de-44fa-94c1-c0ae1f3b56df" providerId="ADAL" clId="{BCA907AF-332D-44C2-A735-63192200581A}" dt="2019-04-09T11:32:15.159" v="3648" actId="26606"/>
          <ac:cxnSpMkLst>
            <pc:docMk/>
            <pc:sldMk cId="2166494535" sldId="294"/>
            <ac:cxnSpMk id="34" creationId="{B5164A3F-1561-4039-8185-AB0EEB713EA7}"/>
          </ac:cxnSpMkLst>
        </pc:cxnChg>
        <pc:cxnChg chg="add del">
          <ac:chgData name="Dong Woo Son" userId="02834793-f9de-44fa-94c1-c0ae1f3b56df" providerId="ADAL" clId="{BCA907AF-332D-44C2-A735-63192200581A}" dt="2019-04-09T11:32:15.159" v="3648" actId="26606"/>
          <ac:cxnSpMkLst>
            <pc:docMk/>
            <pc:sldMk cId="2166494535" sldId="294"/>
            <ac:cxnSpMk id="35" creationId="{2A35DB53-42BE-460E-9CA1-1294C98463CB}"/>
          </ac:cxnSpMkLst>
        </pc:cxnChg>
        <pc:cxnChg chg="add del">
          <ac:chgData name="Dong Woo Son" userId="02834793-f9de-44fa-94c1-c0ae1f3b56df" providerId="ADAL" clId="{BCA907AF-332D-44C2-A735-63192200581A}" dt="2019-04-09T11:32:12.810" v="3646" actId="26606"/>
          <ac:cxnSpMkLst>
            <pc:docMk/>
            <pc:sldMk cId="2166494535" sldId="294"/>
            <ac:cxnSpMk id="43" creationId="{0512F9CB-A1A0-4043-A103-F6A4B94B695A}"/>
          </ac:cxnSpMkLst>
        </pc:cxnChg>
        <pc:cxnChg chg="add del">
          <ac:chgData name="Dong Woo Son" userId="02834793-f9de-44fa-94c1-c0ae1f3b56df" providerId="ADAL" clId="{BCA907AF-332D-44C2-A735-63192200581A}" dt="2019-04-09T11:32:12.810" v="3646" actId="26606"/>
          <ac:cxnSpMkLst>
            <pc:docMk/>
            <pc:sldMk cId="2166494535" sldId="294"/>
            <ac:cxnSpMk id="45" creationId="{ADBE6588-EE16-4389-857C-86A156D49E5D}"/>
          </ac:cxnSpMkLst>
        </pc:cxnChg>
        <pc:cxnChg chg="add del">
          <ac:chgData name="Dong Woo Son" userId="02834793-f9de-44fa-94c1-c0ae1f3b56df" providerId="ADAL" clId="{BCA907AF-332D-44C2-A735-63192200581A}" dt="2019-04-09T11:32:12.810" v="3646" actId="26606"/>
          <ac:cxnSpMkLst>
            <pc:docMk/>
            <pc:sldMk cId="2166494535" sldId="294"/>
            <ac:cxnSpMk id="47" creationId="{17FD48D2-B0A7-413D-B947-AA55AC1296D5}"/>
          </ac:cxnSpMkLst>
        </pc:cxnChg>
        <pc:cxnChg chg="add del">
          <ac:chgData name="Dong Woo Son" userId="02834793-f9de-44fa-94c1-c0ae1f3b56df" providerId="ADAL" clId="{BCA907AF-332D-44C2-A735-63192200581A}" dt="2019-04-09T11:32:12.810" v="3646" actId="26606"/>
          <ac:cxnSpMkLst>
            <pc:docMk/>
            <pc:sldMk cId="2166494535" sldId="294"/>
            <ac:cxnSpMk id="49" creationId="{2BE668D0-D906-4EEE-B32F-8C028624B837}"/>
          </ac:cxnSpMkLst>
        </pc:cxnChg>
        <pc:cxnChg chg="add del">
          <ac:chgData name="Dong Woo Son" userId="02834793-f9de-44fa-94c1-c0ae1f3b56df" providerId="ADAL" clId="{BCA907AF-332D-44C2-A735-63192200581A}" dt="2019-04-09T11:32:12.810" v="3646" actId="26606"/>
          <ac:cxnSpMkLst>
            <pc:docMk/>
            <pc:sldMk cId="2166494535" sldId="294"/>
            <ac:cxnSpMk id="51" creationId="{D1DE67A3-B8F6-4CFD-A8E0-D15200F23152}"/>
          </ac:cxnSpMkLst>
        </pc:cxnChg>
      </pc:sldChg>
      <pc:sldChg chg="addSp modSp add mod setBg setClrOvrMap">
        <pc:chgData name="Dong Woo Son" userId="02834793-f9de-44fa-94c1-c0ae1f3b56df" providerId="ADAL" clId="{BCA907AF-332D-44C2-A735-63192200581A}" dt="2019-04-09T11:33:06.961" v="3680" actId="20577"/>
        <pc:sldMkLst>
          <pc:docMk/>
          <pc:sldMk cId="3264719280" sldId="295"/>
        </pc:sldMkLst>
        <pc:spChg chg="mod">
          <ac:chgData name="Dong Woo Son" userId="02834793-f9de-44fa-94c1-c0ae1f3b56df" providerId="ADAL" clId="{BCA907AF-332D-44C2-A735-63192200581A}" dt="2019-04-09T11:33:06.961" v="3680" actId="20577"/>
          <ac:spMkLst>
            <pc:docMk/>
            <pc:sldMk cId="3264719280" sldId="295"/>
            <ac:spMk id="2" creationId="{E172DA17-3461-4C34-A034-6A5A22898097}"/>
          </ac:spMkLst>
        </pc:spChg>
        <pc:spChg chg="add">
          <ac:chgData name="Dong Woo Son" userId="02834793-f9de-44fa-94c1-c0ae1f3b56df" providerId="ADAL" clId="{BCA907AF-332D-44C2-A735-63192200581A}" dt="2019-04-09T11:32:34.114" v="3652" actId="26606"/>
          <ac:spMkLst>
            <pc:docMk/>
            <pc:sldMk cId="3264719280" sldId="295"/>
            <ac:spMk id="20" creationId="{6DCB64DE-FB3A-4D83-9241-A0D26824BE54}"/>
          </ac:spMkLst>
        </pc:spChg>
        <pc:spChg chg="add">
          <ac:chgData name="Dong Woo Son" userId="02834793-f9de-44fa-94c1-c0ae1f3b56df" providerId="ADAL" clId="{BCA907AF-332D-44C2-A735-63192200581A}" dt="2019-04-09T11:32:34.114" v="3652" actId="26606"/>
          <ac:spMkLst>
            <pc:docMk/>
            <pc:sldMk cId="3264719280" sldId="295"/>
            <ac:spMk id="22" creationId="{5E94C64B-831C-45FA-B484-591F4D577C60}"/>
          </ac:spMkLst>
        </pc:spChg>
        <pc:grpChg chg="add">
          <ac:chgData name="Dong Woo Son" userId="02834793-f9de-44fa-94c1-c0ae1f3b56df" providerId="ADAL" clId="{BCA907AF-332D-44C2-A735-63192200581A}" dt="2019-04-09T11:32:34.114" v="3652" actId="26606"/>
          <ac:grpSpMkLst>
            <pc:docMk/>
            <pc:sldMk cId="3264719280" sldId="295"/>
            <ac:grpSpMk id="24" creationId="{AC96E397-7705-43C9-AC81-FA8EF1951DD2}"/>
          </ac:grpSpMkLst>
        </pc:grpChg>
        <pc:picChg chg="mod">
          <ac:chgData name="Dong Woo Son" userId="02834793-f9de-44fa-94c1-c0ae1f3b56df" providerId="ADAL" clId="{BCA907AF-332D-44C2-A735-63192200581A}" dt="2019-04-09T11:32:49.860" v="3657" actId="14100"/>
          <ac:picMkLst>
            <pc:docMk/>
            <pc:sldMk cId="3264719280" sldId="295"/>
            <ac:picMk id="5" creationId="{F9E2D8D5-DE4E-4B25-83FB-773412F64392}"/>
          </ac:picMkLst>
        </pc:picChg>
        <pc:cxnChg chg="add">
          <ac:chgData name="Dong Woo Son" userId="02834793-f9de-44fa-94c1-c0ae1f3b56df" providerId="ADAL" clId="{BCA907AF-332D-44C2-A735-63192200581A}" dt="2019-04-09T11:32:34.114" v="3652" actId="26606"/>
          <ac:cxnSpMkLst>
            <pc:docMk/>
            <pc:sldMk cId="3264719280" sldId="295"/>
            <ac:cxnSpMk id="10" creationId="{0512F9CB-A1A0-4043-A103-F6A4B94B695A}"/>
          </ac:cxnSpMkLst>
        </pc:cxnChg>
        <pc:cxnChg chg="add">
          <ac:chgData name="Dong Woo Son" userId="02834793-f9de-44fa-94c1-c0ae1f3b56df" providerId="ADAL" clId="{BCA907AF-332D-44C2-A735-63192200581A}" dt="2019-04-09T11:32:34.114" v="3652" actId="26606"/>
          <ac:cxnSpMkLst>
            <pc:docMk/>
            <pc:sldMk cId="3264719280" sldId="295"/>
            <ac:cxnSpMk id="12" creationId="{ADBE6588-EE16-4389-857C-86A156D49E5D}"/>
          </ac:cxnSpMkLst>
        </pc:cxnChg>
        <pc:cxnChg chg="add">
          <ac:chgData name="Dong Woo Son" userId="02834793-f9de-44fa-94c1-c0ae1f3b56df" providerId="ADAL" clId="{BCA907AF-332D-44C2-A735-63192200581A}" dt="2019-04-09T11:32:34.114" v="3652" actId="26606"/>
          <ac:cxnSpMkLst>
            <pc:docMk/>
            <pc:sldMk cId="3264719280" sldId="295"/>
            <ac:cxnSpMk id="14" creationId="{17FD48D2-B0A7-413D-B947-AA55AC1296D5}"/>
          </ac:cxnSpMkLst>
        </pc:cxnChg>
        <pc:cxnChg chg="add">
          <ac:chgData name="Dong Woo Son" userId="02834793-f9de-44fa-94c1-c0ae1f3b56df" providerId="ADAL" clId="{BCA907AF-332D-44C2-A735-63192200581A}" dt="2019-04-09T11:32:34.114" v="3652" actId="26606"/>
          <ac:cxnSpMkLst>
            <pc:docMk/>
            <pc:sldMk cId="3264719280" sldId="295"/>
            <ac:cxnSpMk id="16" creationId="{2BE668D0-D906-4EEE-B32F-8C028624B837}"/>
          </ac:cxnSpMkLst>
        </pc:cxnChg>
        <pc:cxnChg chg="add">
          <ac:chgData name="Dong Woo Son" userId="02834793-f9de-44fa-94c1-c0ae1f3b56df" providerId="ADAL" clId="{BCA907AF-332D-44C2-A735-63192200581A}" dt="2019-04-09T11:32:34.114" v="3652" actId="26606"/>
          <ac:cxnSpMkLst>
            <pc:docMk/>
            <pc:sldMk cId="3264719280" sldId="295"/>
            <ac:cxnSpMk id="18" creationId="{D1DE67A3-B8F6-4CFD-A8E0-D15200F23152}"/>
          </ac:cxnSpMkLst>
        </pc:cxnChg>
      </pc:sldChg>
      <pc:sldChg chg="addSp delSp modSp add mod setBg setClrOvrMap delDesignElem">
        <pc:chgData name="Dong Woo Son" userId="02834793-f9de-44fa-94c1-c0ae1f3b56df" providerId="ADAL" clId="{BCA907AF-332D-44C2-A735-63192200581A}" dt="2019-04-09T11:33:49.007" v="3695" actId="20577"/>
        <pc:sldMkLst>
          <pc:docMk/>
          <pc:sldMk cId="3406478982" sldId="296"/>
        </pc:sldMkLst>
        <pc:spChg chg="mod">
          <ac:chgData name="Dong Woo Son" userId="02834793-f9de-44fa-94c1-c0ae1f3b56df" providerId="ADAL" clId="{BCA907AF-332D-44C2-A735-63192200581A}" dt="2019-04-09T11:33:49.007" v="3695" actId="20577"/>
          <ac:spMkLst>
            <pc:docMk/>
            <pc:sldMk cId="3406478982" sldId="296"/>
            <ac:spMk id="2" creationId="{E172DA17-3461-4C34-A034-6A5A22898097}"/>
          </ac:spMkLst>
        </pc:spChg>
        <pc:spChg chg="add">
          <ac:chgData name="Dong Woo Son" userId="02834793-f9de-44fa-94c1-c0ae1f3b56df" providerId="ADAL" clId="{BCA907AF-332D-44C2-A735-63192200581A}" dt="2019-04-09T11:33:18.334" v="3683" actId="26606"/>
          <ac:spMkLst>
            <pc:docMk/>
            <pc:sldMk cId="3406478982" sldId="296"/>
            <ac:spMk id="15" creationId="{6DCB64DE-FB3A-4D83-9241-A0D26824BE54}"/>
          </ac:spMkLst>
        </pc:spChg>
        <pc:spChg chg="add">
          <ac:chgData name="Dong Woo Son" userId="02834793-f9de-44fa-94c1-c0ae1f3b56df" providerId="ADAL" clId="{BCA907AF-332D-44C2-A735-63192200581A}" dt="2019-04-09T11:33:18.334" v="3683" actId="26606"/>
          <ac:spMkLst>
            <pc:docMk/>
            <pc:sldMk cId="3406478982" sldId="296"/>
            <ac:spMk id="17" creationId="{5E94C64B-831C-45FA-B484-591F4D577C60}"/>
          </ac:spMkLst>
        </pc:spChg>
        <pc:spChg chg="del">
          <ac:chgData name="Dong Woo Son" userId="02834793-f9de-44fa-94c1-c0ae1f3b56df" providerId="ADAL" clId="{BCA907AF-332D-44C2-A735-63192200581A}" dt="2019-04-09T11:33:14.425" v="3682"/>
          <ac:spMkLst>
            <pc:docMk/>
            <pc:sldMk cId="3406478982" sldId="296"/>
            <ac:spMk id="20" creationId="{6DCB64DE-FB3A-4D83-9241-A0D26824BE54}"/>
          </ac:spMkLst>
        </pc:spChg>
        <pc:spChg chg="del">
          <ac:chgData name="Dong Woo Son" userId="02834793-f9de-44fa-94c1-c0ae1f3b56df" providerId="ADAL" clId="{BCA907AF-332D-44C2-A735-63192200581A}" dt="2019-04-09T11:33:14.425" v="3682"/>
          <ac:spMkLst>
            <pc:docMk/>
            <pc:sldMk cId="3406478982" sldId="296"/>
            <ac:spMk id="22" creationId="{5E94C64B-831C-45FA-B484-591F4D577C60}"/>
          </ac:spMkLst>
        </pc:spChg>
        <pc:grpChg chg="add">
          <ac:chgData name="Dong Woo Son" userId="02834793-f9de-44fa-94c1-c0ae1f3b56df" providerId="ADAL" clId="{BCA907AF-332D-44C2-A735-63192200581A}" dt="2019-04-09T11:33:18.334" v="3683" actId="26606"/>
          <ac:grpSpMkLst>
            <pc:docMk/>
            <pc:sldMk cId="3406478982" sldId="296"/>
            <ac:grpSpMk id="19" creationId="{AC96E397-7705-43C9-AC81-FA8EF1951DD2}"/>
          </ac:grpSpMkLst>
        </pc:grpChg>
        <pc:grpChg chg="del">
          <ac:chgData name="Dong Woo Son" userId="02834793-f9de-44fa-94c1-c0ae1f3b56df" providerId="ADAL" clId="{BCA907AF-332D-44C2-A735-63192200581A}" dt="2019-04-09T11:33:14.425" v="3682"/>
          <ac:grpSpMkLst>
            <pc:docMk/>
            <pc:sldMk cId="3406478982" sldId="296"/>
            <ac:grpSpMk id="24" creationId="{AC96E397-7705-43C9-AC81-FA8EF1951DD2}"/>
          </ac:grpSpMkLst>
        </pc:grpChg>
        <pc:picChg chg="mod">
          <ac:chgData name="Dong Woo Son" userId="02834793-f9de-44fa-94c1-c0ae1f3b56df" providerId="ADAL" clId="{BCA907AF-332D-44C2-A735-63192200581A}" dt="2019-04-09T11:33:44.994" v="3690" actId="14100"/>
          <ac:picMkLst>
            <pc:docMk/>
            <pc:sldMk cId="3406478982" sldId="296"/>
            <ac:picMk id="5" creationId="{F9E2D8D5-DE4E-4B25-83FB-773412F64392}"/>
          </ac:picMkLst>
        </pc:picChg>
        <pc:cxnChg chg="add">
          <ac:chgData name="Dong Woo Son" userId="02834793-f9de-44fa-94c1-c0ae1f3b56df" providerId="ADAL" clId="{BCA907AF-332D-44C2-A735-63192200581A}" dt="2019-04-09T11:33:18.334" v="3683" actId="26606"/>
          <ac:cxnSpMkLst>
            <pc:docMk/>
            <pc:sldMk cId="3406478982" sldId="296"/>
            <ac:cxnSpMk id="7" creationId="{0512F9CB-A1A0-4043-A103-F6A4B94B695A}"/>
          </ac:cxnSpMkLst>
        </pc:cxnChg>
        <pc:cxnChg chg="add">
          <ac:chgData name="Dong Woo Son" userId="02834793-f9de-44fa-94c1-c0ae1f3b56df" providerId="ADAL" clId="{BCA907AF-332D-44C2-A735-63192200581A}" dt="2019-04-09T11:33:18.334" v="3683" actId="26606"/>
          <ac:cxnSpMkLst>
            <pc:docMk/>
            <pc:sldMk cId="3406478982" sldId="296"/>
            <ac:cxnSpMk id="8" creationId="{ADBE6588-EE16-4389-857C-86A156D49E5D}"/>
          </ac:cxnSpMkLst>
        </pc:cxnChg>
        <pc:cxnChg chg="add">
          <ac:chgData name="Dong Woo Son" userId="02834793-f9de-44fa-94c1-c0ae1f3b56df" providerId="ADAL" clId="{BCA907AF-332D-44C2-A735-63192200581A}" dt="2019-04-09T11:33:18.334" v="3683" actId="26606"/>
          <ac:cxnSpMkLst>
            <pc:docMk/>
            <pc:sldMk cId="3406478982" sldId="296"/>
            <ac:cxnSpMk id="9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11:33:14.425" v="3682"/>
          <ac:cxnSpMkLst>
            <pc:docMk/>
            <pc:sldMk cId="3406478982" sldId="296"/>
            <ac:cxnSpMk id="10" creationId="{0512F9CB-A1A0-4043-A103-F6A4B94B695A}"/>
          </ac:cxnSpMkLst>
        </pc:cxnChg>
        <pc:cxnChg chg="add">
          <ac:chgData name="Dong Woo Son" userId="02834793-f9de-44fa-94c1-c0ae1f3b56df" providerId="ADAL" clId="{BCA907AF-332D-44C2-A735-63192200581A}" dt="2019-04-09T11:33:18.334" v="3683" actId="26606"/>
          <ac:cxnSpMkLst>
            <pc:docMk/>
            <pc:sldMk cId="3406478982" sldId="296"/>
            <ac:cxnSpMk id="11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11:33:14.425" v="3682"/>
          <ac:cxnSpMkLst>
            <pc:docMk/>
            <pc:sldMk cId="3406478982" sldId="296"/>
            <ac:cxnSpMk id="12" creationId="{ADBE6588-EE16-4389-857C-86A156D49E5D}"/>
          </ac:cxnSpMkLst>
        </pc:cxnChg>
        <pc:cxnChg chg="add">
          <ac:chgData name="Dong Woo Son" userId="02834793-f9de-44fa-94c1-c0ae1f3b56df" providerId="ADAL" clId="{BCA907AF-332D-44C2-A735-63192200581A}" dt="2019-04-09T11:33:18.334" v="3683" actId="26606"/>
          <ac:cxnSpMkLst>
            <pc:docMk/>
            <pc:sldMk cId="3406478982" sldId="296"/>
            <ac:cxnSpMk id="13" creationId="{D1DE67A3-B8F6-4CFD-A8E0-D15200F23152}"/>
          </ac:cxnSpMkLst>
        </pc:cxnChg>
        <pc:cxnChg chg="del">
          <ac:chgData name="Dong Woo Son" userId="02834793-f9de-44fa-94c1-c0ae1f3b56df" providerId="ADAL" clId="{BCA907AF-332D-44C2-A735-63192200581A}" dt="2019-04-09T11:33:14.425" v="3682"/>
          <ac:cxnSpMkLst>
            <pc:docMk/>
            <pc:sldMk cId="3406478982" sldId="296"/>
            <ac:cxnSpMk id="14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11:33:14.425" v="3682"/>
          <ac:cxnSpMkLst>
            <pc:docMk/>
            <pc:sldMk cId="3406478982" sldId="296"/>
            <ac:cxnSpMk id="16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11:33:14.425" v="3682"/>
          <ac:cxnSpMkLst>
            <pc:docMk/>
            <pc:sldMk cId="3406478982" sldId="296"/>
            <ac:cxnSpMk id="18" creationId="{D1DE67A3-B8F6-4CFD-A8E0-D15200F23152}"/>
          </ac:cxnSpMkLst>
        </pc:cxnChg>
      </pc:sldChg>
      <pc:sldChg chg="addSp delSp modSp add ord setBg delDesignElem">
        <pc:chgData name="Dong Woo Son" userId="02834793-f9de-44fa-94c1-c0ae1f3b56df" providerId="ADAL" clId="{BCA907AF-332D-44C2-A735-63192200581A}" dt="2019-04-09T12:37:56.723" v="3848" actId="20577"/>
        <pc:sldMkLst>
          <pc:docMk/>
          <pc:sldMk cId="4102829721" sldId="297"/>
        </pc:sldMkLst>
        <pc:spChg chg="mod">
          <ac:chgData name="Dong Woo Son" userId="02834793-f9de-44fa-94c1-c0ae1f3b56df" providerId="ADAL" clId="{BCA907AF-332D-44C2-A735-63192200581A}" dt="2019-04-09T12:33:20.788" v="3793" actId="20577"/>
          <ac:spMkLst>
            <pc:docMk/>
            <pc:sldMk cId="4102829721" sldId="297"/>
            <ac:spMk id="2" creationId="{E172DA17-3461-4C34-A034-6A5A22898097}"/>
          </ac:spMkLst>
        </pc:spChg>
        <pc:spChg chg="add del mod">
          <ac:chgData name="Dong Woo Son" userId="02834793-f9de-44fa-94c1-c0ae1f3b56df" providerId="ADAL" clId="{BCA907AF-332D-44C2-A735-63192200581A}" dt="2019-04-09T12:31:07.228" v="3703" actId="931"/>
          <ac:spMkLst>
            <pc:docMk/>
            <pc:sldMk cId="4102829721" sldId="297"/>
            <ac:spMk id="3" creationId="{3A90C3BE-007D-4C64-AF98-280BAE9BF4BA}"/>
          </ac:spMkLst>
        </pc:spChg>
        <pc:spChg chg="add mod">
          <ac:chgData name="Dong Woo Son" userId="02834793-f9de-44fa-94c1-c0ae1f3b56df" providerId="ADAL" clId="{BCA907AF-332D-44C2-A735-63192200581A}" dt="2019-04-09T12:37:56.723" v="3848" actId="20577"/>
          <ac:spMkLst>
            <pc:docMk/>
            <pc:sldMk cId="4102829721" sldId="297"/>
            <ac:spMk id="7" creationId="{19B11B6F-BE6D-49BF-9DC3-D1B6942B343E}"/>
          </ac:spMkLst>
        </pc:spChg>
        <pc:spChg chg="del">
          <ac:chgData name="Dong Woo Son" userId="02834793-f9de-44fa-94c1-c0ae1f3b56df" providerId="ADAL" clId="{BCA907AF-332D-44C2-A735-63192200581A}" dt="2019-04-09T12:29:31.231" v="3697"/>
          <ac:spMkLst>
            <pc:docMk/>
            <pc:sldMk cId="4102829721" sldId="297"/>
            <ac:spMk id="20" creationId="{6DCB64DE-FB3A-4D83-9241-A0D26824BE54}"/>
          </ac:spMkLst>
        </pc:spChg>
        <pc:spChg chg="del">
          <ac:chgData name="Dong Woo Son" userId="02834793-f9de-44fa-94c1-c0ae1f3b56df" providerId="ADAL" clId="{BCA907AF-332D-44C2-A735-63192200581A}" dt="2019-04-09T12:29:31.231" v="3697"/>
          <ac:spMkLst>
            <pc:docMk/>
            <pc:sldMk cId="4102829721" sldId="297"/>
            <ac:spMk id="22" creationId="{5E94C64B-831C-45FA-B484-591F4D577C60}"/>
          </ac:spMkLst>
        </pc:spChg>
        <pc:spChg chg="add mod">
          <ac:chgData name="Dong Woo Son" userId="02834793-f9de-44fa-94c1-c0ae1f3b56df" providerId="ADAL" clId="{BCA907AF-332D-44C2-A735-63192200581A}" dt="2019-04-09T12:33:14.013" v="3780" actId="20577"/>
          <ac:spMkLst>
            <pc:docMk/>
            <pc:sldMk cId="4102829721" sldId="297"/>
            <ac:spMk id="23" creationId="{56ED3C9C-4911-4FA9-B980-D75C19F8E7C8}"/>
          </ac:spMkLst>
        </pc:spChg>
        <pc:spChg chg="add mod">
          <ac:chgData name="Dong Woo Son" userId="02834793-f9de-44fa-94c1-c0ae1f3b56df" providerId="ADAL" clId="{BCA907AF-332D-44C2-A735-63192200581A}" dt="2019-04-09T12:33:10.102" v="3767" actId="20577"/>
          <ac:spMkLst>
            <pc:docMk/>
            <pc:sldMk cId="4102829721" sldId="297"/>
            <ac:spMk id="30" creationId="{D6D3A459-9B50-4184-9E5F-3F95AF743A84}"/>
          </ac:spMkLst>
        </pc:spChg>
        <pc:grpChg chg="del">
          <ac:chgData name="Dong Woo Son" userId="02834793-f9de-44fa-94c1-c0ae1f3b56df" providerId="ADAL" clId="{BCA907AF-332D-44C2-A735-63192200581A}" dt="2019-04-09T12:29:31.231" v="3697"/>
          <ac:grpSpMkLst>
            <pc:docMk/>
            <pc:sldMk cId="4102829721" sldId="297"/>
            <ac:grpSpMk id="24" creationId="{AC96E397-7705-43C9-AC81-FA8EF1951DD2}"/>
          </ac:grpSpMkLst>
        </pc:grpChg>
        <pc:picChg chg="mod">
          <ac:chgData name="Dong Woo Son" userId="02834793-f9de-44fa-94c1-c0ae1f3b56df" providerId="ADAL" clId="{BCA907AF-332D-44C2-A735-63192200581A}" dt="2019-04-09T12:32:34.221" v="3746" actId="1035"/>
          <ac:picMkLst>
            <pc:docMk/>
            <pc:sldMk cId="4102829721" sldId="297"/>
            <ac:picMk id="5" creationId="{F9E2D8D5-DE4E-4B25-83FB-773412F64392}"/>
          </ac:picMkLst>
        </pc:picChg>
        <pc:picChg chg="add mod">
          <ac:chgData name="Dong Woo Son" userId="02834793-f9de-44fa-94c1-c0ae1f3b56df" providerId="ADAL" clId="{BCA907AF-332D-44C2-A735-63192200581A}" dt="2019-04-09T12:32:42.758" v="3748" actId="1076"/>
          <ac:picMkLst>
            <pc:docMk/>
            <pc:sldMk cId="4102829721" sldId="297"/>
            <ac:picMk id="6" creationId="{9FE5DCB8-8C2A-4D31-B6DD-8746B9FFDEC8}"/>
          </ac:picMkLst>
        </pc:picChg>
        <pc:picChg chg="add mod">
          <ac:chgData name="Dong Woo Son" userId="02834793-f9de-44fa-94c1-c0ae1f3b56df" providerId="ADAL" clId="{BCA907AF-332D-44C2-A735-63192200581A}" dt="2019-04-09T12:32:38.921" v="3747" actId="1076"/>
          <ac:picMkLst>
            <pc:docMk/>
            <pc:sldMk cId="4102829721" sldId="297"/>
            <ac:picMk id="21" creationId="{6B090BD9-8A41-4A78-B3EB-44D4B6630E42}"/>
          </ac:picMkLst>
        </pc:picChg>
        <pc:cxnChg chg="del">
          <ac:chgData name="Dong Woo Son" userId="02834793-f9de-44fa-94c1-c0ae1f3b56df" providerId="ADAL" clId="{BCA907AF-332D-44C2-A735-63192200581A}" dt="2019-04-09T12:29:31.231" v="3697"/>
          <ac:cxnSpMkLst>
            <pc:docMk/>
            <pc:sldMk cId="4102829721" sldId="297"/>
            <ac:cxnSpMk id="10" creationId="{0512F9CB-A1A0-4043-A103-F6A4B94B695A}"/>
          </ac:cxnSpMkLst>
        </pc:cxnChg>
        <pc:cxnChg chg="del">
          <ac:chgData name="Dong Woo Son" userId="02834793-f9de-44fa-94c1-c0ae1f3b56df" providerId="ADAL" clId="{BCA907AF-332D-44C2-A735-63192200581A}" dt="2019-04-09T12:29:31.231" v="3697"/>
          <ac:cxnSpMkLst>
            <pc:docMk/>
            <pc:sldMk cId="4102829721" sldId="297"/>
            <ac:cxnSpMk id="12" creationId="{ADBE6588-EE16-4389-857C-86A156D49E5D}"/>
          </ac:cxnSpMkLst>
        </pc:cxnChg>
        <pc:cxnChg chg="del">
          <ac:chgData name="Dong Woo Son" userId="02834793-f9de-44fa-94c1-c0ae1f3b56df" providerId="ADAL" clId="{BCA907AF-332D-44C2-A735-63192200581A}" dt="2019-04-09T12:29:31.231" v="3697"/>
          <ac:cxnSpMkLst>
            <pc:docMk/>
            <pc:sldMk cId="4102829721" sldId="297"/>
            <ac:cxnSpMk id="14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12:29:31.231" v="3697"/>
          <ac:cxnSpMkLst>
            <pc:docMk/>
            <pc:sldMk cId="4102829721" sldId="297"/>
            <ac:cxnSpMk id="16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12:29:31.231" v="3697"/>
          <ac:cxnSpMkLst>
            <pc:docMk/>
            <pc:sldMk cId="4102829721" sldId="297"/>
            <ac:cxnSpMk id="18" creationId="{D1DE67A3-B8F6-4CFD-A8E0-D15200F23152}"/>
          </ac:cxnSpMkLst>
        </pc:cxnChg>
      </pc:sldChg>
      <pc:sldChg chg="addSp delSp modSp add">
        <pc:chgData name="Dong Woo Son" userId="02834793-f9de-44fa-94c1-c0ae1f3b56df" providerId="ADAL" clId="{BCA907AF-332D-44C2-A735-63192200581A}" dt="2019-04-09T12:55:02.029" v="4181" actId="1076"/>
        <pc:sldMkLst>
          <pc:docMk/>
          <pc:sldMk cId="2825000542" sldId="298"/>
        </pc:sldMkLst>
        <pc:spChg chg="mod">
          <ac:chgData name="Dong Woo Son" userId="02834793-f9de-44fa-94c1-c0ae1f3b56df" providerId="ADAL" clId="{BCA907AF-332D-44C2-A735-63192200581A}" dt="2019-04-09T12:33:29.163" v="3799" actId="20577"/>
          <ac:spMkLst>
            <pc:docMk/>
            <pc:sldMk cId="2825000542" sldId="298"/>
            <ac:spMk id="2" creationId="{E172DA17-3461-4C34-A034-6A5A22898097}"/>
          </ac:spMkLst>
        </pc:spChg>
        <pc:spChg chg="add del mod">
          <ac:chgData name="Dong Woo Son" userId="02834793-f9de-44fa-94c1-c0ae1f3b56df" providerId="ADAL" clId="{BCA907AF-332D-44C2-A735-63192200581A}" dt="2019-04-09T12:33:43.107" v="3801"/>
          <ac:spMkLst>
            <pc:docMk/>
            <pc:sldMk cId="2825000542" sldId="298"/>
            <ac:spMk id="3" creationId="{57B8D8EC-B7D7-4F04-A3CB-EE82A7AE4BDA}"/>
          </ac:spMkLst>
        </pc:spChg>
        <pc:spChg chg="mod">
          <ac:chgData name="Dong Woo Son" userId="02834793-f9de-44fa-94c1-c0ae1f3b56df" providerId="ADAL" clId="{BCA907AF-332D-44C2-A735-63192200581A}" dt="2019-04-09T12:37:53.796" v="3846" actId="20577"/>
          <ac:spMkLst>
            <pc:docMk/>
            <pc:sldMk cId="2825000542" sldId="298"/>
            <ac:spMk id="7" creationId="{19B11B6F-BE6D-49BF-9DC3-D1B6942B343E}"/>
          </ac:spMkLst>
        </pc:spChg>
        <pc:picChg chg="add del mod">
          <ac:chgData name="Dong Woo Son" userId="02834793-f9de-44fa-94c1-c0ae1f3b56df" providerId="ADAL" clId="{BCA907AF-332D-44C2-A735-63192200581A}" dt="2019-04-09T12:34:23.773" v="3803" actId="14826"/>
          <ac:picMkLst>
            <pc:docMk/>
            <pc:sldMk cId="2825000542" sldId="298"/>
            <ac:picMk id="5" creationId="{F9E2D8D5-DE4E-4B25-83FB-773412F64392}"/>
          </ac:picMkLst>
        </pc:picChg>
        <pc:picChg chg="mod">
          <ac:chgData name="Dong Woo Son" userId="02834793-f9de-44fa-94c1-c0ae1f3b56df" providerId="ADAL" clId="{BCA907AF-332D-44C2-A735-63192200581A}" dt="2019-04-09T12:55:02.029" v="4181" actId="1076"/>
          <ac:picMkLst>
            <pc:docMk/>
            <pc:sldMk cId="2825000542" sldId="298"/>
            <ac:picMk id="6" creationId="{9FE5DCB8-8C2A-4D31-B6DD-8746B9FFDEC8}"/>
          </ac:picMkLst>
        </pc:picChg>
        <pc:picChg chg="mod">
          <ac:chgData name="Dong Woo Son" userId="02834793-f9de-44fa-94c1-c0ae1f3b56df" providerId="ADAL" clId="{BCA907AF-332D-44C2-A735-63192200581A}" dt="2019-04-09T12:34:39.046" v="3804" actId="14826"/>
          <ac:picMkLst>
            <pc:docMk/>
            <pc:sldMk cId="2825000542" sldId="298"/>
            <ac:picMk id="21" creationId="{6B090BD9-8A41-4A78-B3EB-44D4B6630E42}"/>
          </ac:picMkLst>
        </pc:picChg>
      </pc:sldChg>
      <pc:sldChg chg="addSp delSp modSp add">
        <pc:chgData name="Dong Woo Son" userId="02834793-f9de-44fa-94c1-c0ae1f3b56df" providerId="ADAL" clId="{BCA907AF-332D-44C2-A735-63192200581A}" dt="2019-04-09T12:39:18.855" v="3910" actId="20577"/>
        <pc:sldMkLst>
          <pc:docMk/>
          <pc:sldMk cId="931507102" sldId="299"/>
        </pc:sldMkLst>
        <pc:spChg chg="mod">
          <ac:chgData name="Dong Woo Son" userId="02834793-f9de-44fa-94c1-c0ae1f3b56df" providerId="ADAL" clId="{BCA907AF-332D-44C2-A735-63192200581A}" dt="2019-04-09T12:39:18.855" v="3910" actId="20577"/>
          <ac:spMkLst>
            <pc:docMk/>
            <pc:sldMk cId="931507102" sldId="299"/>
            <ac:spMk id="2" creationId="{E172DA17-3461-4C34-A034-6A5A22898097}"/>
          </ac:spMkLst>
        </pc:spChg>
        <pc:spChg chg="add del mod">
          <ac:chgData name="Dong Woo Son" userId="02834793-f9de-44fa-94c1-c0ae1f3b56df" providerId="ADAL" clId="{BCA907AF-332D-44C2-A735-63192200581A}" dt="2019-04-09T12:35:28.735" v="3815" actId="478"/>
          <ac:spMkLst>
            <pc:docMk/>
            <pc:sldMk cId="931507102" sldId="299"/>
            <ac:spMk id="4" creationId="{0CEC54F9-C3EB-4793-B845-3DC3A0FA13B0}"/>
          </ac:spMkLst>
        </pc:spChg>
        <pc:spChg chg="mod">
          <ac:chgData name="Dong Woo Son" userId="02834793-f9de-44fa-94c1-c0ae1f3b56df" providerId="ADAL" clId="{BCA907AF-332D-44C2-A735-63192200581A}" dt="2019-04-09T12:37:50.848" v="3844" actId="20577"/>
          <ac:spMkLst>
            <pc:docMk/>
            <pc:sldMk cId="931507102" sldId="299"/>
            <ac:spMk id="7" creationId="{19B11B6F-BE6D-49BF-9DC3-D1B6942B343E}"/>
          </ac:spMkLst>
        </pc:spChg>
        <pc:spChg chg="mod">
          <ac:chgData name="Dong Woo Son" userId="02834793-f9de-44fa-94c1-c0ae1f3b56df" providerId="ADAL" clId="{BCA907AF-332D-44C2-A735-63192200581A}" dt="2019-04-09T12:38:58.657" v="3894" actId="20577"/>
          <ac:spMkLst>
            <pc:docMk/>
            <pc:sldMk cId="931507102" sldId="299"/>
            <ac:spMk id="23" creationId="{56ED3C9C-4911-4FA9-B980-D75C19F8E7C8}"/>
          </ac:spMkLst>
        </pc:spChg>
        <pc:spChg chg="del mod">
          <ac:chgData name="Dong Woo Son" userId="02834793-f9de-44fa-94c1-c0ae1f3b56df" providerId="ADAL" clId="{BCA907AF-332D-44C2-A735-63192200581A}" dt="2019-04-09T12:35:29.978" v="3816" actId="478"/>
          <ac:spMkLst>
            <pc:docMk/>
            <pc:sldMk cId="931507102" sldId="299"/>
            <ac:spMk id="30" creationId="{D6D3A459-9B50-4184-9E5F-3F95AF743A84}"/>
          </ac:spMkLst>
        </pc:spChg>
        <pc:picChg chg="mod">
          <ac:chgData name="Dong Woo Son" userId="02834793-f9de-44fa-94c1-c0ae1f3b56df" providerId="ADAL" clId="{BCA907AF-332D-44C2-A735-63192200581A}" dt="2019-04-09T12:38:39.202" v="3868" actId="14100"/>
          <ac:picMkLst>
            <pc:docMk/>
            <pc:sldMk cId="931507102" sldId="299"/>
            <ac:picMk id="5" creationId="{F9E2D8D5-DE4E-4B25-83FB-773412F64392}"/>
          </ac:picMkLst>
        </pc:picChg>
        <pc:picChg chg="del">
          <ac:chgData name="Dong Woo Son" userId="02834793-f9de-44fa-94c1-c0ae1f3b56df" providerId="ADAL" clId="{BCA907AF-332D-44C2-A735-63192200581A}" dt="2019-04-09T12:35:27.079" v="3814" actId="478"/>
          <ac:picMkLst>
            <pc:docMk/>
            <pc:sldMk cId="931507102" sldId="299"/>
            <ac:picMk id="6" creationId="{9FE5DCB8-8C2A-4D31-B6DD-8746B9FFDEC8}"/>
          </ac:picMkLst>
        </pc:picChg>
        <pc:picChg chg="mod">
          <ac:chgData name="Dong Woo Son" userId="02834793-f9de-44fa-94c1-c0ae1f3b56df" providerId="ADAL" clId="{BCA907AF-332D-44C2-A735-63192200581A}" dt="2019-04-09T12:38:45.514" v="3871" actId="14100"/>
          <ac:picMkLst>
            <pc:docMk/>
            <pc:sldMk cId="931507102" sldId="299"/>
            <ac:picMk id="21" creationId="{6B090BD9-8A41-4A78-B3EB-44D4B6630E42}"/>
          </ac:picMkLst>
        </pc:picChg>
      </pc:sldChg>
      <pc:sldChg chg="addSp delSp modSp add">
        <pc:chgData name="Dong Woo Son" userId="02834793-f9de-44fa-94c1-c0ae1f3b56df" providerId="ADAL" clId="{BCA907AF-332D-44C2-A735-63192200581A}" dt="2019-04-09T12:39:16.253" v="3904" actId="20577"/>
        <pc:sldMkLst>
          <pc:docMk/>
          <pc:sldMk cId="4265233610" sldId="300"/>
        </pc:sldMkLst>
        <pc:spChg chg="mod">
          <ac:chgData name="Dong Woo Son" userId="02834793-f9de-44fa-94c1-c0ae1f3b56df" providerId="ADAL" clId="{BCA907AF-332D-44C2-A735-63192200581A}" dt="2019-04-09T12:39:16.253" v="3904" actId="20577"/>
          <ac:spMkLst>
            <pc:docMk/>
            <pc:sldMk cId="4265233610" sldId="300"/>
            <ac:spMk id="2" creationId="{E172DA17-3461-4C34-A034-6A5A22898097}"/>
          </ac:spMkLst>
        </pc:spChg>
        <pc:spChg chg="add del mod">
          <ac:chgData name="Dong Woo Son" userId="02834793-f9de-44fa-94c1-c0ae1f3b56df" providerId="ADAL" clId="{BCA907AF-332D-44C2-A735-63192200581A}" dt="2019-04-09T12:38:21.763" v="3864" actId="478"/>
          <ac:spMkLst>
            <pc:docMk/>
            <pc:sldMk cId="4265233610" sldId="300"/>
            <ac:spMk id="4" creationId="{8DBF99D9-8732-4367-944D-D3CCAEA4C4E6}"/>
          </ac:spMkLst>
        </pc:spChg>
        <pc:spChg chg="mod">
          <ac:chgData name="Dong Woo Son" userId="02834793-f9de-44fa-94c1-c0ae1f3b56df" providerId="ADAL" clId="{BCA907AF-332D-44C2-A735-63192200581A}" dt="2019-04-09T12:38:17.393" v="3860" actId="20577"/>
          <ac:spMkLst>
            <pc:docMk/>
            <pc:sldMk cId="4265233610" sldId="300"/>
            <ac:spMk id="7" creationId="{19B11B6F-BE6D-49BF-9DC3-D1B6942B343E}"/>
          </ac:spMkLst>
        </pc:spChg>
        <pc:spChg chg="mod">
          <ac:chgData name="Dong Woo Son" userId="02834793-f9de-44fa-94c1-c0ae1f3b56df" providerId="ADAL" clId="{BCA907AF-332D-44C2-A735-63192200581A}" dt="2019-04-09T12:38:56.020" v="3892" actId="20577"/>
          <ac:spMkLst>
            <pc:docMk/>
            <pc:sldMk cId="4265233610" sldId="300"/>
            <ac:spMk id="23" creationId="{56ED3C9C-4911-4FA9-B980-D75C19F8E7C8}"/>
          </ac:spMkLst>
        </pc:spChg>
        <pc:spChg chg="del">
          <ac:chgData name="Dong Woo Son" userId="02834793-f9de-44fa-94c1-c0ae1f3b56df" providerId="ADAL" clId="{BCA907AF-332D-44C2-A735-63192200581A}" dt="2019-04-09T12:38:19.478" v="3862" actId="478"/>
          <ac:spMkLst>
            <pc:docMk/>
            <pc:sldMk cId="4265233610" sldId="300"/>
            <ac:spMk id="30" creationId="{D6D3A459-9B50-4184-9E5F-3F95AF743A84}"/>
          </ac:spMkLst>
        </pc:spChg>
        <pc:picChg chg="mod">
          <ac:chgData name="Dong Woo Son" userId="02834793-f9de-44fa-94c1-c0ae1f3b56df" providerId="ADAL" clId="{BCA907AF-332D-44C2-A735-63192200581A}" dt="2019-04-09T12:39:10.530" v="3898" actId="14100"/>
          <ac:picMkLst>
            <pc:docMk/>
            <pc:sldMk cId="4265233610" sldId="300"/>
            <ac:picMk id="5" creationId="{F9E2D8D5-DE4E-4B25-83FB-773412F64392}"/>
          </ac:picMkLst>
        </pc:picChg>
        <pc:picChg chg="del mod">
          <ac:chgData name="Dong Woo Son" userId="02834793-f9de-44fa-94c1-c0ae1f3b56df" providerId="ADAL" clId="{BCA907AF-332D-44C2-A735-63192200581A}" dt="2019-04-09T12:38:19.816" v="3863" actId="478"/>
          <ac:picMkLst>
            <pc:docMk/>
            <pc:sldMk cId="4265233610" sldId="300"/>
            <ac:picMk id="6" creationId="{9FE5DCB8-8C2A-4D31-B6DD-8746B9FFDEC8}"/>
          </ac:picMkLst>
        </pc:picChg>
        <pc:picChg chg="mod">
          <ac:chgData name="Dong Woo Son" userId="02834793-f9de-44fa-94c1-c0ae1f3b56df" providerId="ADAL" clId="{BCA907AF-332D-44C2-A735-63192200581A}" dt="2019-04-09T12:39:08.541" v="3897" actId="14100"/>
          <ac:picMkLst>
            <pc:docMk/>
            <pc:sldMk cId="4265233610" sldId="300"/>
            <ac:picMk id="21" creationId="{6B090BD9-8A41-4A78-B3EB-44D4B6630E42}"/>
          </ac:picMkLst>
        </pc:picChg>
      </pc:sldChg>
      <pc:sldChg chg="modSp add">
        <pc:chgData name="Dong Woo Son" userId="02834793-f9de-44fa-94c1-c0ae1f3b56df" providerId="ADAL" clId="{BCA907AF-332D-44C2-A735-63192200581A}" dt="2019-04-09T12:40:42.479" v="3961" actId="14100"/>
        <pc:sldMkLst>
          <pc:docMk/>
          <pc:sldMk cId="731575300" sldId="301"/>
        </pc:sldMkLst>
        <pc:spChg chg="mod">
          <ac:chgData name="Dong Woo Son" userId="02834793-f9de-44fa-94c1-c0ae1f3b56df" providerId="ADAL" clId="{BCA907AF-332D-44C2-A735-63192200581A}" dt="2019-04-09T12:39:27.165" v="3920" actId="20577"/>
          <ac:spMkLst>
            <pc:docMk/>
            <pc:sldMk cId="731575300" sldId="301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9T12:39:46.666" v="3955" actId="20577"/>
          <ac:spMkLst>
            <pc:docMk/>
            <pc:sldMk cId="731575300" sldId="301"/>
            <ac:spMk id="7" creationId="{19B11B6F-BE6D-49BF-9DC3-D1B6942B343E}"/>
          </ac:spMkLst>
        </pc:spChg>
        <pc:spChg chg="mod">
          <ac:chgData name="Dong Woo Son" userId="02834793-f9de-44fa-94c1-c0ae1f3b56df" providerId="ADAL" clId="{BCA907AF-332D-44C2-A735-63192200581A}" dt="2019-04-09T12:39:44.583" v="3948" actId="20577"/>
          <ac:spMkLst>
            <pc:docMk/>
            <pc:sldMk cId="731575300" sldId="301"/>
            <ac:spMk id="23" creationId="{56ED3C9C-4911-4FA9-B980-D75C19F8E7C8}"/>
          </ac:spMkLst>
        </pc:spChg>
        <pc:picChg chg="mod">
          <ac:chgData name="Dong Woo Son" userId="02834793-f9de-44fa-94c1-c0ae1f3b56df" providerId="ADAL" clId="{BCA907AF-332D-44C2-A735-63192200581A}" dt="2019-04-09T12:40:33.024" v="3958" actId="14100"/>
          <ac:picMkLst>
            <pc:docMk/>
            <pc:sldMk cId="731575300" sldId="301"/>
            <ac:picMk id="5" creationId="{F9E2D8D5-DE4E-4B25-83FB-773412F64392}"/>
          </ac:picMkLst>
        </pc:picChg>
        <pc:picChg chg="mod">
          <ac:chgData name="Dong Woo Son" userId="02834793-f9de-44fa-94c1-c0ae1f3b56df" providerId="ADAL" clId="{BCA907AF-332D-44C2-A735-63192200581A}" dt="2019-04-09T12:40:42.479" v="3961" actId="14100"/>
          <ac:picMkLst>
            <pc:docMk/>
            <pc:sldMk cId="731575300" sldId="301"/>
            <ac:picMk id="21" creationId="{6B090BD9-8A41-4A78-B3EB-44D4B6630E42}"/>
          </ac:picMkLst>
        </pc:picChg>
      </pc:sldChg>
      <pc:sldChg chg="delSp modSp add del setBg delDesignElem">
        <pc:chgData name="Dong Woo Son" userId="02834793-f9de-44fa-94c1-c0ae1f3b56df" providerId="ADAL" clId="{BCA907AF-332D-44C2-A735-63192200581A}" dt="2019-04-09T12:37:27.617" v="3823" actId="2696"/>
        <pc:sldMkLst>
          <pc:docMk/>
          <pc:sldMk cId="3847872583" sldId="301"/>
        </pc:sldMkLst>
        <pc:spChg chg="del">
          <ac:chgData name="Dong Woo Son" userId="02834793-f9de-44fa-94c1-c0ae1f3b56df" providerId="ADAL" clId="{BCA907AF-332D-44C2-A735-63192200581A}" dt="2019-04-09T12:37:07.463" v="3821"/>
          <ac:spMkLst>
            <pc:docMk/>
            <pc:sldMk cId="3847872583" sldId="301"/>
            <ac:spMk id="15" creationId="{6DCB64DE-FB3A-4D83-9241-A0D26824BE54}"/>
          </ac:spMkLst>
        </pc:spChg>
        <pc:spChg chg="del">
          <ac:chgData name="Dong Woo Son" userId="02834793-f9de-44fa-94c1-c0ae1f3b56df" providerId="ADAL" clId="{BCA907AF-332D-44C2-A735-63192200581A}" dt="2019-04-09T12:37:07.463" v="3821"/>
          <ac:spMkLst>
            <pc:docMk/>
            <pc:sldMk cId="3847872583" sldId="301"/>
            <ac:spMk id="17" creationId="{5E94C64B-831C-45FA-B484-591F4D577C60}"/>
          </ac:spMkLst>
        </pc:spChg>
        <pc:grpChg chg="del">
          <ac:chgData name="Dong Woo Son" userId="02834793-f9de-44fa-94c1-c0ae1f3b56df" providerId="ADAL" clId="{BCA907AF-332D-44C2-A735-63192200581A}" dt="2019-04-09T12:37:07.463" v="3821"/>
          <ac:grpSpMkLst>
            <pc:docMk/>
            <pc:sldMk cId="3847872583" sldId="301"/>
            <ac:grpSpMk id="19" creationId="{AC96E397-7705-43C9-AC81-FA8EF1951DD2}"/>
          </ac:grpSpMkLst>
        </pc:grpChg>
        <pc:picChg chg="mod">
          <ac:chgData name="Dong Woo Son" userId="02834793-f9de-44fa-94c1-c0ae1f3b56df" providerId="ADAL" clId="{BCA907AF-332D-44C2-A735-63192200581A}" dt="2019-04-09T12:37:12.070" v="3822" actId="14826"/>
          <ac:picMkLst>
            <pc:docMk/>
            <pc:sldMk cId="3847872583" sldId="301"/>
            <ac:picMk id="5" creationId="{F9E2D8D5-DE4E-4B25-83FB-773412F64392}"/>
          </ac:picMkLst>
        </pc:picChg>
        <pc:cxnChg chg="del">
          <ac:chgData name="Dong Woo Son" userId="02834793-f9de-44fa-94c1-c0ae1f3b56df" providerId="ADAL" clId="{BCA907AF-332D-44C2-A735-63192200581A}" dt="2019-04-09T12:37:07.463" v="3821"/>
          <ac:cxnSpMkLst>
            <pc:docMk/>
            <pc:sldMk cId="3847872583" sldId="301"/>
            <ac:cxnSpMk id="7" creationId="{0512F9CB-A1A0-4043-A103-F6A4B94B695A}"/>
          </ac:cxnSpMkLst>
        </pc:cxnChg>
        <pc:cxnChg chg="del">
          <ac:chgData name="Dong Woo Son" userId="02834793-f9de-44fa-94c1-c0ae1f3b56df" providerId="ADAL" clId="{BCA907AF-332D-44C2-A735-63192200581A}" dt="2019-04-09T12:37:07.463" v="3821"/>
          <ac:cxnSpMkLst>
            <pc:docMk/>
            <pc:sldMk cId="3847872583" sldId="301"/>
            <ac:cxnSpMk id="8" creationId="{ADBE6588-EE16-4389-857C-86A156D49E5D}"/>
          </ac:cxnSpMkLst>
        </pc:cxnChg>
        <pc:cxnChg chg="del">
          <ac:chgData name="Dong Woo Son" userId="02834793-f9de-44fa-94c1-c0ae1f3b56df" providerId="ADAL" clId="{BCA907AF-332D-44C2-A735-63192200581A}" dt="2019-04-09T12:37:07.463" v="3821"/>
          <ac:cxnSpMkLst>
            <pc:docMk/>
            <pc:sldMk cId="3847872583" sldId="301"/>
            <ac:cxnSpMk id="9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12:37:07.463" v="3821"/>
          <ac:cxnSpMkLst>
            <pc:docMk/>
            <pc:sldMk cId="3847872583" sldId="301"/>
            <ac:cxnSpMk id="11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12:37:07.463" v="3821"/>
          <ac:cxnSpMkLst>
            <pc:docMk/>
            <pc:sldMk cId="3847872583" sldId="301"/>
            <ac:cxnSpMk id="13" creationId="{D1DE67A3-B8F6-4CFD-A8E0-D15200F23152}"/>
          </ac:cxnSpMkLst>
        </pc:cxnChg>
      </pc:sldChg>
      <pc:sldChg chg="addSp delSp modSp add del">
        <pc:chgData name="Dong Woo Son" userId="02834793-f9de-44fa-94c1-c0ae1f3b56df" providerId="ADAL" clId="{BCA907AF-332D-44C2-A735-63192200581A}" dt="2019-04-09T12:50:29.742" v="4036" actId="2696"/>
        <pc:sldMkLst>
          <pc:docMk/>
          <pc:sldMk cId="1737458372" sldId="302"/>
        </pc:sldMkLst>
        <pc:spChg chg="mod">
          <ac:chgData name="Dong Woo Son" userId="02834793-f9de-44fa-94c1-c0ae1f3b56df" providerId="ADAL" clId="{BCA907AF-332D-44C2-A735-63192200581A}" dt="2019-04-09T12:39:29.892" v="3927" actId="20577"/>
          <ac:spMkLst>
            <pc:docMk/>
            <pc:sldMk cId="1737458372" sldId="302"/>
            <ac:spMk id="2" creationId="{E172DA17-3461-4C34-A034-6A5A22898097}"/>
          </ac:spMkLst>
        </pc:spChg>
        <pc:spChg chg="add del mod">
          <ac:chgData name="Dong Woo Son" userId="02834793-f9de-44fa-94c1-c0ae1f3b56df" providerId="ADAL" clId="{BCA907AF-332D-44C2-A735-63192200581A}" dt="2019-04-09T12:47:14.072" v="4031" actId="20577"/>
          <ac:spMkLst>
            <pc:docMk/>
            <pc:sldMk cId="1737458372" sldId="302"/>
            <ac:spMk id="7" creationId="{19B11B6F-BE6D-49BF-9DC3-D1B6942B343E}"/>
          </ac:spMkLst>
        </pc:spChg>
        <pc:spChg chg="add del mod">
          <ac:chgData name="Dong Woo Son" userId="02834793-f9de-44fa-94c1-c0ae1f3b56df" providerId="ADAL" clId="{BCA907AF-332D-44C2-A735-63192200581A}" dt="2019-04-09T12:47:14.598" v="4033" actId="1035"/>
          <ac:spMkLst>
            <pc:docMk/>
            <pc:sldMk cId="1737458372" sldId="302"/>
            <ac:spMk id="23" creationId="{56ED3C9C-4911-4FA9-B980-D75C19F8E7C8}"/>
          </ac:spMkLst>
        </pc:spChg>
        <pc:picChg chg="mod">
          <ac:chgData name="Dong Woo Son" userId="02834793-f9de-44fa-94c1-c0ae1f3b56df" providerId="ADAL" clId="{BCA907AF-332D-44C2-A735-63192200581A}" dt="2019-04-09T12:47:13.315" v="4028" actId="14826"/>
          <ac:picMkLst>
            <pc:docMk/>
            <pc:sldMk cId="1737458372" sldId="302"/>
            <ac:picMk id="5" creationId="{F9E2D8D5-DE4E-4B25-83FB-773412F64392}"/>
          </ac:picMkLst>
        </pc:picChg>
        <pc:picChg chg="add del mod">
          <ac:chgData name="Dong Woo Son" userId="02834793-f9de-44fa-94c1-c0ae1f3b56df" providerId="ADAL" clId="{BCA907AF-332D-44C2-A735-63192200581A}" dt="2019-04-09T12:47:16.622" v="4035" actId="1076"/>
          <ac:picMkLst>
            <pc:docMk/>
            <pc:sldMk cId="1737458372" sldId="302"/>
            <ac:picMk id="21" creationId="{6B090BD9-8A41-4A78-B3EB-44D4B6630E42}"/>
          </ac:picMkLst>
        </pc:picChg>
      </pc:sldChg>
      <pc:sldChg chg="addSp delSp modSp add">
        <pc:chgData name="Dong Woo Son" userId="02834793-f9de-44fa-94c1-c0ae1f3b56df" providerId="ADAL" clId="{BCA907AF-332D-44C2-A735-63192200581A}" dt="2019-04-10T06:03:25.017" v="4383" actId="20577"/>
        <pc:sldMkLst>
          <pc:docMk/>
          <pc:sldMk cId="2310150235" sldId="302"/>
        </pc:sldMkLst>
        <pc:spChg chg="mod">
          <ac:chgData name="Dong Woo Son" userId="02834793-f9de-44fa-94c1-c0ae1f3b56df" providerId="ADAL" clId="{BCA907AF-332D-44C2-A735-63192200581A}" dt="2019-04-10T06:03:25.017" v="4383" actId="20577"/>
          <ac:spMkLst>
            <pc:docMk/>
            <pc:sldMk cId="2310150235" sldId="302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9T12:52:37.901" v="4098" actId="20577"/>
          <ac:spMkLst>
            <pc:docMk/>
            <pc:sldMk cId="2310150235" sldId="302"/>
            <ac:spMk id="7" creationId="{19B11B6F-BE6D-49BF-9DC3-D1B6942B343E}"/>
          </ac:spMkLst>
        </pc:spChg>
        <pc:spChg chg="mod">
          <ac:chgData name="Dong Woo Son" userId="02834793-f9de-44fa-94c1-c0ae1f3b56df" providerId="ADAL" clId="{BCA907AF-332D-44C2-A735-63192200581A}" dt="2019-04-09T12:53:03.362" v="4150" actId="1076"/>
          <ac:spMkLst>
            <pc:docMk/>
            <pc:sldMk cId="2310150235" sldId="302"/>
            <ac:spMk id="23" creationId="{56ED3C9C-4911-4FA9-B980-D75C19F8E7C8}"/>
          </ac:spMkLst>
        </pc:spChg>
        <pc:spChg chg="mod">
          <ac:chgData name="Dong Woo Son" userId="02834793-f9de-44fa-94c1-c0ae1f3b56df" providerId="ADAL" clId="{BCA907AF-332D-44C2-A735-63192200581A}" dt="2019-04-09T12:52:57.997" v="4149" actId="1076"/>
          <ac:spMkLst>
            <pc:docMk/>
            <pc:sldMk cId="2310150235" sldId="302"/>
            <ac:spMk id="30" creationId="{D6D3A459-9B50-4184-9E5F-3F95AF743A84}"/>
          </ac:spMkLst>
        </pc:spChg>
        <pc:picChg chg="mod">
          <ac:chgData name="Dong Woo Son" userId="02834793-f9de-44fa-94c1-c0ae1f3b56df" providerId="ADAL" clId="{BCA907AF-332D-44C2-A735-63192200581A}" dt="2019-04-09T12:53:06.057" v="4151" actId="1076"/>
          <ac:picMkLst>
            <pc:docMk/>
            <pc:sldMk cId="2310150235" sldId="302"/>
            <ac:picMk id="5" creationId="{F9E2D8D5-DE4E-4B25-83FB-773412F64392}"/>
          </ac:picMkLst>
        </pc:picChg>
        <pc:picChg chg="mod">
          <ac:chgData name="Dong Woo Son" userId="02834793-f9de-44fa-94c1-c0ae1f3b56df" providerId="ADAL" clId="{BCA907AF-332D-44C2-A735-63192200581A}" dt="2019-04-09T12:52:53.589" v="4148" actId="1076"/>
          <ac:picMkLst>
            <pc:docMk/>
            <pc:sldMk cId="2310150235" sldId="302"/>
            <ac:picMk id="6" creationId="{9FE5DCB8-8C2A-4D31-B6DD-8746B9FFDEC8}"/>
          </ac:picMkLst>
        </pc:picChg>
        <pc:picChg chg="add del mod">
          <ac:chgData name="Dong Woo Son" userId="02834793-f9de-44fa-94c1-c0ae1f3b56df" providerId="ADAL" clId="{BCA907AF-332D-44C2-A735-63192200581A}" dt="2019-04-09T12:52:47.893" v="4120" actId="1036"/>
          <ac:picMkLst>
            <pc:docMk/>
            <pc:sldMk cId="2310150235" sldId="302"/>
            <ac:picMk id="21" creationId="{6B090BD9-8A41-4A78-B3EB-44D4B6630E42}"/>
          </ac:picMkLst>
        </pc:picChg>
      </pc:sldChg>
      <pc:sldChg chg="add del">
        <pc:chgData name="Dong Woo Son" userId="02834793-f9de-44fa-94c1-c0ae1f3b56df" providerId="ADAL" clId="{BCA907AF-332D-44C2-A735-63192200581A}" dt="2019-04-09T12:47:14.429" v="4032"/>
        <pc:sldMkLst>
          <pc:docMk/>
          <pc:sldMk cId="2228501366" sldId="303"/>
        </pc:sldMkLst>
      </pc:sldChg>
      <pc:sldChg chg="modSp add">
        <pc:chgData name="Dong Woo Son" userId="02834793-f9de-44fa-94c1-c0ae1f3b56df" providerId="ADAL" clId="{BCA907AF-332D-44C2-A735-63192200581A}" dt="2019-04-09T12:56:14.965" v="4193" actId="20577"/>
        <pc:sldMkLst>
          <pc:docMk/>
          <pc:sldMk cId="3966362007" sldId="303"/>
        </pc:sldMkLst>
        <pc:spChg chg="mod">
          <ac:chgData name="Dong Woo Son" userId="02834793-f9de-44fa-94c1-c0ae1f3b56df" providerId="ADAL" clId="{BCA907AF-332D-44C2-A735-63192200581A}" dt="2019-04-09T12:56:14.965" v="4193" actId="20577"/>
          <ac:spMkLst>
            <pc:docMk/>
            <pc:sldMk cId="3966362007" sldId="303"/>
            <ac:spMk id="2" creationId="{E172DA17-3461-4C34-A034-6A5A22898097}"/>
          </ac:spMkLst>
        </pc:spChg>
        <pc:picChg chg="mod">
          <ac:chgData name="Dong Woo Son" userId="02834793-f9de-44fa-94c1-c0ae1f3b56df" providerId="ADAL" clId="{BCA907AF-332D-44C2-A735-63192200581A}" dt="2019-04-09T12:56:06.569" v="4188" actId="14100"/>
          <ac:picMkLst>
            <pc:docMk/>
            <pc:sldMk cId="3966362007" sldId="303"/>
            <ac:picMk id="5" creationId="{F9E2D8D5-DE4E-4B25-83FB-773412F64392}"/>
          </ac:picMkLst>
        </pc:picChg>
        <pc:picChg chg="mod">
          <ac:chgData name="Dong Woo Son" userId="02834793-f9de-44fa-94c1-c0ae1f3b56df" providerId="ADAL" clId="{BCA907AF-332D-44C2-A735-63192200581A}" dt="2019-04-09T12:56:02.151" v="4187" actId="14100"/>
          <ac:picMkLst>
            <pc:docMk/>
            <pc:sldMk cId="3966362007" sldId="303"/>
            <ac:picMk id="21" creationId="{6B090BD9-8A41-4A78-B3EB-44D4B6630E42}"/>
          </ac:picMkLst>
        </pc:picChg>
      </pc:sldChg>
      <pc:sldChg chg="addSp delSp modSp add mod setBg setClrOvrMap delDesignElem">
        <pc:chgData name="Dong Woo Son" userId="02834793-f9de-44fa-94c1-c0ae1f3b56df" providerId="ADAL" clId="{BCA907AF-332D-44C2-A735-63192200581A}" dt="2019-04-09T12:57:31.451" v="4253" actId="1076"/>
        <pc:sldMkLst>
          <pc:docMk/>
          <pc:sldMk cId="1975844888" sldId="304"/>
        </pc:sldMkLst>
        <pc:spChg chg="mod">
          <ac:chgData name="Dong Woo Son" userId="02834793-f9de-44fa-94c1-c0ae1f3b56df" providerId="ADAL" clId="{BCA907AF-332D-44C2-A735-63192200581A}" dt="2019-04-09T12:57:11.746" v="4250" actId="20577"/>
          <ac:spMkLst>
            <pc:docMk/>
            <pc:sldMk cId="1975844888" sldId="304"/>
            <ac:spMk id="2" creationId="{E172DA17-3461-4C34-A034-6A5A22898097}"/>
          </ac:spMkLst>
        </pc:spChg>
        <pc:spChg chg="add">
          <ac:chgData name="Dong Woo Son" userId="02834793-f9de-44fa-94c1-c0ae1f3b56df" providerId="ADAL" clId="{BCA907AF-332D-44C2-A735-63192200581A}" dt="2019-04-09T12:57:02.162" v="4244" actId="26606"/>
          <ac:spMkLst>
            <pc:docMk/>
            <pc:sldMk cId="1975844888" sldId="304"/>
            <ac:spMk id="15" creationId="{991E317B-75E3-4171-A07A-B263C1D6DCA5}"/>
          </ac:spMkLst>
        </pc:spChg>
        <pc:spChg chg="add">
          <ac:chgData name="Dong Woo Son" userId="02834793-f9de-44fa-94c1-c0ae1f3b56df" providerId="ADAL" clId="{BCA907AF-332D-44C2-A735-63192200581A}" dt="2019-04-09T12:57:02.162" v="4244" actId="26606"/>
          <ac:spMkLst>
            <pc:docMk/>
            <pc:sldMk cId="1975844888" sldId="304"/>
            <ac:spMk id="17" creationId="{4A9B19C2-B29A-4924-9E7E-6FBF17F5854E}"/>
          </ac:spMkLst>
        </pc:spChg>
        <pc:spChg chg="del">
          <ac:chgData name="Dong Woo Son" userId="02834793-f9de-44fa-94c1-c0ae1f3b56df" providerId="ADAL" clId="{BCA907AF-332D-44C2-A735-63192200581A}" dt="2019-04-09T12:56:58.936" v="4243"/>
          <ac:spMkLst>
            <pc:docMk/>
            <pc:sldMk cId="1975844888" sldId="304"/>
            <ac:spMk id="20" creationId="{C5BDD1EA-D8C1-45AF-9F0A-14A2A137BA2A}"/>
          </ac:spMkLst>
        </pc:spChg>
        <pc:spChg chg="del">
          <ac:chgData name="Dong Woo Son" userId="02834793-f9de-44fa-94c1-c0ae1f3b56df" providerId="ADAL" clId="{BCA907AF-332D-44C2-A735-63192200581A}" dt="2019-04-09T12:56:58.936" v="4243"/>
          <ac:spMkLst>
            <pc:docMk/>
            <pc:sldMk cId="1975844888" sldId="304"/>
            <ac:spMk id="22" creationId="{14354E08-0068-48D7-A8AD-84C7B1CF585D}"/>
          </ac:spMkLst>
        </pc:spChg>
        <pc:grpChg chg="add">
          <ac:chgData name="Dong Woo Son" userId="02834793-f9de-44fa-94c1-c0ae1f3b56df" providerId="ADAL" clId="{BCA907AF-332D-44C2-A735-63192200581A}" dt="2019-04-09T12:57:02.162" v="4244" actId="26606"/>
          <ac:grpSpMkLst>
            <pc:docMk/>
            <pc:sldMk cId="1975844888" sldId="304"/>
            <ac:grpSpMk id="19" creationId="{34C85634-D5F5-4047-8F35-F4B1F50AB1A7}"/>
          </ac:grpSpMkLst>
        </pc:grpChg>
        <pc:grpChg chg="del">
          <ac:chgData name="Dong Woo Son" userId="02834793-f9de-44fa-94c1-c0ae1f3b56df" providerId="ADAL" clId="{BCA907AF-332D-44C2-A735-63192200581A}" dt="2019-04-09T12:56:58.936" v="4243"/>
          <ac:grpSpMkLst>
            <pc:docMk/>
            <pc:sldMk cId="1975844888" sldId="304"/>
            <ac:grpSpMk id="24" creationId="{A779F34F-2960-4B81-BA08-445B6F6A0CD7}"/>
          </ac:grpSpMkLst>
        </pc:grpChg>
        <pc:picChg chg="mod">
          <ac:chgData name="Dong Woo Son" userId="02834793-f9de-44fa-94c1-c0ae1f3b56df" providerId="ADAL" clId="{BCA907AF-332D-44C2-A735-63192200581A}" dt="2019-04-09T12:57:31.451" v="4253" actId="1076"/>
          <ac:picMkLst>
            <pc:docMk/>
            <pc:sldMk cId="1975844888" sldId="304"/>
            <ac:picMk id="5" creationId="{2B12AA29-4F02-4302-A47F-726A22AAA55C}"/>
          </ac:picMkLst>
        </pc:picChg>
        <pc:cxnChg chg="add">
          <ac:chgData name="Dong Woo Son" userId="02834793-f9de-44fa-94c1-c0ae1f3b56df" providerId="ADAL" clId="{BCA907AF-332D-44C2-A735-63192200581A}" dt="2019-04-09T12:57:02.162" v="4244" actId="26606"/>
          <ac:cxnSpMkLst>
            <pc:docMk/>
            <pc:sldMk cId="1975844888" sldId="304"/>
            <ac:cxnSpMk id="7" creationId="{0512F9CB-A1A0-4043-A103-F6A4B94B695A}"/>
          </ac:cxnSpMkLst>
        </pc:cxnChg>
        <pc:cxnChg chg="add">
          <ac:chgData name="Dong Woo Son" userId="02834793-f9de-44fa-94c1-c0ae1f3b56df" providerId="ADAL" clId="{BCA907AF-332D-44C2-A735-63192200581A}" dt="2019-04-09T12:57:02.162" v="4244" actId="26606"/>
          <ac:cxnSpMkLst>
            <pc:docMk/>
            <pc:sldMk cId="1975844888" sldId="304"/>
            <ac:cxnSpMk id="8" creationId="{ADBE6588-EE16-4389-857C-86A156D49E5D}"/>
          </ac:cxnSpMkLst>
        </pc:cxnChg>
        <pc:cxnChg chg="add">
          <ac:chgData name="Dong Woo Son" userId="02834793-f9de-44fa-94c1-c0ae1f3b56df" providerId="ADAL" clId="{BCA907AF-332D-44C2-A735-63192200581A}" dt="2019-04-09T12:57:02.162" v="4244" actId="26606"/>
          <ac:cxnSpMkLst>
            <pc:docMk/>
            <pc:sldMk cId="1975844888" sldId="304"/>
            <ac:cxnSpMk id="9" creationId="{17FD48D2-B0A7-413D-B947-AA55AC1296D5}"/>
          </ac:cxnSpMkLst>
        </pc:cxnChg>
        <pc:cxnChg chg="del">
          <ac:chgData name="Dong Woo Son" userId="02834793-f9de-44fa-94c1-c0ae1f3b56df" providerId="ADAL" clId="{BCA907AF-332D-44C2-A735-63192200581A}" dt="2019-04-09T12:56:58.936" v="4243"/>
          <ac:cxnSpMkLst>
            <pc:docMk/>
            <pc:sldMk cId="1975844888" sldId="304"/>
            <ac:cxnSpMk id="10" creationId="{8FD48FB1-66D8-4676-B0AA-C139A1DB78D1}"/>
          </ac:cxnSpMkLst>
        </pc:cxnChg>
        <pc:cxnChg chg="add">
          <ac:chgData name="Dong Woo Son" userId="02834793-f9de-44fa-94c1-c0ae1f3b56df" providerId="ADAL" clId="{BCA907AF-332D-44C2-A735-63192200581A}" dt="2019-04-09T12:57:02.162" v="4244" actId="26606"/>
          <ac:cxnSpMkLst>
            <pc:docMk/>
            <pc:sldMk cId="1975844888" sldId="304"/>
            <ac:cxnSpMk id="11" creationId="{2BE668D0-D906-4EEE-B32F-8C028624B837}"/>
          </ac:cxnSpMkLst>
        </pc:cxnChg>
        <pc:cxnChg chg="del">
          <ac:chgData name="Dong Woo Son" userId="02834793-f9de-44fa-94c1-c0ae1f3b56df" providerId="ADAL" clId="{BCA907AF-332D-44C2-A735-63192200581A}" dt="2019-04-09T12:56:58.936" v="4243"/>
          <ac:cxnSpMkLst>
            <pc:docMk/>
            <pc:sldMk cId="1975844888" sldId="304"/>
            <ac:cxnSpMk id="12" creationId="{F033F5AE-6728-4F19-8DED-658E674B31B9}"/>
          </ac:cxnSpMkLst>
        </pc:cxnChg>
        <pc:cxnChg chg="add">
          <ac:chgData name="Dong Woo Son" userId="02834793-f9de-44fa-94c1-c0ae1f3b56df" providerId="ADAL" clId="{BCA907AF-332D-44C2-A735-63192200581A}" dt="2019-04-09T12:57:02.162" v="4244" actId="26606"/>
          <ac:cxnSpMkLst>
            <pc:docMk/>
            <pc:sldMk cId="1975844888" sldId="304"/>
            <ac:cxnSpMk id="13" creationId="{D1DE67A3-B8F6-4CFD-A8E0-D15200F23152}"/>
          </ac:cxnSpMkLst>
        </pc:cxnChg>
        <pc:cxnChg chg="del">
          <ac:chgData name="Dong Woo Son" userId="02834793-f9de-44fa-94c1-c0ae1f3b56df" providerId="ADAL" clId="{BCA907AF-332D-44C2-A735-63192200581A}" dt="2019-04-09T12:56:58.936" v="4243"/>
          <ac:cxnSpMkLst>
            <pc:docMk/>
            <pc:sldMk cId="1975844888" sldId="304"/>
            <ac:cxnSpMk id="14" creationId="{82C7D74A-18BA-4709-A808-44E8815C4430}"/>
          </ac:cxnSpMkLst>
        </pc:cxnChg>
        <pc:cxnChg chg="del">
          <ac:chgData name="Dong Woo Son" userId="02834793-f9de-44fa-94c1-c0ae1f3b56df" providerId="ADAL" clId="{BCA907AF-332D-44C2-A735-63192200581A}" dt="2019-04-09T12:56:58.936" v="4243"/>
          <ac:cxnSpMkLst>
            <pc:docMk/>
            <pc:sldMk cId="1975844888" sldId="304"/>
            <ac:cxnSpMk id="16" creationId="{B5164A3F-1561-4039-8185-AB0EEB713EA7}"/>
          </ac:cxnSpMkLst>
        </pc:cxnChg>
        <pc:cxnChg chg="del">
          <ac:chgData name="Dong Woo Son" userId="02834793-f9de-44fa-94c1-c0ae1f3b56df" providerId="ADAL" clId="{BCA907AF-332D-44C2-A735-63192200581A}" dt="2019-04-09T12:56:58.936" v="4243"/>
          <ac:cxnSpMkLst>
            <pc:docMk/>
            <pc:sldMk cId="1975844888" sldId="304"/>
            <ac:cxnSpMk id="18" creationId="{2A35DB53-42BE-460E-9CA1-1294C98463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28B-2ACD-4910-BB9B-64E422E47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Social media features	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3B068-28CF-44AA-AB80-785CB9630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Tom 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9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Write a post</a:t>
            </a:r>
          </a:p>
          <a:p>
            <a:r>
              <a:rPr lang="en-US" altLang="ko-KR" dirty="0"/>
              <a:t>In order to write a post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post on 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 wants to share information with others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is a place where all users can write their own post</a:t>
            </a:r>
          </a:p>
          <a:p>
            <a:r>
              <a:rPr lang="en-US" altLang="ko-KR" dirty="0"/>
              <a:t>When: User is clicking ‘Write’ button to write a post</a:t>
            </a:r>
          </a:p>
          <a:p>
            <a:r>
              <a:rPr lang="en-US" altLang="ko-KR" dirty="0"/>
              <a:t>Then: User can start typing contents and submit the post.</a:t>
            </a:r>
          </a:p>
          <a:p>
            <a:r>
              <a:rPr lang="en-US" altLang="ko-KR" dirty="0"/>
              <a:t>AND: They can communicate / share information with others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Liking the post</a:t>
            </a:r>
          </a:p>
          <a:p>
            <a:r>
              <a:rPr lang="en-US" altLang="ko-KR" dirty="0"/>
              <a:t>In order to give feedback to author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give Like to author’s post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0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Giving a like to a post user likes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is a post that user likes</a:t>
            </a:r>
          </a:p>
          <a:p>
            <a:r>
              <a:rPr lang="en-US" altLang="ko-KR" dirty="0"/>
              <a:t>When: Click ‘Like’ button</a:t>
            </a:r>
          </a:p>
          <a:p>
            <a:r>
              <a:rPr lang="en-US" altLang="ko-KR" dirty="0"/>
              <a:t>Then: It will count +1 on number of counts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5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- index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50" r="1" b="9656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0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-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700" y="854087"/>
            <a:ext cx="3420771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978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- </a:t>
            </a:r>
            <a:r>
              <a:rPr lang="en-US" altLang="ko-KR" sz="4800" dirty="0" err="1"/>
              <a:t>Loggedin</a:t>
            </a:r>
            <a:endParaRPr lang="en-US" altLang="ko-KR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47" y="854087"/>
            <a:ext cx="6966078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684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Write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97" y="854087"/>
            <a:ext cx="4790778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27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Sample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71" y="854087"/>
            <a:ext cx="8087629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565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426" y="383572"/>
            <a:ext cx="7370508" cy="4490432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4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 requirements and SCENARIOS</a:t>
            </a:r>
          </a:p>
          <a:p>
            <a:r>
              <a:rPr lang="en-US" altLang="ko-KR" dirty="0"/>
              <a:t>Mock forms</a:t>
            </a:r>
          </a:p>
          <a:p>
            <a:r>
              <a:rPr lang="en-US" altLang="ko-KR" dirty="0"/>
              <a:t>ER Diagram and SQL Queries</a:t>
            </a:r>
          </a:p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7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Log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02" y="215021"/>
            <a:ext cx="6775916" cy="4723950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81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Logged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02" y="251670"/>
            <a:ext cx="6707671" cy="469927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450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Writing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01" y="240485"/>
            <a:ext cx="6731660" cy="4704346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449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Mock html – Reading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02" y="278401"/>
            <a:ext cx="6685006" cy="4660572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731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ER diagram Gaming</a:t>
            </a:r>
            <a:br>
              <a:rPr lang="en-US" altLang="ko-KR" sz="4800" dirty="0"/>
            </a:br>
            <a:r>
              <a:rPr lang="en-US" altLang="ko-KR" sz="4800" dirty="0"/>
              <a:t>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05" y="829625"/>
            <a:ext cx="4809744" cy="4869032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60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/>
              <a:t>ER diagram Hindi</a:t>
            </a:r>
            <a:br>
              <a:rPr lang="en-US" altLang="ko-KR" sz="4800"/>
            </a:br>
            <a:r>
              <a:rPr lang="en-US" altLang="ko-KR" sz="4800"/>
              <a:t>Community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24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25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Create </a:t>
            </a:r>
            <a:r>
              <a:rPr lang="en-US" altLang="ko-KR" sz="4800" dirty="0" err="1"/>
              <a:t>db</a:t>
            </a:r>
            <a:r>
              <a:rPr lang="en-US" altLang="ko-KR" sz="4800" dirty="0"/>
              <a:t> for gaming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05" y="914021"/>
            <a:ext cx="4809744" cy="4700240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7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Create </a:t>
            </a:r>
            <a:r>
              <a:rPr lang="en-US" altLang="ko-KR" sz="4800" dirty="0" err="1"/>
              <a:t>db</a:t>
            </a:r>
            <a:r>
              <a:rPr lang="en-US" altLang="ko-KR" sz="4800" dirty="0"/>
              <a:t> for Hindi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05" y="1106499"/>
            <a:ext cx="4809744" cy="4315284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447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INSERT data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gaming community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39" y="1082351"/>
            <a:ext cx="10812197" cy="253291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71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4100" dirty="0">
                <a:solidFill>
                  <a:srgbClr val="FFFFFF"/>
                </a:solidFill>
              </a:rPr>
              <a:t>INSERT data for </a:t>
            </a:r>
            <a:br>
              <a:rPr lang="en-US" altLang="ko-KR" sz="4100" dirty="0">
                <a:solidFill>
                  <a:srgbClr val="FFFFFF"/>
                </a:solidFill>
              </a:rPr>
            </a:br>
            <a:r>
              <a:rPr lang="en-US" altLang="ko-KR" sz="4100" dirty="0">
                <a:solidFill>
                  <a:srgbClr val="FFFFFF"/>
                </a:solidFill>
              </a:rPr>
              <a:t>Hindi community</a:t>
            </a:r>
          </a:p>
        </p:txBody>
      </p:sp>
      <p:sp useBgFill="1"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3" y="1105468"/>
            <a:ext cx="10876265" cy="2509799"/>
          </a:xfrm>
          <a:prstGeom prst="rect">
            <a:avLst/>
          </a:prstGeom>
        </p:spPr>
      </p:pic>
      <p:grpSp>
        <p:nvGrpSpPr>
          <p:cNvPr id="19" name="Group 23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47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Login</a:t>
            </a:r>
          </a:p>
          <a:p>
            <a:r>
              <a:rPr lang="en-US" altLang="ko-KR" dirty="0"/>
              <a:t>In order to use </a:t>
            </a:r>
            <a:r>
              <a:rPr lang="en-US" altLang="ko-KR" dirty="0" err="1"/>
              <a:t>Baghchal</a:t>
            </a:r>
            <a:r>
              <a:rPr lang="en-US" altLang="ko-KR" dirty="0"/>
              <a:t> gaming community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log into my account to enjoy community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765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Change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gaming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544" y="883343"/>
            <a:ext cx="4937125" cy="5746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E5DCB8-8C2A-4D31-B6DD-8746B9FFD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0608" y="2951400"/>
            <a:ext cx="4933950" cy="1310351"/>
          </a:xfr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44" y="2951400"/>
            <a:ext cx="4933950" cy="95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Change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3A459-9B50-4184-9E5F-3F95AF743A84}"/>
              </a:ext>
            </a:extLst>
          </p:cNvPr>
          <p:cNvSpPr txBox="1"/>
          <p:nvPr/>
        </p:nvSpPr>
        <p:spPr>
          <a:xfrm>
            <a:off x="5850608" y="2271288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82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Change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Hindi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544" y="959700"/>
            <a:ext cx="4937125" cy="42197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E5DCB8-8C2A-4D31-B6DD-8746B9FFD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0608" y="2951400"/>
            <a:ext cx="4933950" cy="1196516"/>
          </a:xfr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98" y="2951400"/>
            <a:ext cx="4801642" cy="95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Change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3A459-9B50-4184-9E5F-3F95AF743A84}"/>
              </a:ext>
            </a:extLst>
          </p:cNvPr>
          <p:cNvSpPr txBox="1"/>
          <p:nvPr/>
        </p:nvSpPr>
        <p:spPr>
          <a:xfrm>
            <a:off x="5850608" y="2271288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0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simple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gaming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368" y="778923"/>
            <a:ext cx="5174509" cy="940820"/>
          </a:xfrm>
          <a:prstGeom prst="rect">
            <a:avLst/>
          </a:prstGeo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8" y="2806029"/>
            <a:ext cx="6179482" cy="940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Query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507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Simple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Hindi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698" y="744895"/>
            <a:ext cx="4635364" cy="1252801"/>
          </a:xfrm>
          <a:prstGeom prst="rect">
            <a:avLst/>
          </a:prstGeo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8" y="2768875"/>
            <a:ext cx="5482146" cy="1249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Query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23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Complex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gaming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368" y="778176"/>
            <a:ext cx="9878607" cy="940819"/>
          </a:xfrm>
          <a:prstGeom prst="rect">
            <a:avLst/>
          </a:prstGeo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7" y="2804686"/>
            <a:ext cx="9878601" cy="940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Complex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Complex Query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57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Complex query for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Hindi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366" y="788694"/>
            <a:ext cx="8536235" cy="964605"/>
          </a:xfrm>
          <a:prstGeom prst="rect">
            <a:avLst/>
          </a:prstGeo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7" y="2722286"/>
            <a:ext cx="8534400" cy="1783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276836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Complex Query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29369" y="227235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Complex Query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36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3" y="4858972"/>
            <a:ext cx="8534400" cy="1507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solidFill>
                  <a:srgbClr val="FFFFFF"/>
                </a:solidFill>
              </a:rPr>
              <a:t>Awesomely complex query </a:t>
            </a:r>
            <a:r>
              <a:rPr lang="en-US" altLang="ko-KR" sz="4400">
                <a:solidFill>
                  <a:srgbClr val="FFFFFF"/>
                </a:solidFill>
              </a:rPr>
              <a:t>for both </a:t>
            </a:r>
            <a:r>
              <a:rPr lang="en-US" altLang="ko-KR" sz="4400" dirty="0">
                <a:solidFill>
                  <a:srgbClr val="FFFFFF"/>
                </a:solidFill>
              </a:rPr>
              <a:t>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D8D5-DE4E-4B25-83FB-773412F6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6634" y="491961"/>
            <a:ext cx="9544988" cy="24311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E5DCB8-8C2A-4D31-B6DD-8746B9FFD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0608" y="3733377"/>
            <a:ext cx="4933950" cy="820189"/>
          </a:xfr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6B090BD9-8A41-4A78-B3EB-44D4B663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4" y="3733377"/>
            <a:ext cx="4134651" cy="95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11B6F-BE6D-49BF-9DC3-D1B6942B343E}"/>
              </a:ext>
            </a:extLst>
          </p:cNvPr>
          <p:cNvSpPr txBox="1"/>
          <p:nvPr/>
        </p:nvSpPr>
        <p:spPr>
          <a:xfrm>
            <a:off x="432544" y="58722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Awesomely Complex Query &amp; Test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D3C9C-4911-4FA9-B980-D75C19F8E7C8}"/>
              </a:ext>
            </a:extLst>
          </p:cNvPr>
          <p:cNvSpPr txBox="1"/>
          <p:nvPr/>
        </p:nvSpPr>
        <p:spPr>
          <a:xfrm>
            <a:off x="432543" y="2978894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Change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3A459-9B50-4184-9E5F-3F95AF743A84}"/>
              </a:ext>
            </a:extLst>
          </p:cNvPr>
          <p:cNvSpPr txBox="1"/>
          <p:nvPr/>
        </p:nvSpPr>
        <p:spPr>
          <a:xfrm>
            <a:off x="5850608" y="2978894"/>
            <a:ext cx="493712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5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Class diagram</a:t>
            </a:r>
            <a:br>
              <a:rPr lang="en-US" altLang="ko-KR" sz="4800" dirty="0"/>
            </a:br>
            <a:r>
              <a:rPr lang="en-US" altLang="ko-KR" sz="4800" dirty="0"/>
              <a:t>gaming</a:t>
            </a:r>
            <a:br>
              <a:rPr lang="en-US" altLang="ko-KR" sz="4800" dirty="0"/>
            </a:br>
            <a:r>
              <a:rPr lang="en-US" altLang="ko-KR" sz="4800" dirty="0"/>
              <a:t>community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2AA29-4F02-4302-A47F-726A22AA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91" r="-2" b="5942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13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>
                <a:solidFill>
                  <a:srgbClr val="FFFFFF"/>
                </a:solidFill>
              </a:rPr>
              <a:t>Class diagram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en-US" altLang="ko-KR" sz="4800" dirty="0">
                <a:solidFill>
                  <a:srgbClr val="FFFFFF"/>
                </a:solidFill>
              </a:rPr>
              <a:t>Hindi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en-US" altLang="ko-KR" sz="4800" dirty="0">
                <a:solidFill>
                  <a:srgbClr val="FFFFFF"/>
                </a:solidFill>
              </a:rPr>
              <a:t>community</a:t>
            </a:r>
          </a:p>
        </p:txBody>
      </p:sp>
      <p:sp useBgFill="1"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2AA29-4F02-4302-A47F-726A22AA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8" y="1406257"/>
            <a:ext cx="6312458" cy="3568174"/>
          </a:xfrm>
          <a:prstGeom prst="rect">
            <a:avLst/>
          </a:prstGeom>
        </p:spPr>
      </p:pic>
      <p:grpSp>
        <p:nvGrpSpPr>
          <p:cNvPr id="19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84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 Id and password matches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Right username with right password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logged into community. </a:t>
            </a:r>
          </a:p>
        </p:txBody>
      </p:sp>
    </p:spTree>
    <p:extLst>
      <p:ext uri="{BB962C8B-B14F-4D97-AF65-F5344CB8AC3E}">
        <p14:creationId xmlns:p14="http://schemas.microsoft.com/office/powerpoint/2010/main" val="174343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username or password doesn’t match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Either wrong username or password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seeing a warning pop up that tells details aren’t correct</a:t>
            </a:r>
          </a:p>
          <a:p>
            <a:r>
              <a:rPr lang="en-US" altLang="ko-KR" dirty="0"/>
              <a:t>And: User can try to put details again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0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Username is not valid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Username is not under community’s database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seeing a warning pop up that tells this username has not been registered yet</a:t>
            </a:r>
          </a:p>
          <a:p>
            <a:r>
              <a:rPr lang="en-US" altLang="ko-KR" dirty="0"/>
              <a:t>And: User can sign up to enjoy the community (But</a:t>
            </a:r>
            <a:r>
              <a:rPr lang="ko-KR" altLang="en-US" dirty="0"/>
              <a:t> </a:t>
            </a:r>
            <a:r>
              <a:rPr lang="en-US" altLang="ko-KR" dirty="0"/>
              <a:t>sign up is not my feature)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72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Searching posts with keywords</a:t>
            </a:r>
          </a:p>
          <a:p>
            <a:r>
              <a:rPr lang="en-US" altLang="ko-KR" dirty="0"/>
              <a:t>In order to search specific posts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search posts with keywords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searching posts with ‘level’ in title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are posts that contains keyword, ‘Level’ in their title</a:t>
            </a:r>
          </a:p>
          <a:p>
            <a:r>
              <a:rPr lang="en-US" altLang="ko-KR" dirty="0"/>
              <a:t>When: User put Level in search area and choose ‘Title’ then click search</a:t>
            </a:r>
          </a:p>
          <a:p>
            <a:r>
              <a:rPr lang="en-US" altLang="ko-KR" dirty="0"/>
              <a:t>Then: User will see the list of posts that contains keyword ‘Level’ in title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searching posts with ‘level’ in author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are posts that contains keyword, ‘Level’ in author</a:t>
            </a:r>
          </a:p>
          <a:p>
            <a:r>
              <a:rPr lang="en-US" altLang="ko-KR" dirty="0"/>
              <a:t>When: User put Level in search area and choose ‘Author’ then click search</a:t>
            </a:r>
          </a:p>
          <a:p>
            <a:r>
              <a:rPr lang="en-US" altLang="ko-KR" dirty="0"/>
              <a:t>Then: User will see the list of posts that contains keyword ‘Level’ in author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7305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570</Words>
  <Application>Microsoft Office PowerPoint</Application>
  <PresentationFormat>Widescreen</PresentationFormat>
  <Paragraphs>100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Century Gothic</vt:lpstr>
      <vt:lpstr>Wingdings 3</vt:lpstr>
      <vt:lpstr>Slice</vt:lpstr>
      <vt:lpstr>Social media features </vt:lpstr>
      <vt:lpstr>Agenda</vt:lpstr>
      <vt:lpstr>Behat features</vt:lpstr>
      <vt:lpstr>Scenario: User Id and password matches</vt:lpstr>
      <vt:lpstr>Scenario: username or password doesn’t match</vt:lpstr>
      <vt:lpstr>Scenario: Username is not valid</vt:lpstr>
      <vt:lpstr>Behat features</vt:lpstr>
      <vt:lpstr>Scenario: searching posts with ‘level’ in title</vt:lpstr>
      <vt:lpstr>Scenario: searching posts with ‘level’ in author</vt:lpstr>
      <vt:lpstr>Behat features</vt:lpstr>
      <vt:lpstr>Scenario: User wants to share information with others</vt:lpstr>
      <vt:lpstr>Behat features</vt:lpstr>
      <vt:lpstr>Scenario: Giving a like to a post user likes</vt:lpstr>
      <vt:lpstr>Mock html - index</vt:lpstr>
      <vt:lpstr>Mock html - Login</vt:lpstr>
      <vt:lpstr>Mock html - Loggedin</vt:lpstr>
      <vt:lpstr>Mock html – Write post</vt:lpstr>
      <vt:lpstr>Mock html – Sample post</vt:lpstr>
      <vt:lpstr>Mock html – Index</vt:lpstr>
      <vt:lpstr>Mock html – Log in</vt:lpstr>
      <vt:lpstr>Mock html – Logged in</vt:lpstr>
      <vt:lpstr>Mock html – Writing post</vt:lpstr>
      <vt:lpstr>Mock html – Reading post</vt:lpstr>
      <vt:lpstr>ER diagram Gaming Community</vt:lpstr>
      <vt:lpstr>ER diagram Hindi Community</vt:lpstr>
      <vt:lpstr>Create db for gaming community</vt:lpstr>
      <vt:lpstr>Create db for Hindi community</vt:lpstr>
      <vt:lpstr>INSERT data for  gaming community</vt:lpstr>
      <vt:lpstr>INSERT data for  Hindi community</vt:lpstr>
      <vt:lpstr>Change query for  gaming community</vt:lpstr>
      <vt:lpstr>Change query for  Hindi community</vt:lpstr>
      <vt:lpstr>simple query for  gaming community</vt:lpstr>
      <vt:lpstr>Simple query for  Hindi community</vt:lpstr>
      <vt:lpstr>Complex query for  gaming community</vt:lpstr>
      <vt:lpstr>Complex query for  Hindi community</vt:lpstr>
      <vt:lpstr>Awesomely complex query for both community</vt:lpstr>
      <vt:lpstr>Class diagram gaming community</vt:lpstr>
      <vt:lpstr>Class diagram Hindi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features </dc:title>
  <dc:creator>Dong Woo Son</dc:creator>
  <cp:lastModifiedBy>Dong Woo Son</cp:lastModifiedBy>
  <cp:revision>1</cp:revision>
  <dcterms:created xsi:type="dcterms:W3CDTF">2019-04-09T12:57:02Z</dcterms:created>
  <dcterms:modified xsi:type="dcterms:W3CDTF">2019-04-10T06:03:25Z</dcterms:modified>
</cp:coreProperties>
</file>