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AA67-F130-46F5-8C72-AB1FB467177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30CC3-17C5-4A7B-9DD3-D44F9956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0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0CC3-17C5-4A7B-9DD3-D44F9956D6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2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0CC3-17C5-4A7B-9DD3-D44F9956D6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6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0CC3-17C5-4A7B-9DD3-D44F9956D6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1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问题详情</a:t>
            </a:r>
            <a:r>
              <a:rPr lang="en-US" altLang="zh-CN" dirty="0"/>
              <a:t>/</a:t>
            </a:r>
            <a:r>
              <a:rPr lang="zh-CN" altLang="en-US"/>
              <a:t>回答问题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0CC3-17C5-4A7B-9DD3-D44F9956D6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4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0CC3-17C5-4A7B-9DD3-D44F9956D6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3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用户个人主页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0CC3-17C5-4A7B-9DD3-D44F9956D6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74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管理员用户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0CC3-17C5-4A7B-9DD3-D44F9956D6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9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89F6-C335-4094-B78B-D218849BD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61FA9-DC21-43FA-BF2D-D03CFE107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1FC9A-1B25-4C0E-A2B3-010746E7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BB1DA-4B8D-48E7-8A05-AB647BD3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09775-BBC7-46E2-9359-82C91886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1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C933F-F082-452F-AE66-1FF5ABE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D791A-C1A9-4633-9D5D-FA57427A8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21461-7D24-4C28-BAAA-3B90EC2D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E3D91-BA88-4767-BE3A-9621AA1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DBC9-B2AE-4EB1-9751-B2E74329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8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B0114B-C60E-42D7-B245-79D7BF7C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2E38C-1AC5-4BD8-A51B-3201AE166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BE7A4-82B5-472D-806A-F51E776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1E8C0-EA87-4256-943E-9070B613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E7292-4584-4276-AC92-17C2B048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DA21-95AE-46C1-9088-E828FBF5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CC511-23B5-4387-A393-35A77DD6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C4FD0-9628-457A-88CE-95F08C0A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8D568-1EEE-4EDF-8D68-2E4F6F85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02913-4A84-4052-BD41-DFE97B0C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0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13EC-087A-4BD1-B18C-C9A75659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7CCC8-7F67-47DF-A80A-FD6C2FAF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1441-351D-40E2-817D-0F90C5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0267-181D-4C59-A265-AA9723E4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5D8BA-E968-4B41-BFC9-01AA0828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5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ECEB2-F6A9-4277-87C3-8A13F163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D7004-1BF9-46A7-9168-D471DEA4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DBB90-5849-499C-ACEF-54798F44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37401-DC5E-4F6C-9775-4B7E94A1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DC1CC-C924-42E7-9AE0-7452E302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D79E1-D54C-4510-B753-76E2031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4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154B-760C-4746-A9CD-E607C68C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5B8E9-7120-4B58-9AF5-343CA5A2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295E29-AA85-45A3-BFDE-584AA6358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E332CA-A9C4-4256-9889-A6BE5C9A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B5350-08CF-441E-9A01-90A7068F1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767A24-978F-4A01-A3F3-5A368FB1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D3B8C0-E75F-463C-B65E-C0FB1F2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E0EBF9-7EC8-461B-AF4A-82220B61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5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F2BF9-10F8-4989-BCEA-5ED3F5D6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C6933-1F6E-4A50-9EF9-A9A62F80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0FDAE5-8C2C-4D4A-B6E5-E5660F74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A13679-8F6D-4438-BAD9-F7CB6E77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A1E995-1F00-4A9E-922F-9CAAB42D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5BD026-4615-4764-8A69-0214078E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474A0-EF91-4A84-891F-362F2EB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7BD52-B6B8-4B36-B2D0-BB75632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6B1F8-7CF3-48E0-982B-AA574713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445C2-6729-4ABF-91D1-56073A315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FD7FD-D3A2-4F92-945C-9A951778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3271B-E145-4A27-8FAE-198D1061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02D93-43A1-4C7B-A48B-8AD598C6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E5778-0BA4-401B-96BF-5EEFEB6F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15F283-5216-49F3-948F-7396AD1D4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992512-0315-44F8-B0E1-EF42E2FA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0EA82-A81E-49CA-9ABD-44E40269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16681-C02F-40F1-9141-655FB9D8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1AC9A-8E86-4DFC-BAD8-F782C662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5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CB9CBD-BCE0-4819-8B4E-B239A5DB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60897-0198-4937-832B-F1D4F587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0F78A-63E6-45CB-A3B0-9ABCA5BDA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6F95-0292-484C-A807-9C7387E3AA63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3403F-A582-4B10-BD05-F029F2B86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44CE7-F31B-48FC-B281-A6238B1DD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2C78-3630-4991-88B3-8DD17C40E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B9C4F27-FD62-48AE-A484-A123337158A2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69BBED9-5496-4A87-BF1E-CC4BFC658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C114767-1581-400C-AD38-517929B5C19F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E472494-4B2C-46D1-A74C-09256C68BC9A}"/>
              </a:ext>
            </a:extLst>
          </p:cNvPr>
          <p:cNvGrpSpPr/>
          <p:nvPr/>
        </p:nvGrpSpPr>
        <p:grpSpPr>
          <a:xfrm>
            <a:off x="3502606" y="162980"/>
            <a:ext cx="5513356" cy="1043067"/>
            <a:chOff x="3502606" y="162980"/>
            <a:chExt cx="5513356" cy="104306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4FFA0F2-E7E3-46C3-8B49-4ED81D1EE995}"/>
                </a:ext>
              </a:extLst>
            </p:cNvPr>
            <p:cNvGrpSpPr/>
            <p:nvPr/>
          </p:nvGrpSpPr>
          <p:grpSpPr>
            <a:xfrm>
              <a:off x="3502606" y="162980"/>
              <a:ext cx="5186785" cy="1043067"/>
              <a:chOff x="3593323" y="500492"/>
              <a:chExt cx="5186785" cy="104306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2395E406-8B5A-49DB-90C1-CB36FBC569B4}"/>
                  </a:ext>
                </a:extLst>
              </p:cNvPr>
              <p:cNvGrpSpPr/>
              <p:nvPr/>
            </p:nvGrpSpPr>
            <p:grpSpPr>
              <a:xfrm>
                <a:off x="3919895" y="1153883"/>
                <a:ext cx="4860213" cy="105748"/>
                <a:chOff x="3972768" y="581605"/>
                <a:chExt cx="4860213" cy="105748"/>
              </a:xfrm>
              <a:solidFill>
                <a:schemeClr val="bg2"/>
              </a:solidFill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36884C-22CE-4192-93E0-A3FF7D94A469}"/>
                    </a:ext>
                  </a:extLst>
                </p:cNvPr>
                <p:cNvSpPr/>
                <p:nvPr/>
              </p:nvSpPr>
              <p:spPr>
                <a:xfrm>
                  <a:off x="4027715" y="611618"/>
                  <a:ext cx="2375159" cy="4571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1309335-8871-49AC-924C-200F2065B431}"/>
                    </a:ext>
                  </a:extLst>
                </p:cNvPr>
                <p:cNvSpPr/>
                <p:nvPr/>
              </p:nvSpPr>
              <p:spPr>
                <a:xfrm>
                  <a:off x="6404948" y="611618"/>
                  <a:ext cx="237515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流程图: 接点 40">
                  <a:extLst>
                    <a:ext uri="{FF2B5EF4-FFF2-40B4-BE49-F238E27FC236}">
                      <a16:creationId xmlns:a16="http://schemas.microsoft.com/office/drawing/2014/main" id="{4BF76C83-EB00-473A-A4CE-46EB42990333}"/>
                    </a:ext>
                  </a:extLst>
                </p:cNvPr>
                <p:cNvSpPr/>
                <p:nvPr/>
              </p:nvSpPr>
              <p:spPr>
                <a:xfrm>
                  <a:off x="3972768" y="581606"/>
                  <a:ext cx="105747" cy="105747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流程图: 接点 41">
                  <a:extLst>
                    <a:ext uri="{FF2B5EF4-FFF2-40B4-BE49-F238E27FC236}">
                      <a16:creationId xmlns:a16="http://schemas.microsoft.com/office/drawing/2014/main" id="{836AAE7A-8654-491F-847C-F9FFB6923382}"/>
                    </a:ext>
                  </a:extLst>
                </p:cNvPr>
                <p:cNvSpPr/>
                <p:nvPr/>
              </p:nvSpPr>
              <p:spPr>
                <a:xfrm>
                  <a:off x="6350001" y="581605"/>
                  <a:ext cx="105747" cy="105747"/>
                </a:xfrm>
                <a:prstGeom prst="flowChartConnector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流程图: 接点 42">
                  <a:extLst>
                    <a:ext uri="{FF2B5EF4-FFF2-40B4-BE49-F238E27FC236}">
                      <a16:creationId xmlns:a16="http://schemas.microsoft.com/office/drawing/2014/main" id="{76B2CC50-129E-4EA3-85C4-01917598933D}"/>
                    </a:ext>
                  </a:extLst>
                </p:cNvPr>
                <p:cNvSpPr/>
                <p:nvPr/>
              </p:nvSpPr>
              <p:spPr>
                <a:xfrm>
                  <a:off x="8727234" y="581606"/>
                  <a:ext cx="105747" cy="105747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DCB166-4399-4A30-A45A-6E9055D50596}"/>
                  </a:ext>
                </a:extLst>
              </p:cNvPr>
              <p:cNvSpPr txBox="1"/>
              <p:nvPr/>
            </p:nvSpPr>
            <p:spPr>
              <a:xfrm>
                <a:off x="3593323" y="1289643"/>
                <a:ext cx="7588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问题标题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1AB5DD-D018-4EB1-A84C-36D895777220}"/>
                  </a:ext>
                </a:extLst>
              </p:cNvPr>
              <p:cNvSpPr txBox="1"/>
              <p:nvPr/>
            </p:nvSpPr>
            <p:spPr>
              <a:xfrm>
                <a:off x="5773297" y="500492"/>
                <a:ext cx="12591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err="1"/>
                  <a:t>AiApe</a:t>
                </a:r>
                <a:endParaRPr lang="zh-CN" altLang="en-US" sz="3200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4E2F490-A483-4C49-B1C5-11BE0857C1A7}"/>
                  </a:ext>
                </a:extLst>
              </p:cNvPr>
              <p:cNvSpPr txBox="1"/>
              <p:nvPr/>
            </p:nvSpPr>
            <p:spPr>
              <a:xfrm>
                <a:off x="5970556" y="1283497"/>
                <a:ext cx="7588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solidFill>
                      <a:schemeClr val="bg2">
                        <a:lumMod val="90000"/>
                      </a:schemeClr>
                    </a:solidFill>
                  </a:rPr>
                  <a:t>选择标签</a:t>
                </a: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C7B702A-0276-471E-B5BE-AD0104DA4C1C}"/>
                </a:ext>
              </a:extLst>
            </p:cNvPr>
            <p:cNvSpPr txBox="1"/>
            <p:nvPr/>
          </p:nvSpPr>
          <p:spPr>
            <a:xfrm>
              <a:off x="8257072" y="945985"/>
              <a:ext cx="7588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2">
                      <a:lumMod val="90000"/>
                    </a:schemeClr>
                  </a:solidFill>
                </a:rPr>
                <a:t>问题详情</a:t>
              </a: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54814B4-5070-41EE-8D7C-B1E67993B1FF}"/>
              </a:ext>
            </a:extLst>
          </p:cNvPr>
          <p:cNvSpPr/>
          <p:nvPr/>
        </p:nvSpPr>
        <p:spPr>
          <a:xfrm>
            <a:off x="3079978" y="2946790"/>
            <a:ext cx="6464359" cy="47101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请简单描述一下您的问题</a:t>
            </a:r>
          </a:p>
        </p:txBody>
      </p:sp>
    </p:spTree>
    <p:extLst>
      <p:ext uri="{BB962C8B-B14F-4D97-AF65-F5344CB8AC3E}">
        <p14:creationId xmlns:p14="http://schemas.microsoft.com/office/powerpoint/2010/main" val="208209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726FC-E32B-48A0-A815-1932C6C6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7" name="内容占位符 156">
            <a:extLst>
              <a:ext uri="{FF2B5EF4-FFF2-40B4-BE49-F238E27FC236}">
                <a16:creationId xmlns:a16="http://schemas.microsoft.com/office/drawing/2014/main" id="{6DB7B7FB-F506-49A0-9ECB-5FCE6B3C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85" y="1825625"/>
            <a:ext cx="7680230" cy="4351338"/>
          </a:xfr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821E867-B9A5-4F84-B407-339B26EA27E1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E8BF4D-7082-452C-B737-627665B5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2C2A05-59FC-45EB-AD29-0CF35FFBFE54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87DB709-9929-405D-B764-1D10256E1F45}"/>
              </a:ext>
            </a:extLst>
          </p:cNvPr>
          <p:cNvSpPr/>
          <p:nvPr/>
        </p:nvSpPr>
        <p:spPr>
          <a:xfrm>
            <a:off x="2119447" y="1076131"/>
            <a:ext cx="6464359" cy="5564366"/>
          </a:xfrm>
          <a:prstGeom prst="roundRect">
            <a:avLst>
              <a:gd name="adj" fmla="val 2865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6001413-6C71-4A0F-A736-0F54E08985C4}"/>
              </a:ext>
            </a:extLst>
          </p:cNvPr>
          <p:cNvGrpSpPr/>
          <p:nvPr/>
        </p:nvGrpSpPr>
        <p:grpSpPr>
          <a:xfrm>
            <a:off x="2200923" y="1168244"/>
            <a:ext cx="1912178" cy="309328"/>
            <a:chOff x="2182262" y="1591232"/>
            <a:chExt cx="1912178" cy="30932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F69411F-70E4-49C1-AC55-3353031C26DD}"/>
                </a:ext>
              </a:extLst>
            </p:cNvPr>
            <p:cNvSpPr txBox="1"/>
            <p:nvPr/>
          </p:nvSpPr>
          <p:spPr>
            <a:xfrm>
              <a:off x="2182262" y="1592783"/>
              <a:ext cx="10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我的提问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D2C182E-3972-41A4-9F2D-C1C3E4274367}"/>
                </a:ext>
              </a:extLst>
            </p:cNvPr>
            <p:cNvSpPr txBox="1"/>
            <p:nvPr/>
          </p:nvSpPr>
          <p:spPr>
            <a:xfrm>
              <a:off x="3064242" y="1591232"/>
              <a:ext cx="10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我的回答</a:t>
              </a: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5351523-2BE9-427E-805D-CF1A057A0724}"/>
              </a:ext>
            </a:extLst>
          </p:cNvPr>
          <p:cNvSpPr txBox="1"/>
          <p:nvPr/>
        </p:nvSpPr>
        <p:spPr>
          <a:xfrm>
            <a:off x="4722048" y="152343"/>
            <a:ext cx="125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AiApe</a:t>
            </a:r>
            <a:endParaRPr lang="zh-CN" altLang="en-US" sz="32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850CEF2-5080-4C87-BFE1-9472088439E4}"/>
              </a:ext>
            </a:extLst>
          </p:cNvPr>
          <p:cNvSpPr/>
          <p:nvPr/>
        </p:nvSpPr>
        <p:spPr>
          <a:xfrm>
            <a:off x="9181323" y="306325"/>
            <a:ext cx="2164701" cy="30168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2">
                    <a:lumMod val="90000"/>
                  </a:schemeClr>
                </a:solidFill>
              </a:rPr>
              <a:t>搜索问题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922EAD4-7ABE-4397-AD0F-ED6B84BDE87E}"/>
              </a:ext>
            </a:extLst>
          </p:cNvPr>
          <p:cNvGrpSpPr/>
          <p:nvPr/>
        </p:nvGrpSpPr>
        <p:grpSpPr>
          <a:xfrm>
            <a:off x="11142463" y="373193"/>
            <a:ext cx="149870" cy="167952"/>
            <a:chOff x="9935704" y="1847460"/>
            <a:chExt cx="149870" cy="167952"/>
          </a:xfrm>
        </p:grpSpPr>
        <p:sp>
          <p:nvSpPr>
            <p:cNvPr id="71" name="流程图: 接点 70">
              <a:extLst>
                <a:ext uri="{FF2B5EF4-FFF2-40B4-BE49-F238E27FC236}">
                  <a16:creationId xmlns:a16="http://schemas.microsoft.com/office/drawing/2014/main" id="{66B42823-8447-4BBB-9981-596C8584CAEE}"/>
                </a:ext>
              </a:extLst>
            </p:cNvPr>
            <p:cNvSpPr/>
            <p:nvPr/>
          </p:nvSpPr>
          <p:spPr>
            <a:xfrm>
              <a:off x="9935704" y="1847460"/>
              <a:ext cx="136849" cy="13684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D3467CC-D48A-46D1-B494-9DBC98C5228B}"/>
                </a:ext>
              </a:extLst>
            </p:cNvPr>
            <p:cNvCxnSpPr>
              <a:cxnSpLocks/>
              <a:stCxn id="71" idx="5"/>
            </p:cNvCxnSpPr>
            <p:nvPr/>
          </p:nvCxnSpPr>
          <p:spPr>
            <a:xfrm>
              <a:off x="10052512" y="1964268"/>
              <a:ext cx="33062" cy="51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4BC4E90-5753-4DAC-8B3A-8AF7740AE7BB}"/>
              </a:ext>
            </a:extLst>
          </p:cNvPr>
          <p:cNvSpPr/>
          <p:nvPr/>
        </p:nvSpPr>
        <p:spPr>
          <a:xfrm>
            <a:off x="9181323" y="1076131"/>
            <a:ext cx="2164701" cy="2119830"/>
          </a:xfrm>
          <a:prstGeom prst="roundRect">
            <a:avLst>
              <a:gd name="adj" fmla="val 5971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451F465-0CE4-4CCB-8A41-648FA963F1C2}"/>
              </a:ext>
            </a:extLst>
          </p:cNvPr>
          <p:cNvGrpSpPr/>
          <p:nvPr/>
        </p:nvGrpSpPr>
        <p:grpSpPr>
          <a:xfrm>
            <a:off x="2231566" y="1658957"/>
            <a:ext cx="6234410" cy="1163216"/>
            <a:chOff x="2231566" y="1658957"/>
            <a:chExt cx="6234410" cy="1163216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D09470A-D0DC-4E16-A453-9E028C93FB0D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1163216"/>
              <a:chOff x="2231566" y="1658957"/>
              <a:chExt cx="6234410" cy="1163216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FCF75ED-A497-4945-8A9B-7FC3F161488C}"/>
                  </a:ext>
                </a:extLst>
              </p:cNvPr>
              <p:cNvGrpSpPr/>
              <p:nvPr/>
            </p:nvGrpSpPr>
            <p:grpSpPr>
              <a:xfrm>
                <a:off x="2231566" y="1658957"/>
                <a:ext cx="6234410" cy="1163216"/>
                <a:chOff x="9181323" y="1762159"/>
                <a:chExt cx="2164701" cy="1163216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CEDC546E-50E2-45E1-A899-51C052FDC042}"/>
                    </a:ext>
                  </a:extLst>
                </p:cNvPr>
                <p:cNvSpPr/>
                <p:nvPr/>
              </p:nvSpPr>
              <p:spPr>
                <a:xfrm>
                  <a:off x="9181323" y="1762159"/>
                  <a:ext cx="2164701" cy="1163216"/>
                </a:xfrm>
                <a:prstGeom prst="roundRect">
                  <a:avLst>
                    <a:gd name="adj" fmla="val 5971"/>
                  </a:avLst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FCB0A21B-DD39-4C5A-AB47-3875E7CD2E75}"/>
                    </a:ext>
                  </a:extLst>
                </p:cNvPr>
                <p:cNvSpPr txBox="1"/>
                <p:nvPr/>
              </p:nvSpPr>
              <p:spPr>
                <a:xfrm>
                  <a:off x="9302725" y="1850331"/>
                  <a:ext cx="955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问题标题</a:t>
                  </a:r>
                </a:p>
              </p:txBody>
            </p:sp>
            <p:sp>
              <p:nvSpPr>
                <p:cNvPr id="100" name="矩形: 圆角 99">
                  <a:extLst>
                    <a:ext uri="{FF2B5EF4-FFF2-40B4-BE49-F238E27FC236}">
                      <a16:creationId xmlns:a16="http://schemas.microsoft.com/office/drawing/2014/main" id="{692E5A51-0F91-4E98-9C38-D1F635EEB00B}"/>
                    </a:ext>
                  </a:extLst>
                </p:cNvPr>
                <p:cNvSpPr/>
                <p:nvPr/>
              </p:nvSpPr>
              <p:spPr>
                <a:xfrm>
                  <a:off x="9344200" y="2623811"/>
                  <a:ext cx="169165" cy="18424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矩形: 圆角 100">
                  <a:extLst>
                    <a:ext uri="{FF2B5EF4-FFF2-40B4-BE49-F238E27FC236}">
                      <a16:creationId xmlns:a16="http://schemas.microsoft.com/office/drawing/2014/main" id="{8B2C9896-6BE7-42FE-BBCA-77A245304154}"/>
                    </a:ext>
                  </a:extLst>
                </p:cNvPr>
                <p:cNvSpPr/>
                <p:nvPr/>
              </p:nvSpPr>
              <p:spPr>
                <a:xfrm>
                  <a:off x="9541379" y="2623810"/>
                  <a:ext cx="75720" cy="18424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9E33CC3-D4A2-48CC-86FC-60F2090E6571}"/>
                  </a:ext>
                </a:extLst>
              </p:cNvPr>
              <p:cNvSpPr txBox="1"/>
              <p:nvPr/>
            </p:nvSpPr>
            <p:spPr>
              <a:xfrm>
                <a:off x="2580087" y="2177653"/>
                <a:ext cx="39632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D980492-7348-472C-8243-2153F2A218D8}"/>
                  </a:ext>
                </a:extLst>
              </p:cNvPr>
              <p:cNvSpPr txBox="1"/>
              <p:nvPr/>
            </p:nvSpPr>
            <p:spPr>
              <a:xfrm>
                <a:off x="7172131" y="2515435"/>
                <a:ext cx="11763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/>
                  <a:t>发布日期</a:t>
                </a:r>
              </a:p>
            </p:txBody>
          </p:sp>
        </p:grpSp>
        <p:sp>
          <p:nvSpPr>
            <p:cNvPr id="131" name="等腰三角形 130">
              <a:extLst>
                <a:ext uri="{FF2B5EF4-FFF2-40B4-BE49-F238E27FC236}">
                  <a16:creationId xmlns:a16="http://schemas.microsoft.com/office/drawing/2014/main" id="{CB0C9320-F64E-4A6F-9FB8-4F640C737CFA}"/>
                </a:ext>
              </a:extLst>
            </p:cNvPr>
            <p:cNvSpPr/>
            <p:nvPr/>
          </p:nvSpPr>
          <p:spPr>
            <a:xfrm>
              <a:off x="6995304" y="2562963"/>
              <a:ext cx="139650" cy="12038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BFB9399-0C32-4F9B-B371-70B192F03D75}"/>
                </a:ext>
              </a:extLst>
            </p:cNvPr>
            <p:cNvSpPr txBox="1"/>
            <p:nvPr/>
          </p:nvSpPr>
          <p:spPr>
            <a:xfrm>
              <a:off x="7120371" y="2515435"/>
              <a:ext cx="6418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点赞数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E18102B-2595-40DC-B420-49E1FD7C1236}"/>
              </a:ext>
            </a:extLst>
          </p:cNvPr>
          <p:cNvGrpSpPr/>
          <p:nvPr/>
        </p:nvGrpSpPr>
        <p:grpSpPr>
          <a:xfrm>
            <a:off x="2231566" y="3008627"/>
            <a:ext cx="6234410" cy="1163216"/>
            <a:chOff x="2231566" y="1658957"/>
            <a:chExt cx="6234410" cy="1163216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ED2A3D0-D6FB-43EA-B117-E7D6B8FEBF68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1163216"/>
              <a:chOff x="2231566" y="1658957"/>
              <a:chExt cx="6234410" cy="1163216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82CBFCF2-FA31-4167-861D-60D4E3BD6187}"/>
                  </a:ext>
                </a:extLst>
              </p:cNvPr>
              <p:cNvGrpSpPr/>
              <p:nvPr/>
            </p:nvGrpSpPr>
            <p:grpSpPr>
              <a:xfrm>
                <a:off x="2231566" y="1658957"/>
                <a:ext cx="6234410" cy="1163216"/>
                <a:chOff x="9181323" y="1762159"/>
                <a:chExt cx="2164701" cy="1163216"/>
              </a:xfrm>
            </p:grpSpPr>
            <p:sp>
              <p:nvSpPr>
                <p:cNvPr id="141" name="矩形: 圆角 140">
                  <a:extLst>
                    <a:ext uri="{FF2B5EF4-FFF2-40B4-BE49-F238E27FC236}">
                      <a16:creationId xmlns:a16="http://schemas.microsoft.com/office/drawing/2014/main" id="{F12E23DD-79A0-43CC-AB4F-F0F64A6A4334}"/>
                    </a:ext>
                  </a:extLst>
                </p:cNvPr>
                <p:cNvSpPr/>
                <p:nvPr/>
              </p:nvSpPr>
              <p:spPr>
                <a:xfrm>
                  <a:off x="9181323" y="1762159"/>
                  <a:ext cx="2164701" cy="1163216"/>
                </a:xfrm>
                <a:prstGeom prst="roundRect">
                  <a:avLst>
                    <a:gd name="adj" fmla="val 5971"/>
                  </a:avLst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3B653D54-B2FA-4A99-870B-52F60B8CC40B}"/>
                    </a:ext>
                  </a:extLst>
                </p:cNvPr>
                <p:cNvSpPr txBox="1"/>
                <p:nvPr/>
              </p:nvSpPr>
              <p:spPr>
                <a:xfrm>
                  <a:off x="9302725" y="1850331"/>
                  <a:ext cx="955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问题标题</a:t>
                  </a:r>
                </a:p>
              </p:txBody>
            </p:sp>
            <p:sp>
              <p:nvSpPr>
                <p:cNvPr id="143" name="矩形: 圆角 142">
                  <a:extLst>
                    <a:ext uri="{FF2B5EF4-FFF2-40B4-BE49-F238E27FC236}">
                      <a16:creationId xmlns:a16="http://schemas.microsoft.com/office/drawing/2014/main" id="{E82C84A3-13EF-428C-A193-27C51D7D0BC3}"/>
                    </a:ext>
                  </a:extLst>
                </p:cNvPr>
                <p:cNvSpPr/>
                <p:nvPr/>
              </p:nvSpPr>
              <p:spPr>
                <a:xfrm>
                  <a:off x="9344200" y="2623811"/>
                  <a:ext cx="169165" cy="18424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矩形: 圆角 143">
                  <a:extLst>
                    <a:ext uri="{FF2B5EF4-FFF2-40B4-BE49-F238E27FC236}">
                      <a16:creationId xmlns:a16="http://schemas.microsoft.com/office/drawing/2014/main" id="{CBB0905C-9A3C-4E46-9628-BC854419FCDF}"/>
                    </a:ext>
                  </a:extLst>
                </p:cNvPr>
                <p:cNvSpPr/>
                <p:nvPr/>
              </p:nvSpPr>
              <p:spPr>
                <a:xfrm>
                  <a:off x="9541379" y="2623810"/>
                  <a:ext cx="75720" cy="18424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E0816EB-C5A4-4568-B356-CF6275DCC916}"/>
                  </a:ext>
                </a:extLst>
              </p:cNvPr>
              <p:cNvSpPr txBox="1"/>
              <p:nvPr/>
            </p:nvSpPr>
            <p:spPr>
              <a:xfrm>
                <a:off x="2580087" y="2177653"/>
                <a:ext cx="39632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2B3E8C3-2B96-4F82-8D45-F30A7937AC17}"/>
                  </a:ext>
                </a:extLst>
              </p:cNvPr>
              <p:cNvSpPr txBox="1"/>
              <p:nvPr/>
            </p:nvSpPr>
            <p:spPr>
              <a:xfrm>
                <a:off x="7172131" y="2515435"/>
                <a:ext cx="11763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/>
                  <a:t>发布日期</a:t>
                </a:r>
              </a:p>
            </p:txBody>
          </p:sp>
        </p:grpSp>
        <p:sp>
          <p:nvSpPr>
            <p:cNvPr id="136" name="等腰三角形 135">
              <a:extLst>
                <a:ext uri="{FF2B5EF4-FFF2-40B4-BE49-F238E27FC236}">
                  <a16:creationId xmlns:a16="http://schemas.microsoft.com/office/drawing/2014/main" id="{259F1FCD-F74E-4FBA-ABE1-CFB487037D22}"/>
                </a:ext>
              </a:extLst>
            </p:cNvPr>
            <p:cNvSpPr/>
            <p:nvPr/>
          </p:nvSpPr>
          <p:spPr>
            <a:xfrm>
              <a:off x="6995304" y="2562963"/>
              <a:ext cx="139650" cy="12038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6A0F3441-297F-40BA-A82F-B454A3FB5A1A}"/>
                </a:ext>
              </a:extLst>
            </p:cNvPr>
            <p:cNvSpPr txBox="1"/>
            <p:nvPr/>
          </p:nvSpPr>
          <p:spPr>
            <a:xfrm>
              <a:off x="7120371" y="2515435"/>
              <a:ext cx="6418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点赞数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BCE731-67AF-40A3-A12D-ED8C7464F0C0}"/>
              </a:ext>
            </a:extLst>
          </p:cNvPr>
          <p:cNvGrpSpPr/>
          <p:nvPr/>
        </p:nvGrpSpPr>
        <p:grpSpPr>
          <a:xfrm>
            <a:off x="2231566" y="4306780"/>
            <a:ext cx="6234410" cy="1163216"/>
            <a:chOff x="2231566" y="1658957"/>
            <a:chExt cx="6234410" cy="11632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9FF3045-399E-4297-A7FF-4D5F8FE6A8D1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1163216"/>
              <a:chOff x="2231566" y="1658957"/>
              <a:chExt cx="6234410" cy="1163216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A55A8789-3E08-4E29-AEDE-F4695C7DA173}"/>
                  </a:ext>
                </a:extLst>
              </p:cNvPr>
              <p:cNvGrpSpPr/>
              <p:nvPr/>
            </p:nvGrpSpPr>
            <p:grpSpPr>
              <a:xfrm>
                <a:off x="2231566" y="1658957"/>
                <a:ext cx="6234410" cy="1163216"/>
                <a:chOff x="9181323" y="1762159"/>
                <a:chExt cx="2164701" cy="1163216"/>
              </a:xfrm>
            </p:grpSpPr>
            <p:sp>
              <p:nvSpPr>
                <p:cNvPr id="152" name="矩形: 圆角 151">
                  <a:extLst>
                    <a:ext uri="{FF2B5EF4-FFF2-40B4-BE49-F238E27FC236}">
                      <a16:creationId xmlns:a16="http://schemas.microsoft.com/office/drawing/2014/main" id="{63488B8C-655F-4F89-BC19-C7477CBF92B9}"/>
                    </a:ext>
                  </a:extLst>
                </p:cNvPr>
                <p:cNvSpPr/>
                <p:nvPr/>
              </p:nvSpPr>
              <p:spPr>
                <a:xfrm>
                  <a:off x="9181323" y="1762159"/>
                  <a:ext cx="2164701" cy="1163216"/>
                </a:xfrm>
                <a:prstGeom prst="roundRect">
                  <a:avLst>
                    <a:gd name="adj" fmla="val 5971"/>
                  </a:avLst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300E9A0-5C30-485E-AB60-5983E6E02E94}"/>
                    </a:ext>
                  </a:extLst>
                </p:cNvPr>
                <p:cNvSpPr txBox="1"/>
                <p:nvPr/>
              </p:nvSpPr>
              <p:spPr>
                <a:xfrm>
                  <a:off x="9302725" y="1850331"/>
                  <a:ext cx="955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问题标题</a:t>
                  </a:r>
                </a:p>
              </p:txBody>
            </p:sp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9CC33088-C7FC-4EF7-A3C7-1C91390BBB59}"/>
                    </a:ext>
                  </a:extLst>
                </p:cNvPr>
                <p:cNvSpPr/>
                <p:nvPr/>
              </p:nvSpPr>
              <p:spPr>
                <a:xfrm>
                  <a:off x="9344200" y="2623811"/>
                  <a:ext cx="169165" cy="18424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5" name="矩形: 圆角 154">
                  <a:extLst>
                    <a:ext uri="{FF2B5EF4-FFF2-40B4-BE49-F238E27FC236}">
                      <a16:creationId xmlns:a16="http://schemas.microsoft.com/office/drawing/2014/main" id="{F46BB2FB-3D2F-49B8-96C5-CD45F18B7827}"/>
                    </a:ext>
                  </a:extLst>
                </p:cNvPr>
                <p:cNvSpPr/>
                <p:nvPr/>
              </p:nvSpPr>
              <p:spPr>
                <a:xfrm>
                  <a:off x="9541379" y="2623810"/>
                  <a:ext cx="75720" cy="18424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97451DB-9154-4F10-8137-EA10CE8F4D33}"/>
                  </a:ext>
                </a:extLst>
              </p:cNvPr>
              <p:cNvSpPr txBox="1"/>
              <p:nvPr/>
            </p:nvSpPr>
            <p:spPr>
              <a:xfrm>
                <a:off x="2580087" y="2177653"/>
                <a:ext cx="39632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20EB896-D7C0-454B-AAAD-0651F7B79D3F}"/>
                  </a:ext>
                </a:extLst>
              </p:cNvPr>
              <p:cNvSpPr txBox="1"/>
              <p:nvPr/>
            </p:nvSpPr>
            <p:spPr>
              <a:xfrm>
                <a:off x="7172131" y="2515435"/>
                <a:ext cx="11763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/>
                  <a:t>发布日期</a:t>
                </a:r>
              </a:p>
            </p:txBody>
          </p:sp>
        </p:grpSp>
        <p:sp>
          <p:nvSpPr>
            <p:cNvPr id="147" name="等腰三角形 146">
              <a:extLst>
                <a:ext uri="{FF2B5EF4-FFF2-40B4-BE49-F238E27FC236}">
                  <a16:creationId xmlns:a16="http://schemas.microsoft.com/office/drawing/2014/main" id="{0D42D231-293B-4C66-9E5A-C982C28EB574}"/>
                </a:ext>
              </a:extLst>
            </p:cNvPr>
            <p:cNvSpPr/>
            <p:nvPr/>
          </p:nvSpPr>
          <p:spPr>
            <a:xfrm>
              <a:off x="6995304" y="2562963"/>
              <a:ext cx="139650" cy="12038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2A5EFE07-1E68-4F75-937B-1451A108C87E}"/>
                </a:ext>
              </a:extLst>
            </p:cNvPr>
            <p:cNvSpPr txBox="1"/>
            <p:nvPr/>
          </p:nvSpPr>
          <p:spPr>
            <a:xfrm>
              <a:off x="7120371" y="2515435"/>
              <a:ext cx="6418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点赞数</a:t>
              </a:r>
            </a:p>
          </p:txBody>
        </p:sp>
      </p:grpSp>
      <p:pic>
        <p:nvPicPr>
          <p:cNvPr id="159" name="图片 158">
            <a:extLst>
              <a:ext uri="{FF2B5EF4-FFF2-40B4-BE49-F238E27FC236}">
                <a16:creationId xmlns:a16="http://schemas.microsoft.com/office/drawing/2014/main" id="{E67AD039-8477-45B9-8C77-9008F7AAC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56" t="15003" r="9486" b="11017"/>
          <a:stretch/>
        </p:blipFill>
        <p:spPr>
          <a:xfrm>
            <a:off x="10720156" y="1162752"/>
            <a:ext cx="539115" cy="54348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0" name="文本框 159">
            <a:extLst>
              <a:ext uri="{FF2B5EF4-FFF2-40B4-BE49-F238E27FC236}">
                <a16:creationId xmlns:a16="http://schemas.microsoft.com/office/drawing/2014/main" id="{A2FC5A10-31E4-42A8-8839-245A503A5BC8}"/>
              </a:ext>
            </a:extLst>
          </p:cNvPr>
          <p:cNvSpPr txBox="1"/>
          <p:nvPr/>
        </p:nvSpPr>
        <p:spPr>
          <a:xfrm>
            <a:off x="9260035" y="1315834"/>
            <a:ext cx="77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用户名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4CED909-4760-4843-A8F6-750A9BCD034E}"/>
              </a:ext>
            </a:extLst>
          </p:cNvPr>
          <p:cNvSpPr txBox="1"/>
          <p:nvPr/>
        </p:nvSpPr>
        <p:spPr>
          <a:xfrm>
            <a:off x="9317299" y="1799344"/>
            <a:ext cx="62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邮箱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D3D1606-B1FD-4495-B167-1999209E2EAE}"/>
              </a:ext>
            </a:extLst>
          </p:cNvPr>
          <p:cNvSpPr txBox="1"/>
          <p:nvPr/>
        </p:nvSpPr>
        <p:spPr>
          <a:xfrm>
            <a:off x="9313410" y="2114045"/>
            <a:ext cx="863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其他信息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C5DF33F-CB14-4719-82A0-86EE98E6F305}"/>
              </a:ext>
            </a:extLst>
          </p:cNvPr>
          <p:cNvSpPr txBox="1"/>
          <p:nvPr/>
        </p:nvSpPr>
        <p:spPr>
          <a:xfrm>
            <a:off x="9312956" y="2422474"/>
            <a:ext cx="748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blablabla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439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9E42A539-CA18-45EF-989A-62EC8B787183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4A71666-271B-4439-BFE3-52EAA4C82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175566E-CCD7-4814-9798-EE777EB7B3D5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E3C5DC1-0687-446E-8B9C-CBDAC107E1E7}"/>
              </a:ext>
            </a:extLst>
          </p:cNvPr>
          <p:cNvGrpSpPr/>
          <p:nvPr/>
        </p:nvGrpSpPr>
        <p:grpSpPr>
          <a:xfrm>
            <a:off x="4051318" y="3049723"/>
            <a:ext cx="3657042" cy="848871"/>
            <a:chOff x="4308510" y="2331216"/>
            <a:chExt cx="3657042" cy="8488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46E1F3D-7E54-4007-8D50-92F30F6CC378}"/>
                </a:ext>
              </a:extLst>
            </p:cNvPr>
            <p:cNvSpPr/>
            <p:nvPr/>
          </p:nvSpPr>
          <p:spPr>
            <a:xfrm>
              <a:off x="5614792" y="2369864"/>
              <a:ext cx="573314" cy="2612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D66831-173E-4047-9467-CCC2A97D9D20}"/>
                </a:ext>
              </a:extLst>
            </p:cNvPr>
            <p:cNvSpPr/>
            <p:nvPr/>
          </p:nvSpPr>
          <p:spPr>
            <a:xfrm>
              <a:off x="6428709" y="2371408"/>
              <a:ext cx="573314" cy="2612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465FE1D-BA40-4E7B-A58B-11BA1ED9061F}"/>
                </a:ext>
              </a:extLst>
            </p:cNvPr>
            <p:cNvGrpSpPr/>
            <p:nvPr/>
          </p:nvGrpSpPr>
          <p:grpSpPr>
            <a:xfrm>
              <a:off x="4308510" y="2331216"/>
              <a:ext cx="924448" cy="338554"/>
              <a:chOff x="2793442" y="2180492"/>
              <a:chExt cx="924448" cy="338554"/>
            </a:xfrm>
          </p:grpSpPr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1406EDA4-E54C-4472-AE56-4E094C93CD09}"/>
                  </a:ext>
                </a:extLst>
              </p:cNvPr>
              <p:cNvSpPr/>
              <p:nvPr/>
            </p:nvSpPr>
            <p:spPr>
              <a:xfrm>
                <a:off x="2793442" y="2324647"/>
                <a:ext cx="90435" cy="9043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7EEDF-0942-4626-ADAD-589705454E04}"/>
                  </a:ext>
                </a:extLst>
              </p:cNvPr>
              <p:cNvSpPr txBox="1"/>
              <p:nvPr/>
            </p:nvSpPr>
            <p:spPr>
              <a:xfrm>
                <a:off x="2883877" y="2180492"/>
                <a:ext cx="83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语言：</a:t>
                </a:r>
                <a:endParaRPr lang="zh-CN" altLang="en-US" dirty="0"/>
              </a:p>
            </p:txBody>
          </p:sp>
        </p:grp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9A2E013-5D50-47F8-8992-35982B4DC454}"/>
                </a:ext>
              </a:extLst>
            </p:cNvPr>
            <p:cNvSpPr/>
            <p:nvPr/>
          </p:nvSpPr>
          <p:spPr>
            <a:xfrm>
              <a:off x="7241509" y="2369863"/>
              <a:ext cx="573314" cy="2612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C++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59A6078-323B-410D-819A-123E99CC9AA0}"/>
                </a:ext>
              </a:extLst>
            </p:cNvPr>
            <p:cNvSpPr/>
            <p:nvPr/>
          </p:nvSpPr>
          <p:spPr>
            <a:xfrm>
              <a:off x="6579438" y="2881725"/>
              <a:ext cx="573314" cy="2612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MacOS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CA6789F-22AB-4290-BBFA-15192781A5A3}"/>
                </a:ext>
              </a:extLst>
            </p:cNvPr>
            <p:cNvGrpSpPr/>
            <p:nvPr/>
          </p:nvGrpSpPr>
          <p:grpSpPr>
            <a:xfrm>
              <a:off x="4308510" y="2841533"/>
              <a:ext cx="1308519" cy="338554"/>
              <a:chOff x="2793442" y="2180492"/>
              <a:chExt cx="1308519" cy="338554"/>
            </a:xfrm>
          </p:grpSpPr>
          <p:sp>
            <p:nvSpPr>
              <p:cNvPr id="24" name="流程图: 接点 23">
                <a:extLst>
                  <a:ext uri="{FF2B5EF4-FFF2-40B4-BE49-F238E27FC236}">
                    <a16:creationId xmlns:a16="http://schemas.microsoft.com/office/drawing/2014/main" id="{435A780C-8E13-4153-8334-9A43F944A156}"/>
                  </a:ext>
                </a:extLst>
              </p:cNvPr>
              <p:cNvSpPr/>
              <p:nvPr/>
            </p:nvSpPr>
            <p:spPr>
              <a:xfrm>
                <a:off x="2793442" y="2324647"/>
                <a:ext cx="90435" cy="9043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31DFCB-BE62-461A-A38C-A829E9603FDE}"/>
                  </a:ext>
                </a:extLst>
              </p:cNvPr>
              <p:cNvSpPr txBox="1"/>
              <p:nvPr/>
            </p:nvSpPr>
            <p:spPr>
              <a:xfrm>
                <a:off x="2883877" y="2180492"/>
                <a:ext cx="12180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操作系统：</a:t>
                </a:r>
                <a:endParaRPr lang="zh-CN" altLang="en-US" dirty="0"/>
              </a:p>
            </p:txBody>
          </p:sp>
        </p:grp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12686F4-EDBA-4B11-8687-FF9DDC2AB4EC}"/>
                </a:ext>
              </a:extLst>
            </p:cNvPr>
            <p:cNvSpPr/>
            <p:nvPr/>
          </p:nvSpPr>
          <p:spPr>
            <a:xfrm>
              <a:off x="7392238" y="2880180"/>
              <a:ext cx="573314" cy="2612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Linux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558FA0B-D657-4D1F-821D-99E3DB87695B}"/>
                </a:ext>
              </a:extLst>
            </p:cNvPr>
            <p:cNvSpPr/>
            <p:nvPr/>
          </p:nvSpPr>
          <p:spPr>
            <a:xfrm>
              <a:off x="5612009" y="2870737"/>
              <a:ext cx="713431" cy="26802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Windows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A56AE7D-305A-48AC-9344-684A8355D43B}"/>
              </a:ext>
            </a:extLst>
          </p:cNvPr>
          <p:cNvGrpSpPr/>
          <p:nvPr/>
        </p:nvGrpSpPr>
        <p:grpSpPr>
          <a:xfrm>
            <a:off x="3502606" y="162980"/>
            <a:ext cx="5513356" cy="1043067"/>
            <a:chOff x="3502606" y="162980"/>
            <a:chExt cx="5513356" cy="1043067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B260CA9-7CF3-46EE-87AB-50B5284C8E37}"/>
                </a:ext>
              </a:extLst>
            </p:cNvPr>
            <p:cNvGrpSpPr/>
            <p:nvPr/>
          </p:nvGrpSpPr>
          <p:grpSpPr>
            <a:xfrm>
              <a:off x="3502606" y="162980"/>
              <a:ext cx="5186785" cy="1043067"/>
              <a:chOff x="3593323" y="500492"/>
              <a:chExt cx="5186785" cy="1043067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2912FC5D-55E1-427B-A3EA-57F77F7532A9}"/>
                  </a:ext>
                </a:extLst>
              </p:cNvPr>
              <p:cNvGrpSpPr/>
              <p:nvPr/>
            </p:nvGrpSpPr>
            <p:grpSpPr>
              <a:xfrm>
                <a:off x="3919895" y="1153883"/>
                <a:ext cx="4860213" cy="105748"/>
                <a:chOff x="3972768" y="581605"/>
                <a:chExt cx="4860213" cy="105748"/>
              </a:xfrm>
              <a:solidFill>
                <a:schemeClr val="bg2"/>
              </a:solidFill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FD91E3B1-9423-4E1E-8339-EEBAB9C1B0D5}"/>
                    </a:ext>
                  </a:extLst>
                </p:cNvPr>
                <p:cNvSpPr/>
                <p:nvPr/>
              </p:nvSpPr>
              <p:spPr>
                <a:xfrm>
                  <a:off x="4027715" y="611618"/>
                  <a:ext cx="2375159" cy="4571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10E6ADB0-C3D4-4B51-9B57-20332808B3B8}"/>
                    </a:ext>
                  </a:extLst>
                </p:cNvPr>
                <p:cNvSpPr/>
                <p:nvPr/>
              </p:nvSpPr>
              <p:spPr>
                <a:xfrm>
                  <a:off x="6404948" y="611618"/>
                  <a:ext cx="2375159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流程图: 接点 46">
                  <a:extLst>
                    <a:ext uri="{FF2B5EF4-FFF2-40B4-BE49-F238E27FC236}">
                      <a16:creationId xmlns:a16="http://schemas.microsoft.com/office/drawing/2014/main" id="{60ED5C78-7D48-4D5C-B45B-EB533C39FEC9}"/>
                    </a:ext>
                  </a:extLst>
                </p:cNvPr>
                <p:cNvSpPr/>
                <p:nvPr/>
              </p:nvSpPr>
              <p:spPr>
                <a:xfrm>
                  <a:off x="3972768" y="581606"/>
                  <a:ext cx="105747" cy="105747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流程图: 接点 47">
                  <a:extLst>
                    <a:ext uri="{FF2B5EF4-FFF2-40B4-BE49-F238E27FC236}">
                      <a16:creationId xmlns:a16="http://schemas.microsoft.com/office/drawing/2014/main" id="{35E34CD8-5155-4F48-B95D-CF6F6018C657}"/>
                    </a:ext>
                  </a:extLst>
                </p:cNvPr>
                <p:cNvSpPr/>
                <p:nvPr/>
              </p:nvSpPr>
              <p:spPr>
                <a:xfrm>
                  <a:off x="6350001" y="581605"/>
                  <a:ext cx="105747" cy="105747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流程图: 接点 48">
                  <a:extLst>
                    <a:ext uri="{FF2B5EF4-FFF2-40B4-BE49-F238E27FC236}">
                      <a16:creationId xmlns:a16="http://schemas.microsoft.com/office/drawing/2014/main" id="{4E7AF3E4-2ED4-4B1E-83FE-C84CD3681B17}"/>
                    </a:ext>
                  </a:extLst>
                </p:cNvPr>
                <p:cNvSpPr/>
                <p:nvPr/>
              </p:nvSpPr>
              <p:spPr>
                <a:xfrm>
                  <a:off x="8727234" y="581606"/>
                  <a:ext cx="105747" cy="105747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62FF2CB-74AC-4A05-9DF0-27F49C490415}"/>
                  </a:ext>
                </a:extLst>
              </p:cNvPr>
              <p:cNvSpPr txBox="1"/>
              <p:nvPr/>
            </p:nvSpPr>
            <p:spPr>
              <a:xfrm>
                <a:off x="3593323" y="1289643"/>
                <a:ext cx="7588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问题标题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30A610-CCDB-4B86-9A68-587B78771CB6}"/>
                  </a:ext>
                </a:extLst>
              </p:cNvPr>
              <p:cNvSpPr txBox="1"/>
              <p:nvPr/>
            </p:nvSpPr>
            <p:spPr>
              <a:xfrm>
                <a:off x="5773297" y="500492"/>
                <a:ext cx="12591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err="1"/>
                  <a:t>AiApe</a:t>
                </a:r>
                <a:endParaRPr lang="zh-CN" altLang="en-US" sz="3200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2F7C21B-DE4A-4F0A-BE34-64607F33D255}"/>
                  </a:ext>
                </a:extLst>
              </p:cNvPr>
              <p:cNvSpPr txBox="1"/>
              <p:nvPr/>
            </p:nvSpPr>
            <p:spPr>
              <a:xfrm>
                <a:off x="5970556" y="1283497"/>
                <a:ext cx="7588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选择标签</a:t>
                </a: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4FDC196-55D2-4FAF-B988-4AEDCEFF0DE9}"/>
                </a:ext>
              </a:extLst>
            </p:cNvPr>
            <p:cNvSpPr txBox="1"/>
            <p:nvPr/>
          </p:nvSpPr>
          <p:spPr>
            <a:xfrm>
              <a:off x="8257072" y="945985"/>
              <a:ext cx="7588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2">
                      <a:lumMod val="90000"/>
                    </a:schemeClr>
                  </a:solidFill>
                </a:rPr>
                <a:t>问题详情</a:t>
              </a:r>
            </a:p>
          </p:txBody>
        </p:sp>
      </p:grp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8C3EFC4-DF65-462E-9EE0-CA3B29B64870}"/>
              </a:ext>
            </a:extLst>
          </p:cNvPr>
          <p:cNvSpPr/>
          <p:nvPr/>
        </p:nvSpPr>
        <p:spPr>
          <a:xfrm>
            <a:off x="3145814" y="1947622"/>
            <a:ext cx="6464359" cy="471018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已经输入的问题标题</a:t>
            </a:r>
          </a:p>
        </p:txBody>
      </p:sp>
    </p:spTree>
    <p:extLst>
      <p:ext uri="{BB962C8B-B14F-4D97-AF65-F5344CB8AC3E}">
        <p14:creationId xmlns:p14="http://schemas.microsoft.com/office/powerpoint/2010/main" val="5214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11A1C7-21F6-4414-85E9-09670BA76FA2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759AEB-1345-4BD2-8458-20A136318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F7550A-110A-4E95-9257-BC2BE02B5E0B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B6849A-2E6B-4754-8FAD-D53052965483}"/>
              </a:ext>
            </a:extLst>
          </p:cNvPr>
          <p:cNvGrpSpPr/>
          <p:nvPr/>
        </p:nvGrpSpPr>
        <p:grpSpPr>
          <a:xfrm>
            <a:off x="3145814" y="1369026"/>
            <a:ext cx="6464359" cy="5105167"/>
            <a:chOff x="3439885" y="1453538"/>
            <a:chExt cx="4804229" cy="375150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DB329EB-A3D7-4F77-8576-A2C374AFDA98}"/>
                </a:ext>
              </a:extLst>
            </p:cNvPr>
            <p:cNvSpPr/>
            <p:nvPr/>
          </p:nvSpPr>
          <p:spPr>
            <a:xfrm>
              <a:off x="3439885" y="1453538"/>
              <a:ext cx="4804229" cy="346125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已经输入的问题标题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B30E809-42B5-42DC-B6C6-73A7E9EC02DB}"/>
                </a:ext>
              </a:extLst>
            </p:cNvPr>
            <p:cNvSpPr/>
            <p:nvPr/>
          </p:nvSpPr>
          <p:spPr>
            <a:xfrm>
              <a:off x="3439885" y="1958873"/>
              <a:ext cx="366519" cy="13539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537A99B-1DE1-4EED-9FB8-64317A14109B}"/>
                </a:ext>
              </a:extLst>
            </p:cNvPr>
            <p:cNvSpPr/>
            <p:nvPr/>
          </p:nvSpPr>
          <p:spPr>
            <a:xfrm>
              <a:off x="3909648" y="1952100"/>
              <a:ext cx="456095" cy="13889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Windows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A45A714-9457-4DFD-B7DB-0E4263C8FC18}"/>
                </a:ext>
              </a:extLst>
            </p:cNvPr>
            <p:cNvSpPr/>
            <p:nvPr/>
          </p:nvSpPr>
          <p:spPr>
            <a:xfrm>
              <a:off x="3439885" y="2403745"/>
              <a:ext cx="4804229" cy="2801299"/>
            </a:xfrm>
            <a:prstGeom prst="roundRect">
              <a:avLst>
                <a:gd name="adj" fmla="val 2865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bg2">
                    <a:lumMod val="90000"/>
                  </a:schemeClr>
                </a:solidFill>
              </a:endParaRPr>
            </a:p>
            <a:p>
              <a:endParaRPr lang="zh-CN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9C923A7-2118-4E30-833A-F97B6F296D58}"/>
                </a:ext>
              </a:extLst>
            </p:cNvPr>
            <p:cNvSpPr txBox="1"/>
            <p:nvPr/>
          </p:nvSpPr>
          <p:spPr>
            <a:xfrm>
              <a:off x="3505060" y="2454464"/>
              <a:ext cx="765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编辑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56334D7-86F0-4F6D-ABE0-E7A68B611F65}"/>
                </a:ext>
              </a:extLst>
            </p:cNvPr>
            <p:cNvSpPr txBox="1"/>
            <p:nvPr/>
          </p:nvSpPr>
          <p:spPr>
            <a:xfrm>
              <a:off x="3949408" y="2448753"/>
              <a:ext cx="765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预览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63F99EA-A155-4425-8D43-465C639633D8}"/>
                </a:ext>
              </a:extLst>
            </p:cNvPr>
            <p:cNvSpPr/>
            <p:nvPr/>
          </p:nvSpPr>
          <p:spPr>
            <a:xfrm>
              <a:off x="7646796" y="4863401"/>
              <a:ext cx="496835" cy="251207"/>
            </a:xfrm>
            <a:prstGeom prst="roundRect">
              <a:avLst/>
            </a:prstGeom>
            <a:solidFill>
              <a:srgbClr val="00B0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完成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C756F3F-113C-4C8A-9BBC-DC802980E420}"/>
                </a:ext>
              </a:extLst>
            </p:cNvPr>
            <p:cNvSpPr/>
            <p:nvPr/>
          </p:nvSpPr>
          <p:spPr>
            <a:xfrm>
              <a:off x="3558790" y="2740089"/>
              <a:ext cx="4566418" cy="2032876"/>
            </a:xfrm>
            <a:prstGeom prst="roundRect">
              <a:avLst>
                <a:gd name="adj" fmla="val 274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100" dirty="0">
                  <a:solidFill>
                    <a:schemeClr val="bg2">
                      <a:lumMod val="90000"/>
                    </a:schemeClr>
                  </a:solidFill>
                </a:rPr>
                <a:t>请详细表述你的问题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6A3D47B-AE3C-4DAB-86D8-990D140777F3}"/>
              </a:ext>
            </a:extLst>
          </p:cNvPr>
          <p:cNvGrpSpPr/>
          <p:nvPr/>
        </p:nvGrpSpPr>
        <p:grpSpPr>
          <a:xfrm>
            <a:off x="3502606" y="162980"/>
            <a:ext cx="5513356" cy="1043067"/>
            <a:chOff x="3502606" y="162980"/>
            <a:chExt cx="5513356" cy="10430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7D952AE-9718-41EC-8082-3C4C205331F5}"/>
                </a:ext>
              </a:extLst>
            </p:cNvPr>
            <p:cNvGrpSpPr/>
            <p:nvPr/>
          </p:nvGrpSpPr>
          <p:grpSpPr>
            <a:xfrm>
              <a:off x="3502606" y="162980"/>
              <a:ext cx="5186785" cy="1043067"/>
              <a:chOff x="3593323" y="500492"/>
              <a:chExt cx="5186785" cy="1043067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6EBEB9FC-777B-428A-AE5B-DA78EBE9C98C}"/>
                  </a:ext>
                </a:extLst>
              </p:cNvPr>
              <p:cNvGrpSpPr/>
              <p:nvPr/>
            </p:nvGrpSpPr>
            <p:grpSpPr>
              <a:xfrm>
                <a:off x="3919895" y="1153883"/>
                <a:ext cx="4860213" cy="105748"/>
                <a:chOff x="3972768" y="581605"/>
                <a:chExt cx="4860213" cy="105748"/>
              </a:xfrm>
              <a:solidFill>
                <a:schemeClr val="bg2"/>
              </a:solidFill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FFE519F-02BF-4D2C-9A34-E7571FF84533}"/>
                    </a:ext>
                  </a:extLst>
                </p:cNvPr>
                <p:cNvSpPr/>
                <p:nvPr/>
              </p:nvSpPr>
              <p:spPr>
                <a:xfrm>
                  <a:off x="4027715" y="611618"/>
                  <a:ext cx="2375159" cy="4571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EBE3155-F4B4-4429-AA21-3FD04C9F0768}"/>
                    </a:ext>
                  </a:extLst>
                </p:cNvPr>
                <p:cNvSpPr/>
                <p:nvPr/>
              </p:nvSpPr>
              <p:spPr>
                <a:xfrm>
                  <a:off x="6404948" y="611618"/>
                  <a:ext cx="2375159" cy="4571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流程图: 接点 36">
                  <a:extLst>
                    <a:ext uri="{FF2B5EF4-FFF2-40B4-BE49-F238E27FC236}">
                      <a16:creationId xmlns:a16="http://schemas.microsoft.com/office/drawing/2014/main" id="{66C540F9-1DC5-463B-8C9E-3D4ED500B408}"/>
                    </a:ext>
                  </a:extLst>
                </p:cNvPr>
                <p:cNvSpPr/>
                <p:nvPr/>
              </p:nvSpPr>
              <p:spPr>
                <a:xfrm>
                  <a:off x="3972768" y="581606"/>
                  <a:ext cx="105747" cy="105747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流程图: 接点 37">
                  <a:extLst>
                    <a:ext uri="{FF2B5EF4-FFF2-40B4-BE49-F238E27FC236}">
                      <a16:creationId xmlns:a16="http://schemas.microsoft.com/office/drawing/2014/main" id="{94EED1A9-D894-46C4-96B8-7AC4B9C2AD09}"/>
                    </a:ext>
                  </a:extLst>
                </p:cNvPr>
                <p:cNvSpPr/>
                <p:nvPr/>
              </p:nvSpPr>
              <p:spPr>
                <a:xfrm>
                  <a:off x="6350001" y="581605"/>
                  <a:ext cx="105747" cy="105747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流程图: 接点 38">
                  <a:extLst>
                    <a:ext uri="{FF2B5EF4-FFF2-40B4-BE49-F238E27FC236}">
                      <a16:creationId xmlns:a16="http://schemas.microsoft.com/office/drawing/2014/main" id="{1B128A6A-2B63-4353-8A86-279BBDA702C8}"/>
                    </a:ext>
                  </a:extLst>
                </p:cNvPr>
                <p:cNvSpPr/>
                <p:nvPr/>
              </p:nvSpPr>
              <p:spPr>
                <a:xfrm>
                  <a:off x="8727234" y="581606"/>
                  <a:ext cx="105747" cy="105747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4D8E603-89E3-4908-B85C-8BB71F91081D}"/>
                  </a:ext>
                </a:extLst>
              </p:cNvPr>
              <p:cNvSpPr txBox="1"/>
              <p:nvPr/>
            </p:nvSpPr>
            <p:spPr>
              <a:xfrm>
                <a:off x="3593323" y="1289643"/>
                <a:ext cx="7588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问题标题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D8FFA39-2409-4C8B-8A88-B220A789EF3E}"/>
                  </a:ext>
                </a:extLst>
              </p:cNvPr>
              <p:cNvSpPr txBox="1"/>
              <p:nvPr/>
            </p:nvSpPr>
            <p:spPr>
              <a:xfrm>
                <a:off x="5773297" y="500492"/>
                <a:ext cx="12591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err="1"/>
                  <a:t>AiApe</a:t>
                </a:r>
                <a:endParaRPr lang="zh-CN" altLang="en-US" sz="3200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97B75F6-6402-4B9A-A804-E7A7462F2C7A}"/>
                  </a:ext>
                </a:extLst>
              </p:cNvPr>
              <p:cNvSpPr txBox="1"/>
              <p:nvPr/>
            </p:nvSpPr>
            <p:spPr>
              <a:xfrm>
                <a:off x="5970556" y="1283497"/>
                <a:ext cx="7588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/>
                  <a:t>选择标签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7ED436-C1E2-481D-A4A3-18ED4CA39DEB}"/>
                </a:ext>
              </a:extLst>
            </p:cNvPr>
            <p:cNvSpPr txBox="1"/>
            <p:nvPr/>
          </p:nvSpPr>
          <p:spPr>
            <a:xfrm>
              <a:off x="8257072" y="945985"/>
              <a:ext cx="7588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问题详情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69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4EE958FC-8B00-406B-8588-674AF2D97AA8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B4C81F8-3883-4965-A2A8-171D5AF7E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C4A90C4-0058-4A31-896E-9D42D0A73595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599010B-4582-429E-A151-59A52D7FC2DE}"/>
              </a:ext>
            </a:extLst>
          </p:cNvPr>
          <p:cNvSpPr/>
          <p:nvPr/>
        </p:nvSpPr>
        <p:spPr>
          <a:xfrm>
            <a:off x="2119447" y="1076131"/>
            <a:ext cx="6464359" cy="5564366"/>
          </a:xfrm>
          <a:prstGeom prst="roundRect">
            <a:avLst>
              <a:gd name="adj" fmla="val 2865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53028C-25D3-4C48-B59B-65E097CE5DFF}"/>
              </a:ext>
            </a:extLst>
          </p:cNvPr>
          <p:cNvGrpSpPr/>
          <p:nvPr/>
        </p:nvGrpSpPr>
        <p:grpSpPr>
          <a:xfrm>
            <a:off x="2200923" y="1168244"/>
            <a:ext cx="1628093" cy="309328"/>
            <a:chOff x="2182262" y="1591232"/>
            <a:chExt cx="1628093" cy="309328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561ED01-B307-44F1-8C95-1F671083FC45}"/>
                </a:ext>
              </a:extLst>
            </p:cNvPr>
            <p:cNvSpPr txBox="1"/>
            <p:nvPr/>
          </p:nvSpPr>
          <p:spPr>
            <a:xfrm>
              <a:off x="2182262" y="1592783"/>
              <a:ext cx="10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热门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AECDCC4-ED66-48BB-9BE1-0179C5D2802B}"/>
                </a:ext>
              </a:extLst>
            </p:cNvPr>
            <p:cNvSpPr txBox="1"/>
            <p:nvPr/>
          </p:nvSpPr>
          <p:spPr>
            <a:xfrm>
              <a:off x="2780157" y="1591232"/>
              <a:ext cx="10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最新</a:t>
              </a: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6BCDE0C-E81C-425B-82F8-2BEA9B13C6B1}"/>
              </a:ext>
            </a:extLst>
          </p:cNvPr>
          <p:cNvSpPr txBox="1"/>
          <p:nvPr/>
        </p:nvSpPr>
        <p:spPr>
          <a:xfrm>
            <a:off x="4722048" y="152343"/>
            <a:ext cx="125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AiApe</a:t>
            </a:r>
            <a:endParaRPr lang="zh-CN" altLang="en-US" sz="32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9A54FB-59E1-43CF-A529-3D21F341F060}"/>
              </a:ext>
            </a:extLst>
          </p:cNvPr>
          <p:cNvSpPr/>
          <p:nvPr/>
        </p:nvSpPr>
        <p:spPr>
          <a:xfrm>
            <a:off x="9181323" y="306325"/>
            <a:ext cx="2164701" cy="30168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2">
                    <a:lumMod val="90000"/>
                  </a:schemeClr>
                </a:solidFill>
              </a:rPr>
              <a:t>搜索问题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FF67DF4-8496-42C6-BA73-70E1200DF2A7}"/>
              </a:ext>
            </a:extLst>
          </p:cNvPr>
          <p:cNvGrpSpPr/>
          <p:nvPr/>
        </p:nvGrpSpPr>
        <p:grpSpPr>
          <a:xfrm>
            <a:off x="11142463" y="373193"/>
            <a:ext cx="149870" cy="167952"/>
            <a:chOff x="9935704" y="1847460"/>
            <a:chExt cx="149870" cy="167952"/>
          </a:xfrm>
        </p:grpSpPr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128B4126-FDE1-4E7A-9C7A-75AD19B08149}"/>
                </a:ext>
              </a:extLst>
            </p:cNvPr>
            <p:cNvSpPr/>
            <p:nvPr/>
          </p:nvSpPr>
          <p:spPr>
            <a:xfrm>
              <a:off x="9935704" y="1847460"/>
              <a:ext cx="136849" cy="13684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296473F-B430-4494-B9E3-4DD71C190363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10052512" y="1964268"/>
              <a:ext cx="33062" cy="51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E34957-EE8C-48FC-922C-7C23FADE3258}"/>
              </a:ext>
            </a:extLst>
          </p:cNvPr>
          <p:cNvGrpSpPr/>
          <p:nvPr/>
        </p:nvGrpSpPr>
        <p:grpSpPr>
          <a:xfrm>
            <a:off x="9181323" y="1762159"/>
            <a:ext cx="2164701" cy="1163216"/>
            <a:chOff x="9181323" y="1762159"/>
            <a:chExt cx="2164701" cy="1163216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FE01A3BE-7A80-41AA-9A3E-3D331E0309CD}"/>
                </a:ext>
              </a:extLst>
            </p:cNvPr>
            <p:cNvSpPr/>
            <p:nvPr/>
          </p:nvSpPr>
          <p:spPr>
            <a:xfrm>
              <a:off x="9181323" y="1762159"/>
              <a:ext cx="2164701" cy="1163216"/>
            </a:xfrm>
            <a:prstGeom prst="roundRect">
              <a:avLst>
                <a:gd name="adj" fmla="val 597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9B9F450-05DC-4357-A34D-2C28AAF2297A}"/>
                </a:ext>
              </a:extLst>
            </p:cNvPr>
            <p:cNvSpPr txBox="1"/>
            <p:nvPr/>
          </p:nvSpPr>
          <p:spPr>
            <a:xfrm>
              <a:off x="9223485" y="1824497"/>
              <a:ext cx="1030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语言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928BDEAC-1DFB-46A1-ABA6-6F56689C94A8}"/>
                </a:ext>
              </a:extLst>
            </p:cNvPr>
            <p:cNvSpPr/>
            <p:nvPr/>
          </p:nvSpPr>
          <p:spPr>
            <a:xfrm>
              <a:off x="9297798" y="2148445"/>
              <a:ext cx="49317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8712B047-E877-4C5E-B395-716483DA8657}"/>
                </a:ext>
              </a:extLst>
            </p:cNvPr>
            <p:cNvSpPr/>
            <p:nvPr/>
          </p:nvSpPr>
          <p:spPr>
            <a:xfrm>
              <a:off x="9907445" y="2148444"/>
              <a:ext cx="25670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9CE2CE7-ACD5-4659-B8B3-21004BBB69C8}"/>
              </a:ext>
            </a:extLst>
          </p:cNvPr>
          <p:cNvGrpSpPr/>
          <p:nvPr/>
        </p:nvGrpSpPr>
        <p:grpSpPr>
          <a:xfrm>
            <a:off x="9181323" y="3359912"/>
            <a:ext cx="2164701" cy="1163216"/>
            <a:chOff x="9181323" y="1762159"/>
            <a:chExt cx="2164701" cy="1163216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D82348D7-ACBE-480D-8D22-08F60EE367E3}"/>
                </a:ext>
              </a:extLst>
            </p:cNvPr>
            <p:cNvSpPr/>
            <p:nvPr/>
          </p:nvSpPr>
          <p:spPr>
            <a:xfrm>
              <a:off x="9181323" y="1762159"/>
              <a:ext cx="2164701" cy="1163216"/>
            </a:xfrm>
            <a:prstGeom prst="roundRect">
              <a:avLst>
                <a:gd name="adj" fmla="val 597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E573B1F-74D9-4A8A-95C0-065CC3A16DAB}"/>
                </a:ext>
              </a:extLst>
            </p:cNvPr>
            <p:cNvSpPr txBox="1"/>
            <p:nvPr/>
          </p:nvSpPr>
          <p:spPr>
            <a:xfrm>
              <a:off x="9223485" y="1824497"/>
              <a:ext cx="1030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语言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870DEF04-CE43-4835-85BD-67D475856912}"/>
                </a:ext>
              </a:extLst>
            </p:cNvPr>
            <p:cNvSpPr/>
            <p:nvPr/>
          </p:nvSpPr>
          <p:spPr>
            <a:xfrm>
              <a:off x="9297798" y="2148445"/>
              <a:ext cx="49317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DD03E93-CFB9-4D7A-A238-39400A8F6AF8}"/>
                </a:ext>
              </a:extLst>
            </p:cNvPr>
            <p:cNvSpPr/>
            <p:nvPr/>
          </p:nvSpPr>
          <p:spPr>
            <a:xfrm>
              <a:off x="9907445" y="2148444"/>
              <a:ext cx="25670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465C65F-8CB2-420D-AB9B-5B316A90DADE}"/>
              </a:ext>
            </a:extLst>
          </p:cNvPr>
          <p:cNvGrpSpPr/>
          <p:nvPr/>
        </p:nvGrpSpPr>
        <p:grpSpPr>
          <a:xfrm>
            <a:off x="9181323" y="4957666"/>
            <a:ext cx="2164701" cy="1163216"/>
            <a:chOff x="9181323" y="1762159"/>
            <a:chExt cx="2164701" cy="1163216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662DDD9A-E600-4AAC-A97D-445284B355E3}"/>
                </a:ext>
              </a:extLst>
            </p:cNvPr>
            <p:cNvSpPr/>
            <p:nvPr/>
          </p:nvSpPr>
          <p:spPr>
            <a:xfrm>
              <a:off x="9181323" y="1762159"/>
              <a:ext cx="2164701" cy="1163216"/>
            </a:xfrm>
            <a:prstGeom prst="roundRect">
              <a:avLst>
                <a:gd name="adj" fmla="val 597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FBC4F40-E98B-442D-BB14-AB42A56752A3}"/>
                </a:ext>
              </a:extLst>
            </p:cNvPr>
            <p:cNvSpPr txBox="1"/>
            <p:nvPr/>
          </p:nvSpPr>
          <p:spPr>
            <a:xfrm>
              <a:off x="9223485" y="1824497"/>
              <a:ext cx="1030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语言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42450568-4253-49FB-9CA8-382BDE05048C}"/>
                </a:ext>
              </a:extLst>
            </p:cNvPr>
            <p:cNvSpPr/>
            <p:nvPr/>
          </p:nvSpPr>
          <p:spPr>
            <a:xfrm>
              <a:off x="9297798" y="2148445"/>
              <a:ext cx="49317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F07484A-548D-4A80-9E91-777E6AF100F9}"/>
                </a:ext>
              </a:extLst>
            </p:cNvPr>
            <p:cNvSpPr/>
            <p:nvPr/>
          </p:nvSpPr>
          <p:spPr>
            <a:xfrm>
              <a:off x="9907445" y="2148444"/>
              <a:ext cx="25670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517A9E5-2438-414F-9728-FDCA7AA9ACBB}"/>
              </a:ext>
            </a:extLst>
          </p:cNvPr>
          <p:cNvGrpSpPr/>
          <p:nvPr/>
        </p:nvGrpSpPr>
        <p:grpSpPr>
          <a:xfrm>
            <a:off x="2231566" y="1658957"/>
            <a:ext cx="6234410" cy="1163216"/>
            <a:chOff x="2231566" y="1658957"/>
            <a:chExt cx="6234410" cy="116321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D507574-E6A9-4CE4-B11E-CB440B256D43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1163216"/>
              <a:chOff x="9181323" y="1762159"/>
              <a:chExt cx="2164701" cy="1163216"/>
            </a:xfrm>
          </p:grpSpPr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ACC16620-6950-442B-945B-02C049B741E4}"/>
                  </a:ext>
                </a:extLst>
              </p:cNvPr>
              <p:cNvSpPr/>
              <p:nvPr/>
            </p:nvSpPr>
            <p:spPr>
              <a:xfrm>
                <a:off x="9181323" y="1762159"/>
                <a:ext cx="2164701" cy="1163216"/>
              </a:xfrm>
              <a:prstGeom prst="roundRect">
                <a:avLst>
                  <a:gd name="adj" fmla="val 5971"/>
                </a:avLst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7495A12-3E8F-48E3-8A32-66403B18F63D}"/>
                  </a:ext>
                </a:extLst>
              </p:cNvPr>
              <p:cNvSpPr txBox="1"/>
              <p:nvPr/>
            </p:nvSpPr>
            <p:spPr>
              <a:xfrm>
                <a:off x="9487932" y="1850331"/>
                <a:ext cx="955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问题标题</a:t>
                </a:r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B9D776AC-E044-4365-8B55-9BBE4746114C}"/>
                  </a:ext>
                </a:extLst>
              </p:cNvPr>
              <p:cNvSpPr/>
              <p:nvPr/>
            </p:nvSpPr>
            <p:spPr>
              <a:xfrm>
                <a:off x="11032222" y="1927699"/>
                <a:ext cx="169165" cy="18424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accent1">
                        <a:lumMod val="75000"/>
                      </a:schemeClr>
                    </a:solidFill>
                  </a:rPr>
                  <a:t>Python</a:t>
                </a:r>
                <a:endParaRPr lang="zh-CN" alt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88F46279-0C35-4710-A136-52E1BF8E1291}"/>
                  </a:ext>
                </a:extLst>
              </p:cNvPr>
              <p:cNvSpPr/>
              <p:nvPr/>
            </p:nvSpPr>
            <p:spPr>
              <a:xfrm>
                <a:off x="11229401" y="1927698"/>
                <a:ext cx="75720" cy="18424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endParaRPr lang="zh-CN" alt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EFFD45F-8A5D-45F8-BF4A-334B10FF5333}"/>
                </a:ext>
              </a:extLst>
            </p:cNvPr>
            <p:cNvSpPr txBox="1"/>
            <p:nvPr/>
          </p:nvSpPr>
          <p:spPr>
            <a:xfrm>
              <a:off x="3114610" y="2162265"/>
              <a:ext cx="3963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  <a:endParaRPr lang="zh-CN" altLang="en-US" sz="1000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D29F42B-CEE7-45D3-9A28-0D9543CDF174}"/>
                </a:ext>
              </a:extLst>
            </p:cNvPr>
            <p:cNvSpPr txBox="1"/>
            <p:nvPr/>
          </p:nvSpPr>
          <p:spPr>
            <a:xfrm>
              <a:off x="7172131" y="2515435"/>
              <a:ext cx="1176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/>
                <a:t>发布日期    发布用户</a:t>
              </a: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172B3B5-574A-4B12-A6CA-1438D7F758FC}"/>
                </a:ext>
              </a:extLst>
            </p:cNvPr>
            <p:cNvGrpSpPr/>
            <p:nvPr/>
          </p:nvGrpSpPr>
          <p:grpSpPr>
            <a:xfrm>
              <a:off x="2401030" y="2032963"/>
              <a:ext cx="537665" cy="371291"/>
              <a:chOff x="2401030" y="2032963"/>
              <a:chExt cx="537665" cy="371291"/>
            </a:xfrm>
          </p:grpSpPr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140E2448-B6C5-4309-B665-B06AD61F935C}"/>
                  </a:ext>
                </a:extLst>
              </p:cNvPr>
              <p:cNvSpPr/>
              <p:nvPr/>
            </p:nvSpPr>
            <p:spPr>
              <a:xfrm>
                <a:off x="2538868" y="2032963"/>
                <a:ext cx="195832" cy="1688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80F059C7-2F4F-4225-835F-C21DA720F8D6}"/>
                  </a:ext>
                </a:extLst>
              </p:cNvPr>
              <p:cNvSpPr txBox="1"/>
              <p:nvPr/>
            </p:nvSpPr>
            <p:spPr>
              <a:xfrm>
                <a:off x="2401030" y="2188810"/>
                <a:ext cx="537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点赞数</a:t>
                </a: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6F8241D7-13D8-4522-B9FC-AB3A88F63858}"/>
                </a:ext>
              </a:extLst>
            </p:cNvPr>
            <p:cNvGrpSpPr/>
            <p:nvPr/>
          </p:nvGrpSpPr>
          <p:grpSpPr>
            <a:xfrm>
              <a:off x="7077813" y="2177653"/>
              <a:ext cx="426960" cy="215444"/>
              <a:chOff x="7077813" y="2177653"/>
              <a:chExt cx="426960" cy="215444"/>
            </a:xfrm>
          </p:grpSpPr>
          <p:sp>
            <p:nvSpPr>
              <p:cNvPr id="94" name="箭头: V 形 93">
                <a:extLst>
                  <a:ext uri="{FF2B5EF4-FFF2-40B4-BE49-F238E27FC236}">
                    <a16:creationId xmlns:a16="http://schemas.microsoft.com/office/drawing/2014/main" id="{A5A76231-958C-4F12-8103-299FFCDE9EA6}"/>
                  </a:ext>
                </a:extLst>
              </p:cNvPr>
              <p:cNvSpPr/>
              <p:nvPr/>
            </p:nvSpPr>
            <p:spPr>
              <a:xfrm rot="5400000">
                <a:off x="7077813" y="2249449"/>
                <a:ext cx="94318" cy="94318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137EAEE-8138-40FD-BAF8-7D65E539633E}"/>
                  </a:ext>
                </a:extLst>
              </p:cNvPr>
              <p:cNvSpPr txBox="1"/>
              <p:nvPr/>
            </p:nvSpPr>
            <p:spPr>
              <a:xfrm>
                <a:off x="7106966" y="2177653"/>
                <a:ext cx="3978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展开</a:t>
                </a:r>
              </a:p>
            </p:txBody>
          </p:sp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0F52703-B0F4-4C8E-A2E8-A5766FDF0A5E}"/>
              </a:ext>
            </a:extLst>
          </p:cNvPr>
          <p:cNvGrpSpPr/>
          <p:nvPr/>
        </p:nvGrpSpPr>
        <p:grpSpPr>
          <a:xfrm>
            <a:off x="2231566" y="2922950"/>
            <a:ext cx="6234410" cy="2358664"/>
            <a:chOff x="2231566" y="1658957"/>
            <a:chExt cx="6234410" cy="2358664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A3426C6-1D63-4FBF-90D3-9D66A1AB9157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2358664"/>
              <a:chOff x="9181323" y="1762159"/>
              <a:chExt cx="2164701" cy="2358664"/>
            </a:xfrm>
          </p:grpSpPr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7E1B0087-1CEC-4118-9444-30212C229034}"/>
                  </a:ext>
                </a:extLst>
              </p:cNvPr>
              <p:cNvSpPr/>
              <p:nvPr/>
            </p:nvSpPr>
            <p:spPr>
              <a:xfrm>
                <a:off x="9181323" y="1762159"/>
                <a:ext cx="2164701" cy="2358664"/>
              </a:xfrm>
              <a:prstGeom prst="roundRect">
                <a:avLst>
                  <a:gd name="adj" fmla="val 5971"/>
                </a:avLst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B1D4DD8-8B49-41A9-9B2F-86762B31116E}"/>
                  </a:ext>
                </a:extLst>
              </p:cNvPr>
              <p:cNvSpPr txBox="1"/>
              <p:nvPr/>
            </p:nvSpPr>
            <p:spPr>
              <a:xfrm>
                <a:off x="9487932" y="1850331"/>
                <a:ext cx="955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问题标题</a:t>
                </a:r>
              </a:p>
            </p:txBody>
          </p:sp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0C9A0AE0-E298-40FC-B4F6-D6C63E7ED139}"/>
                  </a:ext>
                </a:extLst>
              </p:cNvPr>
              <p:cNvSpPr/>
              <p:nvPr/>
            </p:nvSpPr>
            <p:spPr>
              <a:xfrm>
                <a:off x="11032222" y="1927699"/>
                <a:ext cx="169165" cy="18424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accent1">
                        <a:lumMod val="75000"/>
                      </a:schemeClr>
                    </a:solidFill>
                  </a:rPr>
                  <a:t>Python</a:t>
                </a:r>
                <a:endParaRPr lang="zh-CN" alt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5717B23D-887F-4BE9-9B6C-33AF83659C7C}"/>
                  </a:ext>
                </a:extLst>
              </p:cNvPr>
              <p:cNvSpPr/>
              <p:nvPr/>
            </p:nvSpPr>
            <p:spPr>
              <a:xfrm>
                <a:off x="11229401" y="1927698"/>
                <a:ext cx="75720" cy="18424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endParaRPr lang="zh-CN" alt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FA9D708-00C4-49B8-8D6D-85EF93267C63}"/>
                </a:ext>
              </a:extLst>
            </p:cNvPr>
            <p:cNvSpPr txBox="1"/>
            <p:nvPr/>
          </p:nvSpPr>
          <p:spPr>
            <a:xfrm>
              <a:off x="3114610" y="2162265"/>
              <a:ext cx="39632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</a:p>
            <a:p>
              <a:r>
                <a:rPr lang="en-US" altLang="zh-CN" sz="1000" dirty="0" err="1"/>
                <a:t>blablabalbalabl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</a:p>
            <a:p>
              <a:r>
                <a:rPr lang="en-US" altLang="zh-CN" sz="1000" dirty="0" err="1"/>
                <a:t>blablabalbalabl</a:t>
              </a:r>
              <a:endParaRPr lang="zh-CN" altLang="en-US" sz="1000" dirty="0"/>
            </a:p>
            <a:p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</a:p>
            <a:p>
              <a:r>
                <a:rPr lang="en-US" altLang="zh-CN" sz="1000" dirty="0" err="1"/>
                <a:t>blablabalbalabl</a:t>
              </a:r>
              <a:endParaRPr lang="zh-CN" altLang="en-US" sz="1000" dirty="0"/>
            </a:p>
            <a:p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</a:p>
            <a:p>
              <a:r>
                <a:rPr lang="en-US" altLang="zh-CN" sz="1000" dirty="0" err="1"/>
                <a:t>blablabalbalabl</a:t>
              </a:r>
              <a:endParaRPr lang="zh-CN" altLang="en-US" sz="1000" dirty="0"/>
            </a:p>
            <a:p>
              <a:endParaRPr lang="zh-CN" altLang="en-US" sz="10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C368A70E-0CBE-47ED-ABBA-DBD05B81B28E}"/>
                </a:ext>
              </a:extLst>
            </p:cNvPr>
            <p:cNvSpPr txBox="1"/>
            <p:nvPr/>
          </p:nvSpPr>
          <p:spPr>
            <a:xfrm>
              <a:off x="7172131" y="3719395"/>
              <a:ext cx="1176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/>
                <a:t>发布日期    发布用户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0B78018-5956-4005-A416-15B1C622BBBE}"/>
                </a:ext>
              </a:extLst>
            </p:cNvPr>
            <p:cNvGrpSpPr/>
            <p:nvPr/>
          </p:nvGrpSpPr>
          <p:grpSpPr>
            <a:xfrm>
              <a:off x="2401030" y="2330294"/>
              <a:ext cx="537665" cy="371291"/>
              <a:chOff x="2401030" y="2330294"/>
              <a:chExt cx="537665" cy="371291"/>
            </a:xfrm>
          </p:grpSpPr>
          <p:sp>
            <p:nvSpPr>
              <p:cNvPr id="106" name="等腰三角形 105">
                <a:extLst>
                  <a:ext uri="{FF2B5EF4-FFF2-40B4-BE49-F238E27FC236}">
                    <a16:creationId xmlns:a16="http://schemas.microsoft.com/office/drawing/2014/main" id="{C367EBF4-4A32-4631-B847-73C156FF2636}"/>
                  </a:ext>
                </a:extLst>
              </p:cNvPr>
              <p:cNvSpPr/>
              <p:nvPr/>
            </p:nvSpPr>
            <p:spPr>
              <a:xfrm>
                <a:off x="2538868" y="2330294"/>
                <a:ext cx="195832" cy="1688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175ECF3-551C-4895-A0BD-5FF8994F8481}"/>
                  </a:ext>
                </a:extLst>
              </p:cNvPr>
              <p:cNvSpPr txBox="1"/>
              <p:nvPr/>
            </p:nvSpPr>
            <p:spPr>
              <a:xfrm>
                <a:off x="2401030" y="2486141"/>
                <a:ext cx="537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点赞数</a:t>
                </a: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0C138B1-E32C-44F2-8DAC-D999DB228973}"/>
                </a:ext>
              </a:extLst>
            </p:cNvPr>
            <p:cNvGrpSpPr/>
            <p:nvPr/>
          </p:nvGrpSpPr>
          <p:grpSpPr>
            <a:xfrm>
              <a:off x="7077813" y="3412093"/>
              <a:ext cx="426960" cy="215444"/>
              <a:chOff x="7077813" y="3412093"/>
              <a:chExt cx="426960" cy="215444"/>
            </a:xfrm>
          </p:grpSpPr>
          <p:sp>
            <p:nvSpPr>
              <p:cNvPr id="104" name="箭头: V 形 103">
                <a:extLst>
                  <a:ext uri="{FF2B5EF4-FFF2-40B4-BE49-F238E27FC236}">
                    <a16:creationId xmlns:a16="http://schemas.microsoft.com/office/drawing/2014/main" id="{85DC486A-B09A-4739-BDAC-1E6C0F646C91}"/>
                  </a:ext>
                </a:extLst>
              </p:cNvPr>
              <p:cNvSpPr/>
              <p:nvPr/>
            </p:nvSpPr>
            <p:spPr>
              <a:xfrm rot="16200000">
                <a:off x="7077813" y="3483889"/>
                <a:ext cx="94318" cy="94318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77BEDA3A-FC8F-44B6-9593-FF9BDD51ECDE}"/>
                  </a:ext>
                </a:extLst>
              </p:cNvPr>
              <p:cNvSpPr txBox="1"/>
              <p:nvPr/>
            </p:nvSpPr>
            <p:spPr>
              <a:xfrm>
                <a:off x="7106966" y="3412093"/>
                <a:ext cx="3978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收起</a:t>
                </a:r>
              </a:p>
            </p:txBody>
          </p:sp>
        </p:grpSp>
      </p:grp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2942226-ED1E-495F-ABAA-20AA6800712A}"/>
              </a:ext>
            </a:extLst>
          </p:cNvPr>
          <p:cNvSpPr/>
          <p:nvPr/>
        </p:nvSpPr>
        <p:spPr>
          <a:xfrm>
            <a:off x="9189578" y="1071482"/>
            <a:ext cx="882975" cy="472691"/>
          </a:xfrm>
          <a:prstGeom prst="roundRect">
            <a:avLst>
              <a:gd name="adj" fmla="val 5971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</a:rPr>
              <a:t>提问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2BFA155-146C-4979-92F8-4E91B803B76D}"/>
              </a:ext>
            </a:extLst>
          </p:cNvPr>
          <p:cNvGrpSpPr/>
          <p:nvPr/>
        </p:nvGrpSpPr>
        <p:grpSpPr>
          <a:xfrm>
            <a:off x="2231566" y="5388973"/>
            <a:ext cx="6234410" cy="1163216"/>
            <a:chOff x="2231566" y="1658957"/>
            <a:chExt cx="6234410" cy="1163216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4A41A319-2C23-4433-9AE3-338D4135DEB8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1163216"/>
              <a:chOff x="9181323" y="1762159"/>
              <a:chExt cx="2164701" cy="1163216"/>
            </a:xfrm>
          </p:grpSpPr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2EB1CA79-7150-4981-831E-2C2D6595BD9C}"/>
                  </a:ext>
                </a:extLst>
              </p:cNvPr>
              <p:cNvSpPr/>
              <p:nvPr/>
            </p:nvSpPr>
            <p:spPr>
              <a:xfrm>
                <a:off x="9181323" y="1762159"/>
                <a:ext cx="2164701" cy="1163216"/>
              </a:xfrm>
              <a:prstGeom prst="roundRect">
                <a:avLst>
                  <a:gd name="adj" fmla="val 5971"/>
                </a:avLst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23243F8-DAD7-418D-B596-DF2507CBD5CD}"/>
                  </a:ext>
                </a:extLst>
              </p:cNvPr>
              <p:cNvSpPr txBox="1"/>
              <p:nvPr/>
            </p:nvSpPr>
            <p:spPr>
              <a:xfrm>
                <a:off x="9487932" y="1850331"/>
                <a:ext cx="955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问题标题</a:t>
                </a: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7AA9C2DC-54F7-4C97-9939-FC5FE7D3F786}"/>
                  </a:ext>
                </a:extLst>
              </p:cNvPr>
              <p:cNvSpPr/>
              <p:nvPr/>
            </p:nvSpPr>
            <p:spPr>
              <a:xfrm>
                <a:off x="11032222" y="1927699"/>
                <a:ext cx="169165" cy="18424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accent1">
                        <a:lumMod val="75000"/>
                      </a:schemeClr>
                    </a:solidFill>
                  </a:rPr>
                  <a:t>Python</a:t>
                </a:r>
                <a:endParaRPr lang="zh-CN" alt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284AD4B1-D1EC-4A74-96DA-6E1AA7421F5C}"/>
                  </a:ext>
                </a:extLst>
              </p:cNvPr>
              <p:cNvSpPr/>
              <p:nvPr/>
            </p:nvSpPr>
            <p:spPr>
              <a:xfrm>
                <a:off x="11229401" y="1927698"/>
                <a:ext cx="75720" cy="18424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endParaRPr lang="zh-CN" alt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84625BE8-8E86-4C8B-AFD4-AABBB696BADB}"/>
                </a:ext>
              </a:extLst>
            </p:cNvPr>
            <p:cNvSpPr txBox="1"/>
            <p:nvPr/>
          </p:nvSpPr>
          <p:spPr>
            <a:xfrm>
              <a:off x="3114610" y="2162265"/>
              <a:ext cx="3963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  <a:endParaRPr lang="zh-CN" altLang="en-US" sz="1000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8B4FAC6-1398-4DB7-9F9C-098C879C88CD}"/>
                </a:ext>
              </a:extLst>
            </p:cNvPr>
            <p:cNvSpPr txBox="1"/>
            <p:nvPr/>
          </p:nvSpPr>
          <p:spPr>
            <a:xfrm>
              <a:off x="7172131" y="2515435"/>
              <a:ext cx="1176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/>
                <a:t>发布日期    发布用户</a:t>
              </a: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13AE5EA1-2987-412A-B087-7DCA801465BB}"/>
                </a:ext>
              </a:extLst>
            </p:cNvPr>
            <p:cNvGrpSpPr/>
            <p:nvPr/>
          </p:nvGrpSpPr>
          <p:grpSpPr>
            <a:xfrm>
              <a:off x="2401030" y="2032963"/>
              <a:ext cx="537665" cy="371291"/>
              <a:chOff x="2401030" y="2032963"/>
              <a:chExt cx="537665" cy="371291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BA94ABB0-00DC-4CDF-BCD2-74472EF25B4E}"/>
                  </a:ext>
                </a:extLst>
              </p:cNvPr>
              <p:cNvSpPr/>
              <p:nvPr/>
            </p:nvSpPr>
            <p:spPr>
              <a:xfrm>
                <a:off x="2538868" y="2032963"/>
                <a:ext cx="195832" cy="1688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00C7BAD-79D8-4DF4-A03B-15F253328B9F}"/>
                  </a:ext>
                </a:extLst>
              </p:cNvPr>
              <p:cNvSpPr txBox="1"/>
              <p:nvPr/>
            </p:nvSpPr>
            <p:spPr>
              <a:xfrm>
                <a:off x="2401030" y="2188810"/>
                <a:ext cx="537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点赞数</a:t>
                </a: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9F7CBDC-F12B-4AF8-95B5-791DB23CED58}"/>
                </a:ext>
              </a:extLst>
            </p:cNvPr>
            <p:cNvGrpSpPr/>
            <p:nvPr/>
          </p:nvGrpSpPr>
          <p:grpSpPr>
            <a:xfrm>
              <a:off x="7077813" y="2177653"/>
              <a:ext cx="426960" cy="215444"/>
              <a:chOff x="7077813" y="2177653"/>
              <a:chExt cx="426960" cy="215444"/>
            </a:xfrm>
          </p:grpSpPr>
          <p:sp>
            <p:nvSpPr>
              <p:cNvPr id="120" name="箭头: V 形 119">
                <a:extLst>
                  <a:ext uri="{FF2B5EF4-FFF2-40B4-BE49-F238E27FC236}">
                    <a16:creationId xmlns:a16="http://schemas.microsoft.com/office/drawing/2014/main" id="{9CA044AE-2121-446C-83E2-1FBABB6B49E3}"/>
                  </a:ext>
                </a:extLst>
              </p:cNvPr>
              <p:cNvSpPr/>
              <p:nvPr/>
            </p:nvSpPr>
            <p:spPr>
              <a:xfrm rot="5400000">
                <a:off x="7077813" y="2249449"/>
                <a:ext cx="94318" cy="94318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EDC2BC2-60AB-4B00-ACA3-EEBF9B079442}"/>
                  </a:ext>
                </a:extLst>
              </p:cNvPr>
              <p:cNvSpPr txBox="1"/>
              <p:nvPr/>
            </p:nvSpPr>
            <p:spPr>
              <a:xfrm>
                <a:off x="7106966" y="2177653"/>
                <a:ext cx="3978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展开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666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F6E8253-8027-4AD1-9B0C-D56FC98BD786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EE47C62-6302-4F1C-8440-9A8B0D110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6F75A3-F5F4-414F-BD3D-E6CD99C691A1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31C9CD4-D947-43F2-86B5-375AC8C1A75D}"/>
              </a:ext>
            </a:extLst>
          </p:cNvPr>
          <p:cNvSpPr/>
          <p:nvPr/>
        </p:nvSpPr>
        <p:spPr>
          <a:xfrm>
            <a:off x="2119447" y="1076132"/>
            <a:ext cx="6464359" cy="2607728"/>
          </a:xfrm>
          <a:prstGeom prst="roundRect">
            <a:avLst>
              <a:gd name="adj" fmla="val 2865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4D02C6-C491-4A83-8917-D3C38DD7DB6A}"/>
              </a:ext>
            </a:extLst>
          </p:cNvPr>
          <p:cNvSpPr txBox="1"/>
          <p:nvPr/>
        </p:nvSpPr>
        <p:spPr>
          <a:xfrm>
            <a:off x="4722048" y="152343"/>
            <a:ext cx="125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AiApe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D2D62FB-6365-405E-998D-14C73E787DD4}"/>
              </a:ext>
            </a:extLst>
          </p:cNvPr>
          <p:cNvSpPr/>
          <p:nvPr/>
        </p:nvSpPr>
        <p:spPr>
          <a:xfrm>
            <a:off x="9181323" y="306325"/>
            <a:ext cx="2164701" cy="30168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2">
                    <a:lumMod val="90000"/>
                  </a:schemeClr>
                </a:solidFill>
              </a:rPr>
              <a:t>搜索问题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1ACE73-B6D7-4434-AF99-A8D2190ACABF}"/>
              </a:ext>
            </a:extLst>
          </p:cNvPr>
          <p:cNvGrpSpPr/>
          <p:nvPr/>
        </p:nvGrpSpPr>
        <p:grpSpPr>
          <a:xfrm>
            <a:off x="11142463" y="373193"/>
            <a:ext cx="149870" cy="167952"/>
            <a:chOff x="9935704" y="1847460"/>
            <a:chExt cx="149870" cy="167952"/>
          </a:xfrm>
        </p:grpSpPr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03BC3C7B-CF75-4452-ACEB-587B78381949}"/>
                </a:ext>
              </a:extLst>
            </p:cNvPr>
            <p:cNvSpPr/>
            <p:nvPr/>
          </p:nvSpPr>
          <p:spPr>
            <a:xfrm>
              <a:off x="9935704" y="1847460"/>
              <a:ext cx="136849" cy="13684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1734601-C37F-48ED-8F96-8FB14C5FB01C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10052512" y="1964268"/>
              <a:ext cx="33062" cy="51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4837DC-96A0-493B-B9FF-30CBE597EABA}"/>
              </a:ext>
            </a:extLst>
          </p:cNvPr>
          <p:cNvGrpSpPr/>
          <p:nvPr/>
        </p:nvGrpSpPr>
        <p:grpSpPr>
          <a:xfrm>
            <a:off x="9181323" y="1762159"/>
            <a:ext cx="2164701" cy="1163216"/>
            <a:chOff x="9181323" y="1762159"/>
            <a:chExt cx="2164701" cy="116321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B47FBE4-EAD4-4B57-BE44-E1C99A111172}"/>
                </a:ext>
              </a:extLst>
            </p:cNvPr>
            <p:cNvSpPr/>
            <p:nvPr/>
          </p:nvSpPr>
          <p:spPr>
            <a:xfrm>
              <a:off x="9181323" y="1762159"/>
              <a:ext cx="2164701" cy="1163216"/>
            </a:xfrm>
            <a:prstGeom prst="roundRect">
              <a:avLst>
                <a:gd name="adj" fmla="val 597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9E93161-3D32-4B49-AE53-182A2938FEA9}"/>
                </a:ext>
              </a:extLst>
            </p:cNvPr>
            <p:cNvSpPr txBox="1"/>
            <p:nvPr/>
          </p:nvSpPr>
          <p:spPr>
            <a:xfrm>
              <a:off x="9223485" y="1824497"/>
              <a:ext cx="1030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语言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E522DBD-99B4-4001-B08B-C572E4F85186}"/>
                </a:ext>
              </a:extLst>
            </p:cNvPr>
            <p:cNvSpPr/>
            <p:nvPr/>
          </p:nvSpPr>
          <p:spPr>
            <a:xfrm>
              <a:off x="9297798" y="2148445"/>
              <a:ext cx="49317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D8E46F1-24C2-423F-B105-664CF4A3E84A}"/>
                </a:ext>
              </a:extLst>
            </p:cNvPr>
            <p:cNvSpPr/>
            <p:nvPr/>
          </p:nvSpPr>
          <p:spPr>
            <a:xfrm>
              <a:off x="9907445" y="2148444"/>
              <a:ext cx="25670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B472FD7-B0A5-481F-9483-938F5A49FB31}"/>
              </a:ext>
            </a:extLst>
          </p:cNvPr>
          <p:cNvGrpSpPr/>
          <p:nvPr/>
        </p:nvGrpSpPr>
        <p:grpSpPr>
          <a:xfrm>
            <a:off x="9181323" y="3359912"/>
            <a:ext cx="2164701" cy="1163216"/>
            <a:chOff x="9181323" y="1762159"/>
            <a:chExt cx="2164701" cy="1163216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B58FE3E-0B08-4904-9F91-69BA6E6C6EB3}"/>
                </a:ext>
              </a:extLst>
            </p:cNvPr>
            <p:cNvSpPr/>
            <p:nvPr/>
          </p:nvSpPr>
          <p:spPr>
            <a:xfrm>
              <a:off x="9181323" y="1762159"/>
              <a:ext cx="2164701" cy="1163216"/>
            </a:xfrm>
            <a:prstGeom prst="roundRect">
              <a:avLst>
                <a:gd name="adj" fmla="val 597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D5DD014-44C8-40EC-B051-A45EE993516A}"/>
                </a:ext>
              </a:extLst>
            </p:cNvPr>
            <p:cNvSpPr txBox="1"/>
            <p:nvPr/>
          </p:nvSpPr>
          <p:spPr>
            <a:xfrm>
              <a:off x="9223485" y="1824497"/>
              <a:ext cx="1030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语言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4420B36-49D7-4C88-BC8B-945F6B664F42}"/>
                </a:ext>
              </a:extLst>
            </p:cNvPr>
            <p:cNvSpPr/>
            <p:nvPr/>
          </p:nvSpPr>
          <p:spPr>
            <a:xfrm>
              <a:off x="9297798" y="2148445"/>
              <a:ext cx="49317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E03E83C-89FB-4FE8-BF0B-D4A276B55D0B}"/>
                </a:ext>
              </a:extLst>
            </p:cNvPr>
            <p:cNvSpPr/>
            <p:nvPr/>
          </p:nvSpPr>
          <p:spPr>
            <a:xfrm>
              <a:off x="9907445" y="2148444"/>
              <a:ext cx="25670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525DF05-586E-4209-A8B3-1820952EDDA9}"/>
              </a:ext>
            </a:extLst>
          </p:cNvPr>
          <p:cNvGrpSpPr/>
          <p:nvPr/>
        </p:nvGrpSpPr>
        <p:grpSpPr>
          <a:xfrm>
            <a:off x="9181323" y="4957666"/>
            <a:ext cx="2164701" cy="1163216"/>
            <a:chOff x="9181323" y="1762159"/>
            <a:chExt cx="2164701" cy="1163216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F8C8493-21E7-4631-BC0E-0A8CA68E2700}"/>
                </a:ext>
              </a:extLst>
            </p:cNvPr>
            <p:cNvSpPr/>
            <p:nvPr/>
          </p:nvSpPr>
          <p:spPr>
            <a:xfrm>
              <a:off x="9181323" y="1762159"/>
              <a:ext cx="2164701" cy="1163216"/>
            </a:xfrm>
            <a:prstGeom prst="roundRect">
              <a:avLst>
                <a:gd name="adj" fmla="val 597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93248C8-3F17-4C92-875A-9531924E9B61}"/>
                </a:ext>
              </a:extLst>
            </p:cNvPr>
            <p:cNvSpPr txBox="1"/>
            <p:nvPr/>
          </p:nvSpPr>
          <p:spPr>
            <a:xfrm>
              <a:off x="9223485" y="1824497"/>
              <a:ext cx="1030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语言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B841F16-9ABC-4AE5-A2BE-B8389FFB407D}"/>
                </a:ext>
              </a:extLst>
            </p:cNvPr>
            <p:cNvSpPr/>
            <p:nvPr/>
          </p:nvSpPr>
          <p:spPr>
            <a:xfrm>
              <a:off x="9297798" y="2148445"/>
              <a:ext cx="49317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D14A3EC-9172-46A0-9CC4-1BCE74CDBC4F}"/>
                </a:ext>
              </a:extLst>
            </p:cNvPr>
            <p:cNvSpPr/>
            <p:nvPr/>
          </p:nvSpPr>
          <p:spPr>
            <a:xfrm>
              <a:off x="9907445" y="2148444"/>
              <a:ext cx="256702" cy="184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  <a:endParaRPr lang="zh-CN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B123D7-7438-493C-B970-79C1EE73FE5F}"/>
              </a:ext>
            </a:extLst>
          </p:cNvPr>
          <p:cNvGrpSpPr/>
          <p:nvPr/>
        </p:nvGrpSpPr>
        <p:grpSpPr>
          <a:xfrm>
            <a:off x="2234421" y="1194391"/>
            <a:ext cx="6234410" cy="2358664"/>
            <a:chOff x="2231566" y="1658957"/>
            <a:chExt cx="6234410" cy="2358664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D55CB02-6386-4A41-A3AF-234A982FAE4F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2358664"/>
              <a:chOff x="9181323" y="1762159"/>
              <a:chExt cx="2164701" cy="2358664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FE280D3A-576B-449F-8343-33A07FDE67A9}"/>
                  </a:ext>
                </a:extLst>
              </p:cNvPr>
              <p:cNvSpPr/>
              <p:nvPr/>
            </p:nvSpPr>
            <p:spPr>
              <a:xfrm>
                <a:off x="9181323" y="1762159"/>
                <a:ext cx="2164701" cy="2358664"/>
              </a:xfrm>
              <a:prstGeom prst="roundRect">
                <a:avLst>
                  <a:gd name="adj" fmla="val 5971"/>
                </a:avLst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133225-33A4-4245-990D-896C19513CC1}"/>
                  </a:ext>
                </a:extLst>
              </p:cNvPr>
              <p:cNvSpPr txBox="1"/>
              <p:nvPr/>
            </p:nvSpPr>
            <p:spPr>
              <a:xfrm>
                <a:off x="9487932" y="1850331"/>
                <a:ext cx="955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问题标题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B5CFA66-75A8-41BE-8B22-F75F9311B9AC}"/>
                  </a:ext>
                </a:extLst>
              </p:cNvPr>
              <p:cNvSpPr/>
              <p:nvPr/>
            </p:nvSpPr>
            <p:spPr>
              <a:xfrm>
                <a:off x="11032222" y="1927699"/>
                <a:ext cx="169165" cy="18424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accent1">
                        <a:lumMod val="75000"/>
                      </a:schemeClr>
                    </a:solidFill>
                  </a:rPr>
                  <a:t>Python</a:t>
                </a:r>
                <a:endParaRPr lang="zh-CN" alt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158E4380-1C24-4BA3-A759-2F28938C7817}"/>
                  </a:ext>
                </a:extLst>
              </p:cNvPr>
              <p:cNvSpPr/>
              <p:nvPr/>
            </p:nvSpPr>
            <p:spPr>
              <a:xfrm>
                <a:off x="11229401" y="1927698"/>
                <a:ext cx="75720" cy="18424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endParaRPr lang="zh-CN" altLang="en-US" sz="7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139DB6B-0E14-48FA-BE2B-7A94772922D3}"/>
                </a:ext>
              </a:extLst>
            </p:cNvPr>
            <p:cNvSpPr txBox="1"/>
            <p:nvPr/>
          </p:nvSpPr>
          <p:spPr>
            <a:xfrm>
              <a:off x="3114610" y="2162265"/>
              <a:ext cx="39632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</a:p>
            <a:p>
              <a:r>
                <a:rPr lang="en-US" altLang="zh-CN" sz="1000" dirty="0" err="1"/>
                <a:t>blablabalbalabl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</a:p>
            <a:p>
              <a:r>
                <a:rPr lang="en-US" altLang="zh-CN" sz="1000" dirty="0" err="1"/>
                <a:t>blablabalbalabl</a:t>
              </a:r>
              <a:endParaRPr lang="zh-CN" altLang="en-US" sz="1000" dirty="0"/>
            </a:p>
            <a:p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</a:p>
            <a:p>
              <a:r>
                <a:rPr lang="en-US" altLang="zh-CN" sz="1000" dirty="0" err="1"/>
                <a:t>blablabalbalabl</a:t>
              </a:r>
              <a:endParaRPr lang="zh-CN" altLang="en-US" sz="1000" dirty="0"/>
            </a:p>
            <a:p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问题详情</a:t>
              </a:r>
              <a:r>
                <a:rPr lang="en-US" altLang="zh-CN" sz="1000" dirty="0"/>
                <a:t>...</a:t>
              </a:r>
            </a:p>
            <a:p>
              <a:r>
                <a:rPr lang="en-US" altLang="zh-CN" sz="1000" dirty="0" err="1"/>
                <a:t>blablabalbalabl</a:t>
              </a:r>
              <a:endParaRPr lang="zh-CN" altLang="en-US" sz="1000" dirty="0"/>
            </a:p>
            <a:p>
              <a:endParaRPr lang="zh-CN" altLang="en-US" sz="1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5D63136-25EE-4F86-9961-9A9AC0A8CB8B}"/>
                </a:ext>
              </a:extLst>
            </p:cNvPr>
            <p:cNvSpPr txBox="1"/>
            <p:nvPr/>
          </p:nvSpPr>
          <p:spPr>
            <a:xfrm>
              <a:off x="7172131" y="3719395"/>
              <a:ext cx="1176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/>
                <a:t>发布日期    发布用户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72FD0EE-68BD-4237-8252-229B6C1995EA}"/>
                </a:ext>
              </a:extLst>
            </p:cNvPr>
            <p:cNvGrpSpPr/>
            <p:nvPr/>
          </p:nvGrpSpPr>
          <p:grpSpPr>
            <a:xfrm>
              <a:off x="2401030" y="2330294"/>
              <a:ext cx="537665" cy="371291"/>
              <a:chOff x="2401030" y="2330294"/>
              <a:chExt cx="537665" cy="371291"/>
            </a:xfrm>
          </p:grpSpPr>
          <p:sp>
            <p:nvSpPr>
              <p:cNvPr id="58" name="等腰三角形 57">
                <a:extLst>
                  <a:ext uri="{FF2B5EF4-FFF2-40B4-BE49-F238E27FC236}">
                    <a16:creationId xmlns:a16="http://schemas.microsoft.com/office/drawing/2014/main" id="{39314436-E179-4E31-889E-273802477FF1}"/>
                  </a:ext>
                </a:extLst>
              </p:cNvPr>
              <p:cNvSpPr/>
              <p:nvPr/>
            </p:nvSpPr>
            <p:spPr>
              <a:xfrm>
                <a:off x="2538868" y="2330294"/>
                <a:ext cx="195832" cy="1688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7A1CFAD-8097-4DEF-9BD2-6553423281BC}"/>
                  </a:ext>
                </a:extLst>
              </p:cNvPr>
              <p:cNvSpPr txBox="1"/>
              <p:nvPr/>
            </p:nvSpPr>
            <p:spPr>
              <a:xfrm>
                <a:off x="2401030" y="2486141"/>
                <a:ext cx="537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点赞数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84DB813-2F25-4D9F-A06C-9C8C7B325FB6}"/>
                </a:ext>
              </a:extLst>
            </p:cNvPr>
            <p:cNvGrpSpPr/>
            <p:nvPr/>
          </p:nvGrpSpPr>
          <p:grpSpPr>
            <a:xfrm>
              <a:off x="7077813" y="3412093"/>
              <a:ext cx="426960" cy="215444"/>
              <a:chOff x="7077813" y="3412093"/>
              <a:chExt cx="426960" cy="215444"/>
            </a:xfrm>
          </p:grpSpPr>
          <p:sp>
            <p:nvSpPr>
              <p:cNvPr id="56" name="箭头: V 形 55">
                <a:extLst>
                  <a:ext uri="{FF2B5EF4-FFF2-40B4-BE49-F238E27FC236}">
                    <a16:creationId xmlns:a16="http://schemas.microsoft.com/office/drawing/2014/main" id="{860CA8CD-776C-4EFA-AF92-1C2C06D2FA6F}"/>
                  </a:ext>
                </a:extLst>
              </p:cNvPr>
              <p:cNvSpPr/>
              <p:nvPr/>
            </p:nvSpPr>
            <p:spPr>
              <a:xfrm rot="16200000">
                <a:off x="7077813" y="3483889"/>
                <a:ext cx="94318" cy="94318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0FD756E-5925-4AB1-937E-0CE46AC97D11}"/>
                  </a:ext>
                </a:extLst>
              </p:cNvPr>
              <p:cNvSpPr txBox="1"/>
              <p:nvPr/>
            </p:nvSpPr>
            <p:spPr>
              <a:xfrm>
                <a:off x="7106966" y="3412093"/>
                <a:ext cx="3978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收起</a:t>
                </a:r>
              </a:p>
            </p:txBody>
          </p:sp>
        </p:grpSp>
      </p:grp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AD05540-8391-4FEF-B568-A334D7E289E8}"/>
              </a:ext>
            </a:extLst>
          </p:cNvPr>
          <p:cNvSpPr/>
          <p:nvPr/>
        </p:nvSpPr>
        <p:spPr>
          <a:xfrm>
            <a:off x="2119446" y="3830437"/>
            <a:ext cx="6464359" cy="2290445"/>
          </a:xfrm>
          <a:prstGeom prst="roundRect">
            <a:avLst>
              <a:gd name="adj" fmla="val 2865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FFD6ECB-246A-4C73-A497-21CAC34FFB1F}"/>
              </a:ext>
            </a:extLst>
          </p:cNvPr>
          <p:cNvGrpSpPr/>
          <p:nvPr/>
        </p:nvGrpSpPr>
        <p:grpSpPr>
          <a:xfrm>
            <a:off x="2234420" y="3957580"/>
            <a:ext cx="6234410" cy="856478"/>
            <a:chOff x="2231566" y="1658957"/>
            <a:chExt cx="6234410" cy="856478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B6C40F04-5095-445B-B10E-E2F8B7E420E7}"/>
                </a:ext>
              </a:extLst>
            </p:cNvPr>
            <p:cNvSpPr/>
            <p:nvPr/>
          </p:nvSpPr>
          <p:spPr>
            <a:xfrm>
              <a:off x="2231566" y="1658957"/>
              <a:ext cx="6234410" cy="856478"/>
            </a:xfrm>
            <a:prstGeom prst="roundRect">
              <a:avLst>
                <a:gd name="adj" fmla="val 597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664290E-9AFF-4A93-8864-1B2319E0B2BA}"/>
                </a:ext>
              </a:extLst>
            </p:cNvPr>
            <p:cNvSpPr txBox="1"/>
            <p:nvPr/>
          </p:nvSpPr>
          <p:spPr>
            <a:xfrm>
              <a:off x="3114610" y="1909852"/>
              <a:ext cx="39632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回答详情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回答详情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回答详情</a:t>
              </a:r>
              <a:endParaRPr lang="en-US" altLang="zh-CN" sz="1000" dirty="0"/>
            </a:p>
            <a:p>
              <a:r>
                <a:rPr lang="en-US" altLang="zh-CN" sz="1000" dirty="0"/>
                <a:t>Fjkdasjiofjasdiofjidsoajfidosfjioasjfidosajfoidsajfiodsoajfsadi………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494A62F-4090-4E2E-9CEE-8B0AFFF77F59}"/>
                </a:ext>
              </a:extLst>
            </p:cNvPr>
            <p:cNvSpPr txBox="1"/>
            <p:nvPr/>
          </p:nvSpPr>
          <p:spPr>
            <a:xfrm>
              <a:off x="7172131" y="2263975"/>
              <a:ext cx="1176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/>
                <a:t>发布日期    发布用户</a:t>
              </a: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E2C88D4-FD0D-416E-881F-A8565F3D3DFD}"/>
                </a:ext>
              </a:extLst>
            </p:cNvPr>
            <p:cNvGrpSpPr/>
            <p:nvPr/>
          </p:nvGrpSpPr>
          <p:grpSpPr>
            <a:xfrm>
              <a:off x="2401030" y="1956763"/>
              <a:ext cx="537665" cy="371291"/>
              <a:chOff x="2401030" y="1956763"/>
              <a:chExt cx="537665" cy="371291"/>
            </a:xfrm>
          </p:grpSpPr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1857C517-7B7D-4283-A913-C94789522BC7}"/>
                  </a:ext>
                </a:extLst>
              </p:cNvPr>
              <p:cNvSpPr/>
              <p:nvPr/>
            </p:nvSpPr>
            <p:spPr>
              <a:xfrm>
                <a:off x="2538868" y="1956763"/>
                <a:ext cx="195832" cy="1688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4E89193-0352-4EB0-9C4F-4FC3E3DC0F98}"/>
                  </a:ext>
                </a:extLst>
              </p:cNvPr>
              <p:cNvSpPr txBox="1"/>
              <p:nvPr/>
            </p:nvSpPr>
            <p:spPr>
              <a:xfrm>
                <a:off x="2401030" y="2112610"/>
                <a:ext cx="537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点赞数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080E013-CC28-48B2-9112-CF0E8E4E192E}"/>
                </a:ext>
              </a:extLst>
            </p:cNvPr>
            <p:cNvGrpSpPr/>
            <p:nvPr/>
          </p:nvGrpSpPr>
          <p:grpSpPr>
            <a:xfrm>
              <a:off x="7077813" y="2072434"/>
              <a:ext cx="426960" cy="215444"/>
              <a:chOff x="7077813" y="2072434"/>
              <a:chExt cx="426960" cy="215444"/>
            </a:xfrm>
          </p:grpSpPr>
          <p:sp>
            <p:nvSpPr>
              <p:cNvPr id="70" name="箭头: V 形 69">
                <a:extLst>
                  <a:ext uri="{FF2B5EF4-FFF2-40B4-BE49-F238E27FC236}">
                    <a16:creationId xmlns:a16="http://schemas.microsoft.com/office/drawing/2014/main" id="{70404189-4F0A-40F2-B67A-7720BE45E972}"/>
                  </a:ext>
                </a:extLst>
              </p:cNvPr>
              <p:cNvSpPr/>
              <p:nvPr/>
            </p:nvSpPr>
            <p:spPr>
              <a:xfrm rot="5400000">
                <a:off x="7077813" y="2144230"/>
                <a:ext cx="94318" cy="94318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785EB57-2EFC-4474-A0BD-2089A84193FC}"/>
                  </a:ext>
                </a:extLst>
              </p:cNvPr>
              <p:cNvSpPr txBox="1"/>
              <p:nvPr/>
            </p:nvSpPr>
            <p:spPr>
              <a:xfrm>
                <a:off x="7106966" y="2072434"/>
                <a:ext cx="3978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展开</a:t>
                </a: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91950A8-EE3A-47E0-B4F4-77A0A9335015}"/>
              </a:ext>
            </a:extLst>
          </p:cNvPr>
          <p:cNvGrpSpPr/>
          <p:nvPr/>
        </p:nvGrpSpPr>
        <p:grpSpPr>
          <a:xfrm>
            <a:off x="2234420" y="4906390"/>
            <a:ext cx="6234410" cy="1098169"/>
            <a:chOff x="2231566" y="1658956"/>
            <a:chExt cx="6234410" cy="1098169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7522E471-2573-41C4-BB08-28E21D1F0EF3}"/>
                </a:ext>
              </a:extLst>
            </p:cNvPr>
            <p:cNvSpPr/>
            <p:nvPr/>
          </p:nvSpPr>
          <p:spPr>
            <a:xfrm>
              <a:off x="2231566" y="1658956"/>
              <a:ext cx="6234410" cy="1098169"/>
            </a:xfrm>
            <a:prstGeom prst="roundRect">
              <a:avLst>
                <a:gd name="adj" fmla="val 5971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4EF7727-FE9F-4D78-8550-F48D1A7E459B}"/>
                </a:ext>
              </a:extLst>
            </p:cNvPr>
            <p:cNvSpPr txBox="1"/>
            <p:nvPr/>
          </p:nvSpPr>
          <p:spPr>
            <a:xfrm>
              <a:off x="3114610" y="1909852"/>
              <a:ext cx="39632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回答详情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回答详情</a:t>
              </a:r>
              <a:r>
                <a:rPr lang="en-US" altLang="zh-CN" sz="1000" dirty="0" err="1"/>
                <a:t>blablablabalablabla</a:t>
              </a:r>
              <a:r>
                <a:rPr lang="zh-CN" altLang="en-US" sz="1000" dirty="0"/>
                <a:t>回答详情</a:t>
              </a:r>
              <a:endParaRPr lang="en-US" altLang="zh-CN" sz="1000" dirty="0"/>
            </a:p>
            <a:p>
              <a:r>
                <a:rPr lang="en-US" altLang="zh-CN" sz="1000" dirty="0"/>
                <a:t>Fjkdasjiofjasdiofjidsoajfidosfjioasjfidosajfoidsajfiodsoajfsadi………</a:t>
              </a:r>
            </a:p>
            <a:p>
              <a:r>
                <a:rPr lang="en-US" altLang="zh-CN" sz="1000" dirty="0"/>
                <a:t>fjiodasjgfiodasjgiosdjgiodfsjgiodfjsgiofsdgjiosdjgiofdjgiofdsjgiodfjgio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5AB28A1-2991-440D-8FF6-0662DFCF2C90}"/>
                </a:ext>
              </a:extLst>
            </p:cNvPr>
            <p:cNvSpPr txBox="1"/>
            <p:nvPr/>
          </p:nvSpPr>
          <p:spPr>
            <a:xfrm>
              <a:off x="7172131" y="2492575"/>
              <a:ext cx="1176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00" dirty="0"/>
                <a:t>发布日期    发布用户</a:t>
              </a: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B183AC37-75B4-445B-9D8F-C65091DE901F}"/>
                </a:ext>
              </a:extLst>
            </p:cNvPr>
            <p:cNvGrpSpPr/>
            <p:nvPr/>
          </p:nvGrpSpPr>
          <p:grpSpPr>
            <a:xfrm>
              <a:off x="2401030" y="2036665"/>
              <a:ext cx="537665" cy="371291"/>
              <a:chOff x="2401030" y="2036665"/>
              <a:chExt cx="537665" cy="371291"/>
            </a:xfrm>
          </p:grpSpPr>
          <p:sp>
            <p:nvSpPr>
              <p:cNvPr id="97" name="等腰三角形 96">
                <a:extLst>
                  <a:ext uri="{FF2B5EF4-FFF2-40B4-BE49-F238E27FC236}">
                    <a16:creationId xmlns:a16="http://schemas.microsoft.com/office/drawing/2014/main" id="{E6F86F2D-B064-4BD1-8F06-122E26ED6099}"/>
                  </a:ext>
                </a:extLst>
              </p:cNvPr>
              <p:cNvSpPr/>
              <p:nvPr/>
            </p:nvSpPr>
            <p:spPr>
              <a:xfrm>
                <a:off x="2538868" y="2036665"/>
                <a:ext cx="195832" cy="1688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0ECDCEA-AAF0-4EAF-8DF0-EF2FD55401C7}"/>
                  </a:ext>
                </a:extLst>
              </p:cNvPr>
              <p:cNvSpPr txBox="1"/>
              <p:nvPr/>
            </p:nvSpPr>
            <p:spPr>
              <a:xfrm>
                <a:off x="2401030" y="2192512"/>
                <a:ext cx="5376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点赞数</a:t>
                </a:r>
              </a:p>
            </p:txBody>
          </p:sp>
        </p:grpSp>
      </p:grpSp>
      <p:sp>
        <p:nvSpPr>
          <p:cNvPr id="99" name="箭头: V 形 98">
            <a:extLst>
              <a:ext uri="{FF2B5EF4-FFF2-40B4-BE49-F238E27FC236}">
                <a16:creationId xmlns:a16="http://schemas.microsoft.com/office/drawing/2014/main" id="{CA5A79E3-3BF9-44E9-B5BD-F48EF5715582}"/>
              </a:ext>
            </a:extLst>
          </p:cNvPr>
          <p:cNvSpPr/>
          <p:nvPr/>
        </p:nvSpPr>
        <p:spPr>
          <a:xfrm rot="16200000">
            <a:off x="7119994" y="5638220"/>
            <a:ext cx="94318" cy="9431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32FCED4-AEA4-455B-8FFB-4820FCD93BDF}"/>
              </a:ext>
            </a:extLst>
          </p:cNvPr>
          <p:cNvSpPr txBox="1"/>
          <p:nvPr/>
        </p:nvSpPr>
        <p:spPr>
          <a:xfrm>
            <a:off x="7149147" y="5566424"/>
            <a:ext cx="397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收起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EE644179-0B97-43A4-855C-BFDC026FB6BF}"/>
              </a:ext>
            </a:extLst>
          </p:cNvPr>
          <p:cNvSpPr/>
          <p:nvPr/>
        </p:nvSpPr>
        <p:spPr>
          <a:xfrm>
            <a:off x="9189578" y="1071482"/>
            <a:ext cx="882975" cy="472691"/>
          </a:xfrm>
          <a:prstGeom prst="roundRect">
            <a:avLst>
              <a:gd name="adj" fmla="val 5971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</a:rPr>
              <a:t>提问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E9B56F7-8FD3-48B8-8C1F-3BD2DF84A786}"/>
              </a:ext>
            </a:extLst>
          </p:cNvPr>
          <p:cNvSpPr/>
          <p:nvPr/>
        </p:nvSpPr>
        <p:spPr>
          <a:xfrm>
            <a:off x="10463049" y="1071482"/>
            <a:ext cx="882975" cy="472691"/>
          </a:xfrm>
          <a:prstGeom prst="roundRect">
            <a:avLst>
              <a:gd name="adj" fmla="val 5971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</a:rPr>
              <a:t>回答</a:t>
            </a:r>
          </a:p>
        </p:txBody>
      </p:sp>
    </p:spTree>
    <p:extLst>
      <p:ext uri="{BB962C8B-B14F-4D97-AF65-F5344CB8AC3E}">
        <p14:creationId xmlns:p14="http://schemas.microsoft.com/office/powerpoint/2010/main" val="28146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C1086A7-7CFA-43A7-875B-DDDFA4886A7E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024C8E-8E76-4DC1-B2A1-4B1FFE77D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6A75EC-41DA-4EEE-91B6-A830B7917976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98ECB7E-A590-4010-ACBA-4F05A8BC2296}"/>
              </a:ext>
            </a:extLst>
          </p:cNvPr>
          <p:cNvSpPr txBox="1"/>
          <p:nvPr/>
        </p:nvSpPr>
        <p:spPr>
          <a:xfrm>
            <a:off x="4722048" y="152343"/>
            <a:ext cx="125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AiApe</a:t>
            </a:r>
            <a:endParaRPr lang="zh-CN" altLang="en-US" sz="32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D72B405-A787-444F-8D02-AB547396126E}"/>
              </a:ext>
            </a:extLst>
          </p:cNvPr>
          <p:cNvSpPr/>
          <p:nvPr/>
        </p:nvSpPr>
        <p:spPr>
          <a:xfrm>
            <a:off x="9181323" y="306325"/>
            <a:ext cx="2164701" cy="30168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2">
                    <a:lumMod val="90000"/>
                  </a:schemeClr>
                </a:solidFill>
              </a:rPr>
              <a:t>搜索问题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A1511A8-93C7-4C76-B98E-92713CDFACF4}"/>
              </a:ext>
            </a:extLst>
          </p:cNvPr>
          <p:cNvGrpSpPr/>
          <p:nvPr/>
        </p:nvGrpSpPr>
        <p:grpSpPr>
          <a:xfrm>
            <a:off x="11142463" y="373193"/>
            <a:ext cx="149870" cy="167952"/>
            <a:chOff x="9935704" y="1847460"/>
            <a:chExt cx="149870" cy="167952"/>
          </a:xfrm>
        </p:grpSpPr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BD198A08-BFD2-4639-A546-BAD55E374E89}"/>
                </a:ext>
              </a:extLst>
            </p:cNvPr>
            <p:cNvSpPr/>
            <p:nvPr/>
          </p:nvSpPr>
          <p:spPr>
            <a:xfrm>
              <a:off x="9935704" y="1847460"/>
              <a:ext cx="136849" cy="13684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F5A280F-ABBF-4E74-892B-97E48238E174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10052512" y="1964268"/>
              <a:ext cx="33062" cy="51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E4C216F-0AFA-412E-858B-2845D5BB217B}"/>
              </a:ext>
            </a:extLst>
          </p:cNvPr>
          <p:cNvSpPr/>
          <p:nvPr/>
        </p:nvSpPr>
        <p:spPr>
          <a:xfrm>
            <a:off x="2119447" y="1076131"/>
            <a:ext cx="4432273" cy="5564366"/>
          </a:xfrm>
          <a:prstGeom prst="roundRect">
            <a:avLst>
              <a:gd name="adj" fmla="val 2865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CC7D90E-2001-49A3-9EEA-CF05D06AAD04}"/>
              </a:ext>
            </a:extLst>
          </p:cNvPr>
          <p:cNvSpPr/>
          <p:nvPr/>
        </p:nvSpPr>
        <p:spPr>
          <a:xfrm>
            <a:off x="6913751" y="1076131"/>
            <a:ext cx="4432273" cy="2794533"/>
          </a:xfrm>
          <a:prstGeom prst="roundRect">
            <a:avLst>
              <a:gd name="adj" fmla="val 2865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4C0D4F-C427-4CA1-AE4A-B0531294F1ED}"/>
              </a:ext>
            </a:extLst>
          </p:cNvPr>
          <p:cNvSpPr txBox="1"/>
          <p:nvPr/>
        </p:nvSpPr>
        <p:spPr>
          <a:xfrm>
            <a:off x="2146081" y="1101103"/>
            <a:ext cx="1376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格式化代码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507A974-5C06-4F27-8F80-24CBF4F73E49}"/>
              </a:ext>
            </a:extLst>
          </p:cNvPr>
          <p:cNvSpPr txBox="1"/>
          <p:nvPr/>
        </p:nvSpPr>
        <p:spPr>
          <a:xfrm>
            <a:off x="6940385" y="1101103"/>
            <a:ext cx="178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代码分析报告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795DF19-8A03-48BD-B812-663221E76857}"/>
              </a:ext>
            </a:extLst>
          </p:cNvPr>
          <p:cNvSpPr/>
          <p:nvPr/>
        </p:nvSpPr>
        <p:spPr>
          <a:xfrm>
            <a:off x="2228928" y="1464628"/>
            <a:ext cx="4216261" cy="5087091"/>
          </a:xfrm>
          <a:prstGeom prst="roundRect">
            <a:avLst>
              <a:gd name="adj" fmla="val 2865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这里全部都是代码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不知道需不需要用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markdown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来渲染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BE1123A-98B8-414E-9CFB-B146133BD6F2}"/>
              </a:ext>
            </a:extLst>
          </p:cNvPr>
          <p:cNvGrpSpPr/>
          <p:nvPr/>
        </p:nvGrpSpPr>
        <p:grpSpPr>
          <a:xfrm>
            <a:off x="6980599" y="1516901"/>
            <a:ext cx="4294083" cy="737853"/>
            <a:chOff x="6980599" y="1516901"/>
            <a:chExt cx="4294083" cy="737853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AC7B354-D0C0-4F15-A853-9C8F39AD4B42}"/>
                </a:ext>
              </a:extLst>
            </p:cNvPr>
            <p:cNvGrpSpPr/>
            <p:nvPr/>
          </p:nvGrpSpPr>
          <p:grpSpPr>
            <a:xfrm>
              <a:off x="6980599" y="1516901"/>
              <a:ext cx="4294083" cy="737853"/>
              <a:chOff x="5690045" y="722544"/>
              <a:chExt cx="4294083" cy="73785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FA43A496-3283-405F-903F-F158B6306650}"/>
                  </a:ext>
                </a:extLst>
              </p:cNvPr>
              <p:cNvGrpSpPr/>
              <p:nvPr/>
            </p:nvGrpSpPr>
            <p:grpSpPr>
              <a:xfrm>
                <a:off x="5690045" y="722544"/>
                <a:ext cx="4294083" cy="737853"/>
                <a:chOff x="10382170" y="825746"/>
                <a:chExt cx="1490984" cy="737853"/>
              </a:xfrm>
            </p:grpSpPr>
            <p:sp>
              <p:nvSpPr>
                <p:cNvPr id="84" name="矩形: 圆角 83">
                  <a:extLst>
                    <a:ext uri="{FF2B5EF4-FFF2-40B4-BE49-F238E27FC236}">
                      <a16:creationId xmlns:a16="http://schemas.microsoft.com/office/drawing/2014/main" id="{14395157-3190-4E55-B440-269EA624A45E}"/>
                    </a:ext>
                  </a:extLst>
                </p:cNvPr>
                <p:cNvSpPr/>
                <p:nvPr/>
              </p:nvSpPr>
              <p:spPr>
                <a:xfrm>
                  <a:off x="10382170" y="825746"/>
                  <a:ext cx="1490984" cy="737853"/>
                </a:xfrm>
                <a:prstGeom prst="roundRect">
                  <a:avLst>
                    <a:gd name="adj" fmla="val 5971"/>
                  </a:avLst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B70BE18E-F4C0-4C67-9653-8F0F5A412047}"/>
                    </a:ext>
                  </a:extLst>
                </p:cNvPr>
                <p:cNvSpPr txBox="1"/>
                <p:nvPr/>
              </p:nvSpPr>
              <p:spPr>
                <a:xfrm>
                  <a:off x="10465574" y="845639"/>
                  <a:ext cx="955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报告</a:t>
                  </a:r>
                  <a:r>
                    <a:rPr lang="en-US" altLang="zh-CN" sz="1400" dirty="0"/>
                    <a:t>1</a:t>
                  </a:r>
                  <a:endParaRPr lang="zh-CN" altLang="en-US" sz="1400" dirty="0"/>
                </a:p>
              </p:txBody>
            </p:sp>
          </p:grp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2B7A47C-3349-4622-8F8A-18C2A43A6E9B}"/>
                  </a:ext>
                </a:extLst>
              </p:cNvPr>
              <p:cNvSpPr txBox="1"/>
              <p:nvPr/>
            </p:nvSpPr>
            <p:spPr>
              <a:xfrm>
                <a:off x="5930252" y="1086071"/>
                <a:ext cx="34569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B23B68E5-1FAF-4FFE-ABAD-4D0BF9ED8E74}"/>
                  </a:ext>
                </a:extLst>
              </p:cNvPr>
              <p:cNvGrpSpPr/>
              <p:nvPr/>
            </p:nvGrpSpPr>
            <p:grpSpPr>
              <a:xfrm>
                <a:off x="9472183" y="1116848"/>
                <a:ext cx="426960" cy="215444"/>
                <a:chOff x="9472183" y="1116848"/>
                <a:chExt cx="426960" cy="215444"/>
              </a:xfrm>
            </p:grpSpPr>
            <p:sp>
              <p:nvSpPr>
                <p:cNvPr id="80" name="箭头: V 形 79">
                  <a:extLst>
                    <a:ext uri="{FF2B5EF4-FFF2-40B4-BE49-F238E27FC236}">
                      <a16:creationId xmlns:a16="http://schemas.microsoft.com/office/drawing/2014/main" id="{6827ACEA-B37B-4AA2-8F6B-AD0F2FD1BCE3}"/>
                    </a:ext>
                  </a:extLst>
                </p:cNvPr>
                <p:cNvSpPr/>
                <p:nvPr/>
              </p:nvSpPr>
              <p:spPr>
                <a:xfrm rot="5400000">
                  <a:off x="9472183" y="1188644"/>
                  <a:ext cx="94318" cy="94318"/>
                </a:xfrm>
                <a:prstGeom prst="chevro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3060A00-3040-48E4-AD5F-A1C6D544963F}"/>
                    </a:ext>
                  </a:extLst>
                </p:cNvPr>
                <p:cNvSpPr txBox="1"/>
                <p:nvPr/>
              </p:nvSpPr>
              <p:spPr>
                <a:xfrm>
                  <a:off x="9501336" y="1116848"/>
                  <a:ext cx="3978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展开</a:t>
                  </a:r>
                </a:p>
              </p:txBody>
            </p:sp>
          </p:grpSp>
        </p:grpSp>
        <p:sp>
          <p:nvSpPr>
            <p:cNvPr id="102" name="流程图: 接点 101">
              <a:extLst>
                <a:ext uri="{FF2B5EF4-FFF2-40B4-BE49-F238E27FC236}">
                  <a16:creationId xmlns:a16="http://schemas.microsoft.com/office/drawing/2014/main" id="{F8DB0536-59CF-4A76-8BE7-38017CFD77D7}"/>
                </a:ext>
              </a:extLst>
            </p:cNvPr>
            <p:cNvSpPr/>
            <p:nvPr/>
          </p:nvSpPr>
          <p:spPr>
            <a:xfrm>
              <a:off x="7032268" y="1603633"/>
              <a:ext cx="188538" cy="188538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5DEA05E-DAD5-4E2B-8F5D-22CE30FDE117}"/>
              </a:ext>
            </a:extLst>
          </p:cNvPr>
          <p:cNvGrpSpPr/>
          <p:nvPr/>
        </p:nvGrpSpPr>
        <p:grpSpPr>
          <a:xfrm>
            <a:off x="6980599" y="2375942"/>
            <a:ext cx="4294083" cy="1414823"/>
            <a:chOff x="6980599" y="1516901"/>
            <a:chExt cx="4294083" cy="1414823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A6EB072-F864-460E-ADC7-4D8356550B28}"/>
                </a:ext>
              </a:extLst>
            </p:cNvPr>
            <p:cNvGrpSpPr/>
            <p:nvPr/>
          </p:nvGrpSpPr>
          <p:grpSpPr>
            <a:xfrm>
              <a:off x="6980599" y="1516901"/>
              <a:ext cx="4294083" cy="1414823"/>
              <a:chOff x="5690045" y="722544"/>
              <a:chExt cx="4294083" cy="1414823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9F722AD-3A1B-4B35-A7D1-8ABAD6A4BD92}"/>
                  </a:ext>
                </a:extLst>
              </p:cNvPr>
              <p:cNvGrpSpPr/>
              <p:nvPr/>
            </p:nvGrpSpPr>
            <p:grpSpPr>
              <a:xfrm>
                <a:off x="5690045" y="722544"/>
                <a:ext cx="4294083" cy="1414823"/>
                <a:chOff x="10382170" y="825746"/>
                <a:chExt cx="1490984" cy="1414823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15A6EDAB-2137-411F-ADE5-B9A8BF14B211}"/>
                    </a:ext>
                  </a:extLst>
                </p:cNvPr>
                <p:cNvSpPr/>
                <p:nvPr/>
              </p:nvSpPr>
              <p:spPr>
                <a:xfrm>
                  <a:off x="10382170" y="825746"/>
                  <a:ext cx="1490984" cy="1414823"/>
                </a:xfrm>
                <a:prstGeom prst="roundRect">
                  <a:avLst>
                    <a:gd name="adj" fmla="val 5971"/>
                  </a:avLst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9E371D3F-71B5-4F60-ACE0-ACA44DF8704A}"/>
                    </a:ext>
                  </a:extLst>
                </p:cNvPr>
                <p:cNvSpPr txBox="1"/>
                <p:nvPr/>
              </p:nvSpPr>
              <p:spPr>
                <a:xfrm>
                  <a:off x="10465574" y="845639"/>
                  <a:ext cx="955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报告</a:t>
                  </a:r>
                  <a:r>
                    <a:rPr lang="en-US" altLang="zh-CN" sz="1400" dirty="0"/>
                    <a:t>2</a:t>
                  </a:r>
                  <a:endParaRPr lang="zh-CN" altLang="en-US" sz="1400" dirty="0"/>
                </a:p>
              </p:txBody>
            </p: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5760660B-ECDB-4357-A38F-A39A44A5F5CE}"/>
                  </a:ext>
                </a:extLst>
              </p:cNvPr>
              <p:cNvSpPr txBox="1"/>
              <p:nvPr/>
            </p:nvSpPr>
            <p:spPr>
              <a:xfrm>
                <a:off x="5930252" y="1086071"/>
                <a:ext cx="34569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</a:p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  <a:p>
                <a:endParaRPr lang="en-US" altLang="zh-CN" sz="1000" dirty="0"/>
              </a:p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</p:txBody>
          </p:sp>
        </p:grp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14F83D0F-5A80-48EE-A4E5-C9BB0F17EF72}"/>
                </a:ext>
              </a:extLst>
            </p:cNvPr>
            <p:cNvSpPr/>
            <p:nvPr/>
          </p:nvSpPr>
          <p:spPr>
            <a:xfrm>
              <a:off x="7032268" y="1603633"/>
              <a:ext cx="188538" cy="188538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114" name="箭头: V 形 113">
            <a:extLst>
              <a:ext uri="{FF2B5EF4-FFF2-40B4-BE49-F238E27FC236}">
                <a16:creationId xmlns:a16="http://schemas.microsoft.com/office/drawing/2014/main" id="{C32087A9-BF8C-439A-B788-7228B2457F73}"/>
              </a:ext>
            </a:extLst>
          </p:cNvPr>
          <p:cNvSpPr/>
          <p:nvPr/>
        </p:nvSpPr>
        <p:spPr>
          <a:xfrm rot="16200000">
            <a:off x="10762737" y="3428250"/>
            <a:ext cx="94318" cy="94318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99DC67D-83CC-4EC4-ABDE-9C9C663D7844}"/>
              </a:ext>
            </a:extLst>
          </p:cNvPr>
          <p:cNvSpPr txBox="1"/>
          <p:nvPr/>
        </p:nvSpPr>
        <p:spPr>
          <a:xfrm>
            <a:off x="10791890" y="3356454"/>
            <a:ext cx="397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收起</a:t>
            </a:r>
          </a:p>
        </p:txBody>
      </p:sp>
    </p:spTree>
    <p:extLst>
      <p:ext uri="{BB962C8B-B14F-4D97-AF65-F5344CB8AC3E}">
        <p14:creationId xmlns:p14="http://schemas.microsoft.com/office/powerpoint/2010/main" val="426948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CDD93CD-71DC-4B4A-8211-7878495A55B5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2F2E1F-E9FB-4093-A00C-63BE030F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E466D19-C0AC-427A-B884-92D14CDFEA7B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C1C472A-EE3C-4A21-B4F6-111CEEA7B6C4}"/>
              </a:ext>
            </a:extLst>
          </p:cNvPr>
          <p:cNvGrpSpPr/>
          <p:nvPr/>
        </p:nvGrpSpPr>
        <p:grpSpPr>
          <a:xfrm>
            <a:off x="4809927" y="1402045"/>
            <a:ext cx="3144465" cy="4053909"/>
            <a:chOff x="4809927" y="1402045"/>
            <a:chExt cx="3144465" cy="405390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5D28083-B5C8-4894-B683-310A346F5AA5}"/>
                </a:ext>
              </a:extLst>
            </p:cNvPr>
            <p:cNvSpPr/>
            <p:nvPr/>
          </p:nvSpPr>
          <p:spPr>
            <a:xfrm>
              <a:off x="4809927" y="1402045"/>
              <a:ext cx="3144465" cy="405390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bg2">
                    <a:lumMod val="90000"/>
                  </a:schemeClr>
                </a:solidFill>
              </a:endParaRPr>
            </a:p>
            <a:p>
              <a:endParaRPr lang="zh-CN" alt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C533586-D700-4203-B874-8C66B3BD5B40}"/>
                </a:ext>
              </a:extLst>
            </p:cNvPr>
            <p:cNvSpPr txBox="1"/>
            <p:nvPr/>
          </p:nvSpPr>
          <p:spPr>
            <a:xfrm>
              <a:off x="5502002" y="1879965"/>
              <a:ext cx="17519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err="1"/>
                <a:t>AiApe</a:t>
              </a:r>
              <a:endParaRPr lang="zh-CN" altLang="en-US" sz="32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C45C659-B5BE-4F91-B4B0-550A2EFAAC2C}"/>
                </a:ext>
              </a:extLst>
            </p:cNvPr>
            <p:cNvGrpSpPr/>
            <p:nvPr/>
          </p:nvGrpSpPr>
          <p:grpSpPr>
            <a:xfrm>
              <a:off x="5251142" y="3137752"/>
              <a:ext cx="241917" cy="439580"/>
              <a:chOff x="5144610" y="3284739"/>
              <a:chExt cx="241917" cy="439580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AB9B43C-6DF9-485C-8394-A68A78530C4A}"/>
                  </a:ext>
                </a:extLst>
              </p:cNvPr>
              <p:cNvSpPr/>
              <p:nvPr/>
            </p:nvSpPr>
            <p:spPr>
              <a:xfrm>
                <a:off x="5193438" y="3284739"/>
                <a:ext cx="144262" cy="144262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弦形 10">
                <a:extLst>
                  <a:ext uri="{FF2B5EF4-FFF2-40B4-BE49-F238E27FC236}">
                    <a16:creationId xmlns:a16="http://schemas.microsoft.com/office/drawing/2014/main" id="{8F0285D8-5C7F-4164-8A99-767FE40B2D18}"/>
                  </a:ext>
                </a:extLst>
              </p:cNvPr>
              <p:cNvSpPr/>
              <p:nvPr/>
            </p:nvSpPr>
            <p:spPr>
              <a:xfrm rot="8719017">
                <a:off x="5144610" y="3475744"/>
                <a:ext cx="241917" cy="248575"/>
              </a:xfrm>
              <a:prstGeom prst="chord">
                <a:avLst>
                  <a:gd name="adj1" fmla="val 2700000"/>
                  <a:gd name="adj2" fmla="val 12144588"/>
                </a:avLst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645BDE0-46FA-42EF-AF2F-F31D4EEBCC61}"/>
                </a:ext>
              </a:extLst>
            </p:cNvPr>
            <p:cNvGrpSpPr/>
            <p:nvPr/>
          </p:nvGrpSpPr>
          <p:grpSpPr>
            <a:xfrm>
              <a:off x="5225416" y="3830848"/>
              <a:ext cx="293368" cy="280294"/>
              <a:chOff x="102603" y="4504493"/>
              <a:chExt cx="293368" cy="280294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BB05FFC-768B-42B5-B52F-A979C0B0A208}"/>
                  </a:ext>
                </a:extLst>
              </p:cNvPr>
              <p:cNvGrpSpPr/>
              <p:nvPr/>
            </p:nvGrpSpPr>
            <p:grpSpPr>
              <a:xfrm>
                <a:off x="102603" y="4504493"/>
                <a:ext cx="293368" cy="280294"/>
                <a:chOff x="5225416" y="4246048"/>
                <a:chExt cx="293368" cy="280294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A812CAEF-91A2-417E-BD48-6B295DE1B1DC}"/>
                    </a:ext>
                  </a:extLst>
                </p:cNvPr>
                <p:cNvSpPr/>
                <p:nvPr/>
              </p:nvSpPr>
              <p:spPr>
                <a:xfrm>
                  <a:off x="5295481" y="4246048"/>
                  <a:ext cx="147591" cy="147591"/>
                </a:xfrm>
                <a:prstGeom prst="ellipse">
                  <a:avLst/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7E94FD5-7F85-41E6-98D9-E0C92909EC2F}"/>
                    </a:ext>
                  </a:extLst>
                </p:cNvPr>
                <p:cNvSpPr/>
                <p:nvPr/>
              </p:nvSpPr>
              <p:spPr>
                <a:xfrm>
                  <a:off x="5225416" y="4330699"/>
                  <a:ext cx="293368" cy="1956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216CFA0-2F5A-4BCE-8C4F-97BE87A1AD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287" y="4687632"/>
                <a:ext cx="0" cy="4248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89D395E-F9BA-4D99-93E0-89C4435CD3E5}"/>
                </a:ext>
              </a:extLst>
            </p:cNvPr>
            <p:cNvSpPr/>
            <p:nvPr/>
          </p:nvSpPr>
          <p:spPr>
            <a:xfrm>
              <a:off x="5665991" y="3137752"/>
              <a:ext cx="1504429" cy="342067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dirty="0">
                  <a:solidFill>
                    <a:schemeClr val="bg2">
                      <a:lumMod val="90000"/>
                    </a:schemeClr>
                  </a:solidFill>
                </a:rPr>
                <a:t>用户名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AFB0FA0-FEA2-47A5-85B9-98470EDC0A91}"/>
                </a:ext>
              </a:extLst>
            </p:cNvPr>
            <p:cNvSpPr/>
            <p:nvPr/>
          </p:nvSpPr>
          <p:spPr>
            <a:xfrm>
              <a:off x="5665991" y="3830848"/>
              <a:ext cx="1504429" cy="342067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dirty="0">
                  <a:solidFill>
                    <a:schemeClr val="bg2">
                      <a:lumMod val="90000"/>
                    </a:schemeClr>
                  </a:solidFill>
                </a:rPr>
                <a:t>密码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4D21FB1-1854-43E6-A705-559E35025785}"/>
                </a:ext>
              </a:extLst>
            </p:cNvPr>
            <p:cNvSpPr/>
            <p:nvPr/>
          </p:nvSpPr>
          <p:spPr>
            <a:xfrm>
              <a:off x="5743400" y="4361163"/>
              <a:ext cx="1269181" cy="341850"/>
            </a:xfrm>
            <a:prstGeom prst="roundRect">
              <a:avLst/>
            </a:prstGeom>
            <a:solidFill>
              <a:srgbClr val="00B0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登录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2167DF8-ABC5-4BD4-B8B0-68370BE0D840}"/>
                </a:ext>
              </a:extLst>
            </p:cNvPr>
            <p:cNvSpPr txBox="1"/>
            <p:nvPr/>
          </p:nvSpPr>
          <p:spPr>
            <a:xfrm>
              <a:off x="5689973" y="4758753"/>
              <a:ext cx="1376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没有注册？点此注册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CDD93CD-71DC-4B4A-8211-7878495A55B5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2F2E1F-E9FB-4093-A00C-63BE030F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E466D19-C0AC-427A-B884-92D14CDFEA7B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D28083-B5C8-4894-B683-310A346F5AA5}"/>
              </a:ext>
            </a:extLst>
          </p:cNvPr>
          <p:cNvSpPr/>
          <p:nvPr/>
        </p:nvSpPr>
        <p:spPr>
          <a:xfrm>
            <a:off x="4809927" y="1402045"/>
            <a:ext cx="3144465" cy="40539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33586-D700-4203-B874-8C66B3BD5B40}"/>
              </a:ext>
            </a:extLst>
          </p:cNvPr>
          <p:cNvSpPr txBox="1"/>
          <p:nvPr/>
        </p:nvSpPr>
        <p:spPr>
          <a:xfrm>
            <a:off x="5502000" y="1428328"/>
            <a:ext cx="1751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/>
              <a:t>AiApe</a:t>
            </a:r>
            <a:endParaRPr lang="zh-CN" altLang="en-US" sz="3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89D395E-F9BA-4D99-93E0-89C4435CD3E5}"/>
              </a:ext>
            </a:extLst>
          </p:cNvPr>
          <p:cNvSpPr/>
          <p:nvPr/>
        </p:nvSpPr>
        <p:spPr>
          <a:xfrm>
            <a:off x="5543543" y="2366349"/>
            <a:ext cx="1504429" cy="34206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4D21FB1-1854-43E6-A705-559E35025785}"/>
              </a:ext>
            </a:extLst>
          </p:cNvPr>
          <p:cNvSpPr/>
          <p:nvPr/>
        </p:nvSpPr>
        <p:spPr>
          <a:xfrm>
            <a:off x="5679206" y="4604208"/>
            <a:ext cx="1269181" cy="341850"/>
          </a:xfrm>
          <a:prstGeom prst="roundRect">
            <a:avLst/>
          </a:prstGeom>
          <a:solidFill>
            <a:srgbClr val="00B0F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注册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167DF8-ABC5-4BD4-B8B0-68370BE0D840}"/>
              </a:ext>
            </a:extLst>
          </p:cNvPr>
          <p:cNvSpPr txBox="1"/>
          <p:nvPr/>
        </p:nvSpPr>
        <p:spPr>
          <a:xfrm>
            <a:off x="5625776" y="5018270"/>
            <a:ext cx="137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已经注册？点此登录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B518F4-AADF-4A7B-BA8F-FAEADD044E19}"/>
              </a:ext>
            </a:extLst>
          </p:cNvPr>
          <p:cNvSpPr txBox="1"/>
          <p:nvPr/>
        </p:nvSpPr>
        <p:spPr>
          <a:xfrm>
            <a:off x="5457899" y="2159716"/>
            <a:ext cx="478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2">
                    <a:lumMod val="90000"/>
                  </a:schemeClr>
                </a:solidFill>
              </a:rPr>
              <a:t>昵称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D9AB642-A0CB-4C85-AA63-97BD0B416E48}"/>
              </a:ext>
            </a:extLst>
          </p:cNvPr>
          <p:cNvSpPr/>
          <p:nvPr/>
        </p:nvSpPr>
        <p:spPr>
          <a:xfrm>
            <a:off x="5543543" y="2942920"/>
            <a:ext cx="1504429" cy="34206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ED60E9-B3AE-465F-A8FC-753DA89B4C38}"/>
              </a:ext>
            </a:extLst>
          </p:cNvPr>
          <p:cNvSpPr txBox="1"/>
          <p:nvPr/>
        </p:nvSpPr>
        <p:spPr>
          <a:xfrm>
            <a:off x="5457899" y="2736287"/>
            <a:ext cx="478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2">
                    <a:lumMod val="90000"/>
                  </a:schemeClr>
                </a:solidFill>
              </a:rPr>
              <a:t>邮箱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7C18EF-5727-4364-BAA0-E4A0AB4F2E0C}"/>
              </a:ext>
            </a:extLst>
          </p:cNvPr>
          <p:cNvSpPr/>
          <p:nvPr/>
        </p:nvSpPr>
        <p:spPr>
          <a:xfrm>
            <a:off x="5543543" y="3526237"/>
            <a:ext cx="1504429" cy="34206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C04D1C-1D0C-4344-83C4-96AB27BA0F62}"/>
              </a:ext>
            </a:extLst>
          </p:cNvPr>
          <p:cNvSpPr txBox="1"/>
          <p:nvPr/>
        </p:nvSpPr>
        <p:spPr>
          <a:xfrm>
            <a:off x="5457899" y="3319604"/>
            <a:ext cx="478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2">
                    <a:lumMod val="90000"/>
                  </a:schemeClr>
                </a:solidFill>
              </a:rPr>
              <a:t>密码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5C24119-3B10-4DE5-ACC6-2AEBCC1CD30A}"/>
              </a:ext>
            </a:extLst>
          </p:cNvPr>
          <p:cNvSpPr/>
          <p:nvPr/>
        </p:nvSpPr>
        <p:spPr>
          <a:xfrm>
            <a:off x="5543543" y="4109554"/>
            <a:ext cx="1504429" cy="34206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58BA7B2-FD57-4C5F-BF6D-F6A2CDC80FB6}"/>
              </a:ext>
            </a:extLst>
          </p:cNvPr>
          <p:cNvSpPr txBox="1"/>
          <p:nvPr/>
        </p:nvSpPr>
        <p:spPr>
          <a:xfrm>
            <a:off x="5457899" y="3902921"/>
            <a:ext cx="67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2">
                    <a:lumMod val="90000"/>
                  </a:schemeClr>
                </a:solidFill>
              </a:rPr>
              <a:t>重复密码</a:t>
            </a:r>
          </a:p>
        </p:txBody>
      </p:sp>
    </p:spTree>
    <p:extLst>
      <p:ext uri="{BB962C8B-B14F-4D97-AF65-F5344CB8AC3E}">
        <p14:creationId xmlns:p14="http://schemas.microsoft.com/office/powerpoint/2010/main" val="371220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726FC-E32B-48A0-A815-1932C6C6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7" name="内容占位符 156">
            <a:extLst>
              <a:ext uri="{FF2B5EF4-FFF2-40B4-BE49-F238E27FC236}">
                <a16:creationId xmlns:a16="http://schemas.microsoft.com/office/drawing/2014/main" id="{6DB7B7FB-F506-49A0-9ECB-5FCE6B3C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85" y="1825625"/>
            <a:ext cx="7680230" cy="4351338"/>
          </a:xfr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821E867-B9A5-4F84-B407-339B26EA27E1}"/>
              </a:ext>
            </a:extLst>
          </p:cNvPr>
          <p:cNvGrpSpPr/>
          <p:nvPr/>
        </p:nvGrpSpPr>
        <p:grpSpPr>
          <a:xfrm>
            <a:off x="531281" y="0"/>
            <a:ext cx="11129437" cy="6858000"/>
            <a:chOff x="531281" y="0"/>
            <a:chExt cx="1112943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E8BF4D-7082-452C-B737-627665B5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1" y="0"/>
              <a:ext cx="11129437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2C2A05-59FC-45EB-AD29-0CF35FFBFE54}"/>
                </a:ext>
              </a:extLst>
            </p:cNvPr>
            <p:cNvSpPr/>
            <p:nvPr/>
          </p:nvSpPr>
          <p:spPr>
            <a:xfrm>
              <a:off x="1095270" y="0"/>
              <a:ext cx="105654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87DB709-9929-405D-B764-1D10256E1F45}"/>
              </a:ext>
            </a:extLst>
          </p:cNvPr>
          <p:cNvSpPr/>
          <p:nvPr/>
        </p:nvSpPr>
        <p:spPr>
          <a:xfrm>
            <a:off x="2119447" y="1076131"/>
            <a:ext cx="6464359" cy="5564366"/>
          </a:xfrm>
          <a:prstGeom prst="roundRect">
            <a:avLst>
              <a:gd name="adj" fmla="val 2865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6001413-6C71-4A0F-A736-0F54E08985C4}"/>
              </a:ext>
            </a:extLst>
          </p:cNvPr>
          <p:cNvGrpSpPr/>
          <p:nvPr/>
        </p:nvGrpSpPr>
        <p:grpSpPr>
          <a:xfrm>
            <a:off x="2200923" y="1168244"/>
            <a:ext cx="1912178" cy="309328"/>
            <a:chOff x="2182262" y="1591232"/>
            <a:chExt cx="1912178" cy="30932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F69411F-70E4-49C1-AC55-3353031C26DD}"/>
                </a:ext>
              </a:extLst>
            </p:cNvPr>
            <p:cNvSpPr txBox="1"/>
            <p:nvPr/>
          </p:nvSpPr>
          <p:spPr>
            <a:xfrm>
              <a:off x="2182262" y="1592783"/>
              <a:ext cx="10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我的提问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D2C182E-3972-41A4-9F2D-C1C3E4274367}"/>
                </a:ext>
              </a:extLst>
            </p:cNvPr>
            <p:cNvSpPr txBox="1"/>
            <p:nvPr/>
          </p:nvSpPr>
          <p:spPr>
            <a:xfrm>
              <a:off x="3064242" y="1591232"/>
              <a:ext cx="103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我的回答</a:t>
              </a: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5351523-2BE9-427E-805D-CF1A057A0724}"/>
              </a:ext>
            </a:extLst>
          </p:cNvPr>
          <p:cNvSpPr txBox="1"/>
          <p:nvPr/>
        </p:nvSpPr>
        <p:spPr>
          <a:xfrm>
            <a:off x="4722048" y="152343"/>
            <a:ext cx="125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AiApe</a:t>
            </a:r>
            <a:endParaRPr lang="zh-CN" altLang="en-US" sz="32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850CEF2-5080-4C87-BFE1-9472088439E4}"/>
              </a:ext>
            </a:extLst>
          </p:cNvPr>
          <p:cNvSpPr/>
          <p:nvPr/>
        </p:nvSpPr>
        <p:spPr>
          <a:xfrm>
            <a:off x="9181323" y="306325"/>
            <a:ext cx="2164701" cy="30168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2">
                    <a:lumMod val="90000"/>
                  </a:schemeClr>
                </a:solidFill>
              </a:rPr>
              <a:t>搜索问题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922EAD4-7ABE-4397-AD0F-ED6B84BDE87E}"/>
              </a:ext>
            </a:extLst>
          </p:cNvPr>
          <p:cNvGrpSpPr/>
          <p:nvPr/>
        </p:nvGrpSpPr>
        <p:grpSpPr>
          <a:xfrm>
            <a:off x="11142463" y="373193"/>
            <a:ext cx="149870" cy="167952"/>
            <a:chOff x="9935704" y="1847460"/>
            <a:chExt cx="149870" cy="167952"/>
          </a:xfrm>
        </p:grpSpPr>
        <p:sp>
          <p:nvSpPr>
            <p:cNvPr id="71" name="流程图: 接点 70">
              <a:extLst>
                <a:ext uri="{FF2B5EF4-FFF2-40B4-BE49-F238E27FC236}">
                  <a16:creationId xmlns:a16="http://schemas.microsoft.com/office/drawing/2014/main" id="{66B42823-8447-4BBB-9981-596C8584CAEE}"/>
                </a:ext>
              </a:extLst>
            </p:cNvPr>
            <p:cNvSpPr/>
            <p:nvPr/>
          </p:nvSpPr>
          <p:spPr>
            <a:xfrm>
              <a:off x="9935704" y="1847460"/>
              <a:ext cx="136849" cy="136849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D3467CC-D48A-46D1-B494-9DBC98C5228B}"/>
                </a:ext>
              </a:extLst>
            </p:cNvPr>
            <p:cNvCxnSpPr>
              <a:cxnSpLocks/>
              <a:stCxn id="71" idx="5"/>
            </p:cNvCxnSpPr>
            <p:nvPr/>
          </p:nvCxnSpPr>
          <p:spPr>
            <a:xfrm>
              <a:off x="10052512" y="1964268"/>
              <a:ext cx="33062" cy="51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4BC4E90-5753-4DAC-8B3A-8AF7740AE7BB}"/>
              </a:ext>
            </a:extLst>
          </p:cNvPr>
          <p:cNvSpPr/>
          <p:nvPr/>
        </p:nvSpPr>
        <p:spPr>
          <a:xfrm>
            <a:off x="9181323" y="1076131"/>
            <a:ext cx="2164701" cy="2119830"/>
          </a:xfrm>
          <a:prstGeom prst="roundRect">
            <a:avLst>
              <a:gd name="adj" fmla="val 5971"/>
            </a:avLst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451F465-0CE4-4CCB-8A41-648FA963F1C2}"/>
              </a:ext>
            </a:extLst>
          </p:cNvPr>
          <p:cNvGrpSpPr/>
          <p:nvPr/>
        </p:nvGrpSpPr>
        <p:grpSpPr>
          <a:xfrm>
            <a:off x="2231566" y="1658957"/>
            <a:ext cx="6234410" cy="1163216"/>
            <a:chOff x="2231566" y="1658957"/>
            <a:chExt cx="6234410" cy="1163216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D09470A-D0DC-4E16-A453-9E028C93FB0D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1163216"/>
              <a:chOff x="2231566" y="1658957"/>
              <a:chExt cx="6234410" cy="1163216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FCF75ED-A497-4945-8A9B-7FC3F161488C}"/>
                  </a:ext>
                </a:extLst>
              </p:cNvPr>
              <p:cNvGrpSpPr/>
              <p:nvPr/>
            </p:nvGrpSpPr>
            <p:grpSpPr>
              <a:xfrm>
                <a:off x="2231566" y="1658957"/>
                <a:ext cx="6234410" cy="1163216"/>
                <a:chOff x="9181323" y="1762159"/>
                <a:chExt cx="2164701" cy="1163216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CEDC546E-50E2-45E1-A899-51C052FDC042}"/>
                    </a:ext>
                  </a:extLst>
                </p:cNvPr>
                <p:cNvSpPr/>
                <p:nvPr/>
              </p:nvSpPr>
              <p:spPr>
                <a:xfrm>
                  <a:off x="9181323" y="1762159"/>
                  <a:ext cx="2164701" cy="1163216"/>
                </a:xfrm>
                <a:prstGeom prst="roundRect">
                  <a:avLst>
                    <a:gd name="adj" fmla="val 5971"/>
                  </a:avLst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FCB0A21B-DD39-4C5A-AB47-3875E7CD2E75}"/>
                    </a:ext>
                  </a:extLst>
                </p:cNvPr>
                <p:cNvSpPr txBox="1"/>
                <p:nvPr/>
              </p:nvSpPr>
              <p:spPr>
                <a:xfrm>
                  <a:off x="9302725" y="1850331"/>
                  <a:ext cx="955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问题标题</a:t>
                  </a:r>
                </a:p>
              </p:txBody>
            </p:sp>
            <p:sp>
              <p:nvSpPr>
                <p:cNvPr id="100" name="矩形: 圆角 99">
                  <a:extLst>
                    <a:ext uri="{FF2B5EF4-FFF2-40B4-BE49-F238E27FC236}">
                      <a16:creationId xmlns:a16="http://schemas.microsoft.com/office/drawing/2014/main" id="{692E5A51-0F91-4E98-9C38-D1F635EEB00B}"/>
                    </a:ext>
                  </a:extLst>
                </p:cNvPr>
                <p:cNvSpPr/>
                <p:nvPr/>
              </p:nvSpPr>
              <p:spPr>
                <a:xfrm>
                  <a:off x="9344200" y="2623811"/>
                  <a:ext cx="169165" cy="18424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1" name="矩形: 圆角 100">
                  <a:extLst>
                    <a:ext uri="{FF2B5EF4-FFF2-40B4-BE49-F238E27FC236}">
                      <a16:creationId xmlns:a16="http://schemas.microsoft.com/office/drawing/2014/main" id="{8B2C9896-6BE7-42FE-BBCA-77A245304154}"/>
                    </a:ext>
                  </a:extLst>
                </p:cNvPr>
                <p:cNvSpPr/>
                <p:nvPr/>
              </p:nvSpPr>
              <p:spPr>
                <a:xfrm>
                  <a:off x="9541379" y="2623810"/>
                  <a:ext cx="75720" cy="18424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9E33CC3-D4A2-48CC-86FC-60F2090E6571}"/>
                  </a:ext>
                </a:extLst>
              </p:cNvPr>
              <p:cNvSpPr txBox="1"/>
              <p:nvPr/>
            </p:nvSpPr>
            <p:spPr>
              <a:xfrm>
                <a:off x="2580087" y="2177653"/>
                <a:ext cx="39632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D980492-7348-472C-8243-2153F2A218D8}"/>
                  </a:ext>
                </a:extLst>
              </p:cNvPr>
              <p:cNvSpPr txBox="1"/>
              <p:nvPr/>
            </p:nvSpPr>
            <p:spPr>
              <a:xfrm>
                <a:off x="7172131" y="2515435"/>
                <a:ext cx="11763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/>
                  <a:t>发布日期</a:t>
                </a:r>
              </a:p>
            </p:txBody>
          </p:sp>
        </p:grpSp>
        <p:sp>
          <p:nvSpPr>
            <p:cNvPr id="131" name="等腰三角形 130">
              <a:extLst>
                <a:ext uri="{FF2B5EF4-FFF2-40B4-BE49-F238E27FC236}">
                  <a16:creationId xmlns:a16="http://schemas.microsoft.com/office/drawing/2014/main" id="{CB0C9320-F64E-4A6F-9FB8-4F640C737CFA}"/>
                </a:ext>
              </a:extLst>
            </p:cNvPr>
            <p:cNvSpPr/>
            <p:nvPr/>
          </p:nvSpPr>
          <p:spPr>
            <a:xfrm>
              <a:off x="6995304" y="2562963"/>
              <a:ext cx="139650" cy="12038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BFB9399-0C32-4F9B-B371-70B192F03D75}"/>
                </a:ext>
              </a:extLst>
            </p:cNvPr>
            <p:cNvSpPr txBox="1"/>
            <p:nvPr/>
          </p:nvSpPr>
          <p:spPr>
            <a:xfrm>
              <a:off x="7120371" y="2515435"/>
              <a:ext cx="6418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点赞数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4E18102B-2595-40DC-B420-49E1FD7C1236}"/>
              </a:ext>
            </a:extLst>
          </p:cNvPr>
          <p:cNvGrpSpPr/>
          <p:nvPr/>
        </p:nvGrpSpPr>
        <p:grpSpPr>
          <a:xfrm>
            <a:off x="2231566" y="3008627"/>
            <a:ext cx="6234410" cy="1163216"/>
            <a:chOff x="2231566" y="1658957"/>
            <a:chExt cx="6234410" cy="1163216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ED2A3D0-D6FB-43EA-B117-E7D6B8FEBF68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1163216"/>
              <a:chOff x="2231566" y="1658957"/>
              <a:chExt cx="6234410" cy="1163216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82CBFCF2-FA31-4167-861D-60D4E3BD6187}"/>
                  </a:ext>
                </a:extLst>
              </p:cNvPr>
              <p:cNvGrpSpPr/>
              <p:nvPr/>
            </p:nvGrpSpPr>
            <p:grpSpPr>
              <a:xfrm>
                <a:off x="2231566" y="1658957"/>
                <a:ext cx="6234410" cy="1163216"/>
                <a:chOff x="9181323" y="1762159"/>
                <a:chExt cx="2164701" cy="1163216"/>
              </a:xfrm>
            </p:grpSpPr>
            <p:sp>
              <p:nvSpPr>
                <p:cNvPr id="141" name="矩形: 圆角 140">
                  <a:extLst>
                    <a:ext uri="{FF2B5EF4-FFF2-40B4-BE49-F238E27FC236}">
                      <a16:creationId xmlns:a16="http://schemas.microsoft.com/office/drawing/2014/main" id="{F12E23DD-79A0-43CC-AB4F-F0F64A6A4334}"/>
                    </a:ext>
                  </a:extLst>
                </p:cNvPr>
                <p:cNvSpPr/>
                <p:nvPr/>
              </p:nvSpPr>
              <p:spPr>
                <a:xfrm>
                  <a:off x="9181323" y="1762159"/>
                  <a:ext cx="2164701" cy="1163216"/>
                </a:xfrm>
                <a:prstGeom prst="roundRect">
                  <a:avLst>
                    <a:gd name="adj" fmla="val 5971"/>
                  </a:avLst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3B653D54-B2FA-4A99-870B-52F60B8CC40B}"/>
                    </a:ext>
                  </a:extLst>
                </p:cNvPr>
                <p:cNvSpPr txBox="1"/>
                <p:nvPr/>
              </p:nvSpPr>
              <p:spPr>
                <a:xfrm>
                  <a:off x="9302725" y="1850331"/>
                  <a:ext cx="955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问题标题</a:t>
                  </a:r>
                </a:p>
              </p:txBody>
            </p:sp>
            <p:sp>
              <p:nvSpPr>
                <p:cNvPr id="143" name="矩形: 圆角 142">
                  <a:extLst>
                    <a:ext uri="{FF2B5EF4-FFF2-40B4-BE49-F238E27FC236}">
                      <a16:creationId xmlns:a16="http://schemas.microsoft.com/office/drawing/2014/main" id="{E82C84A3-13EF-428C-A193-27C51D7D0BC3}"/>
                    </a:ext>
                  </a:extLst>
                </p:cNvPr>
                <p:cNvSpPr/>
                <p:nvPr/>
              </p:nvSpPr>
              <p:spPr>
                <a:xfrm>
                  <a:off x="9344200" y="2623811"/>
                  <a:ext cx="169165" cy="18424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矩形: 圆角 143">
                  <a:extLst>
                    <a:ext uri="{FF2B5EF4-FFF2-40B4-BE49-F238E27FC236}">
                      <a16:creationId xmlns:a16="http://schemas.microsoft.com/office/drawing/2014/main" id="{CBB0905C-9A3C-4E46-9628-BC854419FCDF}"/>
                    </a:ext>
                  </a:extLst>
                </p:cNvPr>
                <p:cNvSpPr/>
                <p:nvPr/>
              </p:nvSpPr>
              <p:spPr>
                <a:xfrm>
                  <a:off x="9541379" y="2623810"/>
                  <a:ext cx="75720" cy="18424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E0816EB-C5A4-4568-B356-CF6275DCC916}"/>
                  </a:ext>
                </a:extLst>
              </p:cNvPr>
              <p:cNvSpPr txBox="1"/>
              <p:nvPr/>
            </p:nvSpPr>
            <p:spPr>
              <a:xfrm>
                <a:off x="2580087" y="2177653"/>
                <a:ext cx="39632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2B3E8C3-2B96-4F82-8D45-F30A7937AC17}"/>
                  </a:ext>
                </a:extLst>
              </p:cNvPr>
              <p:cNvSpPr txBox="1"/>
              <p:nvPr/>
            </p:nvSpPr>
            <p:spPr>
              <a:xfrm>
                <a:off x="7172131" y="2515435"/>
                <a:ext cx="11763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/>
                  <a:t>发布日期</a:t>
                </a:r>
              </a:p>
            </p:txBody>
          </p:sp>
        </p:grpSp>
        <p:sp>
          <p:nvSpPr>
            <p:cNvPr id="136" name="等腰三角形 135">
              <a:extLst>
                <a:ext uri="{FF2B5EF4-FFF2-40B4-BE49-F238E27FC236}">
                  <a16:creationId xmlns:a16="http://schemas.microsoft.com/office/drawing/2014/main" id="{259F1FCD-F74E-4FBA-ABE1-CFB487037D22}"/>
                </a:ext>
              </a:extLst>
            </p:cNvPr>
            <p:cNvSpPr/>
            <p:nvPr/>
          </p:nvSpPr>
          <p:spPr>
            <a:xfrm>
              <a:off x="6995304" y="2562963"/>
              <a:ext cx="139650" cy="12038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6A0F3441-297F-40BA-A82F-B454A3FB5A1A}"/>
                </a:ext>
              </a:extLst>
            </p:cNvPr>
            <p:cNvSpPr txBox="1"/>
            <p:nvPr/>
          </p:nvSpPr>
          <p:spPr>
            <a:xfrm>
              <a:off x="7120371" y="2515435"/>
              <a:ext cx="6418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点赞数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BCE731-67AF-40A3-A12D-ED8C7464F0C0}"/>
              </a:ext>
            </a:extLst>
          </p:cNvPr>
          <p:cNvGrpSpPr/>
          <p:nvPr/>
        </p:nvGrpSpPr>
        <p:grpSpPr>
          <a:xfrm>
            <a:off x="2231566" y="4306780"/>
            <a:ext cx="6234410" cy="1163216"/>
            <a:chOff x="2231566" y="1658957"/>
            <a:chExt cx="6234410" cy="11632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9FF3045-399E-4297-A7FF-4D5F8FE6A8D1}"/>
                </a:ext>
              </a:extLst>
            </p:cNvPr>
            <p:cNvGrpSpPr/>
            <p:nvPr/>
          </p:nvGrpSpPr>
          <p:grpSpPr>
            <a:xfrm>
              <a:off x="2231566" y="1658957"/>
              <a:ext cx="6234410" cy="1163216"/>
              <a:chOff x="2231566" y="1658957"/>
              <a:chExt cx="6234410" cy="1163216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A55A8789-3E08-4E29-AEDE-F4695C7DA173}"/>
                  </a:ext>
                </a:extLst>
              </p:cNvPr>
              <p:cNvGrpSpPr/>
              <p:nvPr/>
            </p:nvGrpSpPr>
            <p:grpSpPr>
              <a:xfrm>
                <a:off x="2231566" y="1658957"/>
                <a:ext cx="6234410" cy="1163216"/>
                <a:chOff x="9181323" y="1762159"/>
                <a:chExt cx="2164701" cy="1163216"/>
              </a:xfrm>
            </p:grpSpPr>
            <p:sp>
              <p:nvSpPr>
                <p:cNvPr id="152" name="矩形: 圆角 151">
                  <a:extLst>
                    <a:ext uri="{FF2B5EF4-FFF2-40B4-BE49-F238E27FC236}">
                      <a16:creationId xmlns:a16="http://schemas.microsoft.com/office/drawing/2014/main" id="{63488B8C-655F-4F89-BC19-C7477CBF92B9}"/>
                    </a:ext>
                  </a:extLst>
                </p:cNvPr>
                <p:cNvSpPr/>
                <p:nvPr/>
              </p:nvSpPr>
              <p:spPr>
                <a:xfrm>
                  <a:off x="9181323" y="1762159"/>
                  <a:ext cx="2164701" cy="1163216"/>
                </a:xfrm>
                <a:prstGeom prst="roundRect">
                  <a:avLst>
                    <a:gd name="adj" fmla="val 5971"/>
                  </a:avLst>
                </a:prstGeom>
                <a:solidFill>
                  <a:schemeClr val="bg1">
                    <a:alpha val="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300E9A0-5C30-485E-AB60-5983E6E02E94}"/>
                    </a:ext>
                  </a:extLst>
                </p:cNvPr>
                <p:cNvSpPr txBox="1"/>
                <p:nvPr/>
              </p:nvSpPr>
              <p:spPr>
                <a:xfrm>
                  <a:off x="9302725" y="1850331"/>
                  <a:ext cx="955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问题标题</a:t>
                  </a:r>
                </a:p>
              </p:txBody>
            </p:sp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9CC33088-C7FC-4EF7-A3C7-1C91390BBB59}"/>
                    </a:ext>
                  </a:extLst>
                </p:cNvPr>
                <p:cNvSpPr/>
                <p:nvPr/>
              </p:nvSpPr>
              <p:spPr>
                <a:xfrm>
                  <a:off x="9344200" y="2623811"/>
                  <a:ext cx="169165" cy="18424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5" name="矩形: 圆角 154">
                  <a:extLst>
                    <a:ext uri="{FF2B5EF4-FFF2-40B4-BE49-F238E27FC236}">
                      <a16:creationId xmlns:a16="http://schemas.microsoft.com/office/drawing/2014/main" id="{F46BB2FB-3D2F-49B8-96C5-CD45F18B7827}"/>
                    </a:ext>
                  </a:extLst>
                </p:cNvPr>
                <p:cNvSpPr/>
                <p:nvPr/>
              </p:nvSpPr>
              <p:spPr>
                <a:xfrm>
                  <a:off x="9541379" y="2623810"/>
                  <a:ext cx="75720" cy="18424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7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</a:t>
                  </a:r>
                  <a:endParaRPr lang="zh-CN" altLang="en-US" sz="7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97451DB-9154-4F10-8137-EA10CE8F4D33}"/>
                  </a:ext>
                </a:extLst>
              </p:cNvPr>
              <p:cNvSpPr txBox="1"/>
              <p:nvPr/>
            </p:nvSpPr>
            <p:spPr>
              <a:xfrm>
                <a:off x="2580087" y="2177653"/>
                <a:ext cx="39632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 err="1"/>
                  <a:t>blablablabalablabla</a:t>
                </a:r>
                <a:r>
                  <a:rPr lang="zh-CN" altLang="en-US" sz="1000" dirty="0"/>
                  <a:t>问题详情</a:t>
                </a:r>
                <a:r>
                  <a:rPr lang="en-US" altLang="zh-CN" sz="1000" dirty="0"/>
                  <a:t>...</a:t>
                </a:r>
                <a:endParaRPr lang="zh-CN" altLang="en-US" sz="1000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20EB896-D7C0-454B-AAAD-0651F7B79D3F}"/>
                  </a:ext>
                </a:extLst>
              </p:cNvPr>
              <p:cNvSpPr txBox="1"/>
              <p:nvPr/>
            </p:nvSpPr>
            <p:spPr>
              <a:xfrm>
                <a:off x="7172131" y="2515435"/>
                <a:ext cx="11763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/>
                  <a:t>发布日期</a:t>
                </a:r>
              </a:p>
            </p:txBody>
          </p:sp>
        </p:grpSp>
        <p:sp>
          <p:nvSpPr>
            <p:cNvPr id="147" name="等腰三角形 146">
              <a:extLst>
                <a:ext uri="{FF2B5EF4-FFF2-40B4-BE49-F238E27FC236}">
                  <a16:creationId xmlns:a16="http://schemas.microsoft.com/office/drawing/2014/main" id="{0D42D231-293B-4C66-9E5A-C982C28EB574}"/>
                </a:ext>
              </a:extLst>
            </p:cNvPr>
            <p:cNvSpPr/>
            <p:nvPr/>
          </p:nvSpPr>
          <p:spPr>
            <a:xfrm>
              <a:off x="6995304" y="2562963"/>
              <a:ext cx="139650" cy="12038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2A5EFE07-1E68-4F75-937B-1451A108C87E}"/>
                </a:ext>
              </a:extLst>
            </p:cNvPr>
            <p:cNvSpPr txBox="1"/>
            <p:nvPr/>
          </p:nvSpPr>
          <p:spPr>
            <a:xfrm>
              <a:off x="7120371" y="2515435"/>
              <a:ext cx="6418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点赞数</a:t>
              </a:r>
            </a:p>
          </p:txBody>
        </p:sp>
      </p:grpSp>
      <p:pic>
        <p:nvPicPr>
          <p:cNvPr id="159" name="图片 158">
            <a:extLst>
              <a:ext uri="{FF2B5EF4-FFF2-40B4-BE49-F238E27FC236}">
                <a16:creationId xmlns:a16="http://schemas.microsoft.com/office/drawing/2014/main" id="{E67AD039-8477-45B9-8C77-9008F7AAC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56" t="15003" r="9486" b="11017"/>
          <a:stretch/>
        </p:blipFill>
        <p:spPr>
          <a:xfrm>
            <a:off x="10720156" y="1162752"/>
            <a:ext cx="539115" cy="54348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0" name="文本框 159">
            <a:extLst>
              <a:ext uri="{FF2B5EF4-FFF2-40B4-BE49-F238E27FC236}">
                <a16:creationId xmlns:a16="http://schemas.microsoft.com/office/drawing/2014/main" id="{A2FC5A10-31E4-42A8-8839-245A503A5BC8}"/>
              </a:ext>
            </a:extLst>
          </p:cNvPr>
          <p:cNvSpPr txBox="1"/>
          <p:nvPr/>
        </p:nvSpPr>
        <p:spPr>
          <a:xfrm>
            <a:off x="9260035" y="1315834"/>
            <a:ext cx="77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用户名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4CED909-4760-4843-A8F6-750A9BCD034E}"/>
              </a:ext>
            </a:extLst>
          </p:cNvPr>
          <p:cNvSpPr txBox="1"/>
          <p:nvPr/>
        </p:nvSpPr>
        <p:spPr>
          <a:xfrm>
            <a:off x="9317299" y="1799344"/>
            <a:ext cx="622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邮箱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D3D1606-B1FD-4495-B167-1999209E2EAE}"/>
              </a:ext>
            </a:extLst>
          </p:cNvPr>
          <p:cNvSpPr txBox="1"/>
          <p:nvPr/>
        </p:nvSpPr>
        <p:spPr>
          <a:xfrm>
            <a:off x="9313410" y="2114045"/>
            <a:ext cx="863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其他信息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C5DF33F-CB14-4719-82A0-86EE98E6F305}"/>
              </a:ext>
            </a:extLst>
          </p:cNvPr>
          <p:cNvSpPr txBox="1"/>
          <p:nvPr/>
        </p:nvSpPr>
        <p:spPr>
          <a:xfrm>
            <a:off x="9312956" y="2422474"/>
            <a:ext cx="748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blablabla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842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526</Words>
  <Application>Microsoft Office PowerPoint</Application>
  <PresentationFormat>宽屏</PresentationFormat>
  <Paragraphs>202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思为</dc:creator>
  <cp:lastModifiedBy>黎 昊轩</cp:lastModifiedBy>
  <cp:revision>84</cp:revision>
  <dcterms:created xsi:type="dcterms:W3CDTF">2021-05-21T07:47:20Z</dcterms:created>
  <dcterms:modified xsi:type="dcterms:W3CDTF">2021-05-31T07:23:40Z</dcterms:modified>
</cp:coreProperties>
</file>