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07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8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0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1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8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2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5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3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0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4725-6487-44B6-8941-F4B4C1B095C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9EDF1-9DAF-4749-A1AC-5EEBC730C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A7F29F7-1739-4A24-9C49-1E66AE851F89}"/>
              </a:ext>
            </a:extLst>
          </p:cNvPr>
          <p:cNvSpPr/>
          <p:nvPr/>
        </p:nvSpPr>
        <p:spPr>
          <a:xfrm>
            <a:off x="965951" y="1785910"/>
            <a:ext cx="2439298" cy="9806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16E1DB-1C34-412C-99A3-D2947F376DCF}"/>
              </a:ext>
            </a:extLst>
          </p:cNvPr>
          <p:cNvSpPr/>
          <p:nvPr/>
        </p:nvSpPr>
        <p:spPr>
          <a:xfrm>
            <a:off x="1328680" y="2167353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bool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A28EE5-20CD-4D60-B02A-F3060B016FB7}"/>
              </a:ext>
            </a:extLst>
          </p:cNvPr>
          <p:cNvSpPr/>
          <p:nvPr/>
        </p:nvSpPr>
        <p:spPr>
          <a:xfrm>
            <a:off x="1328680" y="2466973"/>
            <a:ext cx="359545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188048-C3EC-461E-B2A5-9FB75E3B5B87}"/>
              </a:ext>
            </a:extLst>
          </p:cNvPr>
          <p:cNvSpPr/>
          <p:nvPr/>
        </p:nvSpPr>
        <p:spPr>
          <a:xfrm>
            <a:off x="1688223" y="2167353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float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794122-95CD-4F38-A6B3-F6CA7072CF6E}"/>
              </a:ext>
            </a:extLst>
          </p:cNvPr>
          <p:cNvSpPr/>
          <p:nvPr/>
        </p:nvSpPr>
        <p:spPr>
          <a:xfrm>
            <a:off x="1688220" y="2466973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5FA777-D127-45E2-8EEF-728A71F11502}"/>
              </a:ext>
            </a:extLst>
          </p:cNvPr>
          <p:cNvSpPr/>
          <p:nvPr/>
        </p:nvSpPr>
        <p:spPr>
          <a:xfrm>
            <a:off x="2040973" y="2167352"/>
            <a:ext cx="6406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str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A18C01-32BD-4EF7-BA80-6EEBA1F7E917}"/>
              </a:ext>
            </a:extLst>
          </p:cNvPr>
          <p:cNvSpPr/>
          <p:nvPr/>
        </p:nvSpPr>
        <p:spPr>
          <a:xfrm>
            <a:off x="2040951" y="2466973"/>
            <a:ext cx="6406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“server”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754EAE-8140-467A-BA3B-6194ADE95A6C}"/>
              </a:ext>
            </a:extLst>
          </p:cNvPr>
          <p:cNvSpPr/>
          <p:nvPr/>
        </p:nvSpPr>
        <p:spPr>
          <a:xfrm>
            <a:off x="2681591" y="2167352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obj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AC7C8F-8C9C-4EFB-B217-555CA1C549B7}"/>
              </a:ext>
            </a:extLst>
          </p:cNvPr>
          <p:cNvSpPr/>
          <p:nvPr/>
        </p:nvSpPr>
        <p:spPr>
          <a:xfrm>
            <a:off x="3041094" y="2167352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list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CCF643-42BF-405F-B5D6-C24E6B269FC2}"/>
              </a:ext>
            </a:extLst>
          </p:cNvPr>
          <p:cNvSpPr/>
          <p:nvPr/>
        </p:nvSpPr>
        <p:spPr>
          <a:xfrm>
            <a:off x="969134" y="2167352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int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7314DD-A5FB-42B5-AE83-F45929B4F06E}"/>
              </a:ext>
            </a:extLst>
          </p:cNvPr>
          <p:cNvSpPr/>
          <p:nvPr/>
        </p:nvSpPr>
        <p:spPr>
          <a:xfrm>
            <a:off x="965802" y="2466973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1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8FD8F0-AE86-4C72-8C1A-4F083D2190DB}"/>
              </a:ext>
            </a:extLst>
          </p:cNvPr>
          <p:cNvSpPr/>
          <p:nvPr/>
        </p:nvSpPr>
        <p:spPr>
          <a:xfrm>
            <a:off x="2681548" y="2466973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3FD844-A042-48D1-B03D-A5D4B53C02CE}"/>
              </a:ext>
            </a:extLst>
          </p:cNvPr>
          <p:cNvSpPr/>
          <p:nvPr/>
        </p:nvSpPr>
        <p:spPr>
          <a:xfrm>
            <a:off x="3041094" y="2466971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6FB8D6-3AF3-41D4-8A03-82DA484E2F28}"/>
              </a:ext>
            </a:extLst>
          </p:cNvPr>
          <p:cNvSpPr/>
          <p:nvPr/>
        </p:nvSpPr>
        <p:spPr>
          <a:xfrm>
            <a:off x="2866406" y="4366053"/>
            <a:ext cx="2291862" cy="9806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7D141D-2744-4BA8-BC2F-C66536C57470}"/>
              </a:ext>
            </a:extLst>
          </p:cNvPr>
          <p:cNvSpPr/>
          <p:nvPr/>
        </p:nvSpPr>
        <p:spPr>
          <a:xfrm>
            <a:off x="3346593" y="4747496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bool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5DC36A-2826-429C-8143-AD675709FE79}"/>
              </a:ext>
            </a:extLst>
          </p:cNvPr>
          <p:cNvSpPr/>
          <p:nvPr/>
        </p:nvSpPr>
        <p:spPr>
          <a:xfrm>
            <a:off x="3346594" y="5047116"/>
            <a:ext cx="359545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097B23-C983-4E2A-988B-DFF234968770}"/>
              </a:ext>
            </a:extLst>
          </p:cNvPr>
          <p:cNvSpPr/>
          <p:nvPr/>
        </p:nvSpPr>
        <p:spPr>
          <a:xfrm>
            <a:off x="3706137" y="4747496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float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0BDABE-2AC3-4ED4-9940-EC4A6DD324BD}"/>
              </a:ext>
            </a:extLst>
          </p:cNvPr>
          <p:cNvSpPr/>
          <p:nvPr/>
        </p:nvSpPr>
        <p:spPr>
          <a:xfrm>
            <a:off x="3706133" y="5047116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E10A9E1-9E64-45CE-AA8D-3E8B842E0DE1}"/>
              </a:ext>
            </a:extLst>
          </p:cNvPr>
          <p:cNvSpPr/>
          <p:nvPr/>
        </p:nvSpPr>
        <p:spPr>
          <a:xfrm>
            <a:off x="4065667" y="4747495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str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B15383-A962-44E8-9D59-E0CBCC1695CB}"/>
              </a:ext>
            </a:extLst>
          </p:cNvPr>
          <p:cNvSpPr/>
          <p:nvPr/>
        </p:nvSpPr>
        <p:spPr>
          <a:xfrm>
            <a:off x="4065645" y="5047116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7FBCA48-084A-4A6E-92E5-B3AAFBC76B43}"/>
              </a:ext>
            </a:extLst>
          </p:cNvPr>
          <p:cNvSpPr/>
          <p:nvPr/>
        </p:nvSpPr>
        <p:spPr>
          <a:xfrm>
            <a:off x="4425185" y="4747495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obj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6F2F01-F70C-44A9-BEB4-4626EA730648}"/>
              </a:ext>
            </a:extLst>
          </p:cNvPr>
          <p:cNvSpPr/>
          <p:nvPr/>
        </p:nvSpPr>
        <p:spPr>
          <a:xfrm>
            <a:off x="4784687" y="4747495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list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620E454-DE20-408B-86C6-B928DD15F6BC}"/>
              </a:ext>
            </a:extLst>
          </p:cNvPr>
          <p:cNvSpPr/>
          <p:nvPr/>
        </p:nvSpPr>
        <p:spPr>
          <a:xfrm>
            <a:off x="2872746" y="4747495"/>
            <a:ext cx="460973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int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7ED4D9-301E-4AD5-AFA9-6E9FAD858260}"/>
              </a:ext>
            </a:extLst>
          </p:cNvPr>
          <p:cNvSpPr/>
          <p:nvPr/>
        </p:nvSpPr>
        <p:spPr>
          <a:xfrm>
            <a:off x="2870431" y="5047116"/>
            <a:ext cx="460973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8080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4749D1-7621-4D42-837D-3FA5F29442D3}"/>
              </a:ext>
            </a:extLst>
          </p:cNvPr>
          <p:cNvSpPr/>
          <p:nvPr/>
        </p:nvSpPr>
        <p:spPr>
          <a:xfrm>
            <a:off x="4425141" y="5047116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65BCDE-4F89-41CC-8476-F15985CE93F5}"/>
              </a:ext>
            </a:extLst>
          </p:cNvPr>
          <p:cNvSpPr/>
          <p:nvPr/>
        </p:nvSpPr>
        <p:spPr>
          <a:xfrm>
            <a:off x="4784687" y="5047114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D05FE81-A6DD-45CE-9F25-E287022FD4E1}"/>
              </a:ext>
            </a:extLst>
          </p:cNvPr>
          <p:cNvSpPr/>
          <p:nvPr/>
        </p:nvSpPr>
        <p:spPr>
          <a:xfrm>
            <a:off x="248144" y="4332155"/>
            <a:ext cx="2358883" cy="9806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F66922-CD9C-4236-B280-24CF8926B786}"/>
              </a:ext>
            </a:extLst>
          </p:cNvPr>
          <p:cNvSpPr/>
          <p:nvPr/>
        </p:nvSpPr>
        <p:spPr>
          <a:xfrm>
            <a:off x="606411" y="4713598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bool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71BB37E-4A09-493B-9DD1-6E9881C86D0D}"/>
              </a:ext>
            </a:extLst>
          </p:cNvPr>
          <p:cNvSpPr/>
          <p:nvPr/>
        </p:nvSpPr>
        <p:spPr>
          <a:xfrm>
            <a:off x="606412" y="5013218"/>
            <a:ext cx="359545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61AFDC-AFD7-467E-9A0C-ECFD0875E307}"/>
              </a:ext>
            </a:extLst>
          </p:cNvPr>
          <p:cNvSpPr/>
          <p:nvPr/>
        </p:nvSpPr>
        <p:spPr>
          <a:xfrm>
            <a:off x="965955" y="4713598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float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BB53013-2ED3-4085-967C-612D6A53F12F}"/>
              </a:ext>
            </a:extLst>
          </p:cNvPr>
          <p:cNvSpPr/>
          <p:nvPr/>
        </p:nvSpPr>
        <p:spPr>
          <a:xfrm>
            <a:off x="965951" y="5013218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E909958-C88A-46C5-BFBA-1EF875623190}"/>
              </a:ext>
            </a:extLst>
          </p:cNvPr>
          <p:cNvSpPr/>
          <p:nvPr/>
        </p:nvSpPr>
        <p:spPr>
          <a:xfrm>
            <a:off x="1325484" y="4713597"/>
            <a:ext cx="582530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str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8B4E1B3-646F-4129-884F-6F2546A68927}"/>
              </a:ext>
            </a:extLst>
          </p:cNvPr>
          <p:cNvSpPr/>
          <p:nvPr/>
        </p:nvSpPr>
        <p:spPr>
          <a:xfrm>
            <a:off x="1325462" y="5013218"/>
            <a:ext cx="582530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62" dirty="0">
                <a:solidFill>
                  <a:schemeClr val="tx1"/>
                </a:solidFill>
              </a:rPr>
              <a:t>“localhost”</a:t>
            </a:r>
            <a:endParaRPr lang="zh-CN" altLang="en-US" sz="762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DCB747E-ED52-417C-8341-20786DDD2CD6}"/>
              </a:ext>
            </a:extLst>
          </p:cNvPr>
          <p:cNvSpPr/>
          <p:nvPr/>
        </p:nvSpPr>
        <p:spPr>
          <a:xfrm>
            <a:off x="1904727" y="4714352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obj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6CF6FBD-4D2D-4831-A624-369C7532DEC3}"/>
              </a:ext>
            </a:extLst>
          </p:cNvPr>
          <p:cNvSpPr/>
          <p:nvPr/>
        </p:nvSpPr>
        <p:spPr>
          <a:xfrm>
            <a:off x="2264229" y="4714352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list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31D39D-3B71-4949-A52B-45F1FE65C862}"/>
              </a:ext>
            </a:extLst>
          </p:cNvPr>
          <p:cNvSpPr/>
          <p:nvPr/>
        </p:nvSpPr>
        <p:spPr>
          <a:xfrm>
            <a:off x="246865" y="4713596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int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D3078D-F7D6-4BD5-8600-676C14369637}"/>
              </a:ext>
            </a:extLst>
          </p:cNvPr>
          <p:cNvSpPr/>
          <p:nvPr/>
        </p:nvSpPr>
        <p:spPr>
          <a:xfrm>
            <a:off x="243534" y="5013217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6423E72-9FE8-4978-9B86-202AED070837}"/>
              </a:ext>
            </a:extLst>
          </p:cNvPr>
          <p:cNvSpPr/>
          <p:nvPr/>
        </p:nvSpPr>
        <p:spPr>
          <a:xfrm>
            <a:off x="1904683" y="5013973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r>
              <a:rPr lang="zh-CN" altLang="en-US" sz="935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663898-E069-4D58-B8F4-A2D7716A461A}"/>
              </a:ext>
            </a:extLst>
          </p:cNvPr>
          <p:cNvSpPr/>
          <p:nvPr/>
        </p:nvSpPr>
        <p:spPr>
          <a:xfrm>
            <a:off x="2264229" y="5013972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11C5040-88F0-4850-BCDD-6837998908EA}"/>
              </a:ext>
            </a:extLst>
          </p:cNvPr>
          <p:cNvSpPr txBox="1"/>
          <p:nvPr/>
        </p:nvSpPr>
        <p:spPr>
          <a:xfrm>
            <a:off x="2040973" y="1848785"/>
            <a:ext cx="737787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46" dirty="0"/>
              <a:t>Node1</a:t>
            </a:r>
            <a:endParaRPr lang="zh-CN" altLang="en-US" sz="1246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5270B49-911F-4551-9D52-C67749328364}"/>
              </a:ext>
            </a:extLst>
          </p:cNvPr>
          <p:cNvSpPr txBox="1"/>
          <p:nvPr/>
        </p:nvSpPr>
        <p:spPr>
          <a:xfrm>
            <a:off x="1037006" y="4391965"/>
            <a:ext cx="751837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46" dirty="0"/>
              <a:t>Node2</a:t>
            </a:r>
            <a:endParaRPr lang="zh-CN" altLang="en-US" sz="1246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76BD8D6-4938-4BCC-89F6-6DBE37BE458D}"/>
              </a:ext>
            </a:extLst>
          </p:cNvPr>
          <p:cNvSpPr txBox="1"/>
          <p:nvPr/>
        </p:nvSpPr>
        <p:spPr>
          <a:xfrm>
            <a:off x="3645640" y="4425864"/>
            <a:ext cx="798687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46" dirty="0"/>
              <a:t>Node3</a:t>
            </a:r>
            <a:endParaRPr lang="zh-CN" altLang="en-US" sz="1246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5E56FFA-26E3-42DD-A8F0-93FAB49ED161}"/>
              </a:ext>
            </a:extLst>
          </p:cNvPr>
          <p:cNvSpPr/>
          <p:nvPr/>
        </p:nvSpPr>
        <p:spPr>
          <a:xfrm>
            <a:off x="2607027" y="2963491"/>
            <a:ext cx="516072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“Host”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CE52CF0-BB5C-416F-983A-03F8D4F519B5}"/>
              </a:ext>
            </a:extLst>
          </p:cNvPr>
          <p:cNvSpPr/>
          <p:nvPr/>
        </p:nvSpPr>
        <p:spPr>
          <a:xfrm>
            <a:off x="2090955" y="2961700"/>
            <a:ext cx="516072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“Port”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6B23429-F471-4E64-BDA6-A4732F130389}"/>
              </a:ext>
            </a:extLst>
          </p:cNvPr>
          <p:cNvSpPr/>
          <p:nvPr/>
        </p:nvSpPr>
        <p:spPr>
          <a:xfrm>
            <a:off x="2090955" y="3259622"/>
            <a:ext cx="516072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169ACF1-1C86-4265-952F-4769F955A1ED}"/>
              </a:ext>
            </a:extLst>
          </p:cNvPr>
          <p:cNvSpPr/>
          <p:nvPr/>
        </p:nvSpPr>
        <p:spPr>
          <a:xfrm>
            <a:off x="2607027" y="3259714"/>
            <a:ext cx="516072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 dirty="0">
              <a:solidFill>
                <a:schemeClr val="tx1"/>
              </a:solidFill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9EF29AA1-5FE5-4517-9B6E-02A112C78E6C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2861796" y="2625749"/>
            <a:ext cx="3268" cy="33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73573F97-AB1E-4050-8F34-6FF58289D53D}"/>
              </a:ext>
            </a:extLst>
          </p:cNvPr>
          <p:cNvCxnSpPr>
            <a:cxnSpLocks/>
            <a:stCxn id="227" idx="2"/>
            <a:endCxn id="34" idx="0"/>
          </p:cNvCxnSpPr>
          <p:nvPr/>
        </p:nvCxnSpPr>
        <p:spPr>
          <a:xfrm rot="5400000">
            <a:off x="1430439" y="3399502"/>
            <a:ext cx="929801" cy="93550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18A635C4-BC26-4A07-8751-500AB8B41077}"/>
              </a:ext>
            </a:extLst>
          </p:cNvPr>
          <p:cNvCxnSpPr>
            <a:cxnSpLocks/>
            <a:stCxn id="230" idx="2"/>
            <a:endCxn id="21" idx="0"/>
          </p:cNvCxnSpPr>
          <p:nvPr/>
        </p:nvCxnSpPr>
        <p:spPr>
          <a:xfrm rot="16200000" flipH="1">
            <a:off x="2941740" y="3295455"/>
            <a:ext cx="963699" cy="11774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E136D826-4A86-42ED-A02E-2C381699BC1E}"/>
              </a:ext>
            </a:extLst>
          </p:cNvPr>
          <p:cNvSpPr/>
          <p:nvPr/>
        </p:nvSpPr>
        <p:spPr>
          <a:xfrm>
            <a:off x="1114562" y="7519488"/>
            <a:ext cx="2654513" cy="9806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2DFFC2B-14FC-423B-A482-10D51B039522}"/>
              </a:ext>
            </a:extLst>
          </p:cNvPr>
          <p:cNvSpPr/>
          <p:nvPr/>
        </p:nvSpPr>
        <p:spPr>
          <a:xfrm>
            <a:off x="1472829" y="7900931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bool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6639C045-A183-443D-B6D8-1CFF271381F2}"/>
              </a:ext>
            </a:extLst>
          </p:cNvPr>
          <p:cNvSpPr/>
          <p:nvPr/>
        </p:nvSpPr>
        <p:spPr>
          <a:xfrm>
            <a:off x="1472830" y="8200552"/>
            <a:ext cx="359545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B08AB47-7385-42FF-BC21-EA351A547F99}"/>
              </a:ext>
            </a:extLst>
          </p:cNvPr>
          <p:cNvSpPr/>
          <p:nvPr/>
        </p:nvSpPr>
        <p:spPr>
          <a:xfrm>
            <a:off x="1832373" y="7900931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float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F2507D6-7064-4A2E-B13C-C928221EF06F}"/>
              </a:ext>
            </a:extLst>
          </p:cNvPr>
          <p:cNvSpPr/>
          <p:nvPr/>
        </p:nvSpPr>
        <p:spPr>
          <a:xfrm>
            <a:off x="1832370" y="8200552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6FCCD26-E4A3-4B3D-BBB5-2F64A0C0ED14}"/>
              </a:ext>
            </a:extLst>
          </p:cNvPr>
          <p:cNvSpPr/>
          <p:nvPr/>
        </p:nvSpPr>
        <p:spPr>
          <a:xfrm>
            <a:off x="2191902" y="7900930"/>
            <a:ext cx="849191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str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71B2656C-F129-4E71-9C85-086371BE80D5}"/>
              </a:ext>
            </a:extLst>
          </p:cNvPr>
          <p:cNvSpPr/>
          <p:nvPr/>
        </p:nvSpPr>
        <p:spPr>
          <a:xfrm>
            <a:off x="2191880" y="8200552"/>
            <a:ext cx="849191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“</a:t>
            </a:r>
            <a:r>
              <a:rPr lang="en-US" altLang="zh-CN" sz="800" dirty="0">
                <a:solidFill>
                  <a:schemeClr val="tx1"/>
                </a:solidFill>
              </a:rPr>
              <a:t>localhost:8001</a:t>
            </a:r>
            <a:r>
              <a:rPr lang="zh-CN" altLang="en-US" sz="8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BB9E32A-BDBB-4D59-996F-F88F52C77F51}"/>
              </a:ext>
            </a:extLst>
          </p:cNvPr>
          <p:cNvSpPr/>
          <p:nvPr/>
        </p:nvSpPr>
        <p:spPr>
          <a:xfrm>
            <a:off x="3050028" y="7897273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obj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A6D794B-2E29-422A-884C-4476C537D6E7}"/>
              </a:ext>
            </a:extLst>
          </p:cNvPr>
          <p:cNvSpPr/>
          <p:nvPr/>
        </p:nvSpPr>
        <p:spPr>
          <a:xfrm>
            <a:off x="3409530" y="7897273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list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E541E27C-BBBD-410F-929A-78E99D8F0F3E}"/>
              </a:ext>
            </a:extLst>
          </p:cNvPr>
          <p:cNvSpPr/>
          <p:nvPr/>
        </p:nvSpPr>
        <p:spPr>
          <a:xfrm>
            <a:off x="1113284" y="7900930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int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8C1630C9-DDD5-467F-B29D-64E0E8AC57BE}"/>
              </a:ext>
            </a:extLst>
          </p:cNvPr>
          <p:cNvSpPr/>
          <p:nvPr/>
        </p:nvSpPr>
        <p:spPr>
          <a:xfrm>
            <a:off x="1109952" y="8200551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0333D71-DC7A-471C-9C92-168F8A1FE3C1}"/>
              </a:ext>
            </a:extLst>
          </p:cNvPr>
          <p:cNvSpPr/>
          <p:nvPr/>
        </p:nvSpPr>
        <p:spPr>
          <a:xfrm>
            <a:off x="3049985" y="8196894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r>
              <a:rPr lang="zh-CN" altLang="en-US" sz="935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27502364-FF73-4D7A-8988-F943387A497D}"/>
              </a:ext>
            </a:extLst>
          </p:cNvPr>
          <p:cNvSpPr/>
          <p:nvPr/>
        </p:nvSpPr>
        <p:spPr>
          <a:xfrm>
            <a:off x="3409530" y="8196892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1E9B16D4-7D16-456D-B258-85D8B7E74FD0}"/>
              </a:ext>
            </a:extLst>
          </p:cNvPr>
          <p:cNvSpPr txBox="1"/>
          <p:nvPr/>
        </p:nvSpPr>
        <p:spPr>
          <a:xfrm>
            <a:off x="2098036" y="7566354"/>
            <a:ext cx="708185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46" dirty="0"/>
              <a:t>Node5</a:t>
            </a:r>
            <a:endParaRPr lang="zh-CN" altLang="en-US" sz="1246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3688DAA-10A5-434C-8AFC-EC395F2F793C}"/>
              </a:ext>
            </a:extLst>
          </p:cNvPr>
          <p:cNvSpPr/>
          <p:nvPr/>
        </p:nvSpPr>
        <p:spPr>
          <a:xfrm>
            <a:off x="4362028" y="5417197"/>
            <a:ext cx="2160516" cy="9806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C549650-AD47-4B3F-8081-D6E1E2721C85}"/>
              </a:ext>
            </a:extLst>
          </p:cNvPr>
          <p:cNvSpPr/>
          <p:nvPr/>
        </p:nvSpPr>
        <p:spPr>
          <a:xfrm>
            <a:off x="4720294" y="5798640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bool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26262C81-F28C-4423-BBC7-3B640834468C}"/>
              </a:ext>
            </a:extLst>
          </p:cNvPr>
          <p:cNvSpPr/>
          <p:nvPr/>
        </p:nvSpPr>
        <p:spPr>
          <a:xfrm>
            <a:off x="4720295" y="6098260"/>
            <a:ext cx="359545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2B38F57-7BBB-494E-BDD0-A84269BBD61D}"/>
              </a:ext>
            </a:extLst>
          </p:cNvPr>
          <p:cNvSpPr/>
          <p:nvPr/>
        </p:nvSpPr>
        <p:spPr>
          <a:xfrm>
            <a:off x="5079838" y="5798640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float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FB73C43-027E-400C-A682-B47E6F25D1C0}"/>
              </a:ext>
            </a:extLst>
          </p:cNvPr>
          <p:cNvSpPr/>
          <p:nvPr/>
        </p:nvSpPr>
        <p:spPr>
          <a:xfrm>
            <a:off x="5079835" y="6098260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CB83ECA-2104-4A2F-AB1C-84ABFA77934C}"/>
              </a:ext>
            </a:extLst>
          </p:cNvPr>
          <p:cNvSpPr/>
          <p:nvPr/>
        </p:nvSpPr>
        <p:spPr>
          <a:xfrm>
            <a:off x="5439368" y="5798639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str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1035B04-DC8C-4320-AB5B-EC2E21041A0A}"/>
              </a:ext>
            </a:extLst>
          </p:cNvPr>
          <p:cNvSpPr/>
          <p:nvPr/>
        </p:nvSpPr>
        <p:spPr>
          <a:xfrm>
            <a:off x="5439346" y="6098260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A91412F2-F3D6-4997-86B1-21CCD734B40E}"/>
              </a:ext>
            </a:extLst>
          </p:cNvPr>
          <p:cNvSpPr/>
          <p:nvPr/>
        </p:nvSpPr>
        <p:spPr>
          <a:xfrm>
            <a:off x="5798886" y="5798639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obj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EE67DF8-9068-48A2-89E8-9C06F9617BB2}"/>
              </a:ext>
            </a:extLst>
          </p:cNvPr>
          <p:cNvSpPr/>
          <p:nvPr/>
        </p:nvSpPr>
        <p:spPr>
          <a:xfrm>
            <a:off x="6158388" y="5798639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list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33486B7-9505-4B85-8E68-17C1DA3145C8}"/>
              </a:ext>
            </a:extLst>
          </p:cNvPr>
          <p:cNvSpPr/>
          <p:nvPr/>
        </p:nvSpPr>
        <p:spPr>
          <a:xfrm>
            <a:off x="4360749" y="5798639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int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14EB2600-0878-4FA7-867F-A2AE7B6219B5}"/>
              </a:ext>
            </a:extLst>
          </p:cNvPr>
          <p:cNvSpPr/>
          <p:nvPr/>
        </p:nvSpPr>
        <p:spPr>
          <a:xfrm>
            <a:off x="4357417" y="6098260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E3BFC70C-C826-4EA7-A6A1-8603515C3E0A}"/>
              </a:ext>
            </a:extLst>
          </p:cNvPr>
          <p:cNvSpPr/>
          <p:nvPr/>
        </p:nvSpPr>
        <p:spPr>
          <a:xfrm>
            <a:off x="5798843" y="6098260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8494EF34-3DCD-4C5C-9A06-B154CC011757}"/>
              </a:ext>
            </a:extLst>
          </p:cNvPr>
          <p:cNvSpPr/>
          <p:nvPr/>
        </p:nvSpPr>
        <p:spPr>
          <a:xfrm>
            <a:off x="6158388" y="6098258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2FF243D7-B6C1-45E8-9040-8CE55301A704}"/>
              </a:ext>
            </a:extLst>
          </p:cNvPr>
          <p:cNvSpPr txBox="1"/>
          <p:nvPr/>
        </p:nvSpPr>
        <p:spPr>
          <a:xfrm>
            <a:off x="5158268" y="5480072"/>
            <a:ext cx="898611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46" dirty="0"/>
              <a:t>Node4</a:t>
            </a:r>
            <a:endParaRPr lang="zh-CN" altLang="en-US" sz="1246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131DA2D9-FC51-4F52-BECE-BF66F55415FF}"/>
              </a:ext>
            </a:extLst>
          </p:cNvPr>
          <p:cNvSpPr/>
          <p:nvPr/>
        </p:nvSpPr>
        <p:spPr>
          <a:xfrm>
            <a:off x="3126431" y="2963491"/>
            <a:ext cx="516072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“CORS”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12350BF1-BEBB-4333-86CA-DDEFDAE5B052}"/>
              </a:ext>
            </a:extLst>
          </p:cNvPr>
          <p:cNvSpPr/>
          <p:nvPr/>
        </p:nvSpPr>
        <p:spPr>
          <a:xfrm>
            <a:off x="3126431" y="3259714"/>
            <a:ext cx="516072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 dirty="0">
              <a:solidFill>
                <a:schemeClr val="tx1"/>
              </a:solidFill>
            </a:endParaRPr>
          </a:p>
        </p:txBody>
      </p:sp>
      <p:cxnSp>
        <p:nvCxnSpPr>
          <p:cNvPr id="211" name="连接符: 肘形 210">
            <a:extLst>
              <a:ext uri="{FF2B5EF4-FFF2-40B4-BE49-F238E27FC236}">
                <a16:creationId xmlns:a16="http://schemas.microsoft.com/office/drawing/2014/main" id="{CE3CF6BE-70D5-452A-8C7D-347A9024A122}"/>
              </a:ext>
            </a:extLst>
          </p:cNvPr>
          <p:cNvCxnSpPr>
            <a:cxnSpLocks/>
            <a:stCxn id="233" idx="2"/>
            <a:endCxn id="181" idx="0"/>
          </p:cNvCxnSpPr>
          <p:nvPr/>
        </p:nvCxnSpPr>
        <p:spPr>
          <a:xfrm rot="16200000" flipH="1">
            <a:off x="3424416" y="3399327"/>
            <a:ext cx="1989508" cy="2046231"/>
          </a:xfrm>
          <a:prstGeom prst="bentConnector3">
            <a:avLst>
              <a:gd name="adj1" fmla="val 151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315D0685-0B48-4622-B01C-A217AA35CC30}"/>
              </a:ext>
            </a:extLst>
          </p:cNvPr>
          <p:cNvSpPr/>
          <p:nvPr/>
        </p:nvSpPr>
        <p:spPr>
          <a:xfrm>
            <a:off x="5550320" y="6659061"/>
            <a:ext cx="516072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0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86F41791-A1F0-42EC-B4BA-E5164ADC5076}"/>
              </a:ext>
            </a:extLst>
          </p:cNvPr>
          <p:cNvSpPr/>
          <p:nvPr/>
        </p:nvSpPr>
        <p:spPr>
          <a:xfrm>
            <a:off x="6069723" y="6659061"/>
            <a:ext cx="516072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1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281EBB43-CC14-4627-8DAC-E2B5233EEB0C}"/>
              </a:ext>
            </a:extLst>
          </p:cNvPr>
          <p:cNvCxnSpPr>
            <a:cxnSpLocks/>
          </p:cNvCxnSpPr>
          <p:nvPr/>
        </p:nvCxnSpPr>
        <p:spPr>
          <a:xfrm>
            <a:off x="6386668" y="6248069"/>
            <a:ext cx="0" cy="407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EFD41CD6-B8C2-4BAA-A5BE-98A748426E82}"/>
              </a:ext>
            </a:extLst>
          </p:cNvPr>
          <p:cNvCxnSpPr>
            <a:cxnSpLocks/>
            <a:stCxn id="215" idx="2"/>
            <a:endCxn id="166" idx="0"/>
          </p:cNvCxnSpPr>
          <p:nvPr/>
        </p:nvCxnSpPr>
        <p:spPr>
          <a:xfrm rot="5400000">
            <a:off x="3844686" y="5555817"/>
            <a:ext cx="560805" cy="3366537"/>
          </a:xfrm>
          <a:prstGeom prst="bentConnector3">
            <a:avLst>
              <a:gd name="adj1" fmla="val 355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4CE125E7-C615-4009-B631-567D87792387}"/>
              </a:ext>
            </a:extLst>
          </p:cNvPr>
          <p:cNvCxnSpPr>
            <a:cxnSpLocks/>
            <a:stCxn id="216" idx="2"/>
            <a:endCxn id="271" idx="0"/>
          </p:cNvCxnSpPr>
          <p:nvPr/>
        </p:nvCxnSpPr>
        <p:spPr>
          <a:xfrm rot="5400000">
            <a:off x="5518971" y="6710695"/>
            <a:ext cx="560800" cy="1056777"/>
          </a:xfrm>
          <a:prstGeom prst="bentConnector3">
            <a:avLst>
              <a:gd name="adj1" fmla="val 581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>
            <a:extLst>
              <a:ext uri="{FF2B5EF4-FFF2-40B4-BE49-F238E27FC236}">
                <a16:creationId xmlns:a16="http://schemas.microsoft.com/office/drawing/2014/main" id="{F99BD4A1-CC3E-48DB-9FD7-4E28FEB849ED}"/>
              </a:ext>
            </a:extLst>
          </p:cNvPr>
          <p:cNvSpPr/>
          <p:nvPr/>
        </p:nvSpPr>
        <p:spPr>
          <a:xfrm>
            <a:off x="2239866" y="3327837"/>
            <a:ext cx="246450" cy="74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46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E0D5D3C4-6F29-4340-B46C-E73AA554DAC6}"/>
              </a:ext>
            </a:extLst>
          </p:cNvPr>
          <p:cNvSpPr/>
          <p:nvPr/>
        </p:nvSpPr>
        <p:spPr>
          <a:xfrm>
            <a:off x="2711616" y="3327837"/>
            <a:ext cx="246450" cy="74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46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3F485EB-367A-46ED-AEDA-0F30013D0636}"/>
              </a:ext>
            </a:extLst>
          </p:cNvPr>
          <p:cNvSpPr/>
          <p:nvPr/>
        </p:nvSpPr>
        <p:spPr>
          <a:xfrm>
            <a:off x="3272830" y="3353172"/>
            <a:ext cx="246450" cy="74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46" dirty="0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E4CF31CA-3C3F-46BE-A206-536A02DB5994}"/>
              </a:ext>
            </a:extLst>
          </p:cNvPr>
          <p:cNvSpPr/>
          <p:nvPr/>
        </p:nvSpPr>
        <p:spPr>
          <a:xfrm>
            <a:off x="3943725" y="7519483"/>
            <a:ext cx="2654513" cy="9806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 dirty="0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39382298-6F55-42BF-837E-2E6C513498DD}"/>
              </a:ext>
            </a:extLst>
          </p:cNvPr>
          <p:cNvSpPr/>
          <p:nvPr/>
        </p:nvSpPr>
        <p:spPr>
          <a:xfrm>
            <a:off x="4301992" y="7900926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bool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E11A86C0-614D-4442-9E2C-BB5861BBC7C0}"/>
              </a:ext>
            </a:extLst>
          </p:cNvPr>
          <p:cNvSpPr/>
          <p:nvPr/>
        </p:nvSpPr>
        <p:spPr>
          <a:xfrm>
            <a:off x="4301993" y="8200547"/>
            <a:ext cx="359545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68CB6A1A-3D86-42BB-B449-622BB408E0F2}"/>
              </a:ext>
            </a:extLst>
          </p:cNvPr>
          <p:cNvSpPr/>
          <p:nvPr/>
        </p:nvSpPr>
        <p:spPr>
          <a:xfrm>
            <a:off x="4661536" y="7900926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float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F3472824-EFB2-4C84-97B4-5BAD3BA0DE4C}"/>
              </a:ext>
            </a:extLst>
          </p:cNvPr>
          <p:cNvSpPr/>
          <p:nvPr/>
        </p:nvSpPr>
        <p:spPr>
          <a:xfrm>
            <a:off x="4661533" y="8200547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97A28341-2715-487A-9702-BA6C038E4D0E}"/>
              </a:ext>
            </a:extLst>
          </p:cNvPr>
          <p:cNvSpPr/>
          <p:nvPr/>
        </p:nvSpPr>
        <p:spPr>
          <a:xfrm>
            <a:off x="5021065" y="7900925"/>
            <a:ext cx="849191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str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AAC0E55C-8C5E-4002-8C2B-05ACCB9B48EF}"/>
              </a:ext>
            </a:extLst>
          </p:cNvPr>
          <p:cNvSpPr/>
          <p:nvPr/>
        </p:nvSpPr>
        <p:spPr>
          <a:xfrm>
            <a:off x="5021043" y="8200547"/>
            <a:ext cx="849191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“</a:t>
            </a:r>
            <a:r>
              <a:rPr lang="en-US" altLang="zh-CN" sz="800" dirty="0">
                <a:solidFill>
                  <a:schemeClr val="tx1"/>
                </a:solidFill>
              </a:rPr>
              <a:t>localhost:8002</a:t>
            </a:r>
            <a:r>
              <a:rPr lang="zh-CN" altLang="en-US" sz="8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4E79B36B-4C40-4C07-90C6-108E6C4DA613}"/>
              </a:ext>
            </a:extLst>
          </p:cNvPr>
          <p:cNvSpPr/>
          <p:nvPr/>
        </p:nvSpPr>
        <p:spPr>
          <a:xfrm>
            <a:off x="5879191" y="7897268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obj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3B4F2A57-62EA-4F37-9AAA-7E12E7C436BB}"/>
              </a:ext>
            </a:extLst>
          </p:cNvPr>
          <p:cNvSpPr/>
          <p:nvPr/>
        </p:nvSpPr>
        <p:spPr>
          <a:xfrm>
            <a:off x="6238693" y="7897268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list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93729E62-6FA4-4692-B93C-05485F3D9F12}"/>
              </a:ext>
            </a:extLst>
          </p:cNvPr>
          <p:cNvSpPr/>
          <p:nvPr/>
        </p:nvSpPr>
        <p:spPr>
          <a:xfrm>
            <a:off x="3942447" y="7900925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int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886171A2-3CF4-434E-B7A6-4A5223AD946C}"/>
              </a:ext>
            </a:extLst>
          </p:cNvPr>
          <p:cNvSpPr/>
          <p:nvPr/>
        </p:nvSpPr>
        <p:spPr>
          <a:xfrm>
            <a:off x="3939115" y="8200546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ACA1449-E8A1-4CD5-9D11-34625713D2B4}"/>
              </a:ext>
            </a:extLst>
          </p:cNvPr>
          <p:cNvSpPr/>
          <p:nvPr/>
        </p:nvSpPr>
        <p:spPr>
          <a:xfrm>
            <a:off x="5879148" y="8196889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r>
              <a:rPr lang="zh-CN" altLang="en-US" sz="935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396909A5-96B9-4956-BA49-E02F429DAC9B}"/>
              </a:ext>
            </a:extLst>
          </p:cNvPr>
          <p:cNvSpPr/>
          <p:nvPr/>
        </p:nvSpPr>
        <p:spPr>
          <a:xfrm>
            <a:off x="6238693" y="8196887"/>
            <a:ext cx="359546" cy="299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35" dirty="0">
                <a:solidFill>
                  <a:schemeClr val="tx1"/>
                </a:solidFill>
              </a:rPr>
              <a:t>nil</a:t>
            </a:r>
            <a:endParaRPr lang="zh-CN" altLang="en-US" sz="935" dirty="0">
              <a:solidFill>
                <a:schemeClr val="tx1"/>
              </a:solidFill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95BA07D6-F491-45C5-BC30-8883398035AA}"/>
              </a:ext>
            </a:extLst>
          </p:cNvPr>
          <p:cNvSpPr txBox="1"/>
          <p:nvPr/>
        </p:nvSpPr>
        <p:spPr>
          <a:xfrm>
            <a:off x="4927199" y="7566349"/>
            <a:ext cx="708185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46" dirty="0"/>
              <a:t>Node6</a:t>
            </a:r>
            <a:endParaRPr lang="zh-CN" altLang="en-US" sz="1246" dirty="0"/>
          </a:p>
        </p:txBody>
      </p:sp>
    </p:spTree>
    <p:extLst>
      <p:ext uri="{BB962C8B-B14F-4D97-AF65-F5344CB8AC3E}">
        <p14:creationId xmlns:p14="http://schemas.microsoft.com/office/powerpoint/2010/main" val="385676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AE223AF-DB3D-408C-9590-2750BEB9EB6B}"/>
              </a:ext>
            </a:extLst>
          </p:cNvPr>
          <p:cNvSpPr/>
          <p:nvPr/>
        </p:nvSpPr>
        <p:spPr>
          <a:xfrm>
            <a:off x="259080" y="740831"/>
            <a:ext cx="1630680" cy="12556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配置文件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F226452-3E54-4CD2-9787-D14432AE466F}"/>
              </a:ext>
            </a:extLst>
          </p:cNvPr>
          <p:cNvSpPr/>
          <p:nvPr/>
        </p:nvSpPr>
        <p:spPr>
          <a:xfrm>
            <a:off x="4968240" y="801790"/>
            <a:ext cx="1577340" cy="1133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配置对象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CD3BFD2-5AA3-481F-B68F-F0AF98EDB22D}"/>
              </a:ext>
            </a:extLst>
          </p:cNvPr>
          <p:cNvSpPr/>
          <p:nvPr/>
        </p:nvSpPr>
        <p:spPr>
          <a:xfrm>
            <a:off x="2640330" y="801792"/>
            <a:ext cx="1577340" cy="1133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简单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配置树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0CC53-82A5-4D76-A99D-12ED1F2FEC00}"/>
              </a:ext>
            </a:extLst>
          </p:cNvPr>
          <p:cNvSpPr/>
          <p:nvPr/>
        </p:nvSpPr>
        <p:spPr>
          <a:xfrm>
            <a:off x="4975861" y="2515340"/>
            <a:ext cx="1577340" cy="1133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配置树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A628B19-48D0-4D5D-8C98-5D76271814D8}"/>
              </a:ext>
            </a:extLst>
          </p:cNvPr>
          <p:cNvCxnSpPr>
            <a:cxnSpLocks/>
          </p:cNvCxnSpPr>
          <p:nvPr/>
        </p:nvCxnSpPr>
        <p:spPr>
          <a:xfrm>
            <a:off x="1851660" y="1173480"/>
            <a:ext cx="8420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F6830E-0EA3-4ECF-A046-DB08BB515CAA}"/>
              </a:ext>
            </a:extLst>
          </p:cNvPr>
          <p:cNvCxnSpPr>
            <a:cxnSpLocks/>
          </p:cNvCxnSpPr>
          <p:nvPr/>
        </p:nvCxnSpPr>
        <p:spPr>
          <a:xfrm>
            <a:off x="4160520" y="1173480"/>
            <a:ext cx="8420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25C4001-5A6D-4585-8A2A-139CB309539C}"/>
              </a:ext>
            </a:extLst>
          </p:cNvPr>
          <p:cNvCxnSpPr>
            <a:cxnSpLocks/>
          </p:cNvCxnSpPr>
          <p:nvPr/>
        </p:nvCxnSpPr>
        <p:spPr>
          <a:xfrm>
            <a:off x="4160520" y="1589613"/>
            <a:ext cx="84201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8FDE55-B100-45B4-88FE-A31835FFF48A}"/>
              </a:ext>
            </a:extLst>
          </p:cNvPr>
          <p:cNvCxnSpPr>
            <a:cxnSpLocks/>
          </p:cNvCxnSpPr>
          <p:nvPr/>
        </p:nvCxnSpPr>
        <p:spPr>
          <a:xfrm>
            <a:off x="1851660" y="1589613"/>
            <a:ext cx="84201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8C4FC7D-B4F4-40D2-830A-AB1436F3485E}"/>
              </a:ext>
            </a:extLst>
          </p:cNvPr>
          <p:cNvSpPr/>
          <p:nvPr/>
        </p:nvSpPr>
        <p:spPr>
          <a:xfrm>
            <a:off x="274320" y="4332814"/>
            <a:ext cx="1577340" cy="1133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命令行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配置组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5218E45-244C-4E59-9AB8-03D1A19AB8FC}"/>
              </a:ext>
            </a:extLst>
          </p:cNvPr>
          <p:cNvSpPr/>
          <p:nvPr/>
        </p:nvSpPr>
        <p:spPr>
          <a:xfrm>
            <a:off x="2632710" y="4332815"/>
            <a:ext cx="1577340" cy="11336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属性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配置组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6298B00-6B47-4499-9E43-C8A075E6D7C1}"/>
              </a:ext>
            </a:extLst>
          </p:cNvPr>
          <p:cNvCxnSpPr>
            <a:cxnSpLocks/>
          </p:cNvCxnSpPr>
          <p:nvPr/>
        </p:nvCxnSpPr>
        <p:spPr>
          <a:xfrm>
            <a:off x="1813560" y="4709160"/>
            <a:ext cx="8420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CA683879-05E9-4247-B0C8-D6FF5AEC7281}"/>
              </a:ext>
            </a:extLst>
          </p:cNvPr>
          <p:cNvSpPr/>
          <p:nvPr/>
        </p:nvSpPr>
        <p:spPr>
          <a:xfrm>
            <a:off x="3030855" y="2693246"/>
            <a:ext cx="781050" cy="7778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+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A8D35C6-3CA0-458B-B3CB-79A892E0D8A7}"/>
              </a:ext>
            </a:extLst>
          </p:cNvPr>
          <p:cNvCxnSpPr>
            <a:stCxn id="6" idx="4"/>
            <a:endCxn id="18" idx="0"/>
          </p:cNvCxnSpPr>
          <p:nvPr/>
        </p:nvCxnSpPr>
        <p:spPr>
          <a:xfrm flipH="1">
            <a:off x="3421380" y="1935479"/>
            <a:ext cx="7620" cy="7577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C8B5761-CAB4-4DE2-88FB-D26DE2EDB1FC}"/>
              </a:ext>
            </a:extLst>
          </p:cNvPr>
          <p:cNvCxnSpPr>
            <a:cxnSpLocks/>
            <a:stCxn id="18" idx="4"/>
            <a:endCxn id="15" idx="0"/>
          </p:cNvCxnSpPr>
          <p:nvPr/>
        </p:nvCxnSpPr>
        <p:spPr>
          <a:xfrm>
            <a:off x="3421380" y="3471123"/>
            <a:ext cx="0" cy="8616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AF21DDE-AB70-4A42-9F0D-F23E77E4898E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 flipV="1">
            <a:off x="3811905" y="3082184"/>
            <a:ext cx="116395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3B37F3F-4598-49D8-90B8-EFB67FFBD46E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5756910" y="1935477"/>
            <a:ext cx="7621" cy="579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9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118</Words>
  <Application>Microsoft Office PowerPoint</Application>
  <PresentationFormat>A4 纸张(210x297 毫米)</PresentationFormat>
  <Paragraphs>92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新宇</dc:creator>
  <cp:lastModifiedBy>邓 新宇</cp:lastModifiedBy>
  <cp:revision>4</cp:revision>
  <dcterms:created xsi:type="dcterms:W3CDTF">2022-01-06T10:41:11Z</dcterms:created>
  <dcterms:modified xsi:type="dcterms:W3CDTF">2022-01-06T14:23:32Z</dcterms:modified>
</cp:coreProperties>
</file>