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8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5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3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1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8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2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owScapes/KSGame/tree/main/1012(project1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B046E-0A4C-8106-D87D-E63EAD7F9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E7884B-1470-213C-8700-0157F471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2018775073 </a:t>
            </a:r>
            <a:r>
              <a:rPr lang="ko-KR" altLang="en-US" dirty="0"/>
              <a:t>이시원</a:t>
            </a:r>
          </a:p>
        </p:txBody>
      </p:sp>
    </p:spTree>
    <p:extLst>
      <p:ext uri="{BB962C8B-B14F-4D97-AF65-F5344CB8AC3E}">
        <p14:creationId xmlns:p14="http://schemas.microsoft.com/office/powerpoint/2010/main" val="182586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511029" y="5402510"/>
            <a:ext cx="573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게임의 난이도를 선택할 수 있는 화면 추가</a:t>
            </a:r>
            <a:endParaRPr lang="en-US" altLang="ko-KR" dirty="0"/>
          </a:p>
          <a:p>
            <a:r>
              <a:rPr lang="en-US" altLang="ko-KR" dirty="0"/>
              <a:t>Switch</a:t>
            </a:r>
            <a:r>
              <a:rPr lang="ko-KR" altLang="en-US" dirty="0"/>
              <a:t>를 이용해 해당하는 키를 누르면 난이도가 설정됨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62231-5D1A-0CF4-5AC7-7BD242DE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1" y="1306045"/>
            <a:ext cx="4171338" cy="38537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27D93B-0719-31C0-6486-518CA8BC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55" y="1582881"/>
            <a:ext cx="6077346" cy="29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3567418" y="1404521"/>
            <a:ext cx="65978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Random_speed</a:t>
            </a:r>
            <a:r>
              <a:rPr lang="en-US" altLang="ko-KR" dirty="0"/>
              <a:t>()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sz="1400" dirty="0"/>
              <a:t>난이도를 매우 어려움으로 설정했을 경우 </a:t>
            </a:r>
            <a:r>
              <a:rPr lang="en-US" altLang="ko-KR" sz="1400" dirty="0"/>
              <a:t>rand()%3</a:t>
            </a:r>
            <a:r>
              <a:rPr lang="ko-KR" altLang="en-US" sz="1400" dirty="0"/>
              <a:t>을 이용해 </a:t>
            </a:r>
            <a:r>
              <a:rPr lang="en-US" altLang="ko-KR" sz="1400" dirty="0"/>
              <a:t>0</a:t>
            </a:r>
            <a:r>
              <a:rPr lang="ko-KR" altLang="en-US" sz="1400" dirty="0"/>
              <a:t>에서 </a:t>
            </a:r>
            <a:r>
              <a:rPr lang="en-US" altLang="ko-KR" sz="1400" dirty="0"/>
              <a:t>2</a:t>
            </a:r>
            <a:r>
              <a:rPr lang="ko-KR" altLang="en-US" sz="1400" dirty="0"/>
              <a:t>까지 랜덤으로</a:t>
            </a:r>
            <a:endParaRPr lang="en-US" altLang="ko-KR" sz="1400" dirty="0"/>
          </a:p>
          <a:p>
            <a:r>
              <a:rPr lang="ko-KR" altLang="en-US" sz="1400" dirty="0"/>
              <a:t>숫자를 뽑아서 배열에서 해당하는 수를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하여 속도가 계속 바뀌도록 함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9BC9D4-CC88-A79F-0B75-DEA71DB9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8" y="1419519"/>
            <a:ext cx="289560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51DFE-4236-F0AC-496B-7E6973D87224}"/>
              </a:ext>
            </a:extLst>
          </p:cNvPr>
          <p:cNvSpPr txBox="1"/>
          <p:nvPr/>
        </p:nvSpPr>
        <p:spPr>
          <a:xfrm>
            <a:off x="3567418" y="2488099"/>
            <a:ext cx="70117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set_speed</a:t>
            </a:r>
            <a:r>
              <a:rPr lang="en-US" altLang="ko-KR" dirty="0"/>
              <a:t>()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sz="1400" dirty="0"/>
              <a:t>난이도 설정 화면에서 선택된 난이도에 따라 해당하는 블록의 움직이는 속도를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r>
              <a:rPr lang="ko-KR" altLang="en-US" sz="1400" dirty="0"/>
              <a:t>매우 어려움 난이도를 선택한 경우 </a:t>
            </a:r>
            <a:r>
              <a:rPr lang="en-US" altLang="ko-KR" sz="1400" dirty="0" err="1"/>
              <a:t>random_speed</a:t>
            </a:r>
            <a:r>
              <a:rPr lang="ko-KR" altLang="en-US" sz="1400" dirty="0"/>
              <a:t>를 호출하여 속도를 계속해서 바꿈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1BE305-D2F6-94C7-3A66-558AD243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67" y="3720508"/>
            <a:ext cx="3041271" cy="24548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4A36C5-8D51-05CC-1EA9-621431781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67" y="3569683"/>
            <a:ext cx="1289808" cy="126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6A7320-CE7F-FC47-B727-3DD4A8671625}"/>
              </a:ext>
            </a:extLst>
          </p:cNvPr>
          <p:cNvSpPr txBox="1"/>
          <p:nvPr/>
        </p:nvSpPr>
        <p:spPr>
          <a:xfrm>
            <a:off x="6689544" y="3790865"/>
            <a:ext cx="43370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Left_right_move</a:t>
            </a:r>
            <a:r>
              <a:rPr lang="en-US" altLang="ko-KR" dirty="0"/>
              <a:t>()</a:t>
            </a:r>
          </a:p>
          <a:p>
            <a:r>
              <a:rPr lang="ko-KR" altLang="en-US" sz="1400" dirty="0"/>
              <a:t>기존의 </a:t>
            </a:r>
            <a:r>
              <a:rPr lang="en-US" altLang="ko-KR" sz="1400" dirty="0"/>
              <a:t>Sleep(50)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set_speed</a:t>
            </a:r>
            <a:r>
              <a:rPr lang="en-US" altLang="ko-KR" sz="1400" dirty="0"/>
              <a:t> </a:t>
            </a:r>
            <a:r>
              <a:rPr lang="ko-KR" altLang="en-US" sz="1400" dirty="0"/>
              <a:t>에서 전달받은 속도로</a:t>
            </a:r>
            <a:endParaRPr lang="en-US" altLang="ko-KR" sz="1400" dirty="0"/>
          </a:p>
          <a:p>
            <a:r>
              <a:rPr lang="ko-KR" altLang="en-US" sz="1400" dirty="0"/>
              <a:t>움직이도록 수정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810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게임 시연</a:t>
            </a:r>
            <a:r>
              <a:rPr lang="en-US" altLang="ko-KR" dirty="0"/>
              <a:t>(</a:t>
            </a:r>
            <a:r>
              <a:rPr lang="ko-KR" altLang="en-US" dirty="0"/>
              <a:t>매우 어려움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6DFBA1-3C1C-359B-2A14-101F60172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0" y="1521029"/>
            <a:ext cx="6653169" cy="39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8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873702-E474-098E-0E00-E23E342BB108}"/>
              </a:ext>
            </a:extLst>
          </p:cNvPr>
          <p:cNvSpPr txBox="1"/>
          <p:nvPr/>
        </p:nvSpPr>
        <p:spPr>
          <a:xfrm>
            <a:off x="788565" y="1954635"/>
            <a:ext cx="665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hlinkClick r:id="rId2"/>
              </a:rPr>
              <a:t>KSGame</a:t>
            </a:r>
            <a:r>
              <a:rPr lang="en-US" altLang="ko-KR" dirty="0">
                <a:hlinkClick r:id="rId2"/>
              </a:rPr>
              <a:t>/1012(project1) at main · </a:t>
            </a:r>
            <a:r>
              <a:rPr lang="en-US" altLang="ko-KR" dirty="0" err="1">
                <a:hlinkClick r:id="rId2"/>
              </a:rPr>
              <a:t>SnowScapes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KSGame</a:t>
            </a:r>
            <a:r>
              <a:rPr lang="en-US" altLang="ko-KR" dirty="0">
                <a:hlinkClick r:id="rId2"/>
              </a:rPr>
              <a:t> (github.com)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B4A5D-A816-83D2-2E7B-D072044E69D9}"/>
              </a:ext>
            </a:extLst>
          </p:cNvPr>
          <p:cNvSpPr txBox="1"/>
          <p:nvPr/>
        </p:nvSpPr>
        <p:spPr>
          <a:xfrm>
            <a:off x="788565" y="145129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 </a:t>
            </a:r>
            <a:r>
              <a:rPr lang="ko-KR" altLang="en-US" dirty="0"/>
              <a:t>주소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68F49-E0E0-DA2F-A71A-8779EA9BBBF9}"/>
              </a:ext>
            </a:extLst>
          </p:cNvPr>
          <p:cNvSpPr txBox="1"/>
          <p:nvPr/>
        </p:nvSpPr>
        <p:spPr>
          <a:xfrm>
            <a:off x="788565" y="2701255"/>
            <a:ext cx="349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Before.cpp </a:t>
            </a:r>
            <a:r>
              <a:rPr lang="ko-KR" altLang="en-US" dirty="0"/>
              <a:t>기능 수정하기 전 코드</a:t>
            </a:r>
            <a:endParaRPr lang="en-US" altLang="ko-KR" dirty="0"/>
          </a:p>
          <a:p>
            <a:r>
              <a:rPr lang="en-US" altLang="ko-KR" dirty="0"/>
              <a:t>After.cpp </a:t>
            </a:r>
            <a:r>
              <a:rPr lang="ko-KR" altLang="en-US" dirty="0"/>
              <a:t>기능 수정</a:t>
            </a:r>
            <a:r>
              <a:rPr lang="en-US" altLang="ko-KR" dirty="0"/>
              <a:t>, </a:t>
            </a:r>
            <a:r>
              <a:rPr lang="ko-KR" altLang="en-US" dirty="0"/>
              <a:t>추가된 코드</a:t>
            </a:r>
          </a:p>
        </p:txBody>
      </p:sp>
    </p:spTree>
    <p:extLst>
      <p:ext uri="{BB962C8B-B14F-4D97-AF65-F5344CB8AC3E}">
        <p14:creationId xmlns:p14="http://schemas.microsoft.com/office/powerpoint/2010/main" val="5853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게임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94A52-0F69-89F1-4727-E6E925A7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4" y="1521029"/>
            <a:ext cx="5482905" cy="2822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5B99D5-4DBD-E2CE-50E7-66DA669B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57" y="3306159"/>
            <a:ext cx="5679346" cy="28277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B1E458-E5D5-A219-BA66-E29C5A18D52E}"/>
              </a:ext>
            </a:extLst>
          </p:cNvPr>
          <p:cNvCxnSpPr>
            <a:cxnSpLocks/>
          </p:cNvCxnSpPr>
          <p:nvPr/>
        </p:nvCxnSpPr>
        <p:spPr>
          <a:xfrm>
            <a:off x="2600587" y="2785145"/>
            <a:ext cx="1547770" cy="5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973BE-D8FB-2C26-AB12-58CCE558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2" y="1300075"/>
            <a:ext cx="3933825" cy="1304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656BED-DAD2-CE33-F74A-50736412B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2" y="2821410"/>
            <a:ext cx="4381500" cy="3295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DB15C-7595-8E4A-3A3F-F93CF54B5518}"/>
              </a:ext>
            </a:extLst>
          </p:cNvPr>
          <p:cNvSpPr txBox="1"/>
          <p:nvPr/>
        </p:nvSpPr>
        <p:spPr>
          <a:xfrm>
            <a:off x="5062712" y="187834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초기화면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2B858-E049-7662-F83B-B8FDD9D56285}"/>
              </a:ext>
            </a:extLst>
          </p:cNvPr>
          <p:cNvSpPr txBox="1"/>
          <p:nvPr/>
        </p:nvSpPr>
        <p:spPr>
          <a:xfrm>
            <a:off x="5062712" y="305966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화면 구성</a:t>
            </a:r>
            <a:r>
              <a:rPr lang="en-US" altLang="ko-KR" dirty="0"/>
              <a:t>, </a:t>
            </a:r>
            <a:r>
              <a:rPr lang="ko-KR" altLang="en-US" dirty="0"/>
              <a:t>작동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827A3-6B84-F8DA-AE66-AF4BE193EB75}"/>
              </a:ext>
            </a:extLst>
          </p:cNvPr>
          <p:cNvSpPr txBox="1"/>
          <p:nvPr/>
        </p:nvSpPr>
        <p:spPr>
          <a:xfrm>
            <a:off x="5062712" y="4469235"/>
            <a:ext cx="650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Count(</a:t>
            </a:r>
            <a:r>
              <a:rPr lang="ko-KR" altLang="en-US" dirty="0"/>
              <a:t>시도횟수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 err="1"/>
              <a:t>box_height</a:t>
            </a:r>
            <a:r>
              <a:rPr lang="en-US" altLang="ko-KR" dirty="0"/>
              <a:t>(15)</a:t>
            </a:r>
            <a:r>
              <a:rPr lang="ko-KR" altLang="en-US" dirty="0"/>
              <a:t>회보다 </a:t>
            </a:r>
            <a:r>
              <a:rPr lang="ko-KR" altLang="en-US" dirty="0" err="1"/>
              <a:t>작을때</a:t>
            </a:r>
            <a:endParaRPr lang="en-US" altLang="ko-KR" dirty="0"/>
          </a:p>
          <a:p>
            <a:r>
              <a:rPr lang="en-US" altLang="ko-KR" dirty="0" err="1"/>
              <a:t>Left_right_move</a:t>
            </a:r>
            <a:r>
              <a:rPr lang="en-US" altLang="ko-KR" dirty="0"/>
              <a:t>(</a:t>
            </a:r>
            <a:r>
              <a:rPr lang="ko-KR" altLang="en-US" dirty="0"/>
              <a:t>블록 좌우 움직임</a:t>
            </a:r>
            <a:r>
              <a:rPr lang="en-US" altLang="ko-KR" dirty="0"/>
              <a:t>), </a:t>
            </a:r>
            <a:r>
              <a:rPr lang="en-US" altLang="ko-KR" dirty="0" err="1"/>
              <a:t>move_down</a:t>
            </a:r>
            <a:r>
              <a:rPr lang="en-US" altLang="ko-KR" dirty="0"/>
              <a:t>(</a:t>
            </a:r>
            <a:r>
              <a:rPr lang="ko-KR" altLang="en-US" dirty="0"/>
              <a:t>블록 하강</a:t>
            </a:r>
            <a:r>
              <a:rPr lang="en-US" altLang="ko-KR" dirty="0"/>
              <a:t>)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최대 시도횟수  </a:t>
            </a:r>
            <a:r>
              <a:rPr lang="en-US" altLang="ko-KR" dirty="0"/>
              <a:t>= 15</a:t>
            </a:r>
            <a:r>
              <a:rPr lang="ko-KR" altLang="en-US" dirty="0"/>
              <a:t>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588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526BEB-6F96-64F7-4620-4462D1C9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5" y="1295051"/>
            <a:ext cx="3818696" cy="3103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5D36FA-5C17-6274-A3CE-9E8D253D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5" y="4529883"/>
            <a:ext cx="2959872" cy="1935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76A20-2D5F-C7BB-A12A-80B2B6FC226E}"/>
              </a:ext>
            </a:extLst>
          </p:cNvPr>
          <p:cNvSpPr txBox="1"/>
          <p:nvPr/>
        </p:nvSpPr>
        <p:spPr>
          <a:xfrm>
            <a:off x="4672668" y="2590322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블록이 좌우로 움직이도록 하는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EE9C3-3B45-E3B0-10C8-EEC6AD675FD8}"/>
              </a:ext>
            </a:extLst>
          </p:cNvPr>
          <p:cNvSpPr txBox="1"/>
          <p:nvPr/>
        </p:nvSpPr>
        <p:spPr>
          <a:xfrm>
            <a:off x="4672668" y="5134062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블록이 아래로 내려가도록 하는 코드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E5ED39-7168-FFE3-6D18-B25C3ADE5F8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02042" y="2959654"/>
            <a:ext cx="1" cy="217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F0CC72-FC00-2326-AFDA-C7E7B02F98FF}"/>
              </a:ext>
            </a:extLst>
          </p:cNvPr>
          <p:cNvSpPr txBox="1"/>
          <p:nvPr/>
        </p:nvSpPr>
        <p:spPr>
          <a:xfrm>
            <a:off x="6669248" y="3677526"/>
            <a:ext cx="2823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kbhit</a:t>
            </a:r>
            <a:r>
              <a:rPr lang="en-US" altLang="ko-KR" sz="1400" dirty="0"/>
              <a:t>() </a:t>
            </a:r>
            <a:r>
              <a:rPr lang="ko-KR" altLang="en-US" sz="1400" dirty="0"/>
              <a:t>에서 </a:t>
            </a:r>
            <a:r>
              <a:rPr lang="en-US" altLang="ko-KR" sz="1400" dirty="0"/>
              <a:t>bool 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리턴받아</a:t>
            </a:r>
            <a:endParaRPr lang="en-US" altLang="ko-KR" sz="1400" dirty="0"/>
          </a:p>
          <a:p>
            <a:r>
              <a:rPr lang="en-US" altLang="ko-KR" sz="1400" dirty="0"/>
              <a:t>True</a:t>
            </a:r>
            <a:r>
              <a:rPr lang="ko-KR" altLang="en-US" sz="1400" dirty="0"/>
              <a:t>가 되면 좌우 움직임을 멈추고</a:t>
            </a:r>
            <a:endParaRPr lang="en-US" altLang="ko-KR" sz="1400" dirty="0"/>
          </a:p>
          <a:p>
            <a:r>
              <a:rPr lang="en-US" altLang="ko-KR" sz="1400" dirty="0" err="1"/>
              <a:t>Move_down</a:t>
            </a:r>
            <a:r>
              <a:rPr lang="ko-KR" altLang="en-US" sz="1400" dirty="0"/>
              <a:t>을 실행함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8EF57-8DBB-0D92-82D2-9E417B06326E}"/>
              </a:ext>
            </a:extLst>
          </p:cNvPr>
          <p:cNvSpPr txBox="1"/>
          <p:nvPr/>
        </p:nvSpPr>
        <p:spPr>
          <a:xfrm>
            <a:off x="2338569" y="3856970"/>
            <a:ext cx="29193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Kbhit</a:t>
            </a:r>
            <a:r>
              <a:rPr lang="en-US" altLang="ko-KR" sz="1100" dirty="0">
                <a:solidFill>
                  <a:srgbClr val="FF0000"/>
                </a:solidFill>
              </a:rPr>
              <a:t>() </a:t>
            </a:r>
            <a:r>
              <a:rPr lang="ko-KR" altLang="en-US" sz="1100" dirty="0">
                <a:solidFill>
                  <a:srgbClr val="FF0000"/>
                </a:solidFill>
              </a:rPr>
              <a:t>즉 키보드 입력이 조건이기에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게임 화면에 나온 설명과 달리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스페이스바가 아닌 다른 키를 눌러도 작동됨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18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BB121-359B-ABDD-5AFA-BB4C6361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2" y="1356437"/>
            <a:ext cx="2647279" cy="34756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0D0303-9596-336C-55FE-18726683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2" y="5050362"/>
            <a:ext cx="2066401" cy="12465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230800-5850-2E22-539E-4C561A9DD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923" y="3338419"/>
            <a:ext cx="5679346" cy="2827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29400-3E14-7E69-9188-830F6C66B010}"/>
              </a:ext>
            </a:extLst>
          </p:cNvPr>
          <p:cNvSpPr txBox="1"/>
          <p:nvPr/>
        </p:nvSpPr>
        <p:spPr>
          <a:xfrm>
            <a:off x="3298911" y="2103837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블록이 쌓이는 박스를 그리는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79004-A321-DC19-EC40-6984DE315340}"/>
              </a:ext>
            </a:extLst>
          </p:cNvPr>
          <p:cNvSpPr txBox="1"/>
          <p:nvPr/>
        </p:nvSpPr>
        <p:spPr>
          <a:xfrm>
            <a:off x="3298911" y="2699761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반복 횟수가 부족하여 박스가 제대로 그려지지 않았음</a:t>
            </a:r>
          </a:p>
        </p:txBody>
      </p:sp>
    </p:spTree>
    <p:extLst>
      <p:ext uri="{BB962C8B-B14F-4D97-AF65-F5344CB8AC3E}">
        <p14:creationId xmlns:p14="http://schemas.microsoft.com/office/powerpoint/2010/main" val="125927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511029" y="4193971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입력이 들어왔을 때</a:t>
            </a:r>
            <a:endParaRPr lang="en-US" altLang="ko-KR" dirty="0"/>
          </a:p>
          <a:p>
            <a:r>
              <a:rPr lang="ko-KR" altLang="en-US" dirty="0"/>
              <a:t>입력된 키가 방향키 아래일 경우 반복을 종료하도록 수정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9A7DCF-F03F-214E-4DCB-BE8CCFCF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2453780"/>
            <a:ext cx="3124200" cy="1143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BEA1FE-CF58-070D-B8AE-A5450D7EB18D}"/>
              </a:ext>
            </a:extLst>
          </p:cNvPr>
          <p:cNvSpPr txBox="1"/>
          <p:nvPr/>
        </p:nvSpPr>
        <p:spPr>
          <a:xfrm>
            <a:off x="511029" y="1651952"/>
            <a:ext cx="22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Left_right_move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27228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511029" y="4953679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 횟수를 알맞게 늘려 박스가 바르게 그려지도록 수정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EA1FE-CF58-070D-B8AE-A5450D7EB18D}"/>
              </a:ext>
            </a:extLst>
          </p:cNvPr>
          <p:cNvSpPr txBox="1"/>
          <p:nvPr/>
        </p:nvSpPr>
        <p:spPr>
          <a:xfrm>
            <a:off x="511029" y="1651952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draw_rectangle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13AEE-6B9D-8207-5113-78BB3147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2262674"/>
            <a:ext cx="2571750" cy="219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3AF16-C716-EB26-0869-6109BE3D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76" y="1651952"/>
            <a:ext cx="4872343" cy="28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F12DC-E314-F1EC-3AF9-B7EB2AA2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9" y="1214437"/>
            <a:ext cx="4170203" cy="3658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7C7DF1-DC9E-09C3-BBDD-9849FA08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84" y="1606417"/>
            <a:ext cx="4735945" cy="28748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1082180" y="5268286"/>
            <a:ext cx="6085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화면에서 게임 시작</a:t>
            </a:r>
            <a:r>
              <a:rPr lang="en-US" altLang="ko-KR" dirty="0"/>
              <a:t>, </a:t>
            </a:r>
            <a:r>
              <a:rPr lang="ko-KR" altLang="en-US" dirty="0"/>
              <a:t>연습 게임</a:t>
            </a:r>
            <a:r>
              <a:rPr lang="en-US" altLang="ko-KR" dirty="0"/>
              <a:t>, </a:t>
            </a:r>
            <a:r>
              <a:rPr lang="ko-KR" altLang="en-US" dirty="0"/>
              <a:t>게임 종료 메뉴 추가</a:t>
            </a: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문장을 이용해 해당하는 키를 누를 때 기능 동작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A8D909-7951-25EE-055D-F21AEF9C7C6A}"/>
              </a:ext>
            </a:extLst>
          </p:cNvPr>
          <p:cNvSpPr/>
          <p:nvPr/>
        </p:nvSpPr>
        <p:spPr>
          <a:xfrm>
            <a:off x="1728132" y="4026716"/>
            <a:ext cx="243281" cy="25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511029" y="5402510"/>
            <a:ext cx="4484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연습게임을 동작시키는 코드</a:t>
            </a:r>
            <a:endParaRPr lang="en-US" altLang="ko-KR" dirty="0"/>
          </a:p>
          <a:p>
            <a:r>
              <a:rPr lang="en-US" altLang="ko-KR" dirty="0"/>
              <a:t>ESC</a:t>
            </a:r>
            <a:r>
              <a:rPr lang="ko-KR" altLang="en-US" dirty="0"/>
              <a:t>를 누르거나 블록을 </a:t>
            </a:r>
            <a:r>
              <a:rPr lang="en-US" altLang="ko-KR" dirty="0"/>
              <a:t>15</a:t>
            </a:r>
            <a:r>
              <a:rPr lang="ko-KR" altLang="en-US" dirty="0"/>
              <a:t>층 쌓으면 종료됨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F9EB9-3FBD-18D0-108E-1FBAD2B2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1369153"/>
            <a:ext cx="4191000" cy="3733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247D7A-C02A-2AC7-1A1D-FDBC3281F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773" y="3959953"/>
            <a:ext cx="31242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2F5FB6-0365-F4A1-FC19-DC3F0882799D}"/>
              </a:ext>
            </a:extLst>
          </p:cNvPr>
          <p:cNvSpPr txBox="1"/>
          <p:nvPr/>
        </p:nvSpPr>
        <p:spPr>
          <a:xfrm>
            <a:off x="4365773" y="3167390"/>
            <a:ext cx="564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Left_right_move</a:t>
            </a:r>
            <a:r>
              <a:rPr lang="ko-KR" altLang="en-US" sz="1400" dirty="0"/>
              <a:t>에 </a:t>
            </a:r>
            <a:r>
              <a:rPr lang="en-US" altLang="ko-KR" sz="1400" dirty="0"/>
              <a:t>bool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전달시켜</a:t>
            </a:r>
            <a:r>
              <a:rPr lang="ko-KR" altLang="en-US" sz="1400" dirty="0"/>
              <a:t> 연습게임일 경우 </a:t>
            </a:r>
            <a:r>
              <a:rPr lang="en-US" altLang="ko-KR" sz="1400" dirty="0"/>
              <a:t>esc </a:t>
            </a:r>
            <a:r>
              <a:rPr lang="ko-KR" altLang="en-US" sz="1400" dirty="0"/>
              <a:t>키를 눌러서</a:t>
            </a:r>
            <a:endParaRPr lang="en-US" altLang="ko-KR" sz="1400" dirty="0"/>
          </a:p>
          <a:p>
            <a:r>
              <a:rPr lang="ko-KR" altLang="en-US" sz="1400" dirty="0"/>
              <a:t>게임을 </a:t>
            </a:r>
            <a:r>
              <a:rPr lang="ko-KR" altLang="en-US" sz="1400" dirty="0" err="1"/>
              <a:t>종료시킬</a:t>
            </a:r>
            <a:r>
              <a:rPr lang="ko-KR" altLang="en-US" sz="1400" dirty="0"/>
              <a:t> 수 있도록 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E4A371-91DC-955B-5C25-F625AE9FD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409" y="628661"/>
            <a:ext cx="3904808" cy="23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345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게임 프로그래밍 #1</vt:lpstr>
      <vt:lpstr>기존 게임 화면</vt:lpstr>
      <vt:lpstr>기존 코드</vt:lpstr>
      <vt:lpstr>기존 코드</vt:lpstr>
      <vt:lpstr>기존 코드</vt:lpstr>
      <vt:lpstr>코드 수정</vt:lpstr>
      <vt:lpstr>코드 수정</vt:lpstr>
      <vt:lpstr>코드 추가</vt:lpstr>
      <vt:lpstr>코드 추가</vt:lpstr>
      <vt:lpstr>코드 추가</vt:lpstr>
      <vt:lpstr>코드 추가</vt:lpstr>
      <vt:lpstr>게임 시연(매우 어려움)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#1</dc:title>
  <dc:creator>이시원</dc:creator>
  <cp:lastModifiedBy>이시원</cp:lastModifiedBy>
  <cp:revision>1</cp:revision>
  <dcterms:created xsi:type="dcterms:W3CDTF">2022-10-12T05:34:37Z</dcterms:created>
  <dcterms:modified xsi:type="dcterms:W3CDTF">2022-10-12T06:49:44Z</dcterms:modified>
</cp:coreProperties>
</file>