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6" r:id="rId13"/>
    <p:sldId id="268" r:id="rId14"/>
    <p:sldId id="270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EB2BE6D3-66CD-4315-8C8E-33E3B0769DC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40A78A89-6E08-4752-8509-3401F3B228CB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68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8A89-6E08-4752-8509-3401F3B228CB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E6D3-66CD-4315-8C8E-33E3B0769DC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60503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40A78A89-6E08-4752-8509-3401F3B228CB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EB2BE6D3-66CD-4315-8C8E-33E3B0769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616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8A89-6E08-4752-8509-3401F3B228CB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E6D3-66CD-4315-8C8E-33E3B0769DC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064511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8A89-6E08-4752-8509-3401F3B228CB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E6D3-66CD-4315-8C8E-33E3B0769DC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23599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8A89-6E08-4752-8509-3401F3B228CB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E6D3-66CD-4315-8C8E-33E3B0769DC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14521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8A89-6E08-4752-8509-3401F3B228CB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E6D3-66CD-4315-8C8E-33E3B0769DC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58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8A89-6E08-4752-8509-3401F3B228CB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E6D3-66CD-4315-8C8E-33E3B0769DC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36195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8A89-6E08-4752-8509-3401F3B228CB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E6D3-66CD-4315-8C8E-33E3B0769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060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40A78A89-6E08-4752-8509-3401F3B228CB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E6D3-66CD-4315-8C8E-33E3B0769DC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369196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8A89-6E08-4752-8509-3401F3B228CB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E6D3-66CD-4315-8C8E-33E3B0769DC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36630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40A78A89-6E08-4752-8509-3401F3B228CB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B2BE6D3-66CD-4315-8C8E-33E3B0769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26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nowScapes/KSGame/tree/main/1012(project1)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B046E-0A4C-8106-D87D-E63EAD7F9F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게임 프로그래밍</a:t>
            </a:r>
            <a:br>
              <a:rPr lang="en-US" altLang="ko-KR" dirty="0"/>
            </a:b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E7884B-1470-213C-8700-0157F4717C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2018775073 </a:t>
            </a:r>
            <a:r>
              <a:rPr lang="ko-KR" altLang="en-US" dirty="0"/>
              <a:t>이시원</a:t>
            </a:r>
          </a:p>
        </p:txBody>
      </p:sp>
    </p:spTree>
    <p:extLst>
      <p:ext uri="{BB962C8B-B14F-4D97-AF65-F5344CB8AC3E}">
        <p14:creationId xmlns:p14="http://schemas.microsoft.com/office/powerpoint/2010/main" val="1825867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74691-8218-08C3-AD59-60C10DA1D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29" y="195466"/>
            <a:ext cx="10515600" cy="1325563"/>
          </a:xfrm>
        </p:spPr>
        <p:txBody>
          <a:bodyPr/>
          <a:lstStyle/>
          <a:p>
            <a:r>
              <a:rPr lang="ko-KR" altLang="en-US" dirty="0"/>
              <a:t>코드 추가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0E17B1-5B7F-6BE2-7D95-E8426D7EE724}"/>
              </a:ext>
            </a:extLst>
          </p:cNvPr>
          <p:cNvSpPr txBox="1"/>
          <p:nvPr/>
        </p:nvSpPr>
        <p:spPr>
          <a:xfrm>
            <a:off x="511029" y="5402510"/>
            <a:ext cx="4484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연습게임을 동작시키는 코드</a:t>
            </a:r>
            <a:endParaRPr lang="en-US" altLang="ko-KR" dirty="0"/>
          </a:p>
          <a:p>
            <a:r>
              <a:rPr lang="en-US" altLang="ko-KR" dirty="0"/>
              <a:t>ESC</a:t>
            </a:r>
            <a:r>
              <a:rPr lang="ko-KR" altLang="en-US" dirty="0"/>
              <a:t>를 누르거나 블록을 </a:t>
            </a:r>
            <a:r>
              <a:rPr lang="en-US" altLang="ko-KR" dirty="0"/>
              <a:t>15</a:t>
            </a:r>
            <a:r>
              <a:rPr lang="ko-KR" altLang="en-US" dirty="0"/>
              <a:t>층 쌓으면 종료됨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7F9EB9-3FBD-18D0-108E-1FBAD2B26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29" y="1369153"/>
            <a:ext cx="4191000" cy="37338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B247D7A-C02A-2AC7-1A1D-FDBC3281F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773" y="3959953"/>
            <a:ext cx="3124200" cy="1143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2F5FB6-0365-F4A1-FC19-DC3F0882799D}"/>
              </a:ext>
            </a:extLst>
          </p:cNvPr>
          <p:cNvSpPr txBox="1"/>
          <p:nvPr/>
        </p:nvSpPr>
        <p:spPr>
          <a:xfrm>
            <a:off x="4365773" y="3167390"/>
            <a:ext cx="5645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Left_right_move</a:t>
            </a:r>
            <a:r>
              <a:rPr lang="ko-KR" altLang="en-US" sz="1400" dirty="0"/>
              <a:t>에 </a:t>
            </a:r>
            <a:r>
              <a:rPr lang="en-US" altLang="ko-KR" sz="1400" dirty="0"/>
              <a:t>bool</a:t>
            </a:r>
            <a:r>
              <a:rPr lang="ko-KR" altLang="en-US" sz="1400" dirty="0"/>
              <a:t>값을 </a:t>
            </a:r>
            <a:r>
              <a:rPr lang="ko-KR" altLang="en-US" sz="1400" dirty="0" err="1"/>
              <a:t>전달시켜</a:t>
            </a:r>
            <a:r>
              <a:rPr lang="ko-KR" altLang="en-US" sz="1400" dirty="0"/>
              <a:t> 연습게임일 경우 </a:t>
            </a:r>
            <a:r>
              <a:rPr lang="en-US" altLang="ko-KR" sz="1400" dirty="0"/>
              <a:t>esc </a:t>
            </a:r>
            <a:r>
              <a:rPr lang="ko-KR" altLang="en-US" sz="1400" dirty="0"/>
              <a:t>키를 눌러서</a:t>
            </a:r>
            <a:endParaRPr lang="en-US" altLang="ko-KR" sz="1400" dirty="0"/>
          </a:p>
          <a:p>
            <a:r>
              <a:rPr lang="ko-KR" altLang="en-US" sz="1400" dirty="0"/>
              <a:t>게임을 </a:t>
            </a:r>
            <a:r>
              <a:rPr lang="ko-KR" altLang="en-US" sz="1400" dirty="0" err="1"/>
              <a:t>종료시킬</a:t>
            </a:r>
            <a:r>
              <a:rPr lang="ko-KR" altLang="en-US" sz="1400" dirty="0"/>
              <a:t> 수 있도록 함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9E4A371-91DC-955B-5C25-F625AE9FD6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409" y="628661"/>
            <a:ext cx="3904808" cy="232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98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74691-8218-08C3-AD59-60C10DA1D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29" y="195466"/>
            <a:ext cx="10515600" cy="1325563"/>
          </a:xfrm>
        </p:spPr>
        <p:txBody>
          <a:bodyPr/>
          <a:lstStyle/>
          <a:p>
            <a:r>
              <a:rPr lang="ko-KR" altLang="en-US" dirty="0"/>
              <a:t>코드 추가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0E17B1-5B7F-6BE2-7D95-E8426D7EE724}"/>
              </a:ext>
            </a:extLst>
          </p:cNvPr>
          <p:cNvSpPr txBox="1"/>
          <p:nvPr/>
        </p:nvSpPr>
        <p:spPr>
          <a:xfrm>
            <a:off x="511029" y="5402510"/>
            <a:ext cx="5734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게임의 난이도를 선택할 수 있는 화면 추가</a:t>
            </a:r>
            <a:endParaRPr lang="en-US" altLang="ko-KR" dirty="0"/>
          </a:p>
          <a:p>
            <a:r>
              <a:rPr lang="en-US" altLang="ko-KR" dirty="0"/>
              <a:t>Switch</a:t>
            </a:r>
            <a:r>
              <a:rPr lang="ko-KR" altLang="en-US" dirty="0"/>
              <a:t>를 이용해 해당하는 키를 누르면 난이도가 설정됨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C62231-5D1A-0CF4-5AC7-7BD242DE1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01" y="1306045"/>
            <a:ext cx="4171338" cy="385376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627D93B-0719-31C0-6486-518CA8BC9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055" y="1582881"/>
            <a:ext cx="6077346" cy="295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799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74691-8218-08C3-AD59-60C10DA1D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29" y="195466"/>
            <a:ext cx="10515600" cy="1325563"/>
          </a:xfrm>
        </p:spPr>
        <p:txBody>
          <a:bodyPr/>
          <a:lstStyle/>
          <a:p>
            <a:r>
              <a:rPr lang="ko-KR" altLang="en-US" dirty="0"/>
              <a:t>코드 추가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0E17B1-5B7F-6BE2-7D95-E8426D7EE724}"/>
              </a:ext>
            </a:extLst>
          </p:cNvPr>
          <p:cNvSpPr txBox="1"/>
          <p:nvPr/>
        </p:nvSpPr>
        <p:spPr>
          <a:xfrm>
            <a:off x="3567418" y="1404521"/>
            <a:ext cx="659783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Random_speed</a:t>
            </a:r>
            <a:r>
              <a:rPr lang="en-US" altLang="ko-KR" dirty="0"/>
              <a:t>() </a:t>
            </a:r>
            <a:r>
              <a:rPr lang="ko-KR" altLang="en-US" dirty="0"/>
              <a:t>추가</a:t>
            </a:r>
            <a:endParaRPr lang="en-US" altLang="ko-KR" dirty="0"/>
          </a:p>
          <a:p>
            <a:r>
              <a:rPr lang="ko-KR" altLang="en-US" sz="1400" dirty="0"/>
              <a:t>난이도를 매우 어려움으로 설정했을 경우 </a:t>
            </a:r>
            <a:r>
              <a:rPr lang="en-US" altLang="ko-KR" sz="1400" dirty="0"/>
              <a:t>rand()%3</a:t>
            </a:r>
            <a:r>
              <a:rPr lang="ko-KR" altLang="en-US" sz="1400" dirty="0"/>
              <a:t>을 이용해 </a:t>
            </a:r>
            <a:r>
              <a:rPr lang="en-US" altLang="ko-KR" sz="1400" dirty="0"/>
              <a:t>0</a:t>
            </a:r>
            <a:r>
              <a:rPr lang="ko-KR" altLang="en-US" sz="1400" dirty="0"/>
              <a:t>에서 </a:t>
            </a:r>
            <a:r>
              <a:rPr lang="en-US" altLang="ko-KR" sz="1400" dirty="0"/>
              <a:t>2</a:t>
            </a:r>
            <a:r>
              <a:rPr lang="ko-KR" altLang="en-US" sz="1400" dirty="0"/>
              <a:t>까지 랜덤으로</a:t>
            </a:r>
            <a:endParaRPr lang="en-US" altLang="ko-KR" sz="1400" dirty="0"/>
          </a:p>
          <a:p>
            <a:r>
              <a:rPr lang="ko-KR" altLang="en-US" sz="1400" dirty="0"/>
              <a:t>숫자를 뽑아서 배열에서 해당하는 수를 </a:t>
            </a:r>
            <a:r>
              <a:rPr lang="en-US" altLang="ko-KR" sz="1400" dirty="0"/>
              <a:t>return </a:t>
            </a:r>
            <a:r>
              <a:rPr lang="ko-KR" altLang="en-US" sz="1400" dirty="0"/>
              <a:t>하여 속도가 계속 바뀌도록 함</a:t>
            </a:r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9BC9D4-CC88-A79F-0B75-DEA71DB9A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18" y="1419519"/>
            <a:ext cx="2895600" cy="3286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151DFE-4236-F0AC-496B-7E6973D87224}"/>
              </a:ext>
            </a:extLst>
          </p:cNvPr>
          <p:cNvSpPr txBox="1"/>
          <p:nvPr/>
        </p:nvSpPr>
        <p:spPr>
          <a:xfrm>
            <a:off x="3567418" y="2488099"/>
            <a:ext cx="701172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set_speed</a:t>
            </a:r>
            <a:r>
              <a:rPr lang="en-US" altLang="ko-KR" dirty="0"/>
              <a:t>() </a:t>
            </a:r>
            <a:r>
              <a:rPr lang="ko-KR" altLang="en-US" dirty="0"/>
              <a:t>추가</a:t>
            </a:r>
            <a:endParaRPr lang="en-US" altLang="ko-KR" dirty="0"/>
          </a:p>
          <a:p>
            <a:r>
              <a:rPr lang="ko-KR" altLang="en-US" sz="1400" dirty="0"/>
              <a:t>난이도 설정 화면에서 선택된 난이도에 따라 해당하는 블록의 움직이는 속도를 </a:t>
            </a:r>
            <a:r>
              <a:rPr lang="en-US" altLang="ko-KR" sz="1400" dirty="0"/>
              <a:t>return </a:t>
            </a:r>
            <a:r>
              <a:rPr lang="ko-KR" altLang="en-US" sz="1400" dirty="0"/>
              <a:t>함</a:t>
            </a:r>
            <a:endParaRPr lang="en-US" altLang="ko-KR" sz="1400" dirty="0"/>
          </a:p>
          <a:p>
            <a:r>
              <a:rPr lang="ko-KR" altLang="en-US" sz="1400" dirty="0"/>
              <a:t>매우 어려움 난이도를 선택한 경우 </a:t>
            </a:r>
            <a:r>
              <a:rPr lang="en-US" altLang="ko-KR" sz="1400" dirty="0" err="1"/>
              <a:t>random_speed</a:t>
            </a:r>
            <a:r>
              <a:rPr lang="ko-KR" altLang="en-US" sz="1400" dirty="0"/>
              <a:t>를 호출하여 속도를 계속해서 바꿈</a:t>
            </a:r>
            <a:endParaRPr lang="en-US" altLang="ko-KR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11BE305-D2F6-94C7-3A66-558AD2439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567" y="3720508"/>
            <a:ext cx="3041271" cy="245483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44A36C5-8D51-05CC-1EA9-6214317817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567" y="3569683"/>
            <a:ext cx="1289808" cy="1267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6A7320-CE7F-FC47-B727-3DD4A8671625}"/>
              </a:ext>
            </a:extLst>
          </p:cNvPr>
          <p:cNvSpPr txBox="1"/>
          <p:nvPr/>
        </p:nvSpPr>
        <p:spPr>
          <a:xfrm>
            <a:off x="6689544" y="3790865"/>
            <a:ext cx="433708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Left_right_move</a:t>
            </a:r>
            <a:r>
              <a:rPr lang="en-US" altLang="ko-KR" dirty="0"/>
              <a:t>()</a:t>
            </a:r>
          </a:p>
          <a:p>
            <a:r>
              <a:rPr lang="ko-KR" altLang="en-US" sz="1400" dirty="0"/>
              <a:t>기존의 </a:t>
            </a:r>
            <a:r>
              <a:rPr lang="en-US" altLang="ko-KR" sz="1400" dirty="0"/>
              <a:t>Sleep(50)</a:t>
            </a:r>
            <a:r>
              <a:rPr lang="ko-KR" altLang="en-US" sz="1400" dirty="0"/>
              <a:t>에서 </a:t>
            </a:r>
            <a:r>
              <a:rPr lang="en-US" altLang="ko-KR" sz="1400" dirty="0" err="1"/>
              <a:t>set_speed</a:t>
            </a:r>
            <a:r>
              <a:rPr lang="en-US" altLang="ko-KR" sz="1400" dirty="0"/>
              <a:t> </a:t>
            </a:r>
            <a:r>
              <a:rPr lang="ko-KR" altLang="en-US" sz="1400" dirty="0"/>
              <a:t>에서 전달받은 속도로</a:t>
            </a:r>
            <a:endParaRPr lang="en-US" altLang="ko-KR" sz="1400" dirty="0"/>
          </a:p>
          <a:p>
            <a:r>
              <a:rPr lang="ko-KR" altLang="en-US" sz="1400" dirty="0"/>
              <a:t>움직이도록 수정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658104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74691-8218-08C3-AD59-60C10DA1D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29" y="195466"/>
            <a:ext cx="10515600" cy="1325563"/>
          </a:xfrm>
        </p:spPr>
        <p:txBody>
          <a:bodyPr/>
          <a:lstStyle/>
          <a:p>
            <a:r>
              <a:rPr lang="ko-KR" altLang="en-US" dirty="0"/>
              <a:t>게임 영상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1D6DFBA1-3C1C-359B-2A14-101F60172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17" y="1418551"/>
            <a:ext cx="5034094" cy="3006099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51CC5FD-133B-F481-7891-16D650212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5" y="1427902"/>
            <a:ext cx="4982187" cy="29967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0A0B03-838E-4EC2-812A-C2FCFBE05C75}"/>
              </a:ext>
            </a:extLst>
          </p:cNvPr>
          <p:cNvSpPr txBox="1"/>
          <p:nvPr/>
        </p:nvSpPr>
        <p:spPr>
          <a:xfrm>
            <a:off x="1847103" y="5004464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연습게임 플레이영상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FAD910-C94E-8EE3-2EF6-A0FB2513E307}"/>
              </a:ext>
            </a:extLst>
          </p:cNvPr>
          <p:cNvSpPr txBox="1"/>
          <p:nvPr/>
        </p:nvSpPr>
        <p:spPr>
          <a:xfrm>
            <a:off x="7534720" y="5004464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매우 어려움 난이도 영상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23382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74691-8218-08C3-AD59-60C10DA1D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29" y="195466"/>
            <a:ext cx="10515600" cy="1325563"/>
          </a:xfrm>
        </p:spPr>
        <p:txBody>
          <a:bodyPr/>
          <a:lstStyle/>
          <a:p>
            <a:r>
              <a:rPr lang="ko-KR" altLang="en-US" dirty="0"/>
              <a:t>변경 사항 정리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272CC0-864A-4F83-2074-4038F1C81BE5}"/>
              </a:ext>
            </a:extLst>
          </p:cNvPr>
          <p:cNvSpPr txBox="1"/>
          <p:nvPr/>
        </p:nvSpPr>
        <p:spPr>
          <a:xfrm>
            <a:off x="692727" y="1717964"/>
            <a:ext cx="586955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Left_right_move</a:t>
            </a:r>
            <a:r>
              <a:rPr lang="en-US" altLang="ko-KR" dirty="0"/>
              <a:t>          </a:t>
            </a:r>
            <a:r>
              <a:rPr lang="ko-KR" altLang="en-US" dirty="0"/>
              <a:t>특정 키를 입력 받도록 수정</a:t>
            </a:r>
            <a:endParaRPr lang="en-US" altLang="ko-KR" dirty="0"/>
          </a:p>
          <a:p>
            <a:r>
              <a:rPr lang="en-US" altLang="ko-KR" dirty="0" err="1"/>
              <a:t>Draw_rectangle</a:t>
            </a:r>
            <a:r>
              <a:rPr lang="en-US" altLang="ko-KR" dirty="0"/>
              <a:t>           </a:t>
            </a:r>
            <a:r>
              <a:rPr lang="ko-KR" altLang="en-US" dirty="0"/>
              <a:t>박스 모양이 제대로 그려지도록 수정</a:t>
            </a:r>
            <a:endParaRPr lang="en-US" altLang="ko-KR" dirty="0"/>
          </a:p>
          <a:p>
            <a:r>
              <a:rPr lang="en-US" altLang="ko-KR" dirty="0" err="1"/>
              <a:t>Intro_game</a:t>
            </a:r>
            <a:r>
              <a:rPr lang="en-US" altLang="ko-KR" dirty="0"/>
              <a:t>                   </a:t>
            </a:r>
            <a:r>
              <a:rPr lang="ko-KR" altLang="en-US" dirty="0" err="1"/>
              <a:t>메인화면</a:t>
            </a:r>
            <a:r>
              <a:rPr lang="ko-KR" altLang="en-US" dirty="0"/>
              <a:t> 수정</a:t>
            </a:r>
            <a:endParaRPr lang="en-US" altLang="ko-KR" dirty="0"/>
          </a:p>
          <a:p>
            <a:r>
              <a:rPr lang="en-US" altLang="ko-KR" dirty="0" err="1"/>
              <a:t>Game_difficulty</a:t>
            </a:r>
            <a:r>
              <a:rPr lang="en-US" altLang="ko-KR" dirty="0"/>
              <a:t>           </a:t>
            </a:r>
            <a:r>
              <a:rPr lang="ko-KR" altLang="en-US" dirty="0"/>
              <a:t>게임 난이도 설정 추가</a:t>
            </a:r>
            <a:endParaRPr lang="en-US" altLang="ko-KR" dirty="0"/>
          </a:p>
          <a:p>
            <a:r>
              <a:rPr lang="en-US" altLang="ko-KR" dirty="0" err="1"/>
              <a:t>Practice_game</a:t>
            </a:r>
            <a:r>
              <a:rPr lang="en-US" altLang="ko-KR" dirty="0"/>
              <a:t>             </a:t>
            </a:r>
            <a:r>
              <a:rPr lang="ko-KR" altLang="en-US" dirty="0"/>
              <a:t>연습 게임 모드 추가</a:t>
            </a:r>
            <a:endParaRPr lang="en-US" altLang="ko-KR" dirty="0"/>
          </a:p>
          <a:p>
            <a:r>
              <a:rPr lang="en-US" altLang="ko-KR" dirty="0" err="1"/>
              <a:t>Set_speed</a:t>
            </a:r>
            <a:r>
              <a:rPr lang="en-US" altLang="ko-KR" dirty="0"/>
              <a:t>                     </a:t>
            </a:r>
            <a:r>
              <a:rPr lang="ko-KR" altLang="en-US" dirty="0"/>
              <a:t>속도 설정 함수 추가</a:t>
            </a:r>
            <a:endParaRPr lang="en-US" altLang="ko-KR" dirty="0"/>
          </a:p>
          <a:p>
            <a:r>
              <a:rPr lang="en-US" altLang="ko-KR" dirty="0" err="1"/>
              <a:t>Random_speed</a:t>
            </a:r>
            <a:r>
              <a:rPr lang="en-US" altLang="ko-KR" dirty="0"/>
              <a:t>            </a:t>
            </a:r>
            <a:r>
              <a:rPr lang="ko-KR" altLang="en-US" dirty="0"/>
              <a:t>랜덤 속도 설정 함수 추가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754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E873702-E474-098E-0E00-E23E342BB108}"/>
              </a:ext>
            </a:extLst>
          </p:cNvPr>
          <p:cNvSpPr txBox="1"/>
          <p:nvPr/>
        </p:nvSpPr>
        <p:spPr>
          <a:xfrm>
            <a:off x="788565" y="1954635"/>
            <a:ext cx="665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hlinkClick r:id="rId2"/>
              </a:rPr>
              <a:t>KSGame</a:t>
            </a:r>
            <a:r>
              <a:rPr lang="en-US" altLang="ko-KR" dirty="0">
                <a:hlinkClick r:id="rId2"/>
              </a:rPr>
              <a:t>/1012(project1) at main · </a:t>
            </a:r>
            <a:r>
              <a:rPr lang="en-US" altLang="ko-KR" dirty="0" err="1">
                <a:hlinkClick r:id="rId2"/>
              </a:rPr>
              <a:t>SnowScapes</a:t>
            </a:r>
            <a:r>
              <a:rPr lang="en-US" altLang="ko-KR" dirty="0">
                <a:hlinkClick r:id="rId2"/>
              </a:rPr>
              <a:t>/</a:t>
            </a:r>
            <a:r>
              <a:rPr lang="en-US" altLang="ko-KR" dirty="0" err="1">
                <a:hlinkClick r:id="rId2"/>
              </a:rPr>
              <a:t>KSGame</a:t>
            </a:r>
            <a:r>
              <a:rPr lang="en-US" altLang="ko-KR" dirty="0">
                <a:hlinkClick r:id="rId2"/>
              </a:rPr>
              <a:t> (github.com)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1B4A5D-A816-83D2-2E7B-D072044E69D9}"/>
              </a:ext>
            </a:extLst>
          </p:cNvPr>
          <p:cNvSpPr txBox="1"/>
          <p:nvPr/>
        </p:nvSpPr>
        <p:spPr>
          <a:xfrm>
            <a:off x="788565" y="1451295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GITHUB </a:t>
            </a:r>
            <a:r>
              <a:rPr lang="ko-KR" altLang="en-US" dirty="0"/>
              <a:t>주소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68F49-E0E0-DA2F-A71A-8779EA9BBBF9}"/>
              </a:ext>
            </a:extLst>
          </p:cNvPr>
          <p:cNvSpPr txBox="1"/>
          <p:nvPr/>
        </p:nvSpPr>
        <p:spPr>
          <a:xfrm>
            <a:off x="788565" y="2701255"/>
            <a:ext cx="3491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Before.cpp </a:t>
            </a:r>
            <a:r>
              <a:rPr lang="ko-KR" altLang="en-US" dirty="0"/>
              <a:t>기능 수정하기 전 코드</a:t>
            </a:r>
            <a:endParaRPr lang="en-US" altLang="ko-KR" dirty="0"/>
          </a:p>
          <a:p>
            <a:r>
              <a:rPr lang="en-US" altLang="ko-KR" dirty="0"/>
              <a:t>After.cpp </a:t>
            </a:r>
            <a:r>
              <a:rPr lang="ko-KR" altLang="en-US" dirty="0"/>
              <a:t>기능 수정</a:t>
            </a:r>
            <a:r>
              <a:rPr lang="en-US" altLang="ko-KR" dirty="0"/>
              <a:t>, </a:t>
            </a:r>
            <a:r>
              <a:rPr lang="ko-KR" altLang="en-US" dirty="0"/>
              <a:t>추가된 코드</a:t>
            </a:r>
          </a:p>
        </p:txBody>
      </p:sp>
    </p:spTree>
    <p:extLst>
      <p:ext uri="{BB962C8B-B14F-4D97-AF65-F5344CB8AC3E}">
        <p14:creationId xmlns:p14="http://schemas.microsoft.com/office/powerpoint/2010/main" val="58536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74691-8218-08C3-AD59-60C10DA1D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29" y="195466"/>
            <a:ext cx="10515600" cy="1325563"/>
          </a:xfrm>
        </p:spPr>
        <p:txBody>
          <a:bodyPr/>
          <a:lstStyle/>
          <a:p>
            <a:r>
              <a:rPr lang="ko-KR" altLang="en-US" dirty="0"/>
              <a:t>기존 게임 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494A52-0F69-89F1-4727-E6E925A7E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44" y="1521029"/>
            <a:ext cx="5482905" cy="28220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E5B99D5-4DBD-E2CE-50E7-66DA669BA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357" y="3306159"/>
            <a:ext cx="5679346" cy="2827766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0B1E458-E5D5-A219-BA66-E29C5A18D52E}"/>
              </a:ext>
            </a:extLst>
          </p:cNvPr>
          <p:cNvCxnSpPr>
            <a:cxnSpLocks/>
          </p:cNvCxnSpPr>
          <p:nvPr/>
        </p:nvCxnSpPr>
        <p:spPr>
          <a:xfrm>
            <a:off x="2600587" y="2785145"/>
            <a:ext cx="1547770" cy="521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33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74691-8218-08C3-AD59-60C10DA1D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29" y="195466"/>
            <a:ext cx="10515600" cy="1325563"/>
          </a:xfrm>
        </p:spPr>
        <p:txBody>
          <a:bodyPr/>
          <a:lstStyle/>
          <a:p>
            <a:r>
              <a:rPr lang="ko-KR" altLang="en-US" dirty="0"/>
              <a:t>기존 게임 화면</a:t>
            </a: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8F9D85F5-BC60-937D-5BA1-ED8AA1B56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34" y="1521029"/>
            <a:ext cx="638175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776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74691-8218-08C3-AD59-60C10DA1D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29" y="195466"/>
            <a:ext cx="10515600" cy="1325563"/>
          </a:xfrm>
        </p:spPr>
        <p:txBody>
          <a:bodyPr/>
          <a:lstStyle/>
          <a:p>
            <a:r>
              <a:rPr lang="ko-KR" altLang="en-US" dirty="0"/>
              <a:t>기존 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1973BE-D8FB-2C26-AB12-58CCE5584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12" y="1300075"/>
            <a:ext cx="3933825" cy="13049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7656BED-DAD2-CE33-F74A-50736412B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12" y="2821410"/>
            <a:ext cx="4381500" cy="32956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4DB15C-7595-8E4A-3A3F-F93CF54B5518}"/>
              </a:ext>
            </a:extLst>
          </p:cNvPr>
          <p:cNvSpPr txBox="1"/>
          <p:nvPr/>
        </p:nvSpPr>
        <p:spPr>
          <a:xfrm>
            <a:off x="5062712" y="1878348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 초기화면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82B858-E049-7662-F83B-B8FDD9D56285}"/>
              </a:ext>
            </a:extLst>
          </p:cNvPr>
          <p:cNvSpPr txBox="1"/>
          <p:nvPr/>
        </p:nvSpPr>
        <p:spPr>
          <a:xfrm>
            <a:off x="5062712" y="3059668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 화면 구성</a:t>
            </a:r>
            <a:r>
              <a:rPr lang="en-US" altLang="ko-KR" dirty="0"/>
              <a:t>, </a:t>
            </a:r>
            <a:r>
              <a:rPr lang="ko-KR" altLang="en-US" dirty="0"/>
              <a:t>작동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6827A3-6B84-F8DA-AE66-AF4BE193EB75}"/>
              </a:ext>
            </a:extLst>
          </p:cNvPr>
          <p:cNvSpPr txBox="1"/>
          <p:nvPr/>
        </p:nvSpPr>
        <p:spPr>
          <a:xfrm>
            <a:off x="5062712" y="4469235"/>
            <a:ext cx="65081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Count(</a:t>
            </a:r>
            <a:r>
              <a:rPr lang="ko-KR" altLang="en-US" dirty="0"/>
              <a:t>시도횟수</a:t>
            </a:r>
            <a:r>
              <a:rPr lang="en-US" altLang="ko-KR" dirty="0"/>
              <a:t>)</a:t>
            </a:r>
            <a:r>
              <a:rPr lang="ko-KR" altLang="en-US" dirty="0"/>
              <a:t>가 </a:t>
            </a:r>
            <a:r>
              <a:rPr lang="en-US" altLang="ko-KR" dirty="0" err="1"/>
              <a:t>box_height</a:t>
            </a:r>
            <a:r>
              <a:rPr lang="en-US" altLang="ko-KR" dirty="0"/>
              <a:t>(15)</a:t>
            </a:r>
            <a:r>
              <a:rPr lang="ko-KR" altLang="en-US" dirty="0"/>
              <a:t>회보다 </a:t>
            </a:r>
            <a:r>
              <a:rPr lang="ko-KR" altLang="en-US" dirty="0" err="1"/>
              <a:t>작을때</a:t>
            </a:r>
            <a:endParaRPr lang="en-US" altLang="ko-KR" dirty="0"/>
          </a:p>
          <a:p>
            <a:r>
              <a:rPr lang="en-US" altLang="ko-KR" dirty="0" err="1"/>
              <a:t>Left_right_move</a:t>
            </a:r>
            <a:r>
              <a:rPr lang="en-US" altLang="ko-KR" dirty="0"/>
              <a:t>(</a:t>
            </a:r>
            <a:r>
              <a:rPr lang="ko-KR" altLang="en-US" dirty="0"/>
              <a:t>블록 좌우 움직임</a:t>
            </a:r>
            <a:r>
              <a:rPr lang="en-US" altLang="ko-KR" dirty="0"/>
              <a:t>), </a:t>
            </a:r>
            <a:r>
              <a:rPr lang="en-US" altLang="ko-KR" dirty="0" err="1"/>
              <a:t>move_down</a:t>
            </a:r>
            <a:r>
              <a:rPr lang="en-US" altLang="ko-KR" dirty="0"/>
              <a:t>(</a:t>
            </a:r>
            <a:r>
              <a:rPr lang="ko-KR" altLang="en-US" dirty="0"/>
              <a:t>블록 하강</a:t>
            </a:r>
            <a:r>
              <a:rPr lang="en-US" altLang="ko-KR" dirty="0"/>
              <a:t>) </a:t>
            </a:r>
            <a:r>
              <a:rPr lang="ko-KR" altLang="en-US" dirty="0"/>
              <a:t>실행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최대 시도횟수  </a:t>
            </a:r>
            <a:r>
              <a:rPr lang="en-US" altLang="ko-KR" dirty="0"/>
              <a:t>= 15</a:t>
            </a:r>
            <a:r>
              <a:rPr lang="ko-KR" altLang="en-US" dirty="0"/>
              <a:t>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25884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74691-8218-08C3-AD59-60C10DA1D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29" y="195466"/>
            <a:ext cx="10515600" cy="1325563"/>
          </a:xfrm>
        </p:spPr>
        <p:txBody>
          <a:bodyPr/>
          <a:lstStyle/>
          <a:p>
            <a:r>
              <a:rPr lang="ko-KR" altLang="en-US" dirty="0"/>
              <a:t>기존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526BEB-6F96-64F7-4620-4462D1C93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05" y="1295051"/>
            <a:ext cx="3818696" cy="31032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15D36FA-5C17-6274-A3CE-9E8D253D1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05" y="4529883"/>
            <a:ext cx="2959872" cy="19359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176A20-2D5F-C7BB-A12A-80B2B6FC226E}"/>
              </a:ext>
            </a:extLst>
          </p:cNvPr>
          <p:cNvSpPr txBox="1"/>
          <p:nvPr/>
        </p:nvSpPr>
        <p:spPr>
          <a:xfrm>
            <a:off x="4672668" y="2590322"/>
            <a:ext cx="433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블록이 좌우로 움직이도록 하는 코드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0EE9C3-3B45-E3B0-10C8-EEC6AD675FD8}"/>
              </a:ext>
            </a:extLst>
          </p:cNvPr>
          <p:cNvSpPr txBox="1"/>
          <p:nvPr/>
        </p:nvSpPr>
        <p:spPr>
          <a:xfrm>
            <a:off x="4672668" y="5134062"/>
            <a:ext cx="385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블록이 아래로 내려가도록 하는 코드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FE5ED39-7168-FFE3-6D18-B25C3ADE5F88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602042" y="2959654"/>
            <a:ext cx="1" cy="2174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6F0CC72-FC00-2326-AFDA-C7E7B02F98FF}"/>
              </a:ext>
            </a:extLst>
          </p:cNvPr>
          <p:cNvSpPr txBox="1"/>
          <p:nvPr/>
        </p:nvSpPr>
        <p:spPr>
          <a:xfrm>
            <a:off x="6669248" y="3677526"/>
            <a:ext cx="28232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kbhit</a:t>
            </a:r>
            <a:r>
              <a:rPr lang="en-US" altLang="ko-KR" sz="1400" dirty="0"/>
              <a:t>() </a:t>
            </a:r>
            <a:r>
              <a:rPr lang="ko-KR" altLang="en-US" sz="1400" dirty="0"/>
              <a:t>에서 </a:t>
            </a:r>
            <a:r>
              <a:rPr lang="en-US" altLang="ko-KR" sz="1400" dirty="0"/>
              <a:t>bool </a:t>
            </a:r>
            <a:r>
              <a:rPr lang="ko-KR" altLang="en-US" sz="1400" dirty="0"/>
              <a:t>값을 </a:t>
            </a:r>
            <a:r>
              <a:rPr lang="ko-KR" altLang="en-US" sz="1400" dirty="0" err="1"/>
              <a:t>리턴받아</a:t>
            </a:r>
            <a:endParaRPr lang="en-US" altLang="ko-KR" sz="1400" dirty="0"/>
          </a:p>
          <a:p>
            <a:r>
              <a:rPr lang="en-US" altLang="ko-KR" sz="1400" dirty="0"/>
              <a:t>True</a:t>
            </a:r>
            <a:r>
              <a:rPr lang="ko-KR" altLang="en-US" sz="1400" dirty="0"/>
              <a:t>가 되면 좌우 움직임을 멈추고</a:t>
            </a:r>
            <a:endParaRPr lang="en-US" altLang="ko-KR" sz="1400" dirty="0"/>
          </a:p>
          <a:p>
            <a:r>
              <a:rPr lang="en-US" altLang="ko-KR" sz="1400" dirty="0" err="1"/>
              <a:t>Move_down</a:t>
            </a:r>
            <a:r>
              <a:rPr lang="ko-KR" altLang="en-US" sz="1400" dirty="0"/>
              <a:t>을 실행함</a:t>
            </a:r>
            <a:endParaRPr lang="en-US" altLang="ko-KR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18EF57-8DBB-0D92-82D2-9E417B06326E}"/>
              </a:ext>
            </a:extLst>
          </p:cNvPr>
          <p:cNvSpPr txBox="1"/>
          <p:nvPr/>
        </p:nvSpPr>
        <p:spPr>
          <a:xfrm>
            <a:off x="2338569" y="3856970"/>
            <a:ext cx="291938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>
                <a:solidFill>
                  <a:srgbClr val="FF0000"/>
                </a:solidFill>
              </a:rPr>
              <a:t>Kbhit</a:t>
            </a:r>
            <a:r>
              <a:rPr lang="en-US" altLang="ko-KR" sz="1100" dirty="0">
                <a:solidFill>
                  <a:srgbClr val="FF0000"/>
                </a:solidFill>
              </a:rPr>
              <a:t>() </a:t>
            </a:r>
            <a:r>
              <a:rPr lang="ko-KR" altLang="en-US" sz="1100" dirty="0">
                <a:solidFill>
                  <a:srgbClr val="FF0000"/>
                </a:solidFill>
              </a:rPr>
              <a:t>즉 키보드 입력이 조건이기에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ko-KR" altLang="en-US" sz="1100" dirty="0">
                <a:solidFill>
                  <a:srgbClr val="FF0000"/>
                </a:solidFill>
              </a:rPr>
              <a:t>게임 화면에 나온 설명과 달리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ko-KR" altLang="en-US" sz="1100" dirty="0">
                <a:solidFill>
                  <a:srgbClr val="FF0000"/>
                </a:solidFill>
              </a:rPr>
              <a:t>스페이스바가 아닌 다른 키를 눌러도 작동됨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50188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74691-8218-08C3-AD59-60C10DA1D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29" y="195466"/>
            <a:ext cx="10515600" cy="1325563"/>
          </a:xfrm>
        </p:spPr>
        <p:txBody>
          <a:bodyPr/>
          <a:lstStyle/>
          <a:p>
            <a:r>
              <a:rPr lang="ko-KR" altLang="en-US" dirty="0"/>
              <a:t>기존 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5BB121-359B-ABDD-5AFA-BB4C63610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32" y="1356437"/>
            <a:ext cx="2647279" cy="347562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40D0303-9596-336C-55FE-187266839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32" y="5050362"/>
            <a:ext cx="2066401" cy="124653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0230800-5850-2E22-539E-4C561A9DD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7923" y="3338419"/>
            <a:ext cx="5679346" cy="28277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B29400-3E14-7E69-9188-830F6C66B010}"/>
              </a:ext>
            </a:extLst>
          </p:cNvPr>
          <p:cNvSpPr txBox="1"/>
          <p:nvPr/>
        </p:nvSpPr>
        <p:spPr>
          <a:xfrm>
            <a:off x="3298911" y="2103837"/>
            <a:ext cx="362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블록이 쌓이는 박스를 그리는 코드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779004-A321-DC19-EC40-6984DE315340}"/>
              </a:ext>
            </a:extLst>
          </p:cNvPr>
          <p:cNvSpPr txBox="1"/>
          <p:nvPr/>
        </p:nvSpPr>
        <p:spPr>
          <a:xfrm>
            <a:off x="3298911" y="2699761"/>
            <a:ext cx="3746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반복 횟수가 부족하여 박스가 제대로 그려지지 않았음</a:t>
            </a:r>
          </a:p>
        </p:txBody>
      </p:sp>
    </p:spTree>
    <p:extLst>
      <p:ext uri="{BB962C8B-B14F-4D97-AF65-F5344CB8AC3E}">
        <p14:creationId xmlns:p14="http://schemas.microsoft.com/office/powerpoint/2010/main" val="1259277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74691-8218-08C3-AD59-60C10DA1D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29" y="195466"/>
            <a:ext cx="10515600" cy="1325563"/>
          </a:xfrm>
        </p:spPr>
        <p:txBody>
          <a:bodyPr/>
          <a:lstStyle/>
          <a:p>
            <a:r>
              <a:rPr lang="ko-KR" altLang="en-US" dirty="0"/>
              <a:t>코드 수정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0E17B1-5B7F-6BE2-7D95-E8426D7EE724}"/>
              </a:ext>
            </a:extLst>
          </p:cNvPr>
          <p:cNvSpPr txBox="1"/>
          <p:nvPr/>
        </p:nvSpPr>
        <p:spPr>
          <a:xfrm>
            <a:off x="511029" y="4193971"/>
            <a:ext cx="5864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키보드 입력이 들어왔을 때</a:t>
            </a:r>
            <a:endParaRPr lang="en-US" altLang="ko-KR" dirty="0"/>
          </a:p>
          <a:p>
            <a:r>
              <a:rPr lang="ko-KR" altLang="en-US" dirty="0"/>
              <a:t>입력된 키가 방향키 아래일 경우 반복을 종료하도록 수정</a:t>
            </a:r>
            <a:endParaRPr lang="en-US" altLang="ko-KR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F9A7DCF-F03F-214E-4DCB-BE8CCFCF5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29" y="2453780"/>
            <a:ext cx="3124200" cy="1143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1BEA1FE-CF58-070D-B8AE-A5450D7EB18D}"/>
              </a:ext>
            </a:extLst>
          </p:cNvPr>
          <p:cNvSpPr txBox="1"/>
          <p:nvPr/>
        </p:nvSpPr>
        <p:spPr>
          <a:xfrm>
            <a:off x="511029" y="1651952"/>
            <a:ext cx="2249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Left_right_move</a:t>
            </a:r>
            <a:r>
              <a:rPr lang="en-US" altLang="ko-KR" dirty="0"/>
              <a:t> </a:t>
            </a:r>
            <a:r>
              <a:rPr lang="ko-KR" altLang="en-US" dirty="0"/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4272283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74691-8218-08C3-AD59-60C10DA1D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29" y="195466"/>
            <a:ext cx="10515600" cy="1325563"/>
          </a:xfrm>
        </p:spPr>
        <p:txBody>
          <a:bodyPr/>
          <a:lstStyle/>
          <a:p>
            <a:r>
              <a:rPr lang="ko-KR" altLang="en-US" dirty="0"/>
              <a:t>코드 수정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0E17B1-5B7F-6BE2-7D95-E8426D7EE724}"/>
              </a:ext>
            </a:extLst>
          </p:cNvPr>
          <p:cNvSpPr txBox="1"/>
          <p:nvPr/>
        </p:nvSpPr>
        <p:spPr>
          <a:xfrm>
            <a:off x="511029" y="4953679"/>
            <a:ext cx="5864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반복 횟수를 알맞게 늘려 박스가 바르게 그려지도록 수정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BEA1FE-CF58-070D-B8AE-A5450D7EB18D}"/>
              </a:ext>
            </a:extLst>
          </p:cNvPr>
          <p:cNvSpPr txBox="1"/>
          <p:nvPr/>
        </p:nvSpPr>
        <p:spPr>
          <a:xfrm>
            <a:off x="511029" y="1651952"/>
            <a:ext cx="2160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draw_rectangle</a:t>
            </a:r>
            <a:r>
              <a:rPr lang="en-US" altLang="ko-KR" dirty="0"/>
              <a:t> </a:t>
            </a:r>
            <a:r>
              <a:rPr lang="ko-KR" altLang="en-US" dirty="0"/>
              <a:t>수정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013AEE-6B9D-8207-5113-78BB31479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29" y="2262674"/>
            <a:ext cx="2571750" cy="21907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A63AF16-C716-EB26-0869-6109BE3DC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776" y="1651952"/>
            <a:ext cx="4872343" cy="289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18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74691-8218-08C3-AD59-60C10DA1D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29" y="195466"/>
            <a:ext cx="10515600" cy="1325563"/>
          </a:xfrm>
        </p:spPr>
        <p:txBody>
          <a:bodyPr/>
          <a:lstStyle/>
          <a:p>
            <a:r>
              <a:rPr lang="ko-KR" altLang="en-US" dirty="0"/>
              <a:t>코드 추가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AF12DC-E314-F1EC-3AF9-B7EB2AA28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79" y="1214437"/>
            <a:ext cx="4170203" cy="36587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07C7DF1-DC9E-09C3-BBDD-9849FA08F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684" y="1606417"/>
            <a:ext cx="4735945" cy="28748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20E17B1-5B7F-6BE2-7D95-E8426D7EE724}"/>
              </a:ext>
            </a:extLst>
          </p:cNvPr>
          <p:cNvSpPr txBox="1"/>
          <p:nvPr/>
        </p:nvSpPr>
        <p:spPr>
          <a:xfrm>
            <a:off x="1082180" y="5268286"/>
            <a:ext cx="6085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인트로</a:t>
            </a:r>
            <a:r>
              <a:rPr lang="ko-KR" altLang="en-US" dirty="0"/>
              <a:t> 화면에서 게임 시작</a:t>
            </a:r>
            <a:r>
              <a:rPr lang="en-US" altLang="ko-KR" dirty="0"/>
              <a:t>, </a:t>
            </a:r>
            <a:r>
              <a:rPr lang="ko-KR" altLang="en-US" dirty="0"/>
              <a:t>연습 게임</a:t>
            </a:r>
            <a:r>
              <a:rPr lang="en-US" altLang="ko-KR" dirty="0"/>
              <a:t>, </a:t>
            </a:r>
            <a:r>
              <a:rPr lang="ko-KR" altLang="en-US" dirty="0"/>
              <a:t>게임 종료 메뉴 추가</a:t>
            </a:r>
            <a:endParaRPr lang="en-US" altLang="ko-KR" dirty="0"/>
          </a:p>
          <a:p>
            <a:r>
              <a:rPr lang="en-US" altLang="ko-KR" dirty="0"/>
              <a:t>Switch </a:t>
            </a:r>
            <a:r>
              <a:rPr lang="ko-KR" altLang="en-US" dirty="0"/>
              <a:t>문장을 이용해 해당하는 키를 누를 때 기능 동작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CA8D909-7951-25EE-055D-F21AEF9C7C6A}"/>
              </a:ext>
            </a:extLst>
          </p:cNvPr>
          <p:cNvSpPr/>
          <p:nvPr/>
        </p:nvSpPr>
        <p:spPr>
          <a:xfrm>
            <a:off x="1728132" y="4026716"/>
            <a:ext cx="243281" cy="25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096438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TM10237559[[fn=교육 테마]]</Template>
  <TotalTime>134</TotalTime>
  <Words>405</Words>
  <Application>Microsoft Office PowerPoint</Application>
  <PresentationFormat>와이드스크린</PresentationFormat>
  <Paragraphs>65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Arial</vt:lpstr>
      <vt:lpstr>Candara</vt:lpstr>
      <vt:lpstr>Corbel</vt:lpstr>
      <vt:lpstr>Wingdings</vt:lpstr>
      <vt:lpstr>Wingdings 3</vt:lpstr>
      <vt:lpstr>New_Education02</vt:lpstr>
      <vt:lpstr>게임 프로그래밍 #1</vt:lpstr>
      <vt:lpstr>기존 게임 화면</vt:lpstr>
      <vt:lpstr>기존 게임 화면</vt:lpstr>
      <vt:lpstr>기존 코드</vt:lpstr>
      <vt:lpstr>기존 코드</vt:lpstr>
      <vt:lpstr>기존 코드</vt:lpstr>
      <vt:lpstr>코드 수정</vt:lpstr>
      <vt:lpstr>코드 수정</vt:lpstr>
      <vt:lpstr>코드 추가</vt:lpstr>
      <vt:lpstr>코드 추가</vt:lpstr>
      <vt:lpstr>코드 추가</vt:lpstr>
      <vt:lpstr>코드 추가</vt:lpstr>
      <vt:lpstr>게임 영상</vt:lpstr>
      <vt:lpstr>변경 사항 정리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프로그래밍 #1</dc:title>
  <dc:creator>이시원</dc:creator>
  <cp:lastModifiedBy>이시원</cp:lastModifiedBy>
  <cp:revision>4</cp:revision>
  <dcterms:created xsi:type="dcterms:W3CDTF">2022-10-12T05:34:37Z</dcterms:created>
  <dcterms:modified xsi:type="dcterms:W3CDTF">2022-10-12T07:54:28Z</dcterms:modified>
</cp:coreProperties>
</file>