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9"/>
  </p:handoutMasterIdLst>
  <p:sldIdLst>
    <p:sldId id="347" r:id="rId5"/>
    <p:sldId id="348" r:id="rId6"/>
    <p:sldId id="358" r:id="rId7"/>
    <p:sldId id="349" r:id="rId8"/>
    <p:sldId id="357" r:id="rId9"/>
    <p:sldId id="351" r:id="rId10"/>
    <p:sldId id="350" r:id="rId11"/>
    <p:sldId id="352" r:id="rId12"/>
    <p:sldId id="353" r:id="rId13"/>
    <p:sldId id="354" r:id="rId14"/>
    <p:sldId id="356" r:id="rId15"/>
    <p:sldId id="355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stage" id="{D6490695-EB7E-4F5A-B9A2-B5F286ADF334}">
          <p14:sldIdLst>
            <p14:sldId id="347"/>
            <p14:sldId id="348"/>
            <p14:sldId id="358"/>
            <p14:sldId id="349"/>
            <p14:sldId id="357"/>
            <p14:sldId id="351"/>
            <p14:sldId id="350"/>
            <p14:sldId id="352"/>
            <p14:sldId id="353"/>
            <p14:sldId id="354"/>
            <p14:sldId id="356"/>
            <p14:sldId id="355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Eller" initials="ME" lastIdx="30" clrIdx="0">
    <p:extLst>
      <p:ext uri="{19B8F6BF-5375-455C-9EA6-DF929625EA0E}">
        <p15:presenceInfo xmlns:p15="http://schemas.microsoft.com/office/powerpoint/2012/main" userId="S::matt.eller@snowsoftware.com::1e4478ff-f0e0-468c-8fff-f9c4a91e9a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E2C"/>
    <a:srgbClr val="E8E4E7"/>
    <a:srgbClr val="E8E5E6"/>
    <a:srgbClr val="CFCFCF"/>
    <a:srgbClr val="FFFFFF"/>
    <a:srgbClr val="ADADAD"/>
    <a:srgbClr val="2A455D"/>
    <a:srgbClr val="737373"/>
    <a:srgbClr val="00B2D5"/>
    <a:srgbClr val="0F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7" autoAdjust="0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10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Allen" userId="215d28cd-fb58-4cdd-a6ec-01603359a4cd" providerId="ADAL" clId="{4EBA3899-A575-46D4-AE1D-4C52360F0350}"/>
    <pc:docChg chg="modSld sldOrd">
      <pc:chgData name="Anthony Allen" userId="215d28cd-fb58-4cdd-a6ec-01603359a4cd" providerId="ADAL" clId="{4EBA3899-A575-46D4-AE1D-4C52360F0350}" dt="2021-12-02T15:25:16.810" v="1"/>
      <pc:docMkLst>
        <pc:docMk/>
      </pc:docMkLst>
      <pc:sldChg chg="ord">
        <pc:chgData name="Anthony Allen" userId="215d28cd-fb58-4cdd-a6ec-01603359a4cd" providerId="ADAL" clId="{4EBA3899-A575-46D4-AE1D-4C52360F0350}" dt="2021-12-02T15:25:16.810" v="1"/>
        <pc:sldMkLst>
          <pc:docMk/>
          <pc:sldMk cId="2287324288" sldId="3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D3B431-5546-614F-94B2-997C8D5F0D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8299F-2921-AA4A-BA7E-9EE976C1C6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2FBE-8D61-9B40-A40A-64389D06220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18209-ACD1-664D-9938-F68CC610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17016-E891-454E-A267-AA3493795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C0198-CE56-2F44-B9B7-059FDC2C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2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2BB71E46-6FBE-5C43-AF99-7B85CED76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2B1E3-4620-8A43-8F5C-1DA8336A2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rgbClr val="FFFFFF">
                  <a:alpha val="90000"/>
                </a:srgbClr>
              </a:gs>
              <a:gs pos="29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56B44-6459-C147-B05F-9B8A94B36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414" y="2709480"/>
            <a:ext cx="7466570" cy="722862"/>
          </a:xfrm>
          <a:effectLst/>
        </p:spPr>
        <p:txBody>
          <a:bodyPr anchor="t">
            <a:noAutofit/>
          </a:bodyPr>
          <a:lstStyle>
            <a:lvl1pPr>
              <a:defRPr sz="44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8C7233-0C73-6F4B-BC48-ADFF1B457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414" y="3432342"/>
            <a:ext cx="7466570" cy="6872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Customer Name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D138A40F-5A96-204B-98D0-81C9215A27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207" y="360815"/>
            <a:ext cx="1986341" cy="969410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D98F5ED-AC52-3542-A177-C1FB97DA6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414" y="5498828"/>
            <a:ext cx="8693586" cy="85117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/ Job Title</a:t>
            </a:r>
          </a:p>
          <a:p>
            <a:pPr lvl="0"/>
            <a:r>
              <a:rPr lang="en-US" dirty="0"/>
              <a:t>Another </a:t>
            </a:r>
            <a:r>
              <a:rPr lang="en-US" dirty="0" err="1"/>
              <a:t>Fullname</a:t>
            </a:r>
            <a:r>
              <a:rPr lang="en-US" dirty="0"/>
              <a:t> / Second Job Title</a:t>
            </a:r>
          </a:p>
        </p:txBody>
      </p:sp>
    </p:spTree>
    <p:extLst>
      <p:ext uri="{BB962C8B-B14F-4D97-AF65-F5344CB8AC3E}">
        <p14:creationId xmlns:p14="http://schemas.microsoft.com/office/powerpoint/2010/main" val="28949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2664">
          <p15:clr>
            <a:srgbClr val="FBAE40"/>
          </p15:clr>
        </p15:guide>
        <p15:guide id="6" pos="5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EX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36A5D12-665A-9747-BB51-B62E2B385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046" y="972439"/>
            <a:ext cx="10934304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 if Needed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91A8F7-186E-A545-98A7-7F808FFD8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6AF815E-B83B-1441-8CD4-54BD1A7F7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650" y="457201"/>
            <a:ext cx="10934304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Simple Slide with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BAF238-963E-924E-AF91-DACE47DB1B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412" y="1914525"/>
            <a:ext cx="10933938" cy="422617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75F480-B2D6-D14B-8D18-1AC531A7B459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EX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495840E-13F4-8047-8200-AF0E520887DF}"/>
              </a:ext>
            </a:extLst>
          </p:cNvPr>
          <p:cNvSpPr/>
          <p:nvPr userDrawn="1"/>
        </p:nvSpPr>
        <p:spPr>
          <a:xfrm>
            <a:off x="0" y="-1"/>
            <a:ext cx="12191999" cy="68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A3D916C-4150-FD45-AE0A-0CB7AF1E4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36A5D12-665A-9747-BB51-B62E2B385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046" y="972439"/>
            <a:ext cx="10934304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 if Needed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6AF815E-B83B-1441-8CD4-54BD1A7F7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650" y="457201"/>
            <a:ext cx="10934304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Simple Slide with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BAF238-963E-924E-AF91-DACE47DB1B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412" y="1914525"/>
            <a:ext cx="10933938" cy="422617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98EB07-1F5A-934E-B056-DCCF13634FB1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B3C86D70-F202-4D44-871F-C62C5E16C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046" y="2706122"/>
            <a:ext cx="2533080" cy="3434575"/>
          </a:xfrm>
          <a:ln w="12700">
            <a:solidFill>
              <a:schemeClr val="bg2">
                <a:lumMod val="75000"/>
              </a:schemeClr>
            </a:solidFill>
          </a:ln>
        </p:spPr>
        <p:txBody>
          <a:bodyPr tIns="91440">
            <a:noAutofit/>
          </a:bodyPr>
          <a:lstStyle>
            <a:lvl1pPr marL="180975" indent="-180975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Quis</a:t>
            </a:r>
            <a:r>
              <a:rPr lang="en-US" dirty="0"/>
              <a:t> ipsum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gravida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36A5D12-665A-9747-BB51-B62E2B385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94" y="972439"/>
            <a:ext cx="10896305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 if Needed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91A8F7-186E-A545-98A7-7F808FFD8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6AF815E-B83B-1441-8CD4-54BD1A7F7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394" y="457201"/>
            <a:ext cx="10926560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Process Chart with Four Phases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A7BACEFB-CAD4-304B-A08E-96425026EF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295" y="2706122"/>
            <a:ext cx="2533080" cy="3434575"/>
          </a:xfrm>
          <a:ln w="12700">
            <a:solidFill>
              <a:schemeClr val="bg2">
                <a:lumMod val="75000"/>
              </a:schemeClr>
            </a:solidFill>
          </a:ln>
        </p:spPr>
        <p:txBody>
          <a:bodyPr tIns="91440">
            <a:noAutofit/>
          </a:bodyPr>
          <a:lstStyle>
            <a:lvl1pPr marL="180975" indent="-180975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Quis</a:t>
            </a:r>
            <a:r>
              <a:rPr lang="en-US" dirty="0"/>
              <a:t> ipsum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gravida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39692D62-7C55-3745-B4B2-9B96836F4D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5544" y="2706122"/>
            <a:ext cx="2533080" cy="3434575"/>
          </a:xfrm>
          <a:ln w="12700">
            <a:solidFill>
              <a:schemeClr val="bg2">
                <a:lumMod val="75000"/>
              </a:schemeClr>
            </a:solidFill>
          </a:ln>
        </p:spPr>
        <p:txBody>
          <a:bodyPr tIns="91440">
            <a:noAutofit/>
          </a:bodyPr>
          <a:lstStyle>
            <a:lvl1pPr marL="180975" indent="-180975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Quis</a:t>
            </a:r>
            <a:r>
              <a:rPr lang="en-US" dirty="0"/>
              <a:t> ipsum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gravida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ACEA14F4-A454-FB4C-A3EB-7639D49447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1794" y="2706122"/>
            <a:ext cx="2533080" cy="3434575"/>
          </a:xfrm>
          <a:ln w="12700">
            <a:solidFill>
              <a:schemeClr val="bg2">
                <a:lumMod val="75000"/>
              </a:schemeClr>
            </a:solidFill>
          </a:ln>
        </p:spPr>
        <p:txBody>
          <a:bodyPr tIns="91440">
            <a:noAutofit/>
          </a:bodyPr>
          <a:lstStyle>
            <a:lvl1pPr marL="180975" indent="-180975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Quis</a:t>
            </a:r>
            <a:r>
              <a:rPr lang="en-US" dirty="0"/>
              <a:t> ipsum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gravida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6199B64-3BD4-764B-BE5B-5C5809B057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395" y="2053992"/>
            <a:ext cx="2533080" cy="660076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0" name="Text Placeholder 58">
            <a:extLst>
              <a:ext uri="{FF2B5EF4-FFF2-40B4-BE49-F238E27FC236}">
                <a16:creationId xmlns:a16="http://schemas.microsoft.com/office/drawing/2014/main" id="{59F7DC7B-DB2A-5D47-AFD3-81AB67FE65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395" y="1630128"/>
            <a:ext cx="2533080" cy="423863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1" name="Text Placeholder 58">
            <a:extLst>
              <a:ext uri="{FF2B5EF4-FFF2-40B4-BE49-F238E27FC236}">
                <a16:creationId xmlns:a16="http://schemas.microsoft.com/office/drawing/2014/main" id="{4A5D8045-69E0-3246-B18C-3CDACEC02E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319" y="2040756"/>
            <a:ext cx="2533080" cy="660076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2" name="Text Placeholder 58">
            <a:extLst>
              <a:ext uri="{FF2B5EF4-FFF2-40B4-BE49-F238E27FC236}">
                <a16:creationId xmlns:a16="http://schemas.microsoft.com/office/drawing/2014/main" id="{E32A5688-9D84-1F41-96E2-B573348705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644" y="1616892"/>
            <a:ext cx="2532755" cy="423863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8391144C-EE0C-B747-9F89-92D377F03B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5219" y="2039231"/>
            <a:ext cx="2532755" cy="660076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4" name="Text Placeholder 58">
            <a:extLst>
              <a:ext uri="{FF2B5EF4-FFF2-40B4-BE49-F238E27FC236}">
                <a16:creationId xmlns:a16="http://schemas.microsoft.com/office/drawing/2014/main" id="{DC7CD311-AB20-FC41-A988-53CC002499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5219" y="1615367"/>
            <a:ext cx="2532755" cy="423863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65" name="Text Placeholder 58">
            <a:extLst>
              <a:ext uri="{FF2B5EF4-FFF2-40B4-BE49-F238E27FC236}">
                <a16:creationId xmlns:a16="http://schemas.microsoft.com/office/drawing/2014/main" id="{A95251E3-597F-AD48-B9E8-2388E83C91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21143" y="2043364"/>
            <a:ext cx="2532755" cy="660076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6" name="Text Placeholder 58">
            <a:extLst>
              <a:ext uri="{FF2B5EF4-FFF2-40B4-BE49-F238E27FC236}">
                <a16:creationId xmlns:a16="http://schemas.microsoft.com/office/drawing/2014/main" id="{DF4E9311-8843-5A46-A9E0-13360631B7A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1143" y="1619500"/>
            <a:ext cx="2532755" cy="423863"/>
          </a:xfr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A29BC07-81EA-4942-AE76-B25098193030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5F484BEF-E87D-3C46-953B-235CA7F19A6B}"/>
              </a:ext>
            </a:extLst>
          </p:cNvPr>
          <p:cNvSpPr/>
          <p:nvPr userDrawn="1"/>
        </p:nvSpPr>
        <p:spPr>
          <a:xfrm>
            <a:off x="0" y="-1"/>
            <a:ext cx="12191999" cy="68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E8588F00-3156-B143-80E4-B15171C7C2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B3C86D70-F202-4D44-871F-C62C5E16C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046" y="2706122"/>
            <a:ext cx="2533080" cy="3434575"/>
          </a:xfrm>
          <a:ln w="12700">
            <a:solidFill>
              <a:schemeClr val="bg2">
                <a:lumMod val="75000"/>
              </a:schemeClr>
            </a:solidFill>
          </a:ln>
        </p:spPr>
        <p:txBody>
          <a:bodyPr tIns="91440">
            <a:noAutofit/>
          </a:bodyPr>
          <a:lstStyle>
            <a:lvl1pPr marL="180975" indent="-180975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Quis</a:t>
            </a:r>
            <a:r>
              <a:rPr lang="en-US" dirty="0"/>
              <a:t> ipsum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gravida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36A5D12-665A-9747-BB51-B62E2B385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94" y="972439"/>
            <a:ext cx="10896305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 if Needed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6AF815E-B83B-1441-8CD4-54BD1A7F7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650" y="457201"/>
            <a:ext cx="10934304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Process Chart with Four Phases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A7BACEFB-CAD4-304B-A08E-96425026EF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295" y="2706122"/>
            <a:ext cx="2533080" cy="3434575"/>
          </a:xfrm>
          <a:ln w="12700">
            <a:solidFill>
              <a:schemeClr val="bg2">
                <a:lumMod val="75000"/>
              </a:schemeClr>
            </a:solidFill>
          </a:ln>
        </p:spPr>
        <p:txBody>
          <a:bodyPr tIns="91440">
            <a:noAutofit/>
          </a:bodyPr>
          <a:lstStyle>
            <a:lvl1pPr marL="180975" indent="-180975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Quis</a:t>
            </a:r>
            <a:r>
              <a:rPr lang="en-US" dirty="0"/>
              <a:t> ipsum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gravida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39692D62-7C55-3745-B4B2-9B96836F4D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5544" y="2706122"/>
            <a:ext cx="2533080" cy="3434575"/>
          </a:xfrm>
          <a:ln w="12700">
            <a:solidFill>
              <a:schemeClr val="bg2">
                <a:lumMod val="75000"/>
              </a:schemeClr>
            </a:solidFill>
          </a:ln>
        </p:spPr>
        <p:txBody>
          <a:bodyPr tIns="91440">
            <a:noAutofit/>
          </a:bodyPr>
          <a:lstStyle>
            <a:lvl1pPr marL="180975" indent="-180975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Quis</a:t>
            </a:r>
            <a:r>
              <a:rPr lang="en-US" dirty="0"/>
              <a:t> ipsum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gravida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ACEA14F4-A454-FB4C-A3EB-7639D49447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0816" y="2706122"/>
            <a:ext cx="2534058" cy="3434575"/>
          </a:xfrm>
          <a:ln w="12700">
            <a:solidFill>
              <a:schemeClr val="bg2">
                <a:lumMod val="75000"/>
              </a:schemeClr>
            </a:solidFill>
          </a:ln>
        </p:spPr>
        <p:txBody>
          <a:bodyPr tIns="91440">
            <a:noAutofit/>
          </a:bodyPr>
          <a:lstStyle>
            <a:lvl1pPr marL="180975" indent="-180975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Quis</a:t>
            </a:r>
            <a:r>
              <a:rPr lang="en-US" dirty="0"/>
              <a:t> ipsum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gravida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6199B64-3BD4-764B-BE5B-5C5809B057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395" y="2053992"/>
            <a:ext cx="2532753" cy="660076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0" name="Text Placeholder 58">
            <a:extLst>
              <a:ext uri="{FF2B5EF4-FFF2-40B4-BE49-F238E27FC236}">
                <a16:creationId xmlns:a16="http://schemas.microsoft.com/office/drawing/2014/main" id="{59F7DC7B-DB2A-5D47-AFD3-81AB67FE65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395" y="1630128"/>
            <a:ext cx="2533080" cy="423863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1" name="Text Placeholder 58">
            <a:extLst>
              <a:ext uri="{FF2B5EF4-FFF2-40B4-BE49-F238E27FC236}">
                <a16:creationId xmlns:a16="http://schemas.microsoft.com/office/drawing/2014/main" id="{4A5D8045-69E0-3246-B18C-3CDACEC02E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318" y="2040756"/>
            <a:ext cx="2532753" cy="660076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2" name="Text Placeholder 58">
            <a:extLst>
              <a:ext uri="{FF2B5EF4-FFF2-40B4-BE49-F238E27FC236}">
                <a16:creationId xmlns:a16="http://schemas.microsoft.com/office/drawing/2014/main" id="{E32A5688-9D84-1F41-96E2-B573348705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644" y="1616892"/>
            <a:ext cx="2532427" cy="423863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8391144C-EE0C-B747-9F89-92D377F03B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5219" y="2039231"/>
            <a:ext cx="2532427" cy="660076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4" name="Text Placeholder 58">
            <a:extLst>
              <a:ext uri="{FF2B5EF4-FFF2-40B4-BE49-F238E27FC236}">
                <a16:creationId xmlns:a16="http://schemas.microsoft.com/office/drawing/2014/main" id="{DC7CD311-AB20-FC41-A988-53CC002499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5219" y="1615367"/>
            <a:ext cx="2532427" cy="423863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65" name="Text Placeholder 58">
            <a:extLst>
              <a:ext uri="{FF2B5EF4-FFF2-40B4-BE49-F238E27FC236}">
                <a16:creationId xmlns:a16="http://schemas.microsoft.com/office/drawing/2014/main" id="{A95251E3-597F-AD48-B9E8-2388E83C91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20816" y="2043364"/>
            <a:ext cx="2532427" cy="660076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6" name="Text Placeholder 58">
            <a:extLst>
              <a:ext uri="{FF2B5EF4-FFF2-40B4-BE49-F238E27FC236}">
                <a16:creationId xmlns:a16="http://schemas.microsoft.com/office/drawing/2014/main" id="{DF4E9311-8843-5A46-A9E0-13360631B7A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0816" y="1619500"/>
            <a:ext cx="2532427" cy="423863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7A5EE6-5808-9F41-B5EB-40F9759F6825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BE5B2C-388E-454C-886A-EAB3E77B35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046" y="1977655"/>
            <a:ext cx="5288166" cy="414562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8" name="Content Placeholder 7">
            <a:extLst>
              <a:ext uri="{FF2B5EF4-FFF2-40B4-BE49-F238E27FC236}">
                <a16:creationId xmlns:a16="http://schemas.microsoft.com/office/drawing/2014/main" id="{E2247C7E-9949-9C40-917C-E0DAD86F1F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376" y="1977655"/>
            <a:ext cx="5325578" cy="414562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AD8B07F-68F8-DB4F-893C-00470463E0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Multi-Slide Info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78D4218A-0E54-B04B-B96A-F3E8A400EF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046" y="972439"/>
            <a:ext cx="10895654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281D7CC-6377-834B-8CE4-51118DC63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924E459-1965-4048-ADCA-E143CAAE8C31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_SNOWF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AA7667-CD38-4D72-9891-9655B1B8D39C}"/>
              </a:ext>
            </a:extLst>
          </p:cNvPr>
          <p:cNvSpPr/>
          <p:nvPr userDrawn="1"/>
        </p:nvSpPr>
        <p:spPr>
          <a:xfrm>
            <a:off x="0" y="-1"/>
            <a:ext cx="12191999" cy="68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787D449F-7384-4B41-AEA6-CE43F4D6F8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Multi-Slide Info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AFC0844C-4699-4049-826F-869E8DB01C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046" y="972439"/>
            <a:ext cx="10895654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74D0AB8-00FF-6E4C-A2B9-DC5113AE1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900B2A07-D629-A348-8538-0B899966FA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046" y="1977655"/>
            <a:ext cx="5288166" cy="414562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1" name="Content Placeholder 7">
            <a:extLst>
              <a:ext uri="{FF2B5EF4-FFF2-40B4-BE49-F238E27FC236}">
                <a16:creationId xmlns:a16="http://schemas.microsoft.com/office/drawing/2014/main" id="{3C497990-98F1-3146-B3F4-8E1DA4061C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376" y="1977655"/>
            <a:ext cx="5325578" cy="414562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1050F2-A86A-5A4F-8F30-F328C77FC189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D0F020F-CD33-C444-9372-938540FAB9C9}"/>
              </a:ext>
            </a:extLst>
          </p:cNvPr>
          <p:cNvSpPr/>
          <p:nvPr userDrawn="1"/>
        </p:nvSpPr>
        <p:spPr>
          <a:xfrm>
            <a:off x="0" y="-16902"/>
            <a:ext cx="12192000" cy="68749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56B44-6459-C147-B05F-9B8A94B36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Multi-Slide Info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37C5A1-2756-5843-844A-B198900360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046" y="972439"/>
            <a:ext cx="10895654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E1300690-0608-174C-82CB-E56D1E6B1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030E23B8-1942-7F41-A74B-2AC2F6BF6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046" y="1977655"/>
            <a:ext cx="5288166" cy="414562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51234651-F4A7-2540-B4C8-7B8B9AA1FF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376" y="1977655"/>
            <a:ext cx="5325578" cy="414562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165D41-07C6-B842-AE4E-D3EB16EA5662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Placeholder 71">
            <a:extLst>
              <a:ext uri="{FF2B5EF4-FFF2-40B4-BE49-F238E27FC236}">
                <a16:creationId xmlns:a16="http://schemas.microsoft.com/office/drawing/2014/main" id="{EFA206DF-30F3-3247-852A-0D278670F6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046" y="3295294"/>
            <a:ext cx="2497546" cy="89371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Icon Title Here</a:t>
            </a:r>
          </a:p>
        </p:txBody>
      </p:sp>
      <p:sp>
        <p:nvSpPr>
          <p:cNvPr id="116" name="Text Placeholder 71">
            <a:extLst>
              <a:ext uri="{FF2B5EF4-FFF2-40B4-BE49-F238E27FC236}">
                <a16:creationId xmlns:a16="http://schemas.microsoft.com/office/drawing/2014/main" id="{FB586A42-19AD-9C41-B99D-8CF54408F8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819" y="4249925"/>
            <a:ext cx="2497546" cy="17399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Further information about this icon can go here. Lorem ipsum, so on and so forth. The end.</a:t>
            </a:r>
          </a:p>
        </p:txBody>
      </p:sp>
      <p:sp>
        <p:nvSpPr>
          <p:cNvPr id="117" name="Text Placeholder 71">
            <a:extLst>
              <a:ext uri="{FF2B5EF4-FFF2-40B4-BE49-F238E27FC236}">
                <a16:creationId xmlns:a16="http://schemas.microsoft.com/office/drawing/2014/main" id="{8B2386D8-777F-BD4B-93F3-91B81DB7FF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0439" y="3295294"/>
            <a:ext cx="2497546" cy="89371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Icon Title Here</a:t>
            </a:r>
          </a:p>
        </p:txBody>
      </p:sp>
      <p:sp>
        <p:nvSpPr>
          <p:cNvPr id="118" name="Text Placeholder 71">
            <a:extLst>
              <a:ext uri="{FF2B5EF4-FFF2-40B4-BE49-F238E27FC236}">
                <a16:creationId xmlns:a16="http://schemas.microsoft.com/office/drawing/2014/main" id="{58072D29-4FA2-714E-B8FE-ABFF89E0BF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43983" y="4249925"/>
            <a:ext cx="2497546" cy="17399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Further information about this icon can go here. Lorem ipsum, so on and so forth. The end.</a:t>
            </a:r>
          </a:p>
        </p:txBody>
      </p:sp>
      <p:sp>
        <p:nvSpPr>
          <p:cNvPr id="119" name="Text Placeholder 71">
            <a:extLst>
              <a:ext uri="{FF2B5EF4-FFF2-40B4-BE49-F238E27FC236}">
                <a16:creationId xmlns:a16="http://schemas.microsoft.com/office/drawing/2014/main" id="{1EF68147-B6CE-1240-8FAB-9BE82B09B2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7832" y="3295294"/>
            <a:ext cx="2497546" cy="89371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Icon Title Here</a:t>
            </a:r>
          </a:p>
        </p:txBody>
      </p:sp>
      <p:sp>
        <p:nvSpPr>
          <p:cNvPr id="120" name="Text Placeholder 71">
            <a:extLst>
              <a:ext uri="{FF2B5EF4-FFF2-40B4-BE49-F238E27FC236}">
                <a16:creationId xmlns:a16="http://schemas.microsoft.com/office/drawing/2014/main" id="{DEC84999-24FF-3A46-9FB3-FFF2B8B7CB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49335" y="4249925"/>
            <a:ext cx="2497546" cy="17399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Further information about this icon can go here. Lorem ipsum, so on and so forth. The end.</a:t>
            </a:r>
          </a:p>
        </p:txBody>
      </p:sp>
      <p:sp>
        <p:nvSpPr>
          <p:cNvPr id="121" name="Text Placeholder 71">
            <a:extLst>
              <a:ext uri="{FF2B5EF4-FFF2-40B4-BE49-F238E27FC236}">
                <a16:creationId xmlns:a16="http://schemas.microsoft.com/office/drawing/2014/main" id="{6CE03C11-F11B-2141-8130-C0191E183A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55224" y="3295294"/>
            <a:ext cx="2497546" cy="89371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Icon Title Here</a:t>
            </a:r>
          </a:p>
        </p:txBody>
      </p:sp>
      <p:sp>
        <p:nvSpPr>
          <p:cNvPr id="122" name="Text Placeholder 71">
            <a:extLst>
              <a:ext uri="{FF2B5EF4-FFF2-40B4-BE49-F238E27FC236}">
                <a16:creationId xmlns:a16="http://schemas.microsoft.com/office/drawing/2014/main" id="{2241DC28-9B52-D44E-B3E8-2BF0AF73DC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55224" y="4249925"/>
            <a:ext cx="2497546" cy="17399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Further information about this icon can go here. Lorem ipsum, so on and so forth. The end.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DB2C9D31-C1CF-1C4B-8A3C-4A7782550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2050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Icons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A8D79FC1-9D77-924E-AF68-A0D6FD2450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6366" y="966382"/>
            <a:ext cx="10932482" cy="541617"/>
          </a:xfrm>
          <a:noFill/>
          <a:effectLst/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2ECF1589-E781-4A4C-9B1B-3CFB702FCE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7A564BE-F06E-554E-82DB-9F9C2041DB1B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C17CB-1B30-944D-8AEC-8192614C9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 Placeholder 71">
            <a:extLst>
              <a:ext uri="{FF2B5EF4-FFF2-40B4-BE49-F238E27FC236}">
                <a16:creationId xmlns:a16="http://schemas.microsoft.com/office/drawing/2014/main" id="{9CB1664F-58F9-C94F-95E3-8D468494DC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819" y="4249925"/>
            <a:ext cx="2497546" cy="17399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Further information about this icon can go here. Lorem ipsum, so on and so forth. The end.</a:t>
            </a:r>
          </a:p>
        </p:txBody>
      </p:sp>
      <p:sp>
        <p:nvSpPr>
          <p:cNvPr id="147" name="Text Placeholder 71">
            <a:extLst>
              <a:ext uri="{FF2B5EF4-FFF2-40B4-BE49-F238E27FC236}">
                <a16:creationId xmlns:a16="http://schemas.microsoft.com/office/drawing/2014/main" id="{F53A74A2-CC0C-584A-97A3-711577E724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43983" y="4249925"/>
            <a:ext cx="2497546" cy="17399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Further information about this icon can go here. Lorem ipsum, so on and so forth. The end.</a:t>
            </a:r>
          </a:p>
        </p:txBody>
      </p:sp>
      <p:sp>
        <p:nvSpPr>
          <p:cNvPr id="149" name="Text Placeholder 71">
            <a:extLst>
              <a:ext uri="{FF2B5EF4-FFF2-40B4-BE49-F238E27FC236}">
                <a16:creationId xmlns:a16="http://schemas.microsoft.com/office/drawing/2014/main" id="{8F20F755-071D-1240-95C6-6CE980B1B7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49335" y="4249925"/>
            <a:ext cx="2497546" cy="17399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Further information about this icon can go here. Lorem ipsum, so on and so forth. The end.</a:t>
            </a:r>
          </a:p>
        </p:txBody>
      </p:sp>
      <p:sp>
        <p:nvSpPr>
          <p:cNvPr id="151" name="Text Placeholder 71">
            <a:extLst>
              <a:ext uri="{FF2B5EF4-FFF2-40B4-BE49-F238E27FC236}">
                <a16:creationId xmlns:a16="http://schemas.microsoft.com/office/drawing/2014/main" id="{4BB833A9-75A5-5544-94C0-3908E57EED2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55224" y="4249925"/>
            <a:ext cx="2497546" cy="17399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Further information about this icon can go here. Lorem ipsum, so on and so forth. The end.</a:t>
            </a:r>
          </a:p>
        </p:txBody>
      </p:sp>
      <p:sp>
        <p:nvSpPr>
          <p:cNvPr id="58" name="Text Placeholder 71">
            <a:extLst>
              <a:ext uri="{FF2B5EF4-FFF2-40B4-BE49-F238E27FC236}">
                <a16:creationId xmlns:a16="http://schemas.microsoft.com/office/drawing/2014/main" id="{673D1713-43C9-4047-84FD-EF2E09F832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046" y="3295294"/>
            <a:ext cx="2497546" cy="89371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Icon Title Here</a:t>
            </a:r>
          </a:p>
        </p:txBody>
      </p:sp>
      <p:sp>
        <p:nvSpPr>
          <p:cNvPr id="59" name="Text Placeholder 71">
            <a:extLst>
              <a:ext uri="{FF2B5EF4-FFF2-40B4-BE49-F238E27FC236}">
                <a16:creationId xmlns:a16="http://schemas.microsoft.com/office/drawing/2014/main" id="{DFCC1F4A-7EA3-B243-BA2D-655B9EFBC84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0439" y="3295294"/>
            <a:ext cx="2497546" cy="89371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Icon Title Here</a:t>
            </a:r>
          </a:p>
        </p:txBody>
      </p:sp>
      <p:sp>
        <p:nvSpPr>
          <p:cNvPr id="60" name="Text Placeholder 71">
            <a:extLst>
              <a:ext uri="{FF2B5EF4-FFF2-40B4-BE49-F238E27FC236}">
                <a16:creationId xmlns:a16="http://schemas.microsoft.com/office/drawing/2014/main" id="{D12666C6-255E-E344-9D5F-CDF3DA1F52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7832" y="3295294"/>
            <a:ext cx="2497546" cy="89371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Icon Title Here</a:t>
            </a:r>
          </a:p>
        </p:txBody>
      </p:sp>
      <p:sp>
        <p:nvSpPr>
          <p:cNvPr id="61" name="Text Placeholder 71">
            <a:extLst>
              <a:ext uri="{FF2B5EF4-FFF2-40B4-BE49-F238E27FC236}">
                <a16:creationId xmlns:a16="http://schemas.microsoft.com/office/drawing/2014/main" id="{F575D261-1EB4-E542-9133-CA21D41304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55224" y="3295294"/>
            <a:ext cx="2497546" cy="89371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Icon Title Here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F6A49082-0238-9941-B3E4-1669A45D79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2050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Icons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8BBB8409-452C-D146-8F73-15928F45A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6366" y="966382"/>
            <a:ext cx="10932482" cy="659791"/>
          </a:xfrm>
          <a:noFill/>
          <a:effectLst/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8E491B87-722B-874C-918F-DE4E14942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FB3CF0-D32D-2340-B004-991CE59E8D6B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1FA93C3A-77BB-C544-BD0E-5EF8D543D9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046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6" name="Text Placeholder 10">
            <a:extLst>
              <a:ext uri="{FF2B5EF4-FFF2-40B4-BE49-F238E27FC236}">
                <a16:creationId xmlns:a16="http://schemas.microsoft.com/office/drawing/2014/main" id="{BF0230E8-C7EE-B243-AC68-2DB15B9818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18996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22</a:t>
            </a:r>
          </a:p>
        </p:txBody>
      </p:sp>
      <p:sp>
        <p:nvSpPr>
          <p:cNvPr id="99" name="Text Placeholder 10">
            <a:extLst>
              <a:ext uri="{FF2B5EF4-FFF2-40B4-BE49-F238E27FC236}">
                <a16:creationId xmlns:a16="http://schemas.microsoft.com/office/drawing/2014/main" id="{A388C23C-F4AD-A947-B289-E3914A7BB5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04946" y="2960968"/>
            <a:ext cx="1496052" cy="365125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14–16</a:t>
            </a:r>
          </a:p>
        </p:txBody>
      </p:sp>
      <p:sp>
        <p:nvSpPr>
          <p:cNvPr id="102" name="Text Placeholder 10">
            <a:extLst>
              <a:ext uri="{FF2B5EF4-FFF2-40B4-BE49-F238E27FC236}">
                <a16:creationId xmlns:a16="http://schemas.microsoft.com/office/drawing/2014/main" id="{5222E016-AEC8-3D4F-876A-FFD038D4D2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5183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05" name="Text Placeholder 10">
            <a:extLst>
              <a:ext uri="{FF2B5EF4-FFF2-40B4-BE49-F238E27FC236}">
                <a16:creationId xmlns:a16="http://schemas.microsoft.com/office/drawing/2014/main" id="{E374E6E7-7319-A549-B904-734FEBE60D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9708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11</a:t>
            </a:r>
          </a:p>
        </p:txBody>
      </p:sp>
      <p:sp>
        <p:nvSpPr>
          <p:cNvPr id="108" name="Text Placeholder 10">
            <a:extLst>
              <a:ext uri="{FF2B5EF4-FFF2-40B4-BE49-F238E27FC236}">
                <a16:creationId xmlns:a16="http://schemas.microsoft.com/office/drawing/2014/main" id="{791AA721-21F7-F14C-957A-FDF6D8F8B38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62796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30</a:t>
            </a:r>
          </a:p>
        </p:txBody>
      </p:sp>
      <p:sp>
        <p:nvSpPr>
          <p:cNvPr id="114" name="Text Placeholder 10">
            <a:extLst>
              <a:ext uri="{FF2B5EF4-FFF2-40B4-BE49-F238E27FC236}">
                <a16:creationId xmlns:a16="http://schemas.microsoft.com/office/drawing/2014/main" id="{86B4B20D-2D55-CC4C-A493-A85C622EDE2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046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115" name="Text Placeholder 10">
            <a:extLst>
              <a:ext uri="{FF2B5EF4-FFF2-40B4-BE49-F238E27FC236}">
                <a16:creationId xmlns:a16="http://schemas.microsoft.com/office/drawing/2014/main" id="{39447C09-4297-C647-A137-8CEB995616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18996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116" name="Text Placeholder 10">
            <a:extLst>
              <a:ext uri="{FF2B5EF4-FFF2-40B4-BE49-F238E27FC236}">
                <a16:creationId xmlns:a16="http://schemas.microsoft.com/office/drawing/2014/main" id="{E4F2C958-B3AC-9547-B4CB-E444AC9D8CB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4946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Feb</a:t>
            </a:r>
          </a:p>
        </p:txBody>
      </p:sp>
      <p:sp>
        <p:nvSpPr>
          <p:cNvPr id="117" name="Text Placeholder 10">
            <a:extLst>
              <a:ext uri="{FF2B5EF4-FFF2-40B4-BE49-F238E27FC236}">
                <a16:creationId xmlns:a16="http://schemas.microsoft.com/office/drawing/2014/main" id="{2755D173-DB86-2442-91C4-A9E014814F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05183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Mar</a:t>
            </a:r>
          </a:p>
        </p:txBody>
      </p:sp>
      <p:sp>
        <p:nvSpPr>
          <p:cNvPr id="118" name="Text Placeholder 10">
            <a:extLst>
              <a:ext uri="{FF2B5EF4-FFF2-40B4-BE49-F238E27FC236}">
                <a16:creationId xmlns:a16="http://schemas.microsoft.com/office/drawing/2014/main" id="{E1CD5F63-1CBE-A049-818C-2546833C22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19708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119" name="Text Placeholder 10">
            <a:extLst>
              <a:ext uri="{FF2B5EF4-FFF2-40B4-BE49-F238E27FC236}">
                <a16:creationId xmlns:a16="http://schemas.microsoft.com/office/drawing/2014/main" id="{813AAA43-C17A-AD4B-9368-993F4300C5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62796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C2B82458-0894-AE44-A945-6992A1303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2050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3B7E3BA-5ABE-3341-B761-4144A528687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6366" y="966382"/>
            <a:ext cx="10932482" cy="477117"/>
          </a:xfrm>
          <a:noFill/>
          <a:effectLst/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F7D3DB2-5AD5-C045-B685-DA6E1FD1780A}"/>
              </a:ext>
            </a:extLst>
          </p:cNvPr>
          <p:cNvCxnSpPr>
            <a:cxnSpLocks/>
          </p:cNvCxnSpPr>
          <p:nvPr userDrawn="1"/>
        </p:nvCxnSpPr>
        <p:spPr>
          <a:xfrm>
            <a:off x="699060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D22FEF-8C6A-3049-B282-EE34062C3100}"/>
              </a:ext>
            </a:extLst>
          </p:cNvPr>
          <p:cNvCxnSpPr>
            <a:cxnSpLocks/>
          </p:cNvCxnSpPr>
          <p:nvPr userDrawn="1"/>
        </p:nvCxnSpPr>
        <p:spPr>
          <a:xfrm>
            <a:off x="2585010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E4B3DC6-3D53-2D45-AE9F-7599135D360F}"/>
              </a:ext>
            </a:extLst>
          </p:cNvPr>
          <p:cNvCxnSpPr>
            <a:cxnSpLocks/>
          </p:cNvCxnSpPr>
          <p:nvPr userDrawn="1"/>
        </p:nvCxnSpPr>
        <p:spPr>
          <a:xfrm>
            <a:off x="4470960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50D6CD-0932-4F4C-866D-7F21AC05C57F}"/>
              </a:ext>
            </a:extLst>
          </p:cNvPr>
          <p:cNvCxnSpPr>
            <a:cxnSpLocks/>
          </p:cNvCxnSpPr>
          <p:nvPr userDrawn="1"/>
        </p:nvCxnSpPr>
        <p:spPr>
          <a:xfrm>
            <a:off x="6371197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301EFA7-EC2D-8141-B5E2-A647582834CD}"/>
              </a:ext>
            </a:extLst>
          </p:cNvPr>
          <p:cNvCxnSpPr>
            <a:cxnSpLocks/>
          </p:cNvCxnSpPr>
          <p:nvPr userDrawn="1"/>
        </p:nvCxnSpPr>
        <p:spPr>
          <a:xfrm>
            <a:off x="8285722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DA8DCE7-DA6C-A442-8F77-4C46CB95E5B9}"/>
              </a:ext>
            </a:extLst>
          </p:cNvPr>
          <p:cNvCxnSpPr>
            <a:cxnSpLocks/>
          </p:cNvCxnSpPr>
          <p:nvPr userDrawn="1"/>
        </p:nvCxnSpPr>
        <p:spPr>
          <a:xfrm>
            <a:off x="10128810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B3F9C239-BF9E-0C4C-8A07-86F14B0A9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97" name="Text Placeholder 94">
            <a:extLst>
              <a:ext uri="{FF2B5EF4-FFF2-40B4-BE49-F238E27FC236}">
                <a16:creationId xmlns:a16="http://schemas.microsoft.com/office/drawing/2014/main" id="{E9698BA9-0E78-084F-86AF-0D434F4817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304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98" name="Text Placeholder 94">
            <a:extLst>
              <a:ext uri="{FF2B5EF4-FFF2-40B4-BE49-F238E27FC236}">
                <a16:creationId xmlns:a16="http://schemas.microsoft.com/office/drawing/2014/main" id="{341164A7-75D2-7D41-B1A1-A2A40A36C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1899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00" name="Text Placeholder 94">
            <a:extLst>
              <a:ext uri="{FF2B5EF4-FFF2-40B4-BE49-F238E27FC236}">
                <a16:creationId xmlns:a16="http://schemas.microsoft.com/office/drawing/2014/main" id="{E550BA27-3B6D-4141-AA27-C831141B96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0494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01" name="Text Placeholder 94">
            <a:extLst>
              <a:ext uri="{FF2B5EF4-FFF2-40B4-BE49-F238E27FC236}">
                <a16:creationId xmlns:a16="http://schemas.microsoft.com/office/drawing/2014/main" id="{AEE12B5E-C7F8-B34F-8A17-E3005B8552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89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03" name="Text Placeholder 94">
            <a:extLst>
              <a:ext uri="{FF2B5EF4-FFF2-40B4-BE49-F238E27FC236}">
                <a16:creationId xmlns:a16="http://schemas.microsoft.com/office/drawing/2014/main" id="{94A12F30-60B0-D048-A5A0-767E77250D6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7684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04" name="Text Placeholder 94">
            <a:extLst>
              <a:ext uri="{FF2B5EF4-FFF2-40B4-BE49-F238E27FC236}">
                <a16:creationId xmlns:a16="http://schemas.microsoft.com/office/drawing/2014/main" id="{BCBBB303-1C2A-1B45-8C38-D4C1212C55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06279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C691A0-EA4F-7747-9BF2-5186A235B20F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6" pos="5040" userDrawn="1">
          <p15:clr>
            <a:srgbClr val="FBAE40"/>
          </p15:clr>
        </p15:guide>
        <p15:guide id="7" pos="2664" userDrawn="1">
          <p15:clr>
            <a:srgbClr val="FBAE40"/>
          </p15:clr>
        </p15:guide>
        <p15:guide id="8" pos="1464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62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dark, light, building, sitting&#10;&#10;Description automatically generated">
            <a:extLst>
              <a:ext uri="{FF2B5EF4-FFF2-40B4-BE49-F238E27FC236}">
                <a16:creationId xmlns:a16="http://schemas.microsoft.com/office/drawing/2014/main" id="{FA1D7616-F028-E442-888D-7F95A71107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D98F5ED-AC52-3542-A177-C1FB97DA6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414" y="5498828"/>
            <a:ext cx="8693586" cy="85117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/ Job Title</a:t>
            </a:r>
          </a:p>
          <a:p>
            <a:pPr lvl="0"/>
            <a:r>
              <a:rPr lang="en-US" dirty="0"/>
              <a:t>Another </a:t>
            </a:r>
            <a:r>
              <a:rPr lang="en-US" dirty="0" err="1"/>
              <a:t>Fullname</a:t>
            </a:r>
            <a:r>
              <a:rPr lang="en-US" dirty="0"/>
              <a:t> / Second Job Title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801E3B4-0F06-CB4A-BFA8-1070AE95E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205" y="360814"/>
            <a:ext cx="1986343" cy="96941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E5C023A-4F7D-E44F-BF44-82EA01C997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414" y="2709480"/>
            <a:ext cx="7466570" cy="722862"/>
          </a:xfrm>
          <a:effectLst/>
        </p:spPr>
        <p:txBody>
          <a:bodyPr anchor="t">
            <a:noAutofit/>
          </a:bodyPr>
          <a:lstStyle>
            <a:lvl1pPr>
              <a:defRPr sz="44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B600876-5BAC-504D-8F19-ABA499EA4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414" y="3432342"/>
            <a:ext cx="7466570" cy="6872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Customer Name</a:t>
            </a:r>
          </a:p>
        </p:txBody>
      </p:sp>
    </p:spTree>
    <p:extLst>
      <p:ext uri="{BB962C8B-B14F-4D97-AF65-F5344CB8AC3E}">
        <p14:creationId xmlns:p14="http://schemas.microsoft.com/office/powerpoint/2010/main" val="36092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2664">
          <p15:clr>
            <a:srgbClr val="FBAE40"/>
          </p15:clr>
        </p15:guide>
        <p15:guide id="6" pos="5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C9E879-05B2-0742-AC99-14CA31E4A4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691418D1-EF72-9D41-AA17-2A7809A912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2050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D892A995-23A8-9541-AB13-E2DF58D586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046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65" name="Text Placeholder 94">
            <a:extLst>
              <a:ext uri="{FF2B5EF4-FFF2-40B4-BE49-F238E27FC236}">
                <a16:creationId xmlns:a16="http://schemas.microsoft.com/office/drawing/2014/main" id="{F4081D83-4D8C-1D4F-B55A-52EFAFB07F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304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66" name="Text Placeholder 10">
            <a:extLst>
              <a:ext uri="{FF2B5EF4-FFF2-40B4-BE49-F238E27FC236}">
                <a16:creationId xmlns:a16="http://schemas.microsoft.com/office/drawing/2014/main" id="{49E8B42F-7C2E-4C44-9B5A-F18169B14B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18996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22</a:t>
            </a:r>
          </a:p>
        </p:txBody>
      </p:sp>
      <p:sp>
        <p:nvSpPr>
          <p:cNvPr id="168" name="Text Placeholder 94">
            <a:extLst>
              <a:ext uri="{FF2B5EF4-FFF2-40B4-BE49-F238E27FC236}">
                <a16:creationId xmlns:a16="http://schemas.microsoft.com/office/drawing/2014/main" id="{78E8CFF6-CB5E-9B49-8233-3D79A971F4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1899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69" name="Text Placeholder 10">
            <a:extLst>
              <a:ext uri="{FF2B5EF4-FFF2-40B4-BE49-F238E27FC236}">
                <a16:creationId xmlns:a16="http://schemas.microsoft.com/office/drawing/2014/main" id="{D712E47A-9E01-264D-ABC3-DFBD628565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04946" y="2960968"/>
            <a:ext cx="1496052" cy="365125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14–16</a:t>
            </a:r>
          </a:p>
        </p:txBody>
      </p:sp>
      <p:sp>
        <p:nvSpPr>
          <p:cNvPr id="171" name="Text Placeholder 94">
            <a:extLst>
              <a:ext uri="{FF2B5EF4-FFF2-40B4-BE49-F238E27FC236}">
                <a16:creationId xmlns:a16="http://schemas.microsoft.com/office/drawing/2014/main" id="{8D62BE54-6DB0-F549-9833-A768E4AF1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0494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72" name="Text Placeholder 10">
            <a:extLst>
              <a:ext uri="{FF2B5EF4-FFF2-40B4-BE49-F238E27FC236}">
                <a16:creationId xmlns:a16="http://schemas.microsoft.com/office/drawing/2014/main" id="{6C88505E-A356-A949-8EA9-5AD88199CC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5183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74" name="Text Placeholder 94">
            <a:extLst>
              <a:ext uri="{FF2B5EF4-FFF2-40B4-BE49-F238E27FC236}">
                <a16:creationId xmlns:a16="http://schemas.microsoft.com/office/drawing/2014/main" id="{A57DCFFF-8ADF-6142-8D5B-A49DF052F2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89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75" name="Text Placeholder 10">
            <a:extLst>
              <a:ext uri="{FF2B5EF4-FFF2-40B4-BE49-F238E27FC236}">
                <a16:creationId xmlns:a16="http://schemas.microsoft.com/office/drawing/2014/main" id="{D0D0CBE2-B25F-DB49-AB42-2D9C1ABF88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9708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11</a:t>
            </a:r>
          </a:p>
        </p:txBody>
      </p:sp>
      <p:sp>
        <p:nvSpPr>
          <p:cNvPr id="177" name="Text Placeholder 94">
            <a:extLst>
              <a:ext uri="{FF2B5EF4-FFF2-40B4-BE49-F238E27FC236}">
                <a16:creationId xmlns:a16="http://schemas.microsoft.com/office/drawing/2014/main" id="{67724F74-6531-034E-A8C1-0661065414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7684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78" name="Text Placeholder 10">
            <a:extLst>
              <a:ext uri="{FF2B5EF4-FFF2-40B4-BE49-F238E27FC236}">
                <a16:creationId xmlns:a16="http://schemas.microsoft.com/office/drawing/2014/main" id="{8C0A87B6-B391-954D-A480-07EF706724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62796" y="2960968"/>
            <a:ext cx="1496052" cy="36512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30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1939974-DA20-C94C-A7EF-592670274AA8}"/>
              </a:ext>
            </a:extLst>
          </p:cNvPr>
          <p:cNvCxnSpPr>
            <a:cxnSpLocks/>
          </p:cNvCxnSpPr>
          <p:nvPr userDrawn="1"/>
        </p:nvCxnSpPr>
        <p:spPr>
          <a:xfrm>
            <a:off x="699060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CD2CA82-A0E7-9244-97CA-C457963250EA}"/>
              </a:ext>
            </a:extLst>
          </p:cNvPr>
          <p:cNvCxnSpPr>
            <a:cxnSpLocks/>
          </p:cNvCxnSpPr>
          <p:nvPr userDrawn="1"/>
        </p:nvCxnSpPr>
        <p:spPr>
          <a:xfrm>
            <a:off x="2585010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5D493E9-6BF3-CC41-BEA3-3C2EBD7EC4EE}"/>
              </a:ext>
            </a:extLst>
          </p:cNvPr>
          <p:cNvCxnSpPr>
            <a:cxnSpLocks/>
          </p:cNvCxnSpPr>
          <p:nvPr userDrawn="1"/>
        </p:nvCxnSpPr>
        <p:spPr>
          <a:xfrm>
            <a:off x="4470960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467AE1E-ACB4-894C-816B-1D3319E2ADB1}"/>
              </a:ext>
            </a:extLst>
          </p:cNvPr>
          <p:cNvCxnSpPr>
            <a:cxnSpLocks/>
          </p:cNvCxnSpPr>
          <p:nvPr userDrawn="1"/>
        </p:nvCxnSpPr>
        <p:spPr>
          <a:xfrm>
            <a:off x="6371197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F577421-649E-8144-815C-E53F9771CCEE}"/>
              </a:ext>
            </a:extLst>
          </p:cNvPr>
          <p:cNvCxnSpPr>
            <a:cxnSpLocks/>
          </p:cNvCxnSpPr>
          <p:nvPr userDrawn="1"/>
        </p:nvCxnSpPr>
        <p:spPr>
          <a:xfrm>
            <a:off x="8285722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AAFCFF4-8F4E-3747-B3AA-E456A5CDB866}"/>
              </a:ext>
            </a:extLst>
          </p:cNvPr>
          <p:cNvCxnSpPr>
            <a:cxnSpLocks/>
          </p:cNvCxnSpPr>
          <p:nvPr userDrawn="1"/>
        </p:nvCxnSpPr>
        <p:spPr>
          <a:xfrm>
            <a:off x="10128810" y="3471516"/>
            <a:ext cx="0" cy="675324"/>
          </a:xfrm>
          <a:prstGeom prst="line">
            <a:avLst/>
          </a:prstGeom>
          <a:ln w="127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 Placeholder 94">
            <a:extLst>
              <a:ext uri="{FF2B5EF4-FFF2-40B4-BE49-F238E27FC236}">
                <a16:creationId xmlns:a16="http://schemas.microsoft.com/office/drawing/2014/main" id="{7B429DE5-99AA-8243-B96A-CD7FBA8CE64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62797" y="4146840"/>
            <a:ext cx="1496052" cy="1289517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Try not to type too much here. Keep it simple.</a:t>
            </a:r>
          </a:p>
        </p:txBody>
      </p:sp>
      <p:sp>
        <p:nvSpPr>
          <p:cNvPr id="181" name="Text Placeholder 10">
            <a:extLst>
              <a:ext uri="{FF2B5EF4-FFF2-40B4-BE49-F238E27FC236}">
                <a16:creationId xmlns:a16="http://schemas.microsoft.com/office/drawing/2014/main" id="{4CED1B72-6DA3-5D45-B5A1-A62ED27989B5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633046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182" name="Text Placeholder 10">
            <a:extLst>
              <a:ext uri="{FF2B5EF4-FFF2-40B4-BE49-F238E27FC236}">
                <a16:creationId xmlns:a16="http://schemas.microsoft.com/office/drawing/2014/main" id="{78A92EB9-B1B8-F84D-972A-106F2FC880AC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2518996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183" name="Text Placeholder 10">
            <a:extLst>
              <a:ext uri="{FF2B5EF4-FFF2-40B4-BE49-F238E27FC236}">
                <a16:creationId xmlns:a16="http://schemas.microsoft.com/office/drawing/2014/main" id="{192CDB36-46CB-8448-A44C-80238C66D7F5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404946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Feb</a:t>
            </a:r>
          </a:p>
        </p:txBody>
      </p:sp>
      <p:sp>
        <p:nvSpPr>
          <p:cNvPr id="184" name="Text Placeholder 10">
            <a:extLst>
              <a:ext uri="{FF2B5EF4-FFF2-40B4-BE49-F238E27FC236}">
                <a16:creationId xmlns:a16="http://schemas.microsoft.com/office/drawing/2014/main" id="{17E278B5-E113-AB47-945F-6D62CFC87F11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305183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Mar</a:t>
            </a:r>
          </a:p>
        </p:txBody>
      </p:sp>
      <p:sp>
        <p:nvSpPr>
          <p:cNvPr id="185" name="Text Placeholder 10">
            <a:extLst>
              <a:ext uri="{FF2B5EF4-FFF2-40B4-BE49-F238E27FC236}">
                <a16:creationId xmlns:a16="http://schemas.microsoft.com/office/drawing/2014/main" id="{90998689-1995-CD40-9F21-400A45EF0B25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219708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186" name="Text Placeholder 10">
            <a:extLst>
              <a:ext uri="{FF2B5EF4-FFF2-40B4-BE49-F238E27FC236}">
                <a16:creationId xmlns:a16="http://schemas.microsoft.com/office/drawing/2014/main" id="{B93CE5DF-AEF0-254C-AD6E-F5031D52C5E5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062796" y="2250720"/>
            <a:ext cx="1496052" cy="675324"/>
          </a:xfrm>
        </p:spPr>
        <p:txBody>
          <a:bodyPr l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187" name="Text Placeholder 8">
            <a:extLst>
              <a:ext uri="{FF2B5EF4-FFF2-40B4-BE49-F238E27FC236}">
                <a16:creationId xmlns:a16="http://schemas.microsoft.com/office/drawing/2014/main" id="{07419592-45CE-094B-8496-73E7FC095365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26366" y="966382"/>
            <a:ext cx="10932482" cy="572943"/>
          </a:xfrm>
          <a:noFill/>
          <a:effectLst/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A57FE8AB-7925-BA47-A9F4-B7E414A39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4D30425-6B67-374C-A8FC-F7489DC1BA69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6" pos="5040">
          <p15:clr>
            <a:srgbClr val="FBAE40"/>
          </p15:clr>
        </p15:guide>
        <p15:guide id="7" pos="2664">
          <p15:clr>
            <a:srgbClr val="FBAE40"/>
          </p15:clr>
        </p15:guide>
        <p15:guide id="8" pos="1464">
          <p15:clr>
            <a:srgbClr val="FBAE40"/>
          </p15:clr>
        </p15:guide>
        <p15:guide id="9" pos="3840">
          <p15:clr>
            <a:srgbClr val="FBAE40"/>
          </p15:clr>
        </p15:guide>
        <p15:guide id="10" pos="62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83FAC-0829-5641-87D3-747F8DB4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392670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AC5F3-3B0B-BF4E-A02C-1F923B5E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39267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AF0BE-E03F-3B42-ABED-29215853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392670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51">
            <a:extLst>
              <a:ext uri="{FF2B5EF4-FFF2-40B4-BE49-F238E27FC236}">
                <a16:creationId xmlns:a16="http://schemas.microsoft.com/office/drawing/2014/main" id="{B0DEACB6-B1E1-3242-BFC6-C818016285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366" y="2920581"/>
            <a:ext cx="2215424" cy="608962"/>
          </a:xfrm>
          <a:solidFill>
            <a:schemeClr val="accent1"/>
          </a:solidFill>
          <a:ln w="38100">
            <a:noFill/>
          </a:ln>
          <a:effectLst/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Idea A</a:t>
            </a:r>
          </a:p>
        </p:txBody>
      </p:sp>
      <p:sp>
        <p:nvSpPr>
          <p:cNvPr id="10" name="Text Placeholder 51">
            <a:extLst>
              <a:ext uri="{FF2B5EF4-FFF2-40B4-BE49-F238E27FC236}">
                <a16:creationId xmlns:a16="http://schemas.microsoft.com/office/drawing/2014/main" id="{99889F2F-40B8-F64E-963D-8C926D7455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366" y="3529542"/>
            <a:ext cx="2215424" cy="2050590"/>
          </a:xfrm>
          <a:solidFill>
            <a:schemeClr val="bg1"/>
          </a:solidFill>
          <a:ln w="38100">
            <a:noFill/>
          </a:ln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sp>
        <p:nvSpPr>
          <p:cNvPr id="50" name="Text Placeholder 51">
            <a:extLst>
              <a:ext uri="{FF2B5EF4-FFF2-40B4-BE49-F238E27FC236}">
                <a16:creationId xmlns:a16="http://schemas.microsoft.com/office/drawing/2014/main" id="{D8BD8A6C-3124-8C42-96E9-E494FAE3DF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32052" y="2920581"/>
            <a:ext cx="2215424" cy="608962"/>
          </a:xfrm>
          <a:solidFill>
            <a:schemeClr val="accent1"/>
          </a:solidFill>
          <a:ln w="38100">
            <a:noFill/>
          </a:ln>
          <a:effectLst/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Idea B</a:t>
            </a:r>
          </a:p>
        </p:txBody>
      </p:sp>
      <p:sp>
        <p:nvSpPr>
          <p:cNvPr id="51" name="Text Placeholder 51">
            <a:extLst>
              <a:ext uri="{FF2B5EF4-FFF2-40B4-BE49-F238E27FC236}">
                <a16:creationId xmlns:a16="http://schemas.microsoft.com/office/drawing/2014/main" id="{711D5011-6B5E-7244-97F4-E989D25623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32052" y="3529542"/>
            <a:ext cx="2215424" cy="2050590"/>
          </a:xfrm>
          <a:solidFill>
            <a:schemeClr val="bg1"/>
          </a:solidFill>
          <a:ln w="38100">
            <a:noFill/>
          </a:ln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13AE389-B7D4-A34D-BA0A-3F5481AA62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7738" y="2920581"/>
            <a:ext cx="2215424" cy="608962"/>
          </a:xfrm>
          <a:solidFill>
            <a:schemeClr val="accent1"/>
          </a:solidFill>
          <a:ln w="38100">
            <a:noFill/>
          </a:ln>
          <a:effectLst/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Idea C</a:t>
            </a:r>
          </a:p>
        </p:txBody>
      </p:sp>
      <p:sp>
        <p:nvSpPr>
          <p:cNvPr id="53" name="Text Placeholder 51">
            <a:extLst>
              <a:ext uri="{FF2B5EF4-FFF2-40B4-BE49-F238E27FC236}">
                <a16:creationId xmlns:a16="http://schemas.microsoft.com/office/drawing/2014/main" id="{C41B215E-06E3-0849-B8DD-2181E5FAD0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1428" y="3529542"/>
            <a:ext cx="2215424" cy="2050590"/>
          </a:xfrm>
          <a:solidFill>
            <a:schemeClr val="bg1"/>
          </a:solidFill>
          <a:ln w="38100">
            <a:noFill/>
          </a:ln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sp>
        <p:nvSpPr>
          <p:cNvPr id="54" name="Text Placeholder 51">
            <a:extLst>
              <a:ext uri="{FF2B5EF4-FFF2-40B4-BE49-F238E27FC236}">
                <a16:creationId xmlns:a16="http://schemas.microsoft.com/office/drawing/2014/main" id="{4E29AD46-8729-4142-841E-7F5B4A368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43424" y="2920581"/>
            <a:ext cx="2215424" cy="608962"/>
          </a:xfrm>
          <a:solidFill>
            <a:schemeClr val="accent1"/>
          </a:solidFill>
          <a:ln w="38100">
            <a:noFill/>
          </a:ln>
          <a:effectLst/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Idea D</a:t>
            </a:r>
          </a:p>
        </p:txBody>
      </p:sp>
      <p:sp>
        <p:nvSpPr>
          <p:cNvPr id="55" name="Text Placeholder 51">
            <a:extLst>
              <a:ext uri="{FF2B5EF4-FFF2-40B4-BE49-F238E27FC236}">
                <a16:creationId xmlns:a16="http://schemas.microsoft.com/office/drawing/2014/main" id="{B35B970D-77D9-0E41-9148-6189D6421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43424" y="3529542"/>
            <a:ext cx="2215424" cy="2050590"/>
          </a:xfrm>
          <a:solidFill>
            <a:schemeClr val="bg1"/>
          </a:solidFill>
          <a:ln w="38100">
            <a:noFill/>
          </a:ln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AF96680B-3511-4241-A24D-85493CDA4A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2"/>
            <a:ext cx="10925908" cy="482050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Strategy Structure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628D4B29-FC67-C948-ABAA-88A8FC1057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66" y="966538"/>
            <a:ext cx="10932482" cy="423863"/>
          </a:xfrm>
          <a:noFill/>
          <a:effectLst/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0" name="Text Placeholder 62">
            <a:extLst>
              <a:ext uri="{FF2B5EF4-FFF2-40B4-BE49-F238E27FC236}">
                <a16:creationId xmlns:a16="http://schemas.microsoft.com/office/drawing/2014/main" id="{074A1D2D-EF0D-5B46-A7D1-D039F05639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46" y="2010844"/>
            <a:ext cx="10925802" cy="70167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Key Strategy –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eiusomod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652AA99-29DD-4E4E-8EFB-8781DAE40D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1898EDB1-E659-A84F-AC86-352103B1BEAD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2E35C9D-378F-9C4B-941D-5FE79CAE1C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83FAC-0829-5641-87D3-747F8DB4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392670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AC5F3-3B0B-BF4E-A02C-1F923B5E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39267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AF0BE-E03F-3B42-ABED-29215853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392670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F4B0B08A-8318-EB47-B3F2-4F5633704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2"/>
            <a:ext cx="10925908" cy="482050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Strategy Structure</a:t>
            </a:r>
          </a:p>
        </p:txBody>
      </p:sp>
      <p:sp>
        <p:nvSpPr>
          <p:cNvPr id="78" name="Text Placeholder 51">
            <a:extLst>
              <a:ext uri="{FF2B5EF4-FFF2-40B4-BE49-F238E27FC236}">
                <a16:creationId xmlns:a16="http://schemas.microsoft.com/office/drawing/2014/main" id="{5DD01DE3-8206-5943-BA2D-3BBFC80A73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366" y="2920581"/>
            <a:ext cx="2215424" cy="608962"/>
          </a:xfrm>
          <a:solidFill>
            <a:schemeClr val="accent1"/>
          </a:solidFill>
          <a:ln w="38100">
            <a:noFill/>
          </a:ln>
          <a:effectLst/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Idea A</a:t>
            </a:r>
          </a:p>
        </p:txBody>
      </p:sp>
      <p:sp>
        <p:nvSpPr>
          <p:cNvPr id="79" name="Text Placeholder 51">
            <a:extLst>
              <a:ext uri="{FF2B5EF4-FFF2-40B4-BE49-F238E27FC236}">
                <a16:creationId xmlns:a16="http://schemas.microsoft.com/office/drawing/2014/main" id="{52CA677B-8BB6-7F44-9350-F8DCDE3F58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366" y="3529542"/>
            <a:ext cx="2215424" cy="2050590"/>
          </a:xfrm>
          <a:noFill/>
          <a:ln w="38100">
            <a:noFill/>
          </a:ln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sp>
        <p:nvSpPr>
          <p:cNvPr id="80" name="Text Placeholder 51">
            <a:extLst>
              <a:ext uri="{FF2B5EF4-FFF2-40B4-BE49-F238E27FC236}">
                <a16:creationId xmlns:a16="http://schemas.microsoft.com/office/drawing/2014/main" id="{2C0BC0D5-F4AB-214F-AF81-3F3E59021F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32052" y="2920581"/>
            <a:ext cx="2215424" cy="608962"/>
          </a:xfrm>
          <a:solidFill>
            <a:schemeClr val="accent1"/>
          </a:solidFill>
          <a:ln w="38100">
            <a:noFill/>
          </a:ln>
          <a:effectLst/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Idea B</a:t>
            </a:r>
          </a:p>
        </p:txBody>
      </p:sp>
      <p:sp>
        <p:nvSpPr>
          <p:cNvPr id="81" name="Text Placeholder 51">
            <a:extLst>
              <a:ext uri="{FF2B5EF4-FFF2-40B4-BE49-F238E27FC236}">
                <a16:creationId xmlns:a16="http://schemas.microsoft.com/office/drawing/2014/main" id="{9BC62B0D-387B-D540-95DF-E1E15FC077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32052" y="3529542"/>
            <a:ext cx="2215424" cy="2050590"/>
          </a:xfrm>
          <a:noFill/>
          <a:ln w="38100">
            <a:noFill/>
          </a:ln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sp>
        <p:nvSpPr>
          <p:cNvPr id="82" name="Text Placeholder 51">
            <a:extLst>
              <a:ext uri="{FF2B5EF4-FFF2-40B4-BE49-F238E27FC236}">
                <a16:creationId xmlns:a16="http://schemas.microsoft.com/office/drawing/2014/main" id="{97DD21FD-4D3D-6A42-8E1B-75ECC86A37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7738" y="2920581"/>
            <a:ext cx="2215424" cy="608962"/>
          </a:xfrm>
          <a:solidFill>
            <a:schemeClr val="accent1"/>
          </a:solidFill>
          <a:ln w="38100">
            <a:noFill/>
          </a:ln>
          <a:effectLst/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Idea C</a:t>
            </a:r>
          </a:p>
        </p:txBody>
      </p:sp>
      <p:sp>
        <p:nvSpPr>
          <p:cNvPr id="83" name="Text Placeholder 51">
            <a:extLst>
              <a:ext uri="{FF2B5EF4-FFF2-40B4-BE49-F238E27FC236}">
                <a16:creationId xmlns:a16="http://schemas.microsoft.com/office/drawing/2014/main" id="{BFDA2718-D9FE-D34C-9F38-31D56C458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1428" y="3529542"/>
            <a:ext cx="2215424" cy="2050590"/>
          </a:xfrm>
          <a:noFill/>
          <a:ln w="38100">
            <a:noFill/>
          </a:ln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sp>
        <p:nvSpPr>
          <p:cNvPr id="84" name="Text Placeholder 51">
            <a:extLst>
              <a:ext uri="{FF2B5EF4-FFF2-40B4-BE49-F238E27FC236}">
                <a16:creationId xmlns:a16="http://schemas.microsoft.com/office/drawing/2014/main" id="{DBC05C1C-0E77-BE4A-98D8-58C6E78041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43424" y="2920581"/>
            <a:ext cx="2215424" cy="608962"/>
          </a:xfrm>
          <a:solidFill>
            <a:schemeClr val="accent1"/>
          </a:solidFill>
          <a:ln w="38100">
            <a:noFill/>
          </a:ln>
          <a:effectLst/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Idea D</a:t>
            </a:r>
          </a:p>
        </p:txBody>
      </p:sp>
      <p:sp>
        <p:nvSpPr>
          <p:cNvPr id="85" name="Text Placeholder 51">
            <a:extLst>
              <a:ext uri="{FF2B5EF4-FFF2-40B4-BE49-F238E27FC236}">
                <a16:creationId xmlns:a16="http://schemas.microsoft.com/office/drawing/2014/main" id="{0D792BA5-7852-DA4B-B7AA-73168CCF2E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43424" y="3529542"/>
            <a:ext cx="2215424" cy="2050590"/>
          </a:xfrm>
          <a:noFill/>
          <a:ln w="38100">
            <a:noFill/>
          </a:ln>
        </p:spPr>
        <p:txBody>
          <a:bodyPr tIns="9144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C08BFF07-2C4D-5E4C-8147-12C43AE4A05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66" y="966538"/>
            <a:ext cx="10932482" cy="423863"/>
          </a:xfrm>
          <a:noFill/>
          <a:effectLst/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7" name="Text Placeholder 62">
            <a:extLst>
              <a:ext uri="{FF2B5EF4-FFF2-40B4-BE49-F238E27FC236}">
                <a16:creationId xmlns:a16="http://schemas.microsoft.com/office/drawing/2014/main" id="{9E7CD720-B436-E24C-A9C5-52B2109E6D0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046" y="2010844"/>
            <a:ext cx="10925802" cy="70167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Key Strategy –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eiusomod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endParaRPr lang="en-US" dirty="0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735D0E5B-7622-DF4F-8A69-2FB076713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5365DFB-3CBF-CA4D-9BDB-03B127EE5EB6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_IMAG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192AF-9084-FE48-A20A-A19ED0CB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713202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14421-0E2C-F145-9935-1A556C3D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71320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87F4F-7BCA-324C-B1B6-2F6A549C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713202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3C515-171C-CE44-9039-8B0FA09BB47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-1"/>
            <a:ext cx="4196666" cy="6769079"/>
          </a:xfrm>
          <a:effectLst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6" name="Text Placeholder 51">
            <a:extLst>
              <a:ext uri="{FF2B5EF4-FFF2-40B4-BE49-F238E27FC236}">
                <a16:creationId xmlns:a16="http://schemas.microsoft.com/office/drawing/2014/main" id="{A6F2043C-057A-B846-9FBB-074D0FF4E9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8124" y="1835384"/>
            <a:ext cx="3127476" cy="487184"/>
          </a:xfrm>
          <a:solidFill>
            <a:schemeClr val="tx2"/>
          </a:solidFill>
          <a:ln w="12700">
            <a:noFill/>
          </a:ln>
          <a:effectLst/>
        </p:spPr>
        <p:txBody>
          <a:bodyPr lIns="91440" tIns="9144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$40 Billion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E2B601BE-1AF0-1A49-A701-74FED08DF4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8124" y="2322568"/>
            <a:ext cx="3127476" cy="354090"/>
          </a:xfrm>
          <a:solidFill>
            <a:schemeClr val="tx2"/>
          </a:solidFill>
          <a:ln w="12700">
            <a:noFill/>
          </a:ln>
          <a:effectLst/>
        </p:spPr>
        <p:txBody>
          <a:bodyPr lIns="91440"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314345E8-CF0E-7B4D-BE39-227606A853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8123" y="2912256"/>
            <a:ext cx="3729715" cy="487184"/>
          </a:xfrm>
          <a:solidFill>
            <a:schemeClr val="tx2"/>
          </a:solidFill>
          <a:ln w="12700">
            <a:noFill/>
          </a:ln>
          <a:effectLst/>
        </p:spPr>
        <p:txBody>
          <a:bodyPr lIns="91440" tIns="9144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$50 Billion</a:t>
            </a:r>
          </a:p>
        </p:txBody>
      </p:sp>
      <p:sp>
        <p:nvSpPr>
          <p:cNvPr id="75" name="Text Placeholder 51">
            <a:extLst>
              <a:ext uri="{FF2B5EF4-FFF2-40B4-BE49-F238E27FC236}">
                <a16:creationId xmlns:a16="http://schemas.microsoft.com/office/drawing/2014/main" id="{6CB364AD-9D50-024F-B5A7-5276A5C4D2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8123" y="3399440"/>
            <a:ext cx="3729715" cy="354090"/>
          </a:xfrm>
          <a:solidFill>
            <a:schemeClr val="tx2"/>
          </a:solidFill>
          <a:ln w="12700">
            <a:noFill/>
          </a:ln>
          <a:effectLst/>
        </p:spPr>
        <p:txBody>
          <a:bodyPr lIns="91440"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6" name="Text Placeholder 51">
            <a:extLst>
              <a:ext uri="{FF2B5EF4-FFF2-40B4-BE49-F238E27FC236}">
                <a16:creationId xmlns:a16="http://schemas.microsoft.com/office/drawing/2014/main" id="{17C52173-5B70-FD46-A5ED-9BEF8A8657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48123" y="4014696"/>
            <a:ext cx="4560553" cy="487184"/>
          </a:xfrm>
          <a:solidFill>
            <a:schemeClr val="tx2"/>
          </a:solidFill>
          <a:ln w="12700">
            <a:noFill/>
          </a:ln>
          <a:effectLst/>
        </p:spPr>
        <p:txBody>
          <a:bodyPr lIns="91440" tIns="9144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$63 Billion</a:t>
            </a:r>
          </a:p>
        </p:txBody>
      </p:sp>
      <p:sp>
        <p:nvSpPr>
          <p:cNvPr id="77" name="Text Placeholder 51">
            <a:extLst>
              <a:ext uri="{FF2B5EF4-FFF2-40B4-BE49-F238E27FC236}">
                <a16:creationId xmlns:a16="http://schemas.microsoft.com/office/drawing/2014/main" id="{100F2B93-9AA6-634B-BE29-5825E066CE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8123" y="4501879"/>
            <a:ext cx="4560553" cy="354086"/>
          </a:xfrm>
          <a:solidFill>
            <a:schemeClr val="tx2"/>
          </a:solidFill>
          <a:ln w="12700">
            <a:noFill/>
          </a:ln>
          <a:effectLst/>
        </p:spPr>
        <p:txBody>
          <a:bodyPr lIns="91440"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8" name="Text Placeholder 51">
            <a:extLst>
              <a:ext uri="{FF2B5EF4-FFF2-40B4-BE49-F238E27FC236}">
                <a16:creationId xmlns:a16="http://schemas.microsoft.com/office/drawing/2014/main" id="{E8A54406-C494-1E4A-9EB3-3935057E17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8123" y="5108671"/>
            <a:ext cx="5836428" cy="487184"/>
          </a:xfrm>
          <a:solidFill>
            <a:schemeClr val="tx2"/>
          </a:solidFill>
          <a:ln w="12700">
            <a:noFill/>
          </a:ln>
          <a:effectLst/>
        </p:spPr>
        <p:txBody>
          <a:bodyPr lIns="91440" tIns="9144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$80 Billion</a:t>
            </a:r>
          </a:p>
        </p:txBody>
      </p:sp>
      <p:sp>
        <p:nvSpPr>
          <p:cNvPr id="79" name="Text Placeholder 51">
            <a:extLst>
              <a:ext uri="{FF2B5EF4-FFF2-40B4-BE49-F238E27FC236}">
                <a16:creationId xmlns:a16="http://schemas.microsoft.com/office/drawing/2014/main" id="{0ED184FF-9204-A840-ABB9-09BB45D4E8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48123" y="5595854"/>
            <a:ext cx="5836428" cy="354086"/>
          </a:xfrm>
          <a:solidFill>
            <a:schemeClr val="tx2"/>
          </a:solidFill>
          <a:ln w="12700">
            <a:noFill/>
          </a:ln>
          <a:effectLst/>
        </p:spPr>
        <p:txBody>
          <a:bodyPr lIns="91440"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11E1E592-F1C3-954D-B51F-2052E2635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944" y="506549"/>
            <a:ext cx="7337008" cy="551857"/>
          </a:xfrm>
          <a:effectLst/>
        </p:spPr>
        <p:txBody>
          <a:bodyPr lIns="45720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Image &amp; Statement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D3B34ECB-26BD-8944-9D74-41FD9CB96A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28676" y="1058407"/>
            <a:ext cx="7330278" cy="405790"/>
          </a:xfrm>
        </p:spPr>
        <p:txBody>
          <a:bodyPr lIns="45720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BF6D301C-CC54-8841-BD8B-093C6C862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EB4F173-EF11-0A45-B590-BDDFE6C0AE7B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_IMAG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C9195F-BB84-394B-9AB3-8E6E8F1D29FC}"/>
              </a:ext>
            </a:extLst>
          </p:cNvPr>
          <p:cNvSpPr/>
          <p:nvPr userDrawn="1"/>
        </p:nvSpPr>
        <p:spPr>
          <a:xfrm>
            <a:off x="4221967" y="0"/>
            <a:ext cx="79700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192AF-9084-FE48-A20A-A19ED0CB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713202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14421-0E2C-F145-9935-1A556C3D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71320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87F4F-7BCA-324C-B1B6-2F6A549C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713202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3C515-171C-CE44-9039-8B0FA09BB47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221920" cy="6769078"/>
          </a:xfrm>
          <a:effectLst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4E17A276-D325-4B41-8409-D2F957A772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944" y="506549"/>
            <a:ext cx="7337008" cy="551857"/>
          </a:xfrm>
          <a:effectLst/>
        </p:spPr>
        <p:txBody>
          <a:bodyPr lIns="45720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Image &amp; Statement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B33883F4-3AFC-4149-984D-8F1D3E0BF0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28676" y="1058407"/>
            <a:ext cx="7330278" cy="405790"/>
          </a:xfrm>
        </p:spPr>
        <p:txBody>
          <a:bodyPr lIns="45720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0" i="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7" name="Text Placeholder 51">
            <a:extLst>
              <a:ext uri="{FF2B5EF4-FFF2-40B4-BE49-F238E27FC236}">
                <a16:creationId xmlns:a16="http://schemas.microsoft.com/office/drawing/2014/main" id="{28C77406-CA66-3247-9981-B9DE823A3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8124" y="1835384"/>
            <a:ext cx="3127476" cy="487184"/>
          </a:xfrm>
          <a:solidFill>
            <a:schemeClr val="bg1"/>
          </a:solidFill>
          <a:ln w="12700">
            <a:noFill/>
          </a:ln>
          <a:effectLst/>
        </p:spPr>
        <p:txBody>
          <a:bodyPr lIns="91440" tIns="9144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$40 Billion</a:t>
            </a:r>
          </a:p>
        </p:txBody>
      </p:sp>
      <p:sp>
        <p:nvSpPr>
          <p:cNvPr id="78" name="Text Placeholder 51">
            <a:extLst>
              <a:ext uri="{FF2B5EF4-FFF2-40B4-BE49-F238E27FC236}">
                <a16:creationId xmlns:a16="http://schemas.microsoft.com/office/drawing/2014/main" id="{D457F66B-05FA-A34E-BAB9-3797744DF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8124" y="2322568"/>
            <a:ext cx="3127476" cy="354090"/>
          </a:xfrm>
          <a:solidFill>
            <a:schemeClr val="bg1"/>
          </a:solidFill>
          <a:ln w="12700">
            <a:noFill/>
          </a:ln>
          <a:effectLst/>
        </p:spPr>
        <p:txBody>
          <a:bodyPr lIns="91440"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9" name="Text Placeholder 51">
            <a:extLst>
              <a:ext uri="{FF2B5EF4-FFF2-40B4-BE49-F238E27FC236}">
                <a16:creationId xmlns:a16="http://schemas.microsoft.com/office/drawing/2014/main" id="{3F300F80-BD7D-E447-8A96-3CE0D6711E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8123" y="2912256"/>
            <a:ext cx="3729715" cy="487184"/>
          </a:xfrm>
          <a:solidFill>
            <a:schemeClr val="bg1"/>
          </a:solidFill>
          <a:ln w="12700">
            <a:noFill/>
          </a:ln>
          <a:effectLst/>
        </p:spPr>
        <p:txBody>
          <a:bodyPr lIns="91440" tIns="9144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$50 Billion</a:t>
            </a:r>
          </a:p>
        </p:txBody>
      </p:sp>
      <p:sp>
        <p:nvSpPr>
          <p:cNvPr id="80" name="Text Placeholder 51">
            <a:extLst>
              <a:ext uri="{FF2B5EF4-FFF2-40B4-BE49-F238E27FC236}">
                <a16:creationId xmlns:a16="http://schemas.microsoft.com/office/drawing/2014/main" id="{B6F3C393-4677-B64F-ADBC-9BF4E8550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8123" y="3399440"/>
            <a:ext cx="3729715" cy="354090"/>
          </a:xfrm>
          <a:solidFill>
            <a:schemeClr val="bg1"/>
          </a:solidFill>
          <a:ln w="12700">
            <a:noFill/>
          </a:ln>
          <a:effectLst/>
        </p:spPr>
        <p:txBody>
          <a:bodyPr lIns="91440"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81" name="Text Placeholder 51">
            <a:extLst>
              <a:ext uri="{FF2B5EF4-FFF2-40B4-BE49-F238E27FC236}">
                <a16:creationId xmlns:a16="http://schemas.microsoft.com/office/drawing/2014/main" id="{CE391184-73BF-EC4A-B15C-194B4123A3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48123" y="4014696"/>
            <a:ext cx="4560553" cy="487184"/>
          </a:xfrm>
          <a:solidFill>
            <a:schemeClr val="bg1"/>
          </a:solidFill>
          <a:ln w="12700">
            <a:noFill/>
          </a:ln>
          <a:effectLst/>
        </p:spPr>
        <p:txBody>
          <a:bodyPr lIns="91440" tIns="9144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$63 Billion</a:t>
            </a:r>
          </a:p>
        </p:txBody>
      </p:sp>
      <p:sp>
        <p:nvSpPr>
          <p:cNvPr id="82" name="Text Placeholder 51">
            <a:extLst>
              <a:ext uri="{FF2B5EF4-FFF2-40B4-BE49-F238E27FC236}">
                <a16:creationId xmlns:a16="http://schemas.microsoft.com/office/drawing/2014/main" id="{109F0021-5752-C348-A91E-F7BB86FD69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8123" y="4501879"/>
            <a:ext cx="4560553" cy="354086"/>
          </a:xfrm>
          <a:solidFill>
            <a:schemeClr val="bg1"/>
          </a:solidFill>
          <a:ln w="12700">
            <a:noFill/>
          </a:ln>
          <a:effectLst/>
        </p:spPr>
        <p:txBody>
          <a:bodyPr lIns="91440"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83" name="Text Placeholder 51">
            <a:extLst>
              <a:ext uri="{FF2B5EF4-FFF2-40B4-BE49-F238E27FC236}">
                <a16:creationId xmlns:a16="http://schemas.microsoft.com/office/drawing/2014/main" id="{7514B09B-3AED-6841-8404-9D55B66190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8123" y="5108671"/>
            <a:ext cx="5836428" cy="487184"/>
          </a:xfrm>
          <a:solidFill>
            <a:schemeClr val="bg1"/>
          </a:solidFill>
          <a:ln w="12700">
            <a:noFill/>
          </a:ln>
          <a:effectLst/>
        </p:spPr>
        <p:txBody>
          <a:bodyPr lIns="91440" tIns="9144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$80 Billion</a:t>
            </a:r>
          </a:p>
        </p:txBody>
      </p:sp>
      <p:sp>
        <p:nvSpPr>
          <p:cNvPr id="84" name="Text Placeholder 51">
            <a:extLst>
              <a:ext uri="{FF2B5EF4-FFF2-40B4-BE49-F238E27FC236}">
                <a16:creationId xmlns:a16="http://schemas.microsoft.com/office/drawing/2014/main" id="{BF3B394D-4AAB-8240-991F-90EDF6E2D5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48123" y="5595854"/>
            <a:ext cx="5836428" cy="354086"/>
          </a:xfrm>
          <a:solidFill>
            <a:schemeClr val="bg1"/>
          </a:solidFill>
          <a:ln w="12700">
            <a:noFill/>
          </a:ln>
          <a:effectLst/>
        </p:spPr>
        <p:txBody>
          <a:bodyPr lIns="91440"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24D93A54-E638-EA48-99D2-A7BDAE4E9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8322543-DE6A-3045-82A4-C997C263C9C0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2C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D010E8-38A3-AA49-8830-0D60E8B0B1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2"/>
            <a:ext cx="6096001" cy="6769080"/>
          </a:xfrm>
          <a:effectLst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5F2064-C172-AB48-AF4B-C359ADCC2A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0986" y="3075054"/>
            <a:ext cx="5467968" cy="707886"/>
          </a:xfrm>
        </p:spPr>
        <p:txBody>
          <a:bodyPr wrap="square" lIns="457200" rIns="457200" anchor="ctr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Some copy goes here to say something about something.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6DEAC9CD-1270-E34A-8FCF-BC0F74632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06550"/>
            <a:ext cx="5463111" cy="551858"/>
          </a:xfrm>
          <a:effectLst/>
        </p:spPr>
        <p:txBody>
          <a:bodyPr lIns="45720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Image &amp; Statement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281EA40-42D4-F544-9370-65687D7B7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0986" y="1058407"/>
            <a:ext cx="5467968" cy="551858"/>
          </a:xfrm>
        </p:spPr>
        <p:txBody>
          <a:bodyPr lIns="457200">
            <a:normAutofit/>
          </a:bodyPr>
          <a:lstStyle>
            <a:lvl1pPr marL="0" indent="0">
              <a:lnSpc>
                <a:spcPct val="100000"/>
              </a:lnSpc>
              <a:buNone/>
              <a:defRPr lang="en-US" sz="2000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9182C0D-213C-484A-80D4-8E94D192A7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09ACDEA-BFE1-B343-A5EC-B482D5B6B848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2C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DE8A97-D7F0-4842-A6D8-D9C93469D23E}"/>
              </a:ext>
            </a:extLst>
          </p:cNvPr>
          <p:cNvSpPr/>
          <p:nvPr userDrawn="1"/>
        </p:nvSpPr>
        <p:spPr>
          <a:xfrm>
            <a:off x="6096000" y="-7621"/>
            <a:ext cx="6096000" cy="686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D010E8-38A3-AA49-8830-0D60E8B0B1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2"/>
            <a:ext cx="6096001" cy="6769079"/>
          </a:xfrm>
          <a:effectLst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5F2064-C172-AB48-AF4B-C359ADCC2A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0986" y="3075054"/>
            <a:ext cx="5467808" cy="707886"/>
          </a:xfrm>
        </p:spPr>
        <p:txBody>
          <a:bodyPr wrap="square" lIns="457200" rIns="457200" anchor="ctr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Some copy goes here to say something about something.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08B32601-0DBD-1848-8C1D-E67A7BAF43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06549"/>
            <a:ext cx="5462951" cy="551857"/>
          </a:xfrm>
          <a:effectLst/>
        </p:spPr>
        <p:txBody>
          <a:bodyPr lIns="45720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Image &amp; Statement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F96D1502-879C-1445-8E48-F7A1E74C40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1014" y="1058407"/>
            <a:ext cx="5457940" cy="405790"/>
          </a:xfrm>
        </p:spPr>
        <p:txBody>
          <a:bodyPr lIns="45720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0" i="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11E330C3-B946-D04D-ABCF-FD92E65722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B6411DA-7945-F044-81C3-115D97533434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IMAGE_2C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D010E8-38A3-AA49-8830-0D60E8B0B1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2"/>
            <a:ext cx="6095999" cy="6769079"/>
          </a:xfrm>
          <a:effectLst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85EAD1AE-8749-2F4D-A4B2-08905F78EF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1654" y="2087129"/>
            <a:ext cx="5457473" cy="707886"/>
          </a:xfrm>
        </p:spPr>
        <p:txBody>
          <a:bodyPr wrap="square" lIns="457200" rIns="457200" anchor="ctr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Some copy goes here to say something about something.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E7D5425E-1C5E-0B41-8322-C6DD6724C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06548"/>
            <a:ext cx="5462954" cy="544239"/>
          </a:xfrm>
          <a:effectLst/>
        </p:spPr>
        <p:txBody>
          <a:bodyPr lIns="45720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Image &amp; Content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7DB714CC-1DA5-E54C-A30E-B1E72C658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1608" y="2929669"/>
            <a:ext cx="5457346" cy="1059803"/>
          </a:xfrm>
        </p:spPr>
        <p:txBody>
          <a:bodyPr lIns="45720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745ECC0-6CA3-1B4C-B915-D145B9BCD7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1608" y="4119055"/>
            <a:ext cx="5457346" cy="1851121"/>
          </a:xfrm>
        </p:spPr>
        <p:txBody>
          <a:bodyPr lIns="457200"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Bullet point number one that says something about something.</a:t>
            </a:r>
          </a:p>
          <a:p>
            <a:pPr lvl="0"/>
            <a:r>
              <a:rPr lang="en-US" dirty="0"/>
              <a:t>Look, here’s another bullet point.</a:t>
            </a:r>
          </a:p>
          <a:p>
            <a:pPr lvl="0"/>
            <a:r>
              <a:rPr lang="en-US" dirty="0"/>
              <a:t>And a third one, </a:t>
            </a:r>
            <a:r>
              <a:rPr lang="en-US" dirty="0" err="1"/>
              <a:t>looky</a:t>
            </a:r>
            <a:r>
              <a:rPr lang="en-US" dirty="0"/>
              <a:t> there. This bullet point is a little long. It might end up being two lines.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A93E7C39-7015-F94F-B2DC-0A1FC61559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1608" y="1058407"/>
            <a:ext cx="5457346" cy="498930"/>
          </a:xfrm>
        </p:spPr>
        <p:txBody>
          <a:bodyPr lIns="457200">
            <a:normAutofit/>
          </a:bodyPr>
          <a:lstStyle>
            <a:lvl1pPr marL="0" indent="0">
              <a:lnSpc>
                <a:spcPct val="100000"/>
              </a:lnSpc>
              <a:buNone/>
              <a:defRPr lang="en-US" sz="2000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2F11E39D-BFFB-9D47-AF67-39EB31D4D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E815570-F1BC-DE4D-A45D-E7E014FF3106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2C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DE8A97-D7F0-4842-A6D8-D9C93469D23E}"/>
              </a:ext>
            </a:extLst>
          </p:cNvPr>
          <p:cNvSpPr/>
          <p:nvPr userDrawn="1"/>
        </p:nvSpPr>
        <p:spPr>
          <a:xfrm>
            <a:off x="6096000" y="-7621"/>
            <a:ext cx="6096000" cy="68656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D010E8-38A3-AA49-8830-0D60E8B0B1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095999" cy="6769078"/>
          </a:xfrm>
          <a:effectLst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50151E83-31BB-9E4E-9124-444310FA40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1654" y="2087129"/>
            <a:ext cx="5457473" cy="707886"/>
          </a:xfrm>
        </p:spPr>
        <p:txBody>
          <a:bodyPr wrap="square" lIns="457200" rIns="457200" anchor="ctr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Some copy goes here to say something about something.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D935E7F-B030-4D4D-AF1C-CFA7D06B2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06548"/>
            <a:ext cx="5462954" cy="544239"/>
          </a:xfrm>
          <a:effectLst/>
        </p:spPr>
        <p:txBody>
          <a:bodyPr lIns="45720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Image &amp; Content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BD4EE512-EA06-AB4D-AF48-B3AFBD10A9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1608" y="2929669"/>
            <a:ext cx="5457346" cy="1059803"/>
          </a:xfrm>
        </p:spPr>
        <p:txBody>
          <a:bodyPr lIns="45720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36B424D9-531A-7745-8560-AB45968164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1608" y="4119055"/>
            <a:ext cx="5457346" cy="1851747"/>
          </a:xfrm>
        </p:spPr>
        <p:txBody>
          <a:bodyPr lIns="457200"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Bullet point number one that says something about something.</a:t>
            </a:r>
          </a:p>
          <a:p>
            <a:pPr lvl="0"/>
            <a:r>
              <a:rPr lang="en-US" dirty="0"/>
              <a:t>Look, here’s another bullet point.</a:t>
            </a:r>
          </a:p>
          <a:p>
            <a:pPr lvl="0"/>
            <a:r>
              <a:rPr lang="en-US" dirty="0"/>
              <a:t>And a third one, </a:t>
            </a:r>
            <a:r>
              <a:rPr lang="en-US" dirty="0" err="1"/>
              <a:t>looky</a:t>
            </a:r>
            <a:r>
              <a:rPr lang="en-US" dirty="0"/>
              <a:t> there. This bullet point is a little long. It might end up being two lines.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553214-6D9D-7147-A9C7-F27E16B15D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1608" y="1058407"/>
            <a:ext cx="5457346" cy="498928"/>
          </a:xfrm>
        </p:spPr>
        <p:txBody>
          <a:bodyPr lIns="457200">
            <a:normAutofit/>
          </a:bodyPr>
          <a:lstStyle>
            <a:lvl1pPr marL="0" indent="0">
              <a:lnSpc>
                <a:spcPct val="100000"/>
              </a:lnSpc>
              <a:buNone/>
              <a:defRPr lang="en-US" sz="2000" b="0" i="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F4AB2951-9EDE-AE47-BB29-96D79E91C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1A560D4-DA4E-894F-BAB2-03D84B9A264C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6B44-6459-C147-B05F-9B8A94B36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91615"/>
            <a:ext cx="5462954" cy="2062103"/>
          </a:xfrm>
          <a:effectLst/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Statement slide with a sentence or two here about something cool or important.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142" name="Picture Placeholder 73">
            <a:extLst>
              <a:ext uri="{FF2B5EF4-FFF2-40B4-BE49-F238E27FC236}">
                <a16:creationId xmlns:a16="http://schemas.microsoft.com/office/drawing/2014/main" id="{02A02656-44C9-0448-BA89-A8664B70930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2166" y="1249556"/>
            <a:ext cx="3771609" cy="4358890"/>
          </a:xfrm>
          <a:custGeom>
            <a:avLst/>
            <a:gdLst>
              <a:gd name="connsiteX0" fmla="*/ 2739690 w 5479381"/>
              <a:gd name="connsiteY0" fmla="*/ 0 h 6332582"/>
              <a:gd name="connsiteX1" fmla="*/ 3372673 w 5479381"/>
              <a:gd name="connsiteY1" fmla="*/ 365638 h 6332582"/>
              <a:gd name="connsiteX2" fmla="*/ 3372673 w 5479381"/>
              <a:gd name="connsiteY2" fmla="*/ 2069092 h 6332582"/>
              <a:gd name="connsiteX3" fmla="*/ 4846588 w 5479381"/>
              <a:gd name="connsiteY3" fmla="*/ 1217270 h 6332582"/>
              <a:gd name="connsiteX4" fmla="*/ 5479190 w 5479381"/>
              <a:gd name="connsiteY4" fmla="*/ 1583288 h 6332582"/>
              <a:gd name="connsiteX5" fmla="*/ 5479381 w 5479381"/>
              <a:gd name="connsiteY5" fmla="*/ 2314564 h 6332582"/>
              <a:gd name="connsiteX6" fmla="*/ 4005465 w 5479381"/>
              <a:gd name="connsiteY6" fmla="*/ 3166387 h 6332582"/>
              <a:gd name="connsiteX7" fmla="*/ 5479381 w 5479381"/>
              <a:gd name="connsiteY7" fmla="*/ 4018018 h 6332582"/>
              <a:gd name="connsiteX8" fmla="*/ 5479190 w 5479381"/>
              <a:gd name="connsiteY8" fmla="*/ 4749484 h 6332582"/>
              <a:gd name="connsiteX9" fmla="*/ 4846588 w 5479381"/>
              <a:gd name="connsiteY9" fmla="*/ 5115313 h 6332582"/>
              <a:gd name="connsiteX10" fmla="*/ 3372673 w 5479381"/>
              <a:gd name="connsiteY10" fmla="*/ 4263681 h 6332582"/>
              <a:gd name="connsiteX11" fmla="*/ 3372673 w 5479381"/>
              <a:gd name="connsiteY11" fmla="*/ 5967135 h 6332582"/>
              <a:gd name="connsiteX12" fmla="*/ 2739690 w 5479381"/>
              <a:gd name="connsiteY12" fmla="*/ 6332582 h 6332582"/>
              <a:gd name="connsiteX13" fmla="*/ 2106898 w 5479381"/>
              <a:gd name="connsiteY13" fmla="*/ 5967135 h 6332582"/>
              <a:gd name="connsiteX14" fmla="*/ 2106898 w 5479381"/>
              <a:gd name="connsiteY14" fmla="*/ 4263681 h 6332582"/>
              <a:gd name="connsiteX15" fmla="*/ 632983 w 5479381"/>
              <a:gd name="connsiteY15" fmla="*/ 5115313 h 6332582"/>
              <a:gd name="connsiteX16" fmla="*/ 190 w 5479381"/>
              <a:gd name="connsiteY16" fmla="*/ 4749484 h 6332582"/>
              <a:gd name="connsiteX17" fmla="*/ 0 w 5479381"/>
              <a:gd name="connsiteY17" fmla="*/ 4018018 h 6332582"/>
              <a:gd name="connsiteX18" fmla="*/ 1473915 w 5479381"/>
              <a:gd name="connsiteY18" fmla="*/ 3166387 h 6332582"/>
              <a:gd name="connsiteX19" fmla="*/ 0 w 5479381"/>
              <a:gd name="connsiteY19" fmla="*/ 2314564 h 6332582"/>
              <a:gd name="connsiteX20" fmla="*/ 190 w 5479381"/>
              <a:gd name="connsiteY20" fmla="*/ 1583288 h 6332582"/>
              <a:gd name="connsiteX21" fmla="*/ 632983 w 5479381"/>
              <a:gd name="connsiteY21" fmla="*/ 1217270 h 6332582"/>
              <a:gd name="connsiteX22" fmla="*/ 2106898 w 5479381"/>
              <a:gd name="connsiteY22" fmla="*/ 2069092 h 6332582"/>
              <a:gd name="connsiteX23" fmla="*/ 2106898 w 5479381"/>
              <a:gd name="connsiteY23" fmla="*/ 365638 h 63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9381" h="6332582">
                <a:moveTo>
                  <a:pt x="2739690" y="0"/>
                </a:moveTo>
                <a:lnTo>
                  <a:pt x="3372673" y="365638"/>
                </a:lnTo>
                <a:lnTo>
                  <a:pt x="3372673" y="2069092"/>
                </a:lnTo>
                <a:lnTo>
                  <a:pt x="4846588" y="1217270"/>
                </a:lnTo>
                <a:lnTo>
                  <a:pt x="5479190" y="1583288"/>
                </a:lnTo>
                <a:lnTo>
                  <a:pt x="5479381" y="2314564"/>
                </a:lnTo>
                <a:lnTo>
                  <a:pt x="4005465" y="3166387"/>
                </a:lnTo>
                <a:lnTo>
                  <a:pt x="5479381" y="4018018"/>
                </a:lnTo>
                <a:lnTo>
                  <a:pt x="5479190" y="4749484"/>
                </a:lnTo>
                <a:lnTo>
                  <a:pt x="4846588" y="5115313"/>
                </a:lnTo>
                <a:lnTo>
                  <a:pt x="3372673" y="4263681"/>
                </a:lnTo>
                <a:lnTo>
                  <a:pt x="3372673" y="5967135"/>
                </a:lnTo>
                <a:lnTo>
                  <a:pt x="2739690" y="6332582"/>
                </a:lnTo>
                <a:lnTo>
                  <a:pt x="2106898" y="5967135"/>
                </a:lnTo>
                <a:lnTo>
                  <a:pt x="2106898" y="4263681"/>
                </a:lnTo>
                <a:lnTo>
                  <a:pt x="632983" y="5115313"/>
                </a:lnTo>
                <a:lnTo>
                  <a:pt x="190" y="4749484"/>
                </a:lnTo>
                <a:lnTo>
                  <a:pt x="0" y="4018018"/>
                </a:lnTo>
                <a:lnTo>
                  <a:pt x="1473915" y="3166387"/>
                </a:lnTo>
                <a:lnTo>
                  <a:pt x="0" y="2314564"/>
                </a:lnTo>
                <a:lnTo>
                  <a:pt x="190" y="1583288"/>
                </a:lnTo>
                <a:lnTo>
                  <a:pt x="632983" y="1217270"/>
                </a:lnTo>
                <a:lnTo>
                  <a:pt x="2106898" y="2069092"/>
                </a:lnTo>
                <a:lnTo>
                  <a:pt x="2106898" y="365638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3A62D6FF-AAED-7C41-82B1-7B5DEDCC5A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IL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white&#10;&#10;Description automatically generated">
            <a:extLst>
              <a:ext uri="{FF2B5EF4-FFF2-40B4-BE49-F238E27FC236}">
                <a16:creationId xmlns:a16="http://schemas.microsoft.com/office/drawing/2014/main" id="{670F1342-CC3D-B843-BE78-D9A70E7E8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C10080-4BF6-EC46-BDEF-79D143C13C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rgbClr val="FFFFFF">
                  <a:alpha val="90000"/>
                </a:srgbClr>
              </a:gs>
              <a:gs pos="29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0A4C09-A4CB-3A4E-957A-0309611FE0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2261" y="2971800"/>
            <a:ext cx="8827477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4953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ABC1F5-F29B-E949-A67C-385BF31107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56B44-6459-C147-B05F-9B8A94B36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91615"/>
            <a:ext cx="5462954" cy="2062103"/>
          </a:xfrm>
          <a:effectLst/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Statement slide with a sentence or two here about something cool or important.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065F8F2-E838-E945-9508-7B9C64AAA9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9" name="Picture Placeholder 73">
            <a:extLst>
              <a:ext uri="{FF2B5EF4-FFF2-40B4-BE49-F238E27FC236}">
                <a16:creationId xmlns:a16="http://schemas.microsoft.com/office/drawing/2014/main" id="{4B0EB0B8-27A1-834D-830A-5F630A15D80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2166" y="1249556"/>
            <a:ext cx="3771609" cy="4358890"/>
          </a:xfrm>
          <a:custGeom>
            <a:avLst/>
            <a:gdLst>
              <a:gd name="connsiteX0" fmla="*/ 2739690 w 5479381"/>
              <a:gd name="connsiteY0" fmla="*/ 0 h 6332582"/>
              <a:gd name="connsiteX1" fmla="*/ 3372673 w 5479381"/>
              <a:gd name="connsiteY1" fmla="*/ 365638 h 6332582"/>
              <a:gd name="connsiteX2" fmla="*/ 3372673 w 5479381"/>
              <a:gd name="connsiteY2" fmla="*/ 2069092 h 6332582"/>
              <a:gd name="connsiteX3" fmla="*/ 4846588 w 5479381"/>
              <a:gd name="connsiteY3" fmla="*/ 1217270 h 6332582"/>
              <a:gd name="connsiteX4" fmla="*/ 5479190 w 5479381"/>
              <a:gd name="connsiteY4" fmla="*/ 1583288 h 6332582"/>
              <a:gd name="connsiteX5" fmla="*/ 5479381 w 5479381"/>
              <a:gd name="connsiteY5" fmla="*/ 2314564 h 6332582"/>
              <a:gd name="connsiteX6" fmla="*/ 4005465 w 5479381"/>
              <a:gd name="connsiteY6" fmla="*/ 3166387 h 6332582"/>
              <a:gd name="connsiteX7" fmla="*/ 5479381 w 5479381"/>
              <a:gd name="connsiteY7" fmla="*/ 4018018 h 6332582"/>
              <a:gd name="connsiteX8" fmla="*/ 5479190 w 5479381"/>
              <a:gd name="connsiteY8" fmla="*/ 4749484 h 6332582"/>
              <a:gd name="connsiteX9" fmla="*/ 4846588 w 5479381"/>
              <a:gd name="connsiteY9" fmla="*/ 5115313 h 6332582"/>
              <a:gd name="connsiteX10" fmla="*/ 3372673 w 5479381"/>
              <a:gd name="connsiteY10" fmla="*/ 4263681 h 6332582"/>
              <a:gd name="connsiteX11" fmla="*/ 3372673 w 5479381"/>
              <a:gd name="connsiteY11" fmla="*/ 5967135 h 6332582"/>
              <a:gd name="connsiteX12" fmla="*/ 2739690 w 5479381"/>
              <a:gd name="connsiteY12" fmla="*/ 6332582 h 6332582"/>
              <a:gd name="connsiteX13" fmla="*/ 2106898 w 5479381"/>
              <a:gd name="connsiteY13" fmla="*/ 5967135 h 6332582"/>
              <a:gd name="connsiteX14" fmla="*/ 2106898 w 5479381"/>
              <a:gd name="connsiteY14" fmla="*/ 4263681 h 6332582"/>
              <a:gd name="connsiteX15" fmla="*/ 632983 w 5479381"/>
              <a:gd name="connsiteY15" fmla="*/ 5115313 h 6332582"/>
              <a:gd name="connsiteX16" fmla="*/ 190 w 5479381"/>
              <a:gd name="connsiteY16" fmla="*/ 4749484 h 6332582"/>
              <a:gd name="connsiteX17" fmla="*/ 0 w 5479381"/>
              <a:gd name="connsiteY17" fmla="*/ 4018018 h 6332582"/>
              <a:gd name="connsiteX18" fmla="*/ 1473915 w 5479381"/>
              <a:gd name="connsiteY18" fmla="*/ 3166387 h 6332582"/>
              <a:gd name="connsiteX19" fmla="*/ 0 w 5479381"/>
              <a:gd name="connsiteY19" fmla="*/ 2314564 h 6332582"/>
              <a:gd name="connsiteX20" fmla="*/ 190 w 5479381"/>
              <a:gd name="connsiteY20" fmla="*/ 1583288 h 6332582"/>
              <a:gd name="connsiteX21" fmla="*/ 632983 w 5479381"/>
              <a:gd name="connsiteY21" fmla="*/ 1217270 h 6332582"/>
              <a:gd name="connsiteX22" fmla="*/ 2106898 w 5479381"/>
              <a:gd name="connsiteY22" fmla="*/ 2069092 h 6332582"/>
              <a:gd name="connsiteX23" fmla="*/ 2106898 w 5479381"/>
              <a:gd name="connsiteY23" fmla="*/ 365638 h 63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9381" h="6332582">
                <a:moveTo>
                  <a:pt x="2739690" y="0"/>
                </a:moveTo>
                <a:lnTo>
                  <a:pt x="3372673" y="365638"/>
                </a:lnTo>
                <a:lnTo>
                  <a:pt x="3372673" y="2069092"/>
                </a:lnTo>
                <a:lnTo>
                  <a:pt x="4846588" y="1217270"/>
                </a:lnTo>
                <a:lnTo>
                  <a:pt x="5479190" y="1583288"/>
                </a:lnTo>
                <a:lnTo>
                  <a:pt x="5479381" y="2314564"/>
                </a:lnTo>
                <a:lnTo>
                  <a:pt x="4005465" y="3166387"/>
                </a:lnTo>
                <a:lnTo>
                  <a:pt x="5479381" y="4018018"/>
                </a:lnTo>
                <a:lnTo>
                  <a:pt x="5479190" y="4749484"/>
                </a:lnTo>
                <a:lnTo>
                  <a:pt x="4846588" y="5115313"/>
                </a:lnTo>
                <a:lnTo>
                  <a:pt x="3372673" y="4263681"/>
                </a:lnTo>
                <a:lnTo>
                  <a:pt x="3372673" y="5967135"/>
                </a:lnTo>
                <a:lnTo>
                  <a:pt x="2739690" y="6332582"/>
                </a:lnTo>
                <a:lnTo>
                  <a:pt x="2106898" y="5967135"/>
                </a:lnTo>
                <a:lnTo>
                  <a:pt x="2106898" y="4263681"/>
                </a:lnTo>
                <a:lnTo>
                  <a:pt x="632983" y="5115313"/>
                </a:lnTo>
                <a:lnTo>
                  <a:pt x="190" y="4749484"/>
                </a:lnTo>
                <a:lnTo>
                  <a:pt x="0" y="4018018"/>
                </a:lnTo>
                <a:lnTo>
                  <a:pt x="1473915" y="3166387"/>
                </a:lnTo>
                <a:lnTo>
                  <a:pt x="0" y="2314564"/>
                </a:lnTo>
                <a:lnTo>
                  <a:pt x="190" y="1583288"/>
                </a:lnTo>
                <a:lnTo>
                  <a:pt x="632983" y="1217270"/>
                </a:lnTo>
                <a:lnTo>
                  <a:pt x="2106898" y="2069092"/>
                </a:lnTo>
                <a:lnTo>
                  <a:pt x="2106898" y="365638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08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RIAL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D010E8-38A3-AA49-8830-0D60E8B0B1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121920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5F2064-C172-AB48-AF4B-C359ADCC2A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7343" y="2397945"/>
            <a:ext cx="8837312" cy="2062103"/>
          </a:xfrm>
        </p:spPr>
        <p:txBody>
          <a:bodyPr wrap="square" lIns="457200" rIns="45720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effectLst>
                  <a:outerShdw blurRad="5207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Some brief copy, no more than a few sentences long, making a concise statement about something important.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5E7122-415A-454D-814D-FE8248ADDEDF}"/>
              </a:ext>
            </a:extLst>
          </p:cNvPr>
          <p:cNvSpPr/>
          <p:nvPr userDrawn="1"/>
        </p:nvSpPr>
        <p:spPr>
          <a:xfrm>
            <a:off x="0" y="-1225488"/>
            <a:ext cx="927419" cy="927419"/>
          </a:xfrm>
          <a:prstGeom prst="rect">
            <a:avLst/>
          </a:prstGeom>
          <a:solidFill>
            <a:srgbClr val="101E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91D2F3-5865-1E4A-9363-B665F07B89DE}"/>
              </a:ext>
            </a:extLst>
          </p:cNvPr>
          <p:cNvSpPr/>
          <p:nvPr userDrawn="1"/>
        </p:nvSpPr>
        <p:spPr>
          <a:xfrm>
            <a:off x="927419" y="-1225488"/>
            <a:ext cx="927419" cy="927419"/>
          </a:xfrm>
          <a:prstGeom prst="rect">
            <a:avLst/>
          </a:prstGeom>
          <a:solidFill>
            <a:srgbClr val="1426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34FD6C-5A32-8A42-913B-22E09FDE2B34}"/>
              </a:ext>
            </a:extLst>
          </p:cNvPr>
          <p:cNvSpPr/>
          <p:nvPr userDrawn="1"/>
        </p:nvSpPr>
        <p:spPr>
          <a:xfrm>
            <a:off x="1854838" y="-1225488"/>
            <a:ext cx="927419" cy="927419"/>
          </a:xfrm>
          <a:prstGeom prst="rect">
            <a:avLst/>
          </a:prstGeom>
          <a:solidFill>
            <a:srgbClr val="2A45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98AA4E-83C4-4640-9435-C68F42320F1C}"/>
              </a:ext>
            </a:extLst>
          </p:cNvPr>
          <p:cNvSpPr/>
          <p:nvPr userDrawn="1"/>
        </p:nvSpPr>
        <p:spPr>
          <a:xfrm>
            <a:off x="3138954" y="-1225488"/>
            <a:ext cx="927419" cy="927419"/>
          </a:xfrm>
          <a:prstGeom prst="rect">
            <a:avLst/>
          </a:prstGeom>
          <a:solidFill>
            <a:srgbClr val="00B2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ECB2EE-A374-3C4E-8815-E8489B97DDCA}"/>
              </a:ext>
            </a:extLst>
          </p:cNvPr>
          <p:cNvSpPr/>
          <p:nvPr userDrawn="1"/>
        </p:nvSpPr>
        <p:spPr>
          <a:xfrm>
            <a:off x="4066374" y="-1225488"/>
            <a:ext cx="927419" cy="927419"/>
          </a:xfrm>
          <a:prstGeom prst="rect">
            <a:avLst/>
          </a:prstGeom>
          <a:solidFill>
            <a:srgbClr val="80D7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BEFE10-5B2A-CB48-A3C4-E162F9094160}"/>
              </a:ext>
            </a:extLst>
          </p:cNvPr>
          <p:cNvSpPr/>
          <p:nvPr userDrawn="1"/>
        </p:nvSpPr>
        <p:spPr>
          <a:xfrm>
            <a:off x="4993793" y="-1225488"/>
            <a:ext cx="927419" cy="927419"/>
          </a:xfrm>
          <a:prstGeom prst="rect">
            <a:avLst/>
          </a:prstGeom>
          <a:solidFill>
            <a:srgbClr val="E3F5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109270-88AC-9C40-BCF7-9BE6C3EA0104}"/>
              </a:ext>
            </a:extLst>
          </p:cNvPr>
          <p:cNvSpPr/>
          <p:nvPr userDrawn="1"/>
        </p:nvSpPr>
        <p:spPr>
          <a:xfrm>
            <a:off x="6272967" y="-1225488"/>
            <a:ext cx="927419" cy="927419"/>
          </a:xfrm>
          <a:prstGeom prst="rect">
            <a:avLst/>
          </a:prstGeom>
          <a:solidFill>
            <a:srgbClr val="FBB5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3ADD81-23C8-C84A-A649-2AC86C34A8E3}"/>
              </a:ext>
            </a:extLst>
          </p:cNvPr>
          <p:cNvSpPr/>
          <p:nvPr userDrawn="1"/>
        </p:nvSpPr>
        <p:spPr>
          <a:xfrm>
            <a:off x="7200386" y="-1225488"/>
            <a:ext cx="927419" cy="927419"/>
          </a:xfrm>
          <a:prstGeom prst="rect">
            <a:avLst/>
          </a:prstGeom>
          <a:solidFill>
            <a:srgbClr val="FCC4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F1B1CA-D9D2-A742-9230-923837B326FA}"/>
              </a:ext>
            </a:extLst>
          </p:cNvPr>
          <p:cNvSpPr/>
          <p:nvPr userDrawn="1"/>
        </p:nvSpPr>
        <p:spPr>
          <a:xfrm>
            <a:off x="8127805" y="-1225488"/>
            <a:ext cx="927419" cy="927419"/>
          </a:xfrm>
          <a:prstGeom prst="rect">
            <a:avLst/>
          </a:prstGeom>
          <a:solidFill>
            <a:srgbClr val="FDD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0FDD91-0A7B-3540-956D-B66A17232DC1}"/>
              </a:ext>
            </a:extLst>
          </p:cNvPr>
          <p:cNvSpPr/>
          <p:nvPr userDrawn="1"/>
        </p:nvSpPr>
        <p:spPr>
          <a:xfrm>
            <a:off x="9409743" y="-1225488"/>
            <a:ext cx="927419" cy="927419"/>
          </a:xfrm>
          <a:prstGeom prst="rect">
            <a:avLst/>
          </a:prstGeom>
          <a:solidFill>
            <a:srgbClr val="9FA3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74F424-F4EC-F847-972C-F89DF795B2FE}"/>
              </a:ext>
            </a:extLst>
          </p:cNvPr>
          <p:cNvSpPr/>
          <p:nvPr userDrawn="1"/>
        </p:nvSpPr>
        <p:spPr>
          <a:xfrm>
            <a:off x="10337162" y="-1225488"/>
            <a:ext cx="927419" cy="927419"/>
          </a:xfrm>
          <a:prstGeom prst="rect">
            <a:avLst/>
          </a:prstGeom>
          <a:solidFill>
            <a:srgbClr val="E6E6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F4F40A-0FB3-554C-AB4A-028C2EB3B716}"/>
              </a:ext>
            </a:extLst>
          </p:cNvPr>
          <p:cNvSpPr/>
          <p:nvPr userDrawn="1"/>
        </p:nvSpPr>
        <p:spPr>
          <a:xfrm>
            <a:off x="11264581" y="-1225488"/>
            <a:ext cx="927419" cy="927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8F663D-D8B0-8D42-A6DD-C66E77025911}"/>
              </a:ext>
            </a:extLst>
          </p:cNvPr>
          <p:cNvSpPr/>
          <p:nvPr userDrawn="1"/>
        </p:nvSpPr>
        <p:spPr>
          <a:xfrm>
            <a:off x="0" y="-1799281"/>
            <a:ext cx="450414" cy="450414"/>
          </a:xfrm>
          <a:prstGeom prst="rect">
            <a:avLst/>
          </a:prstGeom>
          <a:solidFill>
            <a:srgbClr val="E6DF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0C8113C-4066-CB4A-AAE4-4310EF793F57}"/>
              </a:ext>
            </a:extLst>
          </p:cNvPr>
          <p:cNvSpPr/>
          <p:nvPr userDrawn="1"/>
        </p:nvSpPr>
        <p:spPr>
          <a:xfrm>
            <a:off x="450414" y="-1799281"/>
            <a:ext cx="450414" cy="450414"/>
          </a:xfrm>
          <a:prstGeom prst="rect">
            <a:avLst/>
          </a:prstGeom>
          <a:solidFill>
            <a:srgbClr val="EFE9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50E48A-92A4-4748-AFCE-F3477930BC7A}"/>
              </a:ext>
            </a:extLst>
          </p:cNvPr>
          <p:cNvSpPr/>
          <p:nvPr userDrawn="1"/>
        </p:nvSpPr>
        <p:spPr>
          <a:xfrm>
            <a:off x="900828" y="-1799281"/>
            <a:ext cx="450414" cy="450414"/>
          </a:xfrm>
          <a:prstGeom prst="rect">
            <a:avLst/>
          </a:prstGeom>
          <a:solidFill>
            <a:srgbClr val="F2EF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783013-B082-614B-8F99-98E8D513F097}"/>
              </a:ext>
            </a:extLst>
          </p:cNvPr>
          <p:cNvSpPr/>
          <p:nvPr userDrawn="1"/>
        </p:nvSpPr>
        <p:spPr>
          <a:xfrm>
            <a:off x="1524476" y="-1799281"/>
            <a:ext cx="450414" cy="450414"/>
          </a:xfrm>
          <a:prstGeom prst="rect">
            <a:avLst/>
          </a:prstGeom>
          <a:solidFill>
            <a:srgbClr val="E61C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BBDA798-A664-6F4F-91EC-D05D7DD04733}"/>
              </a:ext>
            </a:extLst>
          </p:cNvPr>
          <p:cNvSpPr/>
          <p:nvPr userDrawn="1"/>
        </p:nvSpPr>
        <p:spPr>
          <a:xfrm>
            <a:off x="1974890" y="-1799281"/>
            <a:ext cx="450414" cy="450414"/>
          </a:xfrm>
          <a:prstGeom prst="rect">
            <a:avLst/>
          </a:prstGeom>
          <a:solidFill>
            <a:srgbClr val="EB50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AC272BE-CF11-B748-BBE5-3FF6444C7143}"/>
              </a:ext>
            </a:extLst>
          </p:cNvPr>
          <p:cNvSpPr/>
          <p:nvPr userDrawn="1"/>
        </p:nvSpPr>
        <p:spPr>
          <a:xfrm>
            <a:off x="2425304" y="-1799281"/>
            <a:ext cx="450414" cy="450414"/>
          </a:xfrm>
          <a:prstGeom prst="rect">
            <a:avLst/>
          </a:prstGeom>
          <a:solidFill>
            <a:srgbClr val="EF79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0B7210-4FE8-C14C-8EE0-F79E6484FFEA}"/>
              </a:ext>
            </a:extLst>
          </p:cNvPr>
          <p:cNvSpPr/>
          <p:nvPr userDrawn="1"/>
        </p:nvSpPr>
        <p:spPr>
          <a:xfrm>
            <a:off x="3046552" y="-1799281"/>
            <a:ext cx="450414" cy="450414"/>
          </a:xfrm>
          <a:prstGeom prst="rect">
            <a:avLst/>
          </a:prstGeom>
          <a:solidFill>
            <a:srgbClr val="333F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7164D5-96A5-ED40-B998-CDB2FB9633E9}"/>
              </a:ext>
            </a:extLst>
          </p:cNvPr>
          <p:cNvSpPr/>
          <p:nvPr userDrawn="1"/>
        </p:nvSpPr>
        <p:spPr>
          <a:xfrm>
            <a:off x="3496966" y="-1799281"/>
            <a:ext cx="450414" cy="450414"/>
          </a:xfrm>
          <a:prstGeom prst="rect">
            <a:avLst/>
          </a:prstGeom>
          <a:solidFill>
            <a:srgbClr val="4E55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A85643-8B1E-AD47-AA10-C1FD322E496E}"/>
              </a:ext>
            </a:extLst>
          </p:cNvPr>
          <p:cNvSpPr/>
          <p:nvPr userDrawn="1"/>
        </p:nvSpPr>
        <p:spPr>
          <a:xfrm>
            <a:off x="3947380" y="-1799281"/>
            <a:ext cx="450414" cy="450414"/>
          </a:xfrm>
          <a:prstGeom prst="rect">
            <a:avLst/>
          </a:prstGeom>
          <a:solidFill>
            <a:srgbClr val="6D72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CCCFFC-CB7A-D44A-AD3C-D2F48E195EF4}"/>
              </a:ext>
            </a:extLst>
          </p:cNvPr>
          <p:cNvSpPr/>
          <p:nvPr userDrawn="1"/>
        </p:nvSpPr>
        <p:spPr>
          <a:xfrm>
            <a:off x="4569971" y="-1799281"/>
            <a:ext cx="450414" cy="450414"/>
          </a:xfrm>
          <a:prstGeom prst="rect">
            <a:avLst/>
          </a:prstGeom>
          <a:solidFill>
            <a:srgbClr val="321E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88E47A-A0BC-B942-8A6A-E2E803E29088}"/>
              </a:ext>
            </a:extLst>
          </p:cNvPr>
          <p:cNvSpPr/>
          <p:nvPr userDrawn="1"/>
        </p:nvSpPr>
        <p:spPr>
          <a:xfrm>
            <a:off x="5020384" y="-1799281"/>
            <a:ext cx="450414" cy="450414"/>
          </a:xfrm>
          <a:prstGeom prst="rect">
            <a:avLst/>
          </a:prstGeom>
          <a:solidFill>
            <a:srgbClr val="4A37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303A7F-AE13-914D-8AF4-AA801A6C9E77}"/>
              </a:ext>
            </a:extLst>
          </p:cNvPr>
          <p:cNvSpPr/>
          <p:nvPr userDrawn="1"/>
        </p:nvSpPr>
        <p:spPr>
          <a:xfrm>
            <a:off x="5470798" y="-1799281"/>
            <a:ext cx="450414" cy="450414"/>
          </a:xfrm>
          <a:prstGeom prst="rect">
            <a:avLst/>
          </a:prstGeom>
          <a:solidFill>
            <a:srgbClr val="6856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5A89AB-3BDB-844E-8C3B-0CD6BDAA456C}"/>
              </a:ext>
            </a:extLst>
          </p:cNvPr>
          <p:cNvSpPr txBox="1"/>
          <p:nvPr userDrawn="1"/>
        </p:nvSpPr>
        <p:spPr>
          <a:xfrm>
            <a:off x="-2200274" y="-2031426"/>
            <a:ext cx="2200274" cy="13651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dirty="0"/>
              <a:t>Secondary Colors:</a:t>
            </a:r>
          </a:p>
          <a:p>
            <a:pPr algn="r">
              <a:lnSpc>
                <a:spcPct val="250000"/>
              </a:lnSpc>
            </a:pPr>
            <a:r>
              <a:rPr lang="en-US" dirty="0"/>
              <a:t>Main Colors: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F43BF78-E468-D44C-8D1C-1B566A696EE0}"/>
              </a:ext>
            </a:extLst>
          </p:cNvPr>
          <p:cNvSpPr/>
          <p:nvPr userDrawn="1"/>
        </p:nvSpPr>
        <p:spPr>
          <a:xfrm>
            <a:off x="633046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6F5C1B-2644-FD47-980F-222E0FD2A7FF}"/>
              </a:ext>
            </a:extLst>
          </p:cNvPr>
          <p:cNvSpPr/>
          <p:nvPr userDrawn="1"/>
        </p:nvSpPr>
        <p:spPr>
          <a:xfrm>
            <a:off x="3364523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65A888-978C-FD43-AACB-2D273793FC1C}"/>
              </a:ext>
            </a:extLst>
          </p:cNvPr>
          <p:cNvSpPr/>
          <p:nvPr userDrawn="1"/>
        </p:nvSpPr>
        <p:spPr>
          <a:xfrm>
            <a:off x="6096000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13B510-263D-F748-BEC2-F982B0D0267D}"/>
              </a:ext>
            </a:extLst>
          </p:cNvPr>
          <p:cNvSpPr/>
          <p:nvPr userDrawn="1"/>
        </p:nvSpPr>
        <p:spPr>
          <a:xfrm>
            <a:off x="8827477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45FEFA-361F-4B4C-8718-2948A68F8835}"/>
              </a:ext>
            </a:extLst>
          </p:cNvPr>
          <p:cNvSpPr txBox="1"/>
          <p:nvPr userDrawn="1"/>
        </p:nvSpPr>
        <p:spPr>
          <a:xfrm>
            <a:off x="1272712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B9852F-2988-A54E-9660-0E11DAFF9F2E}"/>
              </a:ext>
            </a:extLst>
          </p:cNvPr>
          <p:cNvSpPr txBox="1"/>
          <p:nvPr userDrawn="1"/>
        </p:nvSpPr>
        <p:spPr>
          <a:xfrm>
            <a:off x="3963655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B7BC72-495B-524F-8F86-AEE47BDBD6A7}"/>
              </a:ext>
            </a:extLst>
          </p:cNvPr>
          <p:cNvSpPr txBox="1"/>
          <p:nvPr userDrawn="1"/>
        </p:nvSpPr>
        <p:spPr>
          <a:xfrm>
            <a:off x="6727129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EC27CC-0C03-5A40-A6B6-DC53E842F8DA}"/>
              </a:ext>
            </a:extLst>
          </p:cNvPr>
          <p:cNvSpPr txBox="1"/>
          <p:nvPr userDrawn="1"/>
        </p:nvSpPr>
        <p:spPr>
          <a:xfrm>
            <a:off x="9418072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054A245-8C30-734D-976A-6C0770B75B64}"/>
              </a:ext>
            </a:extLst>
          </p:cNvPr>
          <p:cNvSpPr/>
          <p:nvPr userDrawn="1"/>
        </p:nvSpPr>
        <p:spPr>
          <a:xfrm>
            <a:off x="633046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285BDC7-08AC-5D4D-B159-32A2D420FCEA}"/>
              </a:ext>
            </a:extLst>
          </p:cNvPr>
          <p:cNvSpPr/>
          <p:nvPr userDrawn="1"/>
        </p:nvSpPr>
        <p:spPr>
          <a:xfrm>
            <a:off x="4275015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CD8D4DF-A99F-D745-9947-17C80FB9DEF9}"/>
              </a:ext>
            </a:extLst>
          </p:cNvPr>
          <p:cNvSpPr/>
          <p:nvPr userDrawn="1"/>
        </p:nvSpPr>
        <p:spPr>
          <a:xfrm>
            <a:off x="7916985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8FBE96-106E-9D4E-81A9-BD07C772F9F9}"/>
              </a:ext>
            </a:extLst>
          </p:cNvPr>
          <p:cNvSpPr txBox="1"/>
          <p:nvPr userDrawn="1"/>
        </p:nvSpPr>
        <p:spPr>
          <a:xfrm>
            <a:off x="1708041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1E85AF-4F04-3145-8808-4D4C0D91369B}"/>
              </a:ext>
            </a:extLst>
          </p:cNvPr>
          <p:cNvSpPr txBox="1"/>
          <p:nvPr userDrawn="1"/>
        </p:nvSpPr>
        <p:spPr>
          <a:xfrm>
            <a:off x="5357123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F464DD-1C6A-7348-9AE2-F275798D750A}"/>
              </a:ext>
            </a:extLst>
          </p:cNvPr>
          <p:cNvSpPr txBox="1"/>
          <p:nvPr userDrawn="1"/>
        </p:nvSpPr>
        <p:spPr>
          <a:xfrm>
            <a:off x="8993402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</p:spTree>
    <p:extLst>
      <p:ext uri="{BB962C8B-B14F-4D97-AF65-F5344CB8AC3E}">
        <p14:creationId xmlns:p14="http://schemas.microsoft.com/office/powerpoint/2010/main" val="40115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5016">
          <p15:clr>
            <a:srgbClr val="FBAE40"/>
          </p15:clr>
        </p15:guide>
        <p15:guide id="7" pos="266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picture containing table&#10;&#10;Description automatically generated">
            <a:extLst>
              <a:ext uri="{FF2B5EF4-FFF2-40B4-BE49-F238E27FC236}">
                <a16:creationId xmlns:a16="http://schemas.microsoft.com/office/drawing/2014/main" id="{B765C1A1-E947-1046-9007-BFC4EAF68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il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treet&#10;&#10;Description automatically generated">
            <a:extLst>
              <a:ext uri="{FF2B5EF4-FFF2-40B4-BE49-F238E27FC236}">
                <a16:creationId xmlns:a16="http://schemas.microsoft.com/office/drawing/2014/main" id="{0EF3CCE1-1020-BE4A-85DD-E74A0B10B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16A027-9520-EA4A-9C04-F0D74576E35F}"/>
              </a:ext>
            </a:extLst>
          </p:cNvPr>
          <p:cNvSpPr/>
          <p:nvPr userDrawn="1"/>
        </p:nvSpPr>
        <p:spPr>
          <a:xfrm>
            <a:off x="0" y="-1225488"/>
            <a:ext cx="927419" cy="927419"/>
          </a:xfrm>
          <a:prstGeom prst="rect">
            <a:avLst/>
          </a:prstGeom>
          <a:solidFill>
            <a:srgbClr val="101E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54EB51-64CE-9D43-8176-21D0FAC03FD9}"/>
              </a:ext>
            </a:extLst>
          </p:cNvPr>
          <p:cNvSpPr/>
          <p:nvPr userDrawn="1"/>
        </p:nvSpPr>
        <p:spPr>
          <a:xfrm>
            <a:off x="927419" y="-1225488"/>
            <a:ext cx="927419" cy="927419"/>
          </a:xfrm>
          <a:prstGeom prst="rect">
            <a:avLst/>
          </a:prstGeom>
          <a:solidFill>
            <a:srgbClr val="1426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3F217A-96AD-5E4C-BBC8-2434E0F52B45}"/>
              </a:ext>
            </a:extLst>
          </p:cNvPr>
          <p:cNvSpPr/>
          <p:nvPr userDrawn="1"/>
        </p:nvSpPr>
        <p:spPr>
          <a:xfrm>
            <a:off x="1854838" y="-1225488"/>
            <a:ext cx="927419" cy="927419"/>
          </a:xfrm>
          <a:prstGeom prst="rect">
            <a:avLst/>
          </a:prstGeom>
          <a:solidFill>
            <a:srgbClr val="2A45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ED7F29-3835-1D44-9B7A-4F16856AA6AA}"/>
              </a:ext>
            </a:extLst>
          </p:cNvPr>
          <p:cNvSpPr/>
          <p:nvPr userDrawn="1"/>
        </p:nvSpPr>
        <p:spPr>
          <a:xfrm>
            <a:off x="3138954" y="-1225488"/>
            <a:ext cx="927419" cy="927419"/>
          </a:xfrm>
          <a:prstGeom prst="rect">
            <a:avLst/>
          </a:prstGeom>
          <a:solidFill>
            <a:srgbClr val="00B2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92ECD1-1260-D54F-B427-2768B8267CDE}"/>
              </a:ext>
            </a:extLst>
          </p:cNvPr>
          <p:cNvSpPr/>
          <p:nvPr userDrawn="1"/>
        </p:nvSpPr>
        <p:spPr>
          <a:xfrm>
            <a:off x="4066374" y="-1225488"/>
            <a:ext cx="927419" cy="927419"/>
          </a:xfrm>
          <a:prstGeom prst="rect">
            <a:avLst/>
          </a:prstGeom>
          <a:solidFill>
            <a:srgbClr val="80D7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27049F-C9CA-C749-860B-B9EFDB6901D0}"/>
              </a:ext>
            </a:extLst>
          </p:cNvPr>
          <p:cNvSpPr/>
          <p:nvPr userDrawn="1"/>
        </p:nvSpPr>
        <p:spPr>
          <a:xfrm>
            <a:off x="4993793" y="-1225488"/>
            <a:ext cx="927419" cy="927419"/>
          </a:xfrm>
          <a:prstGeom prst="rect">
            <a:avLst/>
          </a:prstGeom>
          <a:solidFill>
            <a:srgbClr val="E3F5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C309A8-72EB-524C-9748-469092C9D981}"/>
              </a:ext>
            </a:extLst>
          </p:cNvPr>
          <p:cNvSpPr/>
          <p:nvPr userDrawn="1"/>
        </p:nvSpPr>
        <p:spPr>
          <a:xfrm>
            <a:off x="6272967" y="-1225488"/>
            <a:ext cx="927419" cy="927419"/>
          </a:xfrm>
          <a:prstGeom prst="rect">
            <a:avLst/>
          </a:prstGeom>
          <a:solidFill>
            <a:srgbClr val="FBB5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4A4CFD-E543-F443-AF2A-493811069B56}"/>
              </a:ext>
            </a:extLst>
          </p:cNvPr>
          <p:cNvSpPr/>
          <p:nvPr userDrawn="1"/>
        </p:nvSpPr>
        <p:spPr>
          <a:xfrm>
            <a:off x="7200386" y="-1225488"/>
            <a:ext cx="927419" cy="927419"/>
          </a:xfrm>
          <a:prstGeom prst="rect">
            <a:avLst/>
          </a:prstGeom>
          <a:solidFill>
            <a:srgbClr val="FCC4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198493-FDD6-E145-A28E-D5256AA915F6}"/>
              </a:ext>
            </a:extLst>
          </p:cNvPr>
          <p:cNvSpPr/>
          <p:nvPr userDrawn="1"/>
        </p:nvSpPr>
        <p:spPr>
          <a:xfrm>
            <a:off x="8127805" y="-1225488"/>
            <a:ext cx="927419" cy="927419"/>
          </a:xfrm>
          <a:prstGeom prst="rect">
            <a:avLst/>
          </a:prstGeom>
          <a:solidFill>
            <a:srgbClr val="FDD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B37908-CC9A-AD4C-8DE3-003938C8B1AE}"/>
              </a:ext>
            </a:extLst>
          </p:cNvPr>
          <p:cNvSpPr/>
          <p:nvPr userDrawn="1"/>
        </p:nvSpPr>
        <p:spPr>
          <a:xfrm>
            <a:off x="9409743" y="-1225488"/>
            <a:ext cx="927419" cy="927419"/>
          </a:xfrm>
          <a:prstGeom prst="rect">
            <a:avLst/>
          </a:prstGeom>
          <a:solidFill>
            <a:srgbClr val="9FA3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1557A5-1AA3-E34E-B707-E83759492A6F}"/>
              </a:ext>
            </a:extLst>
          </p:cNvPr>
          <p:cNvSpPr/>
          <p:nvPr userDrawn="1"/>
        </p:nvSpPr>
        <p:spPr>
          <a:xfrm>
            <a:off x="10337162" y="-1225488"/>
            <a:ext cx="927419" cy="927419"/>
          </a:xfrm>
          <a:prstGeom prst="rect">
            <a:avLst/>
          </a:prstGeom>
          <a:solidFill>
            <a:srgbClr val="E6E6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42694A-D02A-6B4B-8A7D-7B9E79091A17}"/>
              </a:ext>
            </a:extLst>
          </p:cNvPr>
          <p:cNvSpPr/>
          <p:nvPr userDrawn="1"/>
        </p:nvSpPr>
        <p:spPr>
          <a:xfrm>
            <a:off x="11264581" y="-1225488"/>
            <a:ext cx="927419" cy="927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07B486-FAC3-1D40-9C18-41678EEFC920}"/>
              </a:ext>
            </a:extLst>
          </p:cNvPr>
          <p:cNvSpPr/>
          <p:nvPr userDrawn="1"/>
        </p:nvSpPr>
        <p:spPr>
          <a:xfrm>
            <a:off x="0" y="-1799281"/>
            <a:ext cx="450414" cy="450414"/>
          </a:xfrm>
          <a:prstGeom prst="rect">
            <a:avLst/>
          </a:prstGeom>
          <a:solidFill>
            <a:srgbClr val="E6DF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459C84-C7D3-9D4F-A82B-568A2FC5E7F6}"/>
              </a:ext>
            </a:extLst>
          </p:cNvPr>
          <p:cNvSpPr/>
          <p:nvPr userDrawn="1"/>
        </p:nvSpPr>
        <p:spPr>
          <a:xfrm>
            <a:off x="450414" y="-1799281"/>
            <a:ext cx="450414" cy="450414"/>
          </a:xfrm>
          <a:prstGeom prst="rect">
            <a:avLst/>
          </a:prstGeom>
          <a:solidFill>
            <a:srgbClr val="EFE9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C7105B-3B92-D244-AF2B-13AE64D9C85C}"/>
              </a:ext>
            </a:extLst>
          </p:cNvPr>
          <p:cNvSpPr/>
          <p:nvPr userDrawn="1"/>
        </p:nvSpPr>
        <p:spPr>
          <a:xfrm>
            <a:off x="900828" y="-1799281"/>
            <a:ext cx="450414" cy="450414"/>
          </a:xfrm>
          <a:prstGeom prst="rect">
            <a:avLst/>
          </a:prstGeom>
          <a:solidFill>
            <a:srgbClr val="F2EF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CEB86E-C43B-FF4A-BD8E-AF660FA49355}"/>
              </a:ext>
            </a:extLst>
          </p:cNvPr>
          <p:cNvSpPr/>
          <p:nvPr userDrawn="1"/>
        </p:nvSpPr>
        <p:spPr>
          <a:xfrm>
            <a:off x="1524476" y="-1799281"/>
            <a:ext cx="450414" cy="450414"/>
          </a:xfrm>
          <a:prstGeom prst="rect">
            <a:avLst/>
          </a:prstGeom>
          <a:solidFill>
            <a:srgbClr val="E61C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CBEBBEC-1295-F542-A438-66577D3A4AED}"/>
              </a:ext>
            </a:extLst>
          </p:cNvPr>
          <p:cNvSpPr/>
          <p:nvPr userDrawn="1"/>
        </p:nvSpPr>
        <p:spPr>
          <a:xfrm>
            <a:off x="1974890" y="-1799281"/>
            <a:ext cx="450414" cy="450414"/>
          </a:xfrm>
          <a:prstGeom prst="rect">
            <a:avLst/>
          </a:prstGeom>
          <a:solidFill>
            <a:srgbClr val="EB50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F8A9E9E-EF26-7542-8FA7-4A8328E75E16}"/>
              </a:ext>
            </a:extLst>
          </p:cNvPr>
          <p:cNvSpPr/>
          <p:nvPr userDrawn="1"/>
        </p:nvSpPr>
        <p:spPr>
          <a:xfrm>
            <a:off x="2425304" y="-1799281"/>
            <a:ext cx="450414" cy="450414"/>
          </a:xfrm>
          <a:prstGeom prst="rect">
            <a:avLst/>
          </a:prstGeom>
          <a:solidFill>
            <a:srgbClr val="EF79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BCB8BC-8855-D242-B496-16EAB360C501}"/>
              </a:ext>
            </a:extLst>
          </p:cNvPr>
          <p:cNvSpPr/>
          <p:nvPr userDrawn="1"/>
        </p:nvSpPr>
        <p:spPr>
          <a:xfrm>
            <a:off x="3046552" y="-1799281"/>
            <a:ext cx="450414" cy="450414"/>
          </a:xfrm>
          <a:prstGeom prst="rect">
            <a:avLst/>
          </a:prstGeom>
          <a:solidFill>
            <a:srgbClr val="333F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DBC1656-BC4B-7640-A3C5-ACD8D94FDDDD}"/>
              </a:ext>
            </a:extLst>
          </p:cNvPr>
          <p:cNvSpPr/>
          <p:nvPr userDrawn="1"/>
        </p:nvSpPr>
        <p:spPr>
          <a:xfrm>
            <a:off x="3496966" y="-1799281"/>
            <a:ext cx="450414" cy="450414"/>
          </a:xfrm>
          <a:prstGeom prst="rect">
            <a:avLst/>
          </a:prstGeom>
          <a:solidFill>
            <a:srgbClr val="4E55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9FA05A-D461-8D43-854E-777E17777A15}"/>
              </a:ext>
            </a:extLst>
          </p:cNvPr>
          <p:cNvSpPr/>
          <p:nvPr userDrawn="1"/>
        </p:nvSpPr>
        <p:spPr>
          <a:xfrm>
            <a:off x="3947380" y="-1799281"/>
            <a:ext cx="450414" cy="450414"/>
          </a:xfrm>
          <a:prstGeom prst="rect">
            <a:avLst/>
          </a:prstGeom>
          <a:solidFill>
            <a:srgbClr val="6D72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EE023B-8CD2-E148-B856-B2CB1773F272}"/>
              </a:ext>
            </a:extLst>
          </p:cNvPr>
          <p:cNvSpPr/>
          <p:nvPr userDrawn="1"/>
        </p:nvSpPr>
        <p:spPr>
          <a:xfrm>
            <a:off x="4569971" y="-1799281"/>
            <a:ext cx="450414" cy="450414"/>
          </a:xfrm>
          <a:prstGeom prst="rect">
            <a:avLst/>
          </a:prstGeom>
          <a:solidFill>
            <a:srgbClr val="321E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B28CC6-E5EA-5A4D-8919-FAB7368CB75A}"/>
              </a:ext>
            </a:extLst>
          </p:cNvPr>
          <p:cNvSpPr/>
          <p:nvPr userDrawn="1"/>
        </p:nvSpPr>
        <p:spPr>
          <a:xfrm>
            <a:off x="5020384" y="-1799281"/>
            <a:ext cx="450414" cy="450414"/>
          </a:xfrm>
          <a:prstGeom prst="rect">
            <a:avLst/>
          </a:prstGeom>
          <a:solidFill>
            <a:srgbClr val="4A37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5BA16E-06F6-BB4A-92B1-337274F8DFBC}"/>
              </a:ext>
            </a:extLst>
          </p:cNvPr>
          <p:cNvSpPr/>
          <p:nvPr userDrawn="1"/>
        </p:nvSpPr>
        <p:spPr>
          <a:xfrm>
            <a:off x="5470798" y="-1799281"/>
            <a:ext cx="450414" cy="450414"/>
          </a:xfrm>
          <a:prstGeom prst="rect">
            <a:avLst/>
          </a:prstGeom>
          <a:solidFill>
            <a:srgbClr val="6856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3D65B1-6882-FC4A-9E48-D9F051A1640C}"/>
              </a:ext>
            </a:extLst>
          </p:cNvPr>
          <p:cNvSpPr txBox="1"/>
          <p:nvPr userDrawn="1"/>
        </p:nvSpPr>
        <p:spPr>
          <a:xfrm>
            <a:off x="-2200274" y="-2031426"/>
            <a:ext cx="2200274" cy="13651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dirty="0"/>
              <a:t>Secondary Colors:</a:t>
            </a:r>
          </a:p>
          <a:p>
            <a:pPr algn="r">
              <a:lnSpc>
                <a:spcPct val="250000"/>
              </a:lnSpc>
            </a:pPr>
            <a:r>
              <a:rPr lang="en-US" dirty="0"/>
              <a:t>Main Colors: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C9BA99-AD53-C440-8497-FD82F7BF01FD}"/>
              </a:ext>
            </a:extLst>
          </p:cNvPr>
          <p:cNvSpPr/>
          <p:nvPr userDrawn="1"/>
        </p:nvSpPr>
        <p:spPr>
          <a:xfrm>
            <a:off x="633046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6D6AB8-D7E7-2243-B321-2864F7CE4C6F}"/>
              </a:ext>
            </a:extLst>
          </p:cNvPr>
          <p:cNvSpPr/>
          <p:nvPr userDrawn="1"/>
        </p:nvSpPr>
        <p:spPr>
          <a:xfrm>
            <a:off x="3364523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E0583C-8B20-CD48-B7DD-FB50EC289441}"/>
              </a:ext>
            </a:extLst>
          </p:cNvPr>
          <p:cNvSpPr/>
          <p:nvPr userDrawn="1"/>
        </p:nvSpPr>
        <p:spPr>
          <a:xfrm>
            <a:off x="6096000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3735CFB-57A7-E746-80E4-14EF39BBA52D}"/>
              </a:ext>
            </a:extLst>
          </p:cNvPr>
          <p:cNvSpPr/>
          <p:nvPr userDrawn="1"/>
        </p:nvSpPr>
        <p:spPr>
          <a:xfrm>
            <a:off x="8827477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E5E3E3-DAE0-834E-9F5F-073C80BD3E04}"/>
              </a:ext>
            </a:extLst>
          </p:cNvPr>
          <p:cNvSpPr txBox="1"/>
          <p:nvPr userDrawn="1"/>
        </p:nvSpPr>
        <p:spPr>
          <a:xfrm>
            <a:off x="1272712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38DEFD-A145-6B41-B0C7-31CF0B556633}"/>
              </a:ext>
            </a:extLst>
          </p:cNvPr>
          <p:cNvSpPr txBox="1"/>
          <p:nvPr userDrawn="1"/>
        </p:nvSpPr>
        <p:spPr>
          <a:xfrm>
            <a:off x="3963655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55C2F8-1A1E-2D4A-AE30-412D32B5FEA3}"/>
              </a:ext>
            </a:extLst>
          </p:cNvPr>
          <p:cNvSpPr txBox="1"/>
          <p:nvPr userDrawn="1"/>
        </p:nvSpPr>
        <p:spPr>
          <a:xfrm>
            <a:off x="6727129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8B770D-AA99-ED4C-8E2B-18F2284C1279}"/>
              </a:ext>
            </a:extLst>
          </p:cNvPr>
          <p:cNvSpPr txBox="1"/>
          <p:nvPr userDrawn="1"/>
        </p:nvSpPr>
        <p:spPr>
          <a:xfrm>
            <a:off x="9418072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EDD6652-EB95-A644-B735-9F10728F768A}"/>
              </a:ext>
            </a:extLst>
          </p:cNvPr>
          <p:cNvSpPr/>
          <p:nvPr userDrawn="1"/>
        </p:nvSpPr>
        <p:spPr>
          <a:xfrm>
            <a:off x="633046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48C965E-A8D5-114D-8377-C0D5E5C0F2D3}"/>
              </a:ext>
            </a:extLst>
          </p:cNvPr>
          <p:cNvSpPr/>
          <p:nvPr userDrawn="1"/>
        </p:nvSpPr>
        <p:spPr>
          <a:xfrm>
            <a:off x="4275015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CFEFAA-FCBB-374A-A2A9-AE8F4DC6D112}"/>
              </a:ext>
            </a:extLst>
          </p:cNvPr>
          <p:cNvSpPr/>
          <p:nvPr userDrawn="1"/>
        </p:nvSpPr>
        <p:spPr>
          <a:xfrm>
            <a:off x="7916985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1545D6-26A9-3A4F-B5AE-6AC8BBD97331}"/>
              </a:ext>
            </a:extLst>
          </p:cNvPr>
          <p:cNvSpPr txBox="1"/>
          <p:nvPr userDrawn="1"/>
        </p:nvSpPr>
        <p:spPr>
          <a:xfrm>
            <a:off x="1708041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473138-CED6-4D45-BFBE-0FFDA844EDDC}"/>
              </a:ext>
            </a:extLst>
          </p:cNvPr>
          <p:cNvSpPr txBox="1"/>
          <p:nvPr userDrawn="1"/>
        </p:nvSpPr>
        <p:spPr>
          <a:xfrm>
            <a:off x="5357123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0D075EE-5F08-5548-A8E0-4BBD443E57CC}"/>
              </a:ext>
            </a:extLst>
          </p:cNvPr>
          <p:cNvSpPr txBox="1"/>
          <p:nvPr userDrawn="1"/>
        </p:nvSpPr>
        <p:spPr>
          <a:xfrm>
            <a:off x="8993402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50" name="Picture Placeholder 68">
            <a:extLst>
              <a:ext uri="{FF2B5EF4-FFF2-40B4-BE49-F238E27FC236}">
                <a16:creationId xmlns:a16="http://schemas.microsoft.com/office/drawing/2014/main" id="{E9358180-68CF-3F4C-9BC8-67D6228A8D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288" y="3507041"/>
            <a:ext cx="1461721" cy="1689327"/>
          </a:xfrm>
          <a:custGeom>
            <a:avLst/>
            <a:gdLst>
              <a:gd name="connsiteX0" fmla="*/ 2739690 w 5479381"/>
              <a:gd name="connsiteY0" fmla="*/ 0 h 6332582"/>
              <a:gd name="connsiteX1" fmla="*/ 3372673 w 5479381"/>
              <a:gd name="connsiteY1" fmla="*/ 365638 h 6332582"/>
              <a:gd name="connsiteX2" fmla="*/ 3372673 w 5479381"/>
              <a:gd name="connsiteY2" fmla="*/ 2069092 h 6332582"/>
              <a:gd name="connsiteX3" fmla="*/ 4846588 w 5479381"/>
              <a:gd name="connsiteY3" fmla="*/ 1217270 h 6332582"/>
              <a:gd name="connsiteX4" fmla="*/ 5479190 w 5479381"/>
              <a:gd name="connsiteY4" fmla="*/ 1583288 h 6332582"/>
              <a:gd name="connsiteX5" fmla="*/ 5479381 w 5479381"/>
              <a:gd name="connsiteY5" fmla="*/ 2314564 h 6332582"/>
              <a:gd name="connsiteX6" fmla="*/ 4005465 w 5479381"/>
              <a:gd name="connsiteY6" fmla="*/ 3166387 h 6332582"/>
              <a:gd name="connsiteX7" fmla="*/ 5479381 w 5479381"/>
              <a:gd name="connsiteY7" fmla="*/ 4018018 h 6332582"/>
              <a:gd name="connsiteX8" fmla="*/ 5479190 w 5479381"/>
              <a:gd name="connsiteY8" fmla="*/ 4749484 h 6332582"/>
              <a:gd name="connsiteX9" fmla="*/ 4846588 w 5479381"/>
              <a:gd name="connsiteY9" fmla="*/ 5115313 h 6332582"/>
              <a:gd name="connsiteX10" fmla="*/ 3372673 w 5479381"/>
              <a:gd name="connsiteY10" fmla="*/ 4263681 h 6332582"/>
              <a:gd name="connsiteX11" fmla="*/ 3372673 w 5479381"/>
              <a:gd name="connsiteY11" fmla="*/ 5967135 h 6332582"/>
              <a:gd name="connsiteX12" fmla="*/ 2739690 w 5479381"/>
              <a:gd name="connsiteY12" fmla="*/ 6332582 h 6332582"/>
              <a:gd name="connsiteX13" fmla="*/ 2106898 w 5479381"/>
              <a:gd name="connsiteY13" fmla="*/ 5967135 h 6332582"/>
              <a:gd name="connsiteX14" fmla="*/ 2106898 w 5479381"/>
              <a:gd name="connsiteY14" fmla="*/ 4263681 h 6332582"/>
              <a:gd name="connsiteX15" fmla="*/ 632983 w 5479381"/>
              <a:gd name="connsiteY15" fmla="*/ 5115313 h 6332582"/>
              <a:gd name="connsiteX16" fmla="*/ 190 w 5479381"/>
              <a:gd name="connsiteY16" fmla="*/ 4749484 h 6332582"/>
              <a:gd name="connsiteX17" fmla="*/ 0 w 5479381"/>
              <a:gd name="connsiteY17" fmla="*/ 4018018 h 6332582"/>
              <a:gd name="connsiteX18" fmla="*/ 1473915 w 5479381"/>
              <a:gd name="connsiteY18" fmla="*/ 3166387 h 6332582"/>
              <a:gd name="connsiteX19" fmla="*/ 0 w 5479381"/>
              <a:gd name="connsiteY19" fmla="*/ 2314564 h 6332582"/>
              <a:gd name="connsiteX20" fmla="*/ 190 w 5479381"/>
              <a:gd name="connsiteY20" fmla="*/ 1583288 h 6332582"/>
              <a:gd name="connsiteX21" fmla="*/ 632983 w 5479381"/>
              <a:gd name="connsiteY21" fmla="*/ 1217270 h 6332582"/>
              <a:gd name="connsiteX22" fmla="*/ 2106898 w 5479381"/>
              <a:gd name="connsiteY22" fmla="*/ 2069092 h 6332582"/>
              <a:gd name="connsiteX23" fmla="*/ 2106898 w 5479381"/>
              <a:gd name="connsiteY23" fmla="*/ 365638 h 63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9381" h="6332582">
                <a:moveTo>
                  <a:pt x="2739690" y="0"/>
                </a:moveTo>
                <a:lnTo>
                  <a:pt x="3372673" y="365638"/>
                </a:lnTo>
                <a:lnTo>
                  <a:pt x="3372673" y="2069092"/>
                </a:lnTo>
                <a:lnTo>
                  <a:pt x="4846588" y="1217270"/>
                </a:lnTo>
                <a:lnTo>
                  <a:pt x="5479190" y="1583288"/>
                </a:lnTo>
                <a:lnTo>
                  <a:pt x="5479381" y="2314564"/>
                </a:lnTo>
                <a:lnTo>
                  <a:pt x="4005465" y="3166387"/>
                </a:lnTo>
                <a:lnTo>
                  <a:pt x="5479381" y="4018018"/>
                </a:lnTo>
                <a:lnTo>
                  <a:pt x="5479190" y="4749484"/>
                </a:lnTo>
                <a:lnTo>
                  <a:pt x="4846588" y="5115313"/>
                </a:lnTo>
                <a:lnTo>
                  <a:pt x="3372673" y="4263681"/>
                </a:lnTo>
                <a:lnTo>
                  <a:pt x="3372673" y="5967135"/>
                </a:lnTo>
                <a:lnTo>
                  <a:pt x="2739690" y="6332582"/>
                </a:lnTo>
                <a:lnTo>
                  <a:pt x="2106898" y="5967135"/>
                </a:lnTo>
                <a:lnTo>
                  <a:pt x="2106898" y="4263681"/>
                </a:lnTo>
                <a:lnTo>
                  <a:pt x="632983" y="5115313"/>
                </a:lnTo>
                <a:lnTo>
                  <a:pt x="190" y="4749484"/>
                </a:lnTo>
                <a:lnTo>
                  <a:pt x="0" y="4018018"/>
                </a:lnTo>
                <a:lnTo>
                  <a:pt x="1473915" y="3166387"/>
                </a:lnTo>
                <a:lnTo>
                  <a:pt x="0" y="2314564"/>
                </a:lnTo>
                <a:lnTo>
                  <a:pt x="190" y="1583288"/>
                </a:lnTo>
                <a:lnTo>
                  <a:pt x="632983" y="1217270"/>
                </a:lnTo>
                <a:lnTo>
                  <a:pt x="2106898" y="2069092"/>
                </a:lnTo>
                <a:lnTo>
                  <a:pt x="2106898" y="365638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1" name="Picture Placeholder 69">
            <a:extLst>
              <a:ext uri="{FF2B5EF4-FFF2-40B4-BE49-F238E27FC236}">
                <a16:creationId xmlns:a16="http://schemas.microsoft.com/office/drawing/2014/main" id="{DDA2277C-42B0-8448-9435-F49494C66D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82576" y="3507041"/>
            <a:ext cx="1461721" cy="1689327"/>
          </a:xfrm>
          <a:custGeom>
            <a:avLst/>
            <a:gdLst>
              <a:gd name="connsiteX0" fmla="*/ 2739690 w 5479381"/>
              <a:gd name="connsiteY0" fmla="*/ 0 h 6332582"/>
              <a:gd name="connsiteX1" fmla="*/ 3372673 w 5479381"/>
              <a:gd name="connsiteY1" fmla="*/ 365638 h 6332582"/>
              <a:gd name="connsiteX2" fmla="*/ 3372673 w 5479381"/>
              <a:gd name="connsiteY2" fmla="*/ 2069092 h 6332582"/>
              <a:gd name="connsiteX3" fmla="*/ 4846588 w 5479381"/>
              <a:gd name="connsiteY3" fmla="*/ 1217270 h 6332582"/>
              <a:gd name="connsiteX4" fmla="*/ 5479190 w 5479381"/>
              <a:gd name="connsiteY4" fmla="*/ 1583288 h 6332582"/>
              <a:gd name="connsiteX5" fmla="*/ 5479381 w 5479381"/>
              <a:gd name="connsiteY5" fmla="*/ 2314564 h 6332582"/>
              <a:gd name="connsiteX6" fmla="*/ 4005465 w 5479381"/>
              <a:gd name="connsiteY6" fmla="*/ 3166387 h 6332582"/>
              <a:gd name="connsiteX7" fmla="*/ 5479381 w 5479381"/>
              <a:gd name="connsiteY7" fmla="*/ 4018018 h 6332582"/>
              <a:gd name="connsiteX8" fmla="*/ 5479190 w 5479381"/>
              <a:gd name="connsiteY8" fmla="*/ 4749484 h 6332582"/>
              <a:gd name="connsiteX9" fmla="*/ 4846588 w 5479381"/>
              <a:gd name="connsiteY9" fmla="*/ 5115313 h 6332582"/>
              <a:gd name="connsiteX10" fmla="*/ 3372673 w 5479381"/>
              <a:gd name="connsiteY10" fmla="*/ 4263681 h 6332582"/>
              <a:gd name="connsiteX11" fmla="*/ 3372673 w 5479381"/>
              <a:gd name="connsiteY11" fmla="*/ 5967135 h 6332582"/>
              <a:gd name="connsiteX12" fmla="*/ 2739690 w 5479381"/>
              <a:gd name="connsiteY12" fmla="*/ 6332582 h 6332582"/>
              <a:gd name="connsiteX13" fmla="*/ 2106898 w 5479381"/>
              <a:gd name="connsiteY13" fmla="*/ 5967135 h 6332582"/>
              <a:gd name="connsiteX14" fmla="*/ 2106898 w 5479381"/>
              <a:gd name="connsiteY14" fmla="*/ 4263681 h 6332582"/>
              <a:gd name="connsiteX15" fmla="*/ 632983 w 5479381"/>
              <a:gd name="connsiteY15" fmla="*/ 5115313 h 6332582"/>
              <a:gd name="connsiteX16" fmla="*/ 190 w 5479381"/>
              <a:gd name="connsiteY16" fmla="*/ 4749484 h 6332582"/>
              <a:gd name="connsiteX17" fmla="*/ 0 w 5479381"/>
              <a:gd name="connsiteY17" fmla="*/ 4018018 h 6332582"/>
              <a:gd name="connsiteX18" fmla="*/ 1473915 w 5479381"/>
              <a:gd name="connsiteY18" fmla="*/ 3166387 h 6332582"/>
              <a:gd name="connsiteX19" fmla="*/ 0 w 5479381"/>
              <a:gd name="connsiteY19" fmla="*/ 2314564 h 6332582"/>
              <a:gd name="connsiteX20" fmla="*/ 190 w 5479381"/>
              <a:gd name="connsiteY20" fmla="*/ 1583288 h 6332582"/>
              <a:gd name="connsiteX21" fmla="*/ 632983 w 5479381"/>
              <a:gd name="connsiteY21" fmla="*/ 1217270 h 6332582"/>
              <a:gd name="connsiteX22" fmla="*/ 2106898 w 5479381"/>
              <a:gd name="connsiteY22" fmla="*/ 2069092 h 6332582"/>
              <a:gd name="connsiteX23" fmla="*/ 2106898 w 5479381"/>
              <a:gd name="connsiteY23" fmla="*/ 365638 h 63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9381" h="6332582">
                <a:moveTo>
                  <a:pt x="2739690" y="0"/>
                </a:moveTo>
                <a:lnTo>
                  <a:pt x="3372673" y="365638"/>
                </a:lnTo>
                <a:lnTo>
                  <a:pt x="3372673" y="2069092"/>
                </a:lnTo>
                <a:lnTo>
                  <a:pt x="4846588" y="1217270"/>
                </a:lnTo>
                <a:lnTo>
                  <a:pt x="5479190" y="1583288"/>
                </a:lnTo>
                <a:lnTo>
                  <a:pt x="5479381" y="2314564"/>
                </a:lnTo>
                <a:lnTo>
                  <a:pt x="4005465" y="3166387"/>
                </a:lnTo>
                <a:lnTo>
                  <a:pt x="5479381" y="4018018"/>
                </a:lnTo>
                <a:lnTo>
                  <a:pt x="5479190" y="4749484"/>
                </a:lnTo>
                <a:lnTo>
                  <a:pt x="4846588" y="5115313"/>
                </a:lnTo>
                <a:lnTo>
                  <a:pt x="3372673" y="4263681"/>
                </a:lnTo>
                <a:lnTo>
                  <a:pt x="3372673" y="5967135"/>
                </a:lnTo>
                <a:lnTo>
                  <a:pt x="2739690" y="6332582"/>
                </a:lnTo>
                <a:lnTo>
                  <a:pt x="2106898" y="5967135"/>
                </a:lnTo>
                <a:lnTo>
                  <a:pt x="2106898" y="4263681"/>
                </a:lnTo>
                <a:lnTo>
                  <a:pt x="632983" y="5115313"/>
                </a:lnTo>
                <a:lnTo>
                  <a:pt x="190" y="4749484"/>
                </a:lnTo>
                <a:lnTo>
                  <a:pt x="0" y="4018018"/>
                </a:lnTo>
                <a:lnTo>
                  <a:pt x="1473915" y="3166387"/>
                </a:lnTo>
                <a:lnTo>
                  <a:pt x="0" y="2314564"/>
                </a:lnTo>
                <a:lnTo>
                  <a:pt x="190" y="1583288"/>
                </a:lnTo>
                <a:lnTo>
                  <a:pt x="632983" y="1217270"/>
                </a:lnTo>
                <a:lnTo>
                  <a:pt x="2106898" y="2069092"/>
                </a:lnTo>
                <a:lnTo>
                  <a:pt x="2106898" y="365638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0E041-CBC3-BE44-B9A8-DD61723F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33B59-4B83-554D-9064-70E1991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2E0F-1F34-D142-BB1A-D508CB83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210DFD-E987-A64A-B518-4E794975BC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0A4C09-A4CB-3A4E-957A-0309611FE0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2261" y="2971800"/>
            <a:ext cx="8827477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7883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ark, light, building, sitting&#10;&#10;Description automatically generated">
            <a:extLst>
              <a:ext uri="{FF2B5EF4-FFF2-40B4-BE49-F238E27FC236}">
                <a16:creationId xmlns:a16="http://schemas.microsoft.com/office/drawing/2014/main" id="{6EF09008-9FA8-A54E-9F10-4924B42F6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0A4C09-A4CB-3A4E-957A-0309611FE0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2261" y="2971800"/>
            <a:ext cx="8827477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7663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picture containing table&#10;&#10;Description automatically generated">
            <a:extLst>
              <a:ext uri="{FF2B5EF4-FFF2-40B4-BE49-F238E27FC236}">
                <a16:creationId xmlns:a16="http://schemas.microsoft.com/office/drawing/2014/main" id="{B765C1A1-E947-1046-9007-BFC4EAF68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C1C9CE1C-3548-7346-BEC7-F4778B4032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7115" y="926097"/>
            <a:ext cx="5638800" cy="687231"/>
          </a:xfr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437DB0C0-D173-2A4D-AF9C-73A3D1E379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532" y="1869977"/>
            <a:ext cx="5221383" cy="3659454"/>
          </a:xfrm>
        </p:spPr>
        <p:txBody>
          <a:bodyPr l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Agenda Item One</a:t>
            </a:r>
          </a:p>
          <a:p>
            <a:pPr lvl="0"/>
            <a:r>
              <a:rPr lang="en-US" dirty="0"/>
              <a:t>Agenda Item Two</a:t>
            </a:r>
          </a:p>
          <a:p>
            <a:pPr lvl="0"/>
            <a:r>
              <a:rPr lang="en-US" dirty="0"/>
              <a:t>Agenda Item Three</a:t>
            </a:r>
          </a:p>
          <a:p>
            <a:pPr lvl="0"/>
            <a:r>
              <a:rPr lang="en-US" dirty="0"/>
              <a:t>Agenda Item Four</a:t>
            </a:r>
          </a:p>
          <a:p>
            <a:pPr lvl="0"/>
            <a:r>
              <a:rPr lang="en-US" dirty="0"/>
              <a:t>Agenda Item Five</a:t>
            </a:r>
          </a:p>
          <a:p>
            <a:pPr lvl="0"/>
            <a:r>
              <a:rPr lang="en-US" dirty="0"/>
              <a:t>Agenda Item Six</a:t>
            </a:r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92775114-947A-0C4F-BE1D-C51B1CAC93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64596" y="1869977"/>
            <a:ext cx="417417" cy="3659454"/>
          </a:xfrm>
        </p:spPr>
        <p:txBody>
          <a:bodyPr lIns="0" anchor="t">
            <a:normAutofit/>
          </a:bodyPr>
          <a:lstStyle>
            <a:lvl1pPr marL="0" indent="0" algn="r">
              <a:lnSpc>
                <a:spcPct val="15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  <a:p>
            <a:pPr lvl="0"/>
            <a:r>
              <a:rPr lang="en-US" dirty="0"/>
              <a:t>2</a:t>
            </a:r>
          </a:p>
          <a:p>
            <a:pPr lvl="0"/>
            <a:r>
              <a:rPr lang="en-US" dirty="0"/>
              <a:t>3</a:t>
            </a:r>
          </a:p>
          <a:p>
            <a:pPr lvl="0"/>
            <a:r>
              <a:rPr lang="en-US" dirty="0"/>
              <a:t>4</a:t>
            </a:r>
          </a:p>
          <a:p>
            <a:pPr lvl="0"/>
            <a:r>
              <a:rPr lang="en-US" dirty="0"/>
              <a:t>5</a:t>
            </a:r>
          </a:p>
          <a:p>
            <a:pPr lvl="0"/>
            <a:r>
              <a:rPr lang="en-US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64E21-4898-2C40-AC33-9100391D59AD}"/>
              </a:ext>
            </a:extLst>
          </p:cNvPr>
          <p:cNvSpPr/>
          <p:nvPr userDrawn="1"/>
        </p:nvSpPr>
        <p:spPr>
          <a:xfrm>
            <a:off x="0" y="-1225488"/>
            <a:ext cx="927419" cy="927419"/>
          </a:xfrm>
          <a:prstGeom prst="rect">
            <a:avLst/>
          </a:prstGeom>
          <a:solidFill>
            <a:srgbClr val="101E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84F4E-39EB-0F47-8C11-5DC74A87A846}"/>
              </a:ext>
            </a:extLst>
          </p:cNvPr>
          <p:cNvSpPr/>
          <p:nvPr userDrawn="1"/>
        </p:nvSpPr>
        <p:spPr>
          <a:xfrm>
            <a:off x="927419" y="-1225488"/>
            <a:ext cx="927419" cy="927419"/>
          </a:xfrm>
          <a:prstGeom prst="rect">
            <a:avLst/>
          </a:prstGeom>
          <a:solidFill>
            <a:srgbClr val="1426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D0DA2-FBA3-324A-AC64-BF6742ADD187}"/>
              </a:ext>
            </a:extLst>
          </p:cNvPr>
          <p:cNvSpPr/>
          <p:nvPr userDrawn="1"/>
        </p:nvSpPr>
        <p:spPr>
          <a:xfrm>
            <a:off x="1854838" y="-1225488"/>
            <a:ext cx="927419" cy="927419"/>
          </a:xfrm>
          <a:prstGeom prst="rect">
            <a:avLst/>
          </a:prstGeom>
          <a:solidFill>
            <a:srgbClr val="2A45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218D77-5603-FC4D-8E1F-0DBB59C1B7AD}"/>
              </a:ext>
            </a:extLst>
          </p:cNvPr>
          <p:cNvSpPr/>
          <p:nvPr userDrawn="1"/>
        </p:nvSpPr>
        <p:spPr>
          <a:xfrm>
            <a:off x="3138954" y="-1225488"/>
            <a:ext cx="927419" cy="927419"/>
          </a:xfrm>
          <a:prstGeom prst="rect">
            <a:avLst/>
          </a:prstGeom>
          <a:solidFill>
            <a:srgbClr val="00B2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64776-8487-7448-9EC1-304000E0B815}"/>
              </a:ext>
            </a:extLst>
          </p:cNvPr>
          <p:cNvSpPr/>
          <p:nvPr userDrawn="1"/>
        </p:nvSpPr>
        <p:spPr>
          <a:xfrm>
            <a:off x="4066374" y="-1225488"/>
            <a:ext cx="927419" cy="927419"/>
          </a:xfrm>
          <a:prstGeom prst="rect">
            <a:avLst/>
          </a:prstGeom>
          <a:solidFill>
            <a:srgbClr val="80D7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FCB17-1279-174D-9E52-52AAAB75EF47}"/>
              </a:ext>
            </a:extLst>
          </p:cNvPr>
          <p:cNvSpPr/>
          <p:nvPr userDrawn="1"/>
        </p:nvSpPr>
        <p:spPr>
          <a:xfrm>
            <a:off x="4993793" y="-1225488"/>
            <a:ext cx="927419" cy="927419"/>
          </a:xfrm>
          <a:prstGeom prst="rect">
            <a:avLst/>
          </a:prstGeom>
          <a:solidFill>
            <a:srgbClr val="E3F5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48B7E-4C43-A74A-9EDD-F208EAA47C5F}"/>
              </a:ext>
            </a:extLst>
          </p:cNvPr>
          <p:cNvSpPr/>
          <p:nvPr userDrawn="1"/>
        </p:nvSpPr>
        <p:spPr>
          <a:xfrm>
            <a:off x="6272967" y="-1225488"/>
            <a:ext cx="927419" cy="927419"/>
          </a:xfrm>
          <a:prstGeom prst="rect">
            <a:avLst/>
          </a:prstGeom>
          <a:solidFill>
            <a:srgbClr val="FBB5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9CFF1-519E-3741-B91A-943E6A3D497A}"/>
              </a:ext>
            </a:extLst>
          </p:cNvPr>
          <p:cNvSpPr/>
          <p:nvPr userDrawn="1"/>
        </p:nvSpPr>
        <p:spPr>
          <a:xfrm>
            <a:off x="7200386" y="-1225488"/>
            <a:ext cx="927419" cy="927419"/>
          </a:xfrm>
          <a:prstGeom prst="rect">
            <a:avLst/>
          </a:prstGeom>
          <a:solidFill>
            <a:srgbClr val="FCC4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54832-38B4-CD4F-BD01-90009BC7FFC9}"/>
              </a:ext>
            </a:extLst>
          </p:cNvPr>
          <p:cNvSpPr/>
          <p:nvPr userDrawn="1"/>
        </p:nvSpPr>
        <p:spPr>
          <a:xfrm>
            <a:off x="8127805" y="-1225488"/>
            <a:ext cx="927419" cy="927419"/>
          </a:xfrm>
          <a:prstGeom prst="rect">
            <a:avLst/>
          </a:prstGeom>
          <a:solidFill>
            <a:srgbClr val="FDD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96C71B-423D-8A45-9D00-3BD1268A65AE}"/>
              </a:ext>
            </a:extLst>
          </p:cNvPr>
          <p:cNvSpPr/>
          <p:nvPr userDrawn="1"/>
        </p:nvSpPr>
        <p:spPr>
          <a:xfrm>
            <a:off x="9409743" y="-1225488"/>
            <a:ext cx="927419" cy="927419"/>
          </a:xfrm>
          <a:prstGeom prst="rect">
            <a:avLst/>
          </a:prstGeom>
          <a:solidFill>
            <a:srgbClr val="9FA3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DEF88-E616-1C45-ACB2-531708CA535B}"/>
              </a:ext>
            </a:extLst>
          </p:cNvPr>
          <p:cNvSpPr/>
          <p:nvPr userDrawn="1"/>
        </p:nvSpPr>
        <p:spPr>
          <a:xfrm>
            <a:off x="10337162" y="-1225488"/>
            <a:ext cx="927419" cy="927419"/>
          </a:xfrm>
          <a:prstGeom prst="rect">
            <a:avLst/>
          </a:prstGeom>
          <a:solidFill>
            <a:srgbClr val="E6E6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3825FA-AD14-E643-BDB4-75B0EF2245A6}"/>
              </a:ext>
            </a:extLst>
          </p:cNvPr>
          <p:cNvSpPr/>
          <p:nvPr userDrawn="1"/>
        </p:nvSpPr>
        <p:spPr>
          <a:xfrm>
            <a:off x="11264581" y="-1225488"/>
            <a:ext cx="927419" cy="927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40C9E9-93ED-4147-866A-52E0A8B0359D}"/>
              </a:ext>
            </a:extLst>
          </p:cNvPr>
          <p:cNvSpPr/>
          <p:nvPr userDrawn="1"/>
        </p:nvSpPr>
        <p:spPr>
          <a:xfrm>
            <a:off x="0" y="-1799281"/>
            <a:ext cx="450414" cy="450414"/>
          </a:xfrm>
          <a:prstGeom prst="rect">
            <a:avLst/>
          </a:prstGeom>
          <a:solidFill>
            <a:srgbClr val="E6DF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AF230-7233-E445-8CF9-261BEC00D51D}"/>
              </a:ext>
            </a:extLst>
          </p:cNvPr>
          <p:cNvSpPr/>
          <p:nvPr userDrawn="1"/>
        </p:nvSpPr>
        <p:spPr>
          <a:xfrm>
            <a:off x="450414" y="-1799281"/>
            <a:ext cx="450414" cy="450414"/>
          </a:xfrm>
          <a:prstGeom prst="rect">
            <a:avLst/>
          </a:prstGeom>
          <a:solidFill>
            <a:srgbClr val="EFE9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AB6628-435D-8D4E-8665-5DB90B24AD5C}"/>
              </a:ext>
            </a:extLst>
          </p:cNvPr>
          <p:cNvSpPr/>
          <p:nvPr userDrawn="1"/>
        </p:nvSpPr>
        <p:spPr>
          <a:xfrm>
            <a:off x="900828" y="-1799281"/>
            <a:ext cx="450414" cy="450414"/>
          </a:xfrm>
          <a:prstGeom prst="rect">
            <a:avLst/>
          </a:prstGeom>
          <a:solidFill>
            <a:srgbClr val="F2EF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562DE6-B6F3-7047-AA88-87051F25B21A}"/>
              </a:ext>
            </a:extLst>
          </p:cNvPr>
          <p:cNvSpPr/>
          <p:nvPr userDrawn="1"/>
        </p:nvSpPr>
        <p:spPr>
          <a:xfrm>
            <a:off x="1524476" y="-1799281"/>
            <a:ext cx="450414" cy="450414"/>
          </a:xfrm>
          <a:prstGeom prst="rect">
            <a:avLst/>
          </a:prstGeom>
          <a:solidFill>
            <a:srgbClr val="E61C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98F430-6F71-7047-9837-5104250978DC}"/>
              </a:ext>
            </a:extLst>
          </p:cNvPr>
          <p:cNvSpPr/>
          <p:nvPr userDrawn="1"/>
        </p:nvSpPr>
        <p:spPr>
          <a:xfrm>
            <a:off x="1974890" y="-1799281"/>
            <a:ext cx="450414" cy="450414"/>
          </a:xfrm>
          <a:prstGeom prst="rect">
            <a:avLst/>
          </a:prstGeom>
          <a:solidFill>
            <a:srgbClr val="EB50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58FFC-D855-2546-810E-65680801DE95}"/>
              </a:ext>
            </a:extLst>
          </p:cNvPr>
          <p:cNvSpPr/>
          <p:nvPr userDrawn="1"/>
        </p:nvSpPr>
        <p:spPr>
          <a:xfrm>
            <a:off x="2425304" y="-1799281"/>
            <a:ext cx="450414" cy="450414"/>
          </a:xfrm>
          <a:prstGeom prst="rect">
            <a:avLst/>
          </a:prstGeom>
          <a:solidFill>
            <a:srgbClr val="EF79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525C9-E8D2-5743-92EE-8119AB601FF8}"/>
              </a:ext>
            </a:extLst>
          </p:cNvPr>
          <p:cNvSpPr/>
          <p:nvPr userDrawn="1"/>
        </p:nvSpPr>
        <p:spPr>
          <a:xfrm>
            <a:off x="3046552" y="-1799281"/>
            <a:ext cx="450414" cy="450414"/>
          </a:xfrm>
          <a:prstGeom prst="rect">
            <a:avLst/>
          </a:prstGeom>
          <a:solidFill>
            <a:srgbClr val="333F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074A31-C477-1844-A501-1DD85AD29A2D}"/>
              </a:ext>
            </a:extLst>
          </p:cNvPr>
          <p:cNvSpPr/>
          <p:nvPr userDrawn="1"/>
        </p:nvSpPr>
        <p:spPr>
          <a:xfrm>
            <a:off x="3496966" y="-1799281"/>
            <a:ext cx="450414" cy="450414"/>
          </a:xfrm>
          <a:prstGeom prst="rect">
            <a:avLst/>
          </a:prstGeom>
          <a:solidFill>
            <a:srgbClr val="4E55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37D8BF-4024-064E-9C03-5A898CAE30DC}"/>
              </a:ext>
            </a:extLst>
          </p:cNvPr>
          <p:cNvSpPr/>
          <p:nvPr userDrawn="1"/>
        </p:nvSpPr>
        <p:spPr>
          <a:xfrm>
            <a:off x="3947380" y="-1799281"/>
            <a:ext cx="450414" cy="450414"/>
          </a:xfrm>
          <a:prstGeom prst="rect">
            <a:avLst/>
          </a:prstGeom>
          <a:solidFill>
            <a:srgbClr val="6D72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8FF7C3-65AB-0A48-AE5A-CB17E1485E69}"/>
              </a:ext>
            </a:extLst>
          </p:cNvPr>
          <p:cNvSpPr/>
          <p:nvPr userDrawn="1"/>
        </p:nvSpPr>
        <p:spPr>
          <a:xfrm>
            <a:off x="4569971" y="-1799281"/>
            <a:ext cx="450414" cy="450414"/>
          </a:xfrm>
          <a:prstGeom prst="rect">
            <a:avLst/>
          </a:prstGeom>
          <a:solidFill>
            <a:srgbClr val="321E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1883FB-A353-264D-82FB-765DBFF7C5B5}"/>
              </a:ext>
            </a:extLst>
          </p:cNvPr>
          <p:cNvSpPr/>
          <p:nvPr userDrawn="1"/>
        </p:nvSpPr>
        <p:spPr>
          <a:xfrm>
            <a:off x="5020384" y="-1799281"/>
            <a:ext cx="450414" cy="450414"/>
          </a:xfrm>
          <a:prstGeom prst="rect">
            <a:avLst/>
          </a:prstGeom>
          <a:solidFill>
            <a:srgbClr val="4A37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CCE549-095B-1143-8745-2C796100302B}"/>
              </a:ext>
            </a:extLst>
          </p:cNvPr>
          <p:cNvSpPr/>
          <p:nvPr userDrawn="1"/>
        </p:nvSpPr>
        <p:spPr>
          <a:xfrm>
            <a:off x="5470798" y="-1799281"/>
            <a:ext cx="450414" cy="450414"/>
          </a:xfrm>
          <a:prstGeom prst="rect">
            <a:avLst/>
          </a:prstGeom>
          <a:solidFill>
            <a:srgbClr val="6856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DF8EE-05FA-DD44-B889-AB638F966FE3}"/>
              </a:ext>
            </a:extLst>
          </p:cNvPr>
          <p:cNvSpPr/>
          <p:nvPr userDrawn="1"/>
        </p:nvSpPr>
        <p:spPr>
          <a:xfrm>
            <a:off x="633046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05A250-545A-A44D-9439-B50EC63736A9}"/>
              </a:ext>
            </a:extLst>
          </p:cNvPr>
          <p:cNvSpPr/>
          <p:nvPr userDrawn="1"/>
        </p:nvSpPr>
        <p:spPr>
          <a:xfrm>
            <a:off x="3364523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600609-E96E-724C-B42B-52E5CB91D273}"/>
              </a:ext>
            </a:extLst>
          </p:cNvPr>
          <p:cNvSpPr/>
          <p:nvPr userDrawn="1"/>
        </p:nvSpPr>
        <p:spPr>
          <a:xfrm>
            <a:off x="6096000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E6D5D3-3F13-E24A-952D-83A1DF73B0B8}"/>
              </a:ext>
            </a:extLst>
          </p:cNvPr>
          <p:cNvSpPr/>
          <p:nvPr userDrawn="1"/>
        </p:nvSpPr>
        <p:spPr>
          <a:xfrm>
            <a:off x="8827477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187D6D-CF40-2448-8615-583702F04293}"/>
              </a:ext>
            </a:extLst>
          </p:cNvPr>
          <p:cNvSpPr txBox="1"/>
          <p:nvPr userDrawn="1"/>
        </p:nvSpPr>
        <p:spPr>
          <a:xfrm>
            <a:off x="1272712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3B7247-DEDE-BA4B-8C3D-50FEE0A29E5A}"/>
              </a:ext>
            </a:extLst>
          </p:cNvPr>
          <p:cNvSpPr txBox="1"/>
          <p:nvPr userDrawn="1"/>
        </p:nvSpPr>
        <p:spPr>
          <a:xfrm>
            <a:off x="3963655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FE7A51-14C6-B84E-890A-50DBCE5D1D1B}"/>
              </a:ext>
            </a:extLst>
          </p:cNvPr>
          <p:cNvSpPr txBox="1"/>
          <p:nvPr userDrawn="1"/>
        </p:nvSpPr>
        <p:spPr>
          <a:xfrm>
            <a:off x="6727129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C5958F-F173-A941-8BE2-BDBBDB99E009}"/>
              </a:ext>
            </a:extLst>
          </p:cNvPr>
          <p:cNvSpPr txBox="1"/>
          <p:nvPr userDrawn="1"/>
        </p:nvSpPr>
        <p:spPr>
          <a:xfrm>
            <a:off x="9418072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F1C4D8-7CB5-A44D-B47C-D55904536286}"/>
              </a:ext>
            </a:extLst>
          </p:cNvPr>
          <p:cNvSpPr/>
          <p:nvPr userDrawn="1"/>
        </p:nvSpPr>
        <p:spPr>
          <a:xfrm>
            <a:off x="633046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0EBAC9-16D1-5647-AD65-44A50B5586FA}"/>
              </a:ext>
            </a:extLst>
          </p:cNvPr>
          <p:cNvSpPr/>
          <p:nvPr userDrawn="1"/>
        </p:nvSpPr>
        <p:spPr>
          <a:xfrm>
            <a:off x="4275015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F1E770-84DC-FF4A-90C9-57C1F97BCC25}"/>
              </a:ext>
            </a:extLst>
          </p:cNvPr>
          <p:cNvSpPr/>
          <p:nvPr userDrawn="1"/>
        </p:nvSpPr>
        <p:spPr>
          <a:xfrm>
            <a:off x="7916985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E48C8E-5C5C-8F41-ABB0-D872D7DDF613}"/>
              </a:ext>
            </a:extLst>
          </p:cNvPr>
          <p:cNvSpPr txBox="1"/>
          <p:nvPr userDrawn="1"/>
        </p:nvSpPr>
        <p:spPr>
          <a:xfrm>
            <a:off x="1708041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FB85EA-50FE-9943-A4DB-D2BE0E03ACDD}"/>
              </a:ext>
            </a:extLst>
          </p:cNvPr>
          <p:cNvSpPr txBox="1"/>
          <p:nvPr userDrawn="1"/>
        </p:nvSpPr>
        <p:spPr>
          <a:xfrm>
            <a:off x="5357123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92376F-40B2-5C44-879A-707B1D2BF1EE}"/>
              </a:ext>
            </a:extLst>
          </p:cNvPr>
          <p:cNvSpPr txBox="1"/>
          <p:nvPr userDrawn="1"/>
        </p:nvSpPr>
        <p:spPr>
          <a:xfrm>
            <a:off x="8993402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F59851-6313-8C4F-B5A7-B920EF0D39A4}"/>
              </a:ext>
            </a:extLst>
          </p:cNvPr>
          <p:cNvSpPr txBox="1"/>
          <p:nvPr userDrawn="1"/>
        </p:nvSpPr>
        <p:spPr>
          <a:xfrm>
            <a:off x="-2200274" y="-2031426"/>
            <a:ext cx="2200274" cy="13651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dirty="0"/>
              <a:t>Secondary Colors:</a:t>
            </a:r>
          </a:p>
          <a:p>
            <a:pPr algn="r">
              <a:lnSpc>
                <a:spcPct val="250000"/>
              </a:lnSpc>
            </a:pPr>
            <a:r>
              <a:rPr lang="en-US" dirty="0"/>
              <a:t>Main Colors:</a:t>
            </a:r>
          </a:p>
        </p:txBody>
      </p:sp>
    </p:spTree>
    <p:extLst>
      <p:ext uri="{BB962C8B-B14F-4D97-AF65-F5344CB8AC3E}">
        <p14:creationId xmlns:p14="http://schemas.microsoft.com/office/powerpoint/2010/main" val="1940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IL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treet&#10;&#10;Description automatically generated">
            <a:extLst>
              <a:ext uri="{FF2B5EF4-FFF2-40B4-BE49-F238E27FC236}">
                <a16:creationId xmlns:a16="http://schemas.microsoft.com/office/drawing/2014/main" id="{0EF3CCE1-1020-BE4A-85DD-E74A0B10B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3228F-6854-604F-9BA1-691F87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175748"/>
            <a:ext cx="2743200" cy="365125"/>
          </a:xfrm>
        </p:spPr>
        <p:txBody>
          <a:bodyPr/>
          <a:lstStyle/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68FB-2263-7146-9AF7-A92DC492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757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1D6CF-80D5-E544-9615-9E5BD48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175748"/>
            <a:ext cx="2743200" cy="365125"/>
          </a:xfrm>
        </p:spPr>
        <p:txBody>
          <a:bodyPr/>
          <a:lstStyle/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1379996-7321-304E-ACB5-C95C4A033609}"/>
              </a:ext>
            </a:extLst>
          </p:cNvPr>
          <p:cNvSpPr/>
          <p:nvPr userDrawn="1"/>
        </p:nvSpPr>
        <p:spPr>
          <a:xfrm>
            <a:off x="0" y="-1225488"/>
            <a:ext cx="927419" cy="927419"/>
          </a:xfrm>
          <a:prstGeom prst="rect">
            <a:avLst/>
          </a:prstGeom>
          <a:solidFill>
            <a:srgbClr val="101E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82BBCD-6DB7-4B45-8A39-370BB98021AE}"/>
              </a:ext>
            </a:extLst>
          </p:cNvPr>
          <p:cNvSpPr/>
          <p:nvPr userDrawn="1"/>
        </p:nvSpPr>
        <p:spPr>
          <a:xfrm>
            <a:off x="927419" y="-1225488"/>
            <a:ext cx="927419" cy="927419"/>
          </a:xfrm>
          <a:prstGeom prst="rect">
            <a:avLst/>
          </a:prstGeom>
          <a:solidFill>
            <a:srgbClr val="1426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688AD3-BECA-A94B-BF2E-7570E261E742}"/>
              </a:ext>
            </a:extLst>
          </p:cNvPr>
          <p:cNvSpPr/>
          <p:nvPr userDrawn="1"/>
        </p:nvSpPr>
        <p:spPr>
          <a:xfrm>
            <a:off x="1854838" y="-1225488"/>
            <a:ext cx="927419" cy="927419"/>
          </a:xfrm>
          <a:prstGeom prst="rect">
            <a:avLst/>
          </a:prstGeom>
          <a:solidFill>
            <a:srgbClr val="2A45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45D052A-B5CF-5E4E-B3B7-284EA27436C0}"/>
              </a:ext>
            </a:extLst>
          </p:cNvPr>
          <p:cNvSpPr/>
          <p:nvPr userDrawn="1"/>
        </p:nvSpPr>
        <p:spPr>
          <a:xfrm>
            <a:off x="3138954" y="-1225488"/>
            <a:ext cx="927419" cy="927419"/>
          </a:xfrm>
          <a:prstGeom prst="rect">
            <a:avLst/>
          </a:prstGeom>
          <a:solidFill>
            <a:srgbClr val="00B2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3095F48-B15F-A345-91BD-3FEC84122487}"/>
              </a:ext>
            </a:extLst>
          </p:cNvPr>
          <p:cNvSpPr/>
          <p:nvPr userDrawn="1"/>
        </p:nvSpPr>
        <p:spPr>
          <a:xfrm>
            <a:off x="4066374" y="-1225488"/>
            <a:ext cx="927419" cy="927419"/>
          </a:xfrm>
          <a:prstGeom prst="rect">
            <a:avLst/>
          </a:prstGeom>
          <a:solidFill>
            <a:srgbClr val="80D7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060354-FA53-9647-81FA-19E9CE0CDAA9}"/>
              </a:ext>
            </a:extLst>
          </p:cNvPr>
          <p:cNvSpPr/>
          <p:nvPr userDrawn="1"/>
        </p:nvSpPr>
        <p:spPr>
          <a:xfrm>
            <a:off x="4993793" y="-1225488"/>
            <a:ext cx="927419" cy="927419"/>
          </a:xfrm>
          <a:prstGeom prst="rect">
            <a:avLst/>
          </a:prstGeom>
          <a:solidFill>
            <a:srgbClr val="E3F5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0DDAA1-41E6-DA42-A2A5-3364B5FA6CAE}"/>
              </a:ext>
            </a:extLst>
          </p:cNvPr>
          <p:cNvSpPr/>
          <p:nvPr userDrawn="1"/>
        </p:nvSpPr>
        <p:spPr>
          <a:xfrm>
            <a:off x="6272967" y="-1225488"/>
            <a:ext cx="927419" cy="927419"/>
          </a:xfrm>
          <a:prstGeom prst="rect">
            <a:avLst/>
          </a:prstGeom>
          <a:solidFill>
            <a:srgbClr val="FBB5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5CD015-1A73-1F46-9C33-2D5F3F146432}"/>
              </a:ext>
            </a:extLst>
          </p:cNvPr>
          <p:cNvSpPr/>
          <p:nvPr userDrawn="1"/>
        </p:nvSpPr>
        <p:spPr>
          <a:xfrm>
            <a:off x="7200386" y="-1225488"/>
            <a:ext cx="927419" cy="927419"/>
          </a:xfrm>
          <a:prstGeom prst="rect">
            <a:avLst/>
          </a:prstGeom>
          <a:solidFill>
            <a:srgbClr val="FCC4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9B235-3C6E-A448-B7DA-9BF1E746758E}"/>
              </a:ext>
            </a:extLst>
          </p:cNvPr>
          <p:cNvSpPr/>
          <p:nvPr userDrawn="1"/>
        </p:nvSpPr>
        <p:spPr>
          <a:xfrm>
            <a:off x="8127805" y="-1225488"/>
            <a:ext cx="927419" cy="927419"/>
          </a:xfrm>
          <a:prstGeom prst="rect">
            <a:avLst/>
          </a:prstGeom>
          <a:solidFill>
            <a:srgbClr val="FDD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9EBE5BB-6609-2540-9AC2-0B9587AC1D3A}"/>
              </a:ext>
            </a:extLst>
          </p:cNvPr>
          <p:cNvSpPr/>
          <p:nvPr userDrawn="1"/>
        </p:nvSpPr>
        <p:spPr>
          <a:xfrm>
            <a:off x="9409743" y="-1225488"/>
            <a:ext cx="927419" cy="927419"/>
          </a:xfrm>
          <a:prstGeom prst="rect">
            <a:avLst/>
          </a:prstGeom>
          <a:solidFill>
            <a:srgbClr val="9FA3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1A638D-0413-1147-B2F3-75B854CFC9C2}"/>
              </a:ext>
            </a:extLst>
          </p:cNvPr>
          <p:cNvSpPr/>
          <p:nvPr userDrawn="1"/>
        </p:nvSpPr>
        <p:spPr>
          <a:xfrm>
            <a:off x="10337162" y="-1225488"/>
            <a:ext cx="927419" cy="927419"/>
          </a:xfrm>
          <a:prstGeom prst="rect">
            <a:avLst/>
          </a:prstGeom>
          <a:solidFill>
            <a:srgbClr val="E6E6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BBA3F50-794C-4449-9690-5E9C94987E6A}"/>
              </a:ext>
            </a:extLst>
          </p:cNvPr>
          <p:cNvSpPr/>
          <p:nvPr userDrawn="1"/>
        </p:nvSpPr>
        <p:spPr>
          <a:xfrm>
            <a:off x="11264581" y="-1225488"/>
            <a:ext cx="927419" cy="927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F64C82-1EB6-C840-9FA0-DF630FB55273}"/>
              </a:ext>
            </a:extLst>
          </p:cNvPr>
          <p:cNvSpPr/>
          <p:nvPr userDrawn="1"/>
        </p:nvSpPr>
        <p:spPr>
          <a:xfrm>
            <a:off x="0" y="-1799281"/>
            <a:ext cx="450414" cy="450414"/>
          </a:xfrm>
          <a:prstGeom prst="rect">
            <a:avLst/>
          </a:prstGeom>
          <a:solidFill>
            <a:srgbClr val="E6DF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5D526E-A893-C846-A84E-CC2D8134597E}"/>
              </a:ext>
            </a:extLst>
          </p:cNvPr>
          <p:cNvSpPr/>
          <p:nvPr userDrawn="1"/>
        </p:nvSpPr>
        <p:spPr>
          <a:xfrm>
            <a:off x="450414" y="-1799281"/>
            <a:ext cx="450414" cy="450414"/>
          </a:xfrm>
          <a:prstGeom prst="rect">
            <a:avLst/>
          </a:prstGeom>
          <a:solidFill>
            <a:srgbClr val="EFE9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469D782-E2FB-594B-A052-DD46761528F2}"/>
              </a:ext>
            </a:extLst>
          </p:cNvPr>
          <p:cNvSpPr/>
          <p:nvPr userDrawn="1"/>
        </p:nvSpPr>
        <p:spPr>
          <a:xfrm>
            <a:off x="900828" y="-1799281"/>
            <a:ext cx="450414" cy="450414"/>
          </a:xfrm>
          <a:prstGeom prst="rect">
            <a:avLst/>
          </a:prstGeom>
          <a:solidFill>
            <a:srgbClr val="F2EF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0CC19B-9A34-1448-A15F-C47BB3EEB690}"/>
              </a:ext>
            </a:extLst>
          </p:cNvPr>
          <p:cNvSpPr/>
          <p:nvPr userDrawn="1"/>
        </p:nvSpPr>
        <p:spPr>
          <a:xfrm>
            <a:off x="1524476" y="-1799281"/>
            <a:ext cx="450414" cy="450414"/>
          </a:xfrm>
          <a:prstGeom prst="rect">
            <a:avLst/>
          </a:prstGeom>
          <a:solidFill>
            <a:srgbClr val="E61C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1477BA-5D1A-CB49-900E-8ABC14EA01D0}"/>
              </a:ext>
            </a:extLst>
          </p:cNvPr>
          <p:cNvSpPr/>
          <p:nvPr userDrawn="1"/>
        </p:nvSpPr>
        <p:spPr>
          <a:xfrm>
            <a:off x="1974890" y="-1799281"/>
            <a:ext cx="450414" cy="450414"/>
          </a:xfrm>
          <a:prstGeom prst="rect">
            <a:avLst/>
          </a:prstGeom>
          <a:solidFill>
            <a:srgbClr val="EB50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9716DDC-C616-7445-BCB2-282F10974B6C}"/>
              </a:ext>
            </a:extLst>
          </p:cNvPr>
          <p:cNvSpPr/>
          <p:nvPr userDrawn="1"/>
        </p:nvSpPr>
        <p:spPr>
          <a:xfrm>
            <a:off x="2425304" y="-1799281"/>
            <a:ext cx="450414" cy="450414"/>
          </a:xfrm>
          <a:prstGeom prst="rect">
            <a:avLst/>
          </a:prstGeom>
          <a:solidFill>
            <a:srgbClr val="EF79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E458B66-710F-9846-A076-7A94B2B6D12E}"/>
              </a:ext>
            </a:extLst>
          </p:cNvPr>
          <p:cNvSpPr/>
          <p:nvPr userDrawn="1"/>
        </p:nvSpPr>
        <p:spPr>
          <a:xfrm>
            <a:off x="3046552" y="-1799281"/>
            <a:ext cx="450414" cy="450414"/>
          </a:xfrm>
          <a:prstGeom prst="rect">
            <a:avLst/>
          </a:prstGeom>
          <a:solidFill>
            <a:srgbClr val="333F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1E39C74-9BD5-CE4E-8BE0-7BE2F1E6D93E}"/>
              </a:ext>
            </a:extLst>
          </p:cNvPr>
          <p:cNvSpPr/>
          <p:nvPr userDrawn="1"/>
        </p:nvSpPr>
        <p:spPr>
          <a:xfrm>
            <a:off x="3496966" y="-1799281"/>
            <a:ext cx="450414" cy="450414"/>
          </a:xfrm>
          <a:prstGeom prst="rect">
            <a:avLst/>
          </a:prstGeom>
          <a:solidFill>
            <a:srgbClr val="4E55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C767B7-5779-2641-BA9C-C8B82DDBD79D}"/>
              </a:ext>
            </a:extLst>
          </p:cNvPr>
          <p:cNvSpPr/>
          <p:nvPr userDrawn="1"/>
        </p:nvSpPr>
        <p:spPr>
          <a:xfrm>
            <a:off x="3947380" y="-1799281"/>
            <a:ext cx="450414" cy="450414"/>
          </a:xfrm>
          <a:prstGeom prst="rect">
            <a:avLst/>
          </a:prstGeom>
          <a:solidFill>
            <a:srgbClr val="6D72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9AA0E4D-6C21-BF4B-A53E-E35023351E87}"/>
              </a:ext>
            </a:extLst>
          </p:cNvPr>
          <p:cNvSpPr/>
          <p:nvPr userDrawn="1"/>
        </p:nvSpPr>
        <p:spPr>
          <a:xfrm>
            <a:off x="4569971" y="-1799281"/>
            <a:ext cx="450414" cy="450414"/>
          </a:xfrm>
          <a:prstGeom prst="rect">
            <a:avLst/>
          </a:prstGeom>
          <a:solidFill>
            <a:srgbClr val="321E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28401ED-674B-5D42-8EC5-47FB77FCEB2F}"/>
              </a:ext>
            </a:extLst>
          </p:cNvPr>
          <p:cNvSpPr/>
          <p:nvPr userDrawn="1"/>
        </p:nvSpPr>
        <p:spPr>
          <a:xfrm>
            <a:off x="5020384" y="-1799281"/>
            <a:ext cx="450414" cy="450414"/>
          </a:xfrm>
          <a:prstGeom prst="rect">
            <a:avLst/>
          </a:prstGeom>
          <a:solidFill>
            <a:srgbClr val="4A374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ABA7A3-9751-3D40-AE48-A96BF8AA9085}"/>
              </a:ext>
            </a:extLst>
          </p:cNvPr>
          <p:cNvSpPr/>
          <p:nvPr userDrawn="1"/>
        </p:nvSpPr>
        <p:spPr>
          <a:xfrm>
            <a:off x="5470798" y="-1799281"/>
            <a:ext cx="450414" cy="450414"/>
          </a:xfrm>
          <a:prstGeom prst="rect">
            <a:avLst/>
          </a:prstGeom>
          <a:solidFill>
            <a:srgbClr val="6856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FCF710B-4DD0-0845-AB5C-0330F33786D9}"/>
              </a:ext>
            </a:extLst>
          </p:cNvPr>
          <p:cNvSpPr txBox="1"/>
          <p:nvPr userDrawn="1"/>
        </p:nvSpPr>
        <p:spPr>
          <a:xfrm>
            <a:off x="-2200274" y="-2031426"/>
            <a:ext cx="2200274" cy="13651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dirty="0"/>
              <a:t>Secondary Colors:</a:t>
            </a:r>
          </a:p>
          <a:p>
            <a:pPr algn="r">
              <a:lnSpc>
                <a:spcPct val="250000"/>
              </a:lnSpc>
            </a:pPr>
            <a:r>
              <a:rPr lang="en-US" dirty="0"/>
              <a:t>Main Colors: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1AE760D-6957-C44E-84E9-67CD3A7195D3}"/>
              </a:ext>
            </a:extLst>
          </p:cNvPr>
          <p:cNvSpPr/>
          <p:nvPr userDrawn="1"/>
        </p:nvSpPr>
        <p:spPr>
          <a:xfrm>
            <a:off x="633046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0F0184B-DFED-0F43-8333-DF01FA024A95}"/>
              </a:ext>
            </a:extLst>
          </p:cNvPr>
          <p:cNvSpPr/>
          <p:nvPr userDrawn="1"/>
        </p:nvSpPr>
        <p:spPr>
          <a:xfrm>
            <a:off x="3364523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7D1792-656B-AA45-B5B5-593D98EA64C5}"/>
              </a:ext>
            </a:extLst>
          </p:cNvPr>
          <p:cNvSpPr/>
          <p:nvPr userDrawn="1"/>
        </p:nvSpPr>
        <p:spPr>
          <a:xfrm>
            <a:off x="6096000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3B0531-FCBE-1243-984F-7E24B6186439}"/>
              </a:ext>
            </a:extLst>
          </p:cNvPr>
          <p:cNvSpPr/>
          <p:nvPr userDrawn="1"/>
        </p:nvSpPr>
        <p:spPr>
          <a:xfrm>
            <a:off x="8827477" y="-3373456"/>
            <a:ext cx="2731477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B80831D-472E-A748-B840-A6A4896C2E78}"/>
              </a:ext>
            </a:extLst>
          </p:cNvPr>
          <p:cNvSpPr txBox="1"/>
          <p:nvPr userDrawn="1"/>
        </p:nvSpPr>
        <p:spPr>
          <a:xfrm>
            <a:off x="1272712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EB91DB-0670-CB4D-AB5A-062AFA45D956}"/>
              </a:ext>
            </a:extLst>
          </p:cNvPr>
          <p:cNvSpPr txBox="1"/>
          <p:nvPr userDrawn="1"/>
        </p:nvSpPr>
        <p:spPr>
          <a:xfrm>
            <a:off x="3963655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92B3FB-B3DB-3C48-B9E2-E2EBCAB89A89}"/>
              </a:ext>
            </a:extLst>
          </p:cNvPr>
          <p:cNvSpPr txBox="1"/>
          <p:nvPr userDrawn="1"/>
        </p:nvSpPr>
        <p:spPr>
          <a:xfrm>
            <a:off x="6727129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3E2A0EA-7063-5445-88BA-2047C360E998}"/>
              </a:ext>
            </a:extLst>
          </p:cNvPr>
          <p:cNvSpPr txBox="1"/>
          <p:nvPr userDrawn="1"/>
        </p:nvSpPr>
        <p:spPr>
          <a:xfrm>
            <a:off x="9418072" y="-3336388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 column guide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3CD9EB-A46B-5D4E-AD59-E6C49FCC646B}"/>
              </a:ext>
            </a:extLst>
          </p:cNvPr>
          <p:cNvSpPr/>
          <p:nvPr userDrawn="1"/>
        </p:nvSpPr>
        <p:spPr>
          <a:xfrm>
            <a:off x="633046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86C6245-44EE-0548-8435-B1E06AFFD7FF}"/>
              </a:ext>
            </a:extLst>
          </p:cNvPr>
          <p:cNvSpPr/>
          <p:nvPr userDrawn="1"/>
        </p:nvSpPr>
        <p:spPr>
          <a:xfrm>
            <a:off x="4275015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95407E-CA05-2B41-AC96-F98C96562DB4}"/>
              </a:ext>
            </a:extLst>
          </p:cNvPr>
          <p:cNvSpPr/>
          <p:nvPr userDrawn="1"/>
        </p:nvSpPr>
        <p:spPr>
          <a:xfrm>
            <a:off x="7916985" y="-2638993"/>
            <a:ext cx="3641969" cy="40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B7F22AC-12E3-C040-9633-6CC18B73D915}"/>
              </a:ext>
            </a:extLst>
          </p:cNvPr>
          <p:cNvSpPr txBox="1"/>
          <p:nvPr userDrawn="1"/>
        </p:nvSpPr>
        <p:spPr>
          <a:xfrm>
            <a:off x="1708041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0A2A056-615E-A84B-B344-71198CE289A5}"/>
              </a:ext>
            </a:extLst>
          </p:cNvPr>
          <p:cNvSpPr txBox="1"/>
          <p:nvPr userDrawn="1"/>
        </p:nvSpPr>
        <p:spPr>
          <a:xfrm>
            <a:off x="5357123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CADE968-EF29-DD47-B960-E4AA25076CCF}"/>
              </a:ext>
            </a:extLst>
          </p:cNvPr>
          <p:cNvSpPr txBox="1"/>
          <p:nvPr userDrawn="1"/>
        </p:nvSpPr>
        <p:spPr>
          <a:xfrm>
            <a:off x="8993402" y="-2607726"/>
            <a:ext cx="145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column guide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26741C81-94ED-CD4B-9316-537CB32046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7115" y="926097"/>
            <a:ext cx="5638800" cy="687231"/>
          </a:xfr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E09855BE-334B-E643-9621-6328CDA0DF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532" y="1869977"/>
            <a:ext cx="5221383" cy="3659454"/>
          </a:xfrm>
        </p:spPr>
        <p:txBody>
          <a:bodyPr l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Agenda Item One</a:t>
            </a:r>
          </a:p>
          <a:p>
            <a:pPr lvl="0"/>
            <a:r>
              <a:rPr lang="en-US" dirty="0"/>
              <a:t>Agenda Item Two</a:t>
            </a:r>
          </a:p>
          <a:p>
            <a:pPr lvl="0"/>
            <a:r>
              <a:rPr lang="en-US" dirty="0"/>
              <a:t>Agenda Item Three</a:t>
            </a:r>
          </a:p>
          <a:p>
            <a:pPr lvl="0"/>
            <a:r>
              <a:rPr lang="en-US" dirty="0"/>
              <a:t>Agenda Item Four</a:t>
            </a:r>
          </a:p>
          <a:p>
            <a:pPr lvl="0"/>
            <a:r>
              <a:rPr lang="en-US" dirty="0"/>
              <a:t>Agenda Item Five</a:t>
            </a:r>
          </a:p>
          <a:p>
            <a:pPr lvl="0"/>
            <a:r>
              <a:rPr lang="en-US" dirty="0"/>
              <a:t>Agenda Item Six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C7BAC0E4-C8FE-B142-9147-672C111B7D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64596" y="1869977"/>
            <a:ext cx="417417" cy="3659454"/>
          </a:xfrm>
        </p:spPr>
        <p:txBody>
          <a:bodyPr lIns="0" anchor="t">
            <a:normAutofit/>
          </a:bodyPr>
          <a:lstStyle>
            <a:lvl1pPr marL="0" indent="0" algn="r">
              <a:lnSpc>
                <a:spcPct val="15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  <a:p>
            <a:pPr lvl="0"/>
            <a:r>
              <a:rPr lang="en-US" dirty="0"/>
              <a:t>2</a:t>
            </a:r>
          </a:p>
          <a:p>
            <a:pPr lvl="0"/>
            <a:r>
              <a:rPr lang="en-US" dirty="0"/>
              <a:t>3</a:t>
            </a:r>
          </a:p>
          <a:p>
            <a:pPr lvl="0"/>
            <a:r>
              <a:rPr lang="en-US" dirty="0"/>
              <a:t>4</a:t>
            </a:r>
          </a:p>
          <a:p>
            <a:pPr lvl="0"/>
            <a:r>
              <a:rPr lang="en-US" dirty="0"/>
              <a:t>5</a:t>
            </a:r>
          </a:p>
          <a:p>
            <a:pPr lvl="0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930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3864">
          <p15:clr>
            <a:srgbClr val="FBAE40"/>
          </p15:clr>
        </p15:guide>
        <p15:guide id="5" pos="3840">
          <p15:clr>
            <a:srgbClr val="FBAE40"/>
          </p15:clr>
        </p15:guide>
        <p15:guide id="6" pos="5616">
          <p15:clr>
            <a:srgbClr val="FBAE40"/>
          </p15:clr>
        </p15:guide>
        <p15:guide id="7" pos="21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3DAD272-D1F5-7944-A6D4-177A22554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48" y="1969479"/>
            <a:ext cx="10934304" cy="415380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This is list item one</a:t>
            </a:r>
          </a:p>
          <a:p>
            <a:pPr lvl="0"/>
            <a:r>
              <a:rPr lang="en-US" dirty="0"/>
              <a:t>Another list item</a:t>
            </a:r>
          </a:p>
          <a:p>
            <a:pPr lvl="0"/>
            <a:r>
              <a:rPr lang="en-US" dirty="0"/>
              <a:t>Use blue, not bold, for emphasis</a:t>
            </a:r>
          </a:p>
          <a:p>
            <a:pPr lvl="0"/>
            <a:r>
              <a:rPr lang="en-US" dirty="0"/>
              <a:t>A fourth list item</a:t>
            </a:r>
          </a:p>
          <a:p>
            <a:pPr lvl="0"/>
            <a:r>
              <a:rPr lang="en-US" dirty="0"/>
              <a:t>No more than five, please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786D8F30-E546-8844-9986-B1DDC0B0B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97"/>
            <a:ext cx="1176142" cy="574002"/>
          </a:xfrm>
          <a:prstGeom prst="rect">
            <a:avLst/>
          </a:prstGeom>
        </p:spPr>
      </p:pic>
      <p:sp>
        <p:nvSpPr>
          <p:cNvPr id="91" name="Title 1">
            <a:extLst>
              <a:ext uri="{FF2B5EF4-FFF2-40B4-BE49-F238E27FC236}">
                <a16:creationId xmlns:a16="http://schemas.microsoft.com/office/drawing/2014/main" id="{D837C082-1448-9C49-81B7-4C2A9C63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Bullet List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870364B7-95E8-2D45-8771-4F3E60C42D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888" y="972439"/>
            <a:ext cx="10902812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1D06E0-9575-6540-8563-2FB49DA2BBA9}"/>
              </a:ext>
            </a:extLst>
          </p:cNvPr>
          <p:cNvSpPr/>
          <p:nvPr userDrawn="1"/>
        </p:nvSpPr>
        <p:spPr>
          <a:xfrm>
            <a:off x="0" y="6769078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69294D2-9685-FB4C-B0E2-E45D1D915C87}"/>
              </a:ext>
            </a:extLst>
          </p:cNvPr>
          <p:cNvSpPr/>
          <p:nvPr userDrawn="1"/>
        </p:nvSpPr>
        <p:spPr>
          <a:xfrm>
            <a:off x="0" y="-1"/>
            <a:ext cx="12191999" cy="683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1BFC7BCB-A918-AC4C-8F4B-1C9C73357F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4975" y="6140609"/>
            <a:ext cx="1176142" cy="574002"/>
          </a:xfrm>
          <a:prstGeom prst="rect">
            <a:avLst/>
          </a:prstGeom>
        </p:spPr>
      </p:pic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1A9BCFA8-8A2A-0140-9BEF-72BC2D115A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48" y="1969479"/>
            <a:ext cx="10934304" cy="415380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This is list item one</a:t>
            </a:r>
          </a:p>
          <a:p>
            <a:pPr lvl="0"/>
            <a:r>
              <a:rPr lang="en-US" dirty="0"/>
              <a:t>Another list item</a:t>
            </a:r>
          </a:p>
          <a:p>
            <a:pPr lvl="0"/>
            <a:r>
              <a:rPr lang="en-US" dirty="0"/>
              <a:t>Use blue, not bold, for emphasis</a:t>
            </a:r>
          </a:p>
          <a:p>
            <a:pPr lvl="0"/>
            <a:r>
              <a:rPr lang="en-US" dirty="0"/>
              <a:t>A fourth list item</a:t>
            </a:r>
          </a:p>
          <a:p>
            <a:pPr lvl="0"/>
            <a:r>
              <a:rPr lang="en-US" dirty="0"/>
              <a:t>No more than five, please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6F5F03E-CE6A-8A4A-8420-CB60A9B1A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46" y="457201"/>
            <a:ext cx="10925908" cy="484324"/>
          </a:xfrm>
          <a:effectLst/>
        </p:spPr>
        <p:txBody>
          <a:bodyPr lIns="0" tIns="0" anchor="t">
            <a:noAutofit/>
          </a:bodyPr>
          <a:lstStyle>
            <a:lvl1pPr>
              <a:lnSpc>
                <a:spcPct val="100000"/>
              </a:lnSpc>
              <a:defRPr sz="3200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Bullet List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9E8B5EBB-830C-934B-9B56-D576385BA7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888" y="972439"/>
            <a:ext cx="10902812" cy="423863"/>
          </a:xfr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0821E2-5BE6-A841-B69D-82129B2029E5}"/>
              </a:ext>
            </a:extLst>
          </p:cNvPr>
          <p:cNvSpPr/>
          <p:nvPr userDrawn="1"/>
        </p:nvSpPr>
        <p:spPr>
          <a:xfrm>
            <a:off x="0" y="6769078"/>
            <a:ext cx="12192000" cy="88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5E848-18DB-884C-88C5-9FC848D4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F9CBA-B706-864E-8385-34C8A1D5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D0FE-3CE7-1D4E-8AA2-6BD8526EA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727E-3C84-A547-8D8E-2D6A855A9AB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3053-065C-3F4A-A5E4-B26155AD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24D0-21DF-3942-9941-0962ECD5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8AF2-0DBD-3D4E-9E2D-6C022D91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34" r:id="rId2"/>
    <p:sldLayoutId id="2147483737" r:id="rId3"/>
    <p:sldLayoutId id="2147483738" r:id="rId4"/>
    <p:sldLayoutId id="2147483739" r:id="rId5"/>
    <p:sldLayoutId id="2147483735" r:id="rId6"/>
    <p:sldLayoutId id="2147483736" r:id="rId7"/>
    <p:sldLayoutId id="2147483713" r:id="rId8"/>
    <p:sldLayoutId id="2147483714" r:id="rId9"/>
    <p:sldLayoutId id="2147483742" r:id="rId10"/>
    <p:sldLayoutId id="2147483743" r:id="rId11"/>
    <p:sldLayoutId id="2147483740" r:id="rId12"/>
    <p:sldLayoutId id="2147483741" r:id="rId13"/>
    <p:sldLayoutId id="2147483721" r:id="rId14"/>
    <p:sldLayoutId id="2147483731" r:id="rId15"/>
    <p:sldLayoutId id="2147483725" r:id="rId16"/>
    <p:sldLayoutId id="2147483704" r:id="rId17"/>
    <p:sldLayoutId id="2147483705" r:id="rId18"/>
    <p:sldLayoutId id="2147483685" r:id="rId19"/>
    <p:sldLayoutId id="2147483703" r:id="rId20"/>
    <p:sldLayoutId id="2147483715" r:id="rId21"/>
    <p:sldLayoutId id="2147483716" r:id="rId22"/>
    <p:sldLayoutId id="2147483722" r:id="rId23"/>
    <p:sldLayoutId id="2147483723" r:id="rId24"/>
    <p:sldLayoutId id="2147483682" r:id="rId25"/>
    <p:sldLayoutId id="2147483693" r:id="rId26"/>
    <p:sldLayoutId id="2147483730" r:id="rId27"/>
    <p:sldLayoutId id="2147483729" r:id="rId28"/>
    <p:sldLayoutId id="2147483690" r:id="rId29"/>
    <p:sldLayoutId id="2147483691" r:id="rId30"/>
    <p:sldLayoutId id="2147483720" r:id="rId31"/>
    <p:sldLayoutId id="2147483746" r:id="rId32"/>
    <p:sldLayoutId id="2147483747" r:id="rId33"/>
    <p:sldLayoutId id="2147483732" r:id="rId34"/>
    <p:sldLayoutId id="2147483655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lang="en-US" sz="1600" kern="120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lang="en-US" sz="1600" kern="120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lang="en-US" sz="1600" kern="120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lang="en-US" sz="1600" kern="120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lang="en-US" sz="1600" kern="120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OsdYngV-rY_T4kHfwdZyg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9.svg"/><Relationship Id="rId2" Type="http://schemas.openxmlformats.org/officeDocument/2006/relationships/hyperlink" Target="https://www.linkedin.com/company/snow-software-ab/" TargetMode="Externa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8.png"/><Relationship Id="rId11" Type="http://schemas.openxmlformats.org/officeDocument/2006/relationships/hyperlink" Target="https://www.snowsoftware.com/" TargetMode="External"/><Relationship Id="rId5" Type="http://schemas.openxmlformats.org/officeDocument/2006/relationships/hyperlink" Target="https://twitter.com/SnowSoftware" TargetMode="External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F8960-AA8C-D549-B413-2A4C3E8E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Backstage@Snow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59B6F-AF36-8743-932B-1ED108B05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3932" y="5500865"/>
            <a:ext cx="8693586" cy="851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Anthony Allen / Lead Site Reliability Engineer</a:t>
            </a:r>
          </a:p>
          <a:p>
            <a:r>
              <a:rPr lang="en-US" dirty="0">
                <a:solidFill>
                  <a:schemeClr val="tx1"/>
                </a:solidFill>
              </a:rPr>
              <a:t>Teddie Stenvi / Principal Engineer</a:t>
            </a:r>
          </a:p>
        </p:txBody>
      </p:sp>
    </p:spTree>
    <p:extLst>
      <p:ext uri="{BB962C8B-B14F-4D97-AF65-F5344CB8AC3E}">
        <p14:creationId xmlns:p14="http://schemas.microsoft.com/office/powerpoint/2010/main" val="22751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A210C8-D788-6746-8784-EDE9110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errors when scanning all repos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56764-DF90-41ED-A29C-D7801636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33" y="2892490"/>
            <a:ext cx="10231437" cy="10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C9C41D-36E4-2A43-A00A-767D56354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Plugins used so far</a:t>
            </a:r>
          </a:p>
          <a:p>
            <a:pPr lvl="1"/>
            <a:r>
              <a:rPr lang="en-SE" dirty="0"/>
              <a:t>Catalog-graph</a:t>
            </a:r>
          </a:p>
          <a:p>
            <a:pPr lvl="1"/>
            <a:r>
              <a:rPr lang="en-SE" dirty="0"/>
              <a:t>CircleCI</a:t>
            </a:r>
          </a:p>
          <a:p>
            <a:pPr lvl="1"/>
            <a:r>
              <a:rPr lang="en-SE" dirty="0"/>
              <a:t>Kubernetes</a:t>
            </a:r>
          </a:p>
          <a:p>
            <a:pPr lvl="1"/>
            <a:r>
              <a:rPr lang="en-SE" dirty="0"/>
              <a:t>Tech docs</a:t>
            </a:r>
          </a:p>
          <a:p>
            <a:r>
              <a:rPr lang="en-SE" dirty="0"/>
              <a:t>Plugins under consideration</a:t>
            </a:r>
          </a:p>
          <a:p>
            <a:pPr lvl="1"/>
            <a:r>
              <a:rPr lang="en-SE" dirty="0"/>
              <a:t>ArgoCD</a:t>
            </a:r>
          </a:p>
          <a:p>
            <a:pPr lvl="1"/>
            <a:r>
              <a:rPr lang="en-SE" dirty="0"/>
              <a:t>Github Pull Requests</a:t>
            </a:r>
          </a:p>
          <a:p>
            <a:pPr lvl="1"/>
            <a:r>
              <a:rPr lang="en-SE" dirty="0"/>
              <a:t>Jira</a:t>
            </a:r>
          </a:p>
          <a:p>
            <a:pPr lvl="1"/>
            <a:r>
              <a:rPr lang="en-SE" dirty="0"/>
              <a:t>PagerDuty</a:t>
            </a:r>
          </a:p>
          <a:p>
            <a:pPr lvl="1"/>
            <a:r>
              <a:rPr lang="en-SE" dirty="0"/>
              <a:t>Security insights</a:t>
            </a:r>
          </a:p>
          <a:p>
            <a:pPr lvl="1"/>
            <a:r>
              <a:rPr lang="en-SE" dirty="0"/>
              <a:t>Tech radar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8FA9-25BA-1248-82C3-16BFAC65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Plugins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F8A2-E984-9B47-AE6C-D6D0D03D86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SE" dirty="0"/>
              <a:t>How to stop the always wanting more?</a:t>
            </a:r>
          </a:p>
        </p:txBody>
      </p:sp>
    </p:spTree>
    <p:extLst>
      <p:ext uri="{BB962C8B-B14F-4D97-AF65-F5344CB8AC3E}">
        <p14:creationId xmlns:p14="http://schemas.microsoft.com/office/powerpoint/2010/main" val="29540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C9C41D-36E4-2A43-A00A-767D56354E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RBAC support</a:t>
            </a:r>
            <a:r>
              <a:rPr lang="en-GB" dirty="0"/>
              <a:t> </a:t>
            </a:r>
            <a:r>
              <a:rPr lang="en-US" dirty="0"/>
              <a:t>– On it’s way!</a:t>
            </a:r>
            <a:endParaRPr lang="en-SE" dirty="0"/>
          </a:p>
          <a:p>
            <a:r>
              <a:rPr lang="en-SE" dirty="0"/>
              <a:t>Usage stats</a:t>
            </a:r>
          </a:p>
          <a:p>
            <a:pPr lvl="1"/>
            <a:r>
              <a:rPr lang="en-SE" dirty="0"/>
              <a:t>Popular services, APIs, docs</a:t>
            </a:r>
          </a:p>
          <a:p>
            <a:pPr lvl="1"/>
            <a:r>
              <a:rPr lang="en-SE" dirty="0"/>
              <a:t>Unique viewers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8FA9-25BA-1248-82C3-16BFAC65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Feature requests </a:t>
            </a:r>
            <a:r>
              <a:rPr lang="en-SE" dirty="0">
                <a:sym typeface="Wingdings" pitchFamily="2" charset="2"/>
              </a:rPr>
              <a:t>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146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2B3FA4-2EC2-4D40-84ED-43ADDACDF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6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BA5FAF-528C-0547-BBA8-1DEA04523FFF}"/>
              </a:ext>
            </a:extLst>
          </p:cNvPr>
          <p:cNvSpPr txBox="1">
            <a:spLocks/>
          </p:cNvSpPr>
          <p:nvPr/>
        </p:nvSpPr>
        <p:spPr>
          <a:xfrm>
            <a:off x="5286451" y="2286602"/>
            <a:ext cx="4461053" cy="878629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4400" dirty="0"/>
              <a:t>Thank You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D92F50-AA5D-6E45-9354-D57D2D9B7B97}"/>
              </a:ext>
            </a:extLst>
          </p:cNvPr>
          <p:cNvSpPr txBox="1">
            <a:spLocks/>
          </p:cNvSpPr>
          <p:nvPr/>
        </p:nvSpPr>
        <p:spPr>
          <a:xfrm>
            <a:off x="5415038" y="3491748"/>
            <a:ext cx="2997442" cy="22834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1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50"/>
              </a:spcBef>
            </a:pPr>
            <a:r>
              <a:rPr lang="en-GB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Snow Software</a:t>
            </a:r>
          </a:p>
        </p:txBody>
      </p:sp>
      <p:pic>
        <p:nvPicPr>
          <p:cNvPr id="12" name="Graphic 11">
            <a:hlinkClick r:id="rId2"/>
            <a:extLst>
              <a:ext uri="{FF2B5EF4-FFF2-40B4-BE49-F238E27FC236}">
                <a16:creationId xmlns:a16="http://schemas.microsoft.com/office/drawing/2014/main" id="{70BC74E1-C242-0B4F-8B10-F642B2C2A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9663" y="4268655"/>
            <a:ext cx="305010" cy="305010"/>
          </a:xfrm>
          <a:prstGeom prst="rect">
            <a:avLst/>
          </a:prstGeom>
        </p:spPr>
      </p:pic>
      <p:pic>
        <p:nvPicPr>
          <p:cNvPr id="13" name="Graphic 12">
            <a:hlinkClick r:id="rId5"/>
            <a:extLst>
              <a:ext uri="{FF2B5EF4-FFF2-40B4-BE49-F238E27FC236}">
                <a16:creationId xmlns:a16="http://schemas.microsoft.com/office/drawing/2014/main" id="{99C79F8E-C01E-544A-9002-E7EF20D11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1677" y="4279587"/>
            <a:ext cx="355845" cy="305010"/>
          </a:xfrm>
          <a:prstGeom prst="rect">
            <a:avLst/>
          </a:prstGeom>
        </p:spPr>
      </p:pic>
      <p:pic>
        <p:nvPicPr>
          <p:cNvPr id="14" name="Graphic 13">
            <a:hlinkClick r:id="rId8"/>
            <a:extLst>
              <a:ext uri="{FF2B5EF4-FFF2-40B4-BE49-F238E27FC236}">
                <a16:creationId xmlns:a16="http://schemas.microsoft.com/office/drawing/2014/main" id="{81FCE3E9-BA1C-DF40-98DB-C61E2439E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14526" y="4305004"/>
            <a:ext cx="360082" cy="25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F42851-5215-324E-964E-FB73BD011758}"/>
              </a:ext>
            </a:extLst>
          </p:cNvPr>
          <p:cNvSpPr txBox="1"/>
          <p:nvPr/>
        </p:nvSpPr>
        <p:spPr>
          <a:xfrm>
            <a:off x="5429326" y="3826756"/>
            <a:ext cx="2174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snowsoftware.com</a:t>
            </a:r>
            <a:endParaRPr lang="en-US" sz="1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7B57E7-6473-F641-AE7A-78BD1AB20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Docs spread over a mixture of GitHub repos and confluence spaces</a:t>
            </a:r>
          </a:p>
          <a:p>
            <a:r>
              <a:rPr lang="en-US" dirty="0"/>
              <a:t>What libraries are available?</a:t>
            </a:r>
          </a:p>
          <a:p>
            <a:r>
              <a:rPr lang="en-US" dirty="0"/>
              <a:t>What dependencies to micro services have on other services?</a:t>
            </a:r>
          </a:p>
          <a:p>
            <a:r>
              <a:rPr lang="en-US" dirty="0"/>
              <a:t>What APIs are available?</a:t>
            </a:r>
          </a:p>
          <a:p>
            <a:r>
              <a:rPr lang="en-US" dirty="0"/>
              <a:t>Where is my service running and what version is it?</a:t>
            </a:r>
          </a:p>
          <a:p>
            <a:r>
              <a:rPr lang="en-US" dirty="0"/>
              <a:t>Which team owns what?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A210C8-D788-6746-8784-EDE9110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docs?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A087ACC-DE64-AA43-ADB4-962E7C9F77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40" y="972439"/>
            <a:ext cx="10902812" cy="423863"/>
          </a:xfrm>
        </p:spPr>
        <p:txBody>
          <a:bodyPr/>
          <a:lstStyle/>
          <a:p>
            <a:r>
              <a:rPr lang="en-US" dirty="0"/>
              <a:t>And other discoverability problems</a:t>
            </a:r>
          </a:p>
        </p:txBody>
      </p:sp>
    </p:spTree>
    <p:extLst>
      <p:ext uri="{BB962C8B-B14F-4D97-AF65-F5344CB8AC3E}">
        <p14:creationId xmlns:p14="http://schemas.microsoft.com/office/powerpoint/2010/main" val="686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7B57E7-6473-F641-AE7A-78BD1AB20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Nice way to model service dependencies using domain-driven design</a:t>
            </a:r>
          </a:p>
          <a:p>
            <a:r>
              <a:rPr lang="en-GB" dirty="0"/>
              <a:t>Easy to drill down from the high-level view of the domain -&gt; system -&gt; entity -&gt; [dependencies]</a:t>
            </a:r>
          </a:p>
          <a:p>
            <a:r>
              <a:rPr lang="en-GB" dirty="0"/>
              <a:t>The more plugins you add, the more you want</a:t>
            </a:r>
          </a:p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A210C8-D788-6746-8784-EDE9110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	</a:t>
            </a:r>
          </a:p>
        </p:txBody>
      </p:sp>
    </p:spTree>
    <p:extLst>
      <p:ext uri="{BB962C8B-B14F-4D97-AF65-F5344CB8AC3E}">
        <p14:creationId xmlns:p14="http://schemas.microsoft.com/office/powerpoint/2010/main" val="228732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7B57E7-6473-F641-AE7A-78BD1AB20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Backstage docs contain most of what you need to know but can be difficult to navigate. Could not find a canonical reference for app-</a:t>
            </a:r>
            <a:r>
              <a:rPr lang="en-US" dirty="0" err="1"/>
              <a:t>config.yaml</a:t>
            </a:r>
            <a:endParaRPr lang="en-US" dirty="0"/>
          </a:p>
          <a:p>
            <a:r>
              <a:rPr lang="en-US" dirty="0"/>
              <a:t>Quite a few examples in the docs are written for local dev and/or non-production. Read through the </a:t>
            </a:r>
            <a:r>
              <a:rPr lang="en-US" i="1" dirty="0"/>
              <a:t>entire </a:t>
            </a:r>
            <a:r>
              <a:rPr lang="en-US" dirty="0"/>
              <a:t>doc before you start developing as there are sometimes caveats quite far further down. </a:t>
            </a:r>
          </a:p>
          <a:p>
            <a:r>
              <a:rPr lang="en-US" dirty="0"/>
              <a:t>Each plugin maintains its own </a:t>
            </a:r>
            <a:r>
              <a:rPr lang="en-US" dirty="0" err="1"/>
              <a:t>postgres</a:t>
            </a:r>
            <a:r>
              <a:rPr lang="en-US" dirty="0"/>
              <a:t> database. So either backstage needs permissions to create databases or there is extra toil involved. </a:t>
            </a:r>
          </a:p>
          <a:p>
            <a:r>
              <a:rPr lang="en-US" dirty="0"/>
              <a:t>Auth/</a:t>
            </a:r>
            <a:r>
              <a:rPr lang="en-US" dirty="0" err="1"/>
              <a:t>SignIn</a:t>
            </a:r>
            <a:r>
              <a:rPr lang="en-US" dirty="0"/>
              <a:t> (at the moment) doesn’t appear to be a security boundary. It is mentioned in the docs, but worth repeating. We use oauth2-proxy in front of our deployment.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A210C8-D788-6746-8784-EDE9110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	</a:t>
            </a:r>
          </a:p>
        </p:txBody>
      </p:sp>
    </p:spTree>
    <p:extLst>
      <p:ext uri="{BB962C8B-B14F-4D97-AF65-F5344CB8AC3E}">
        <p14:creationId xmlns:p14="http://schemas.microsoft.com/office/powerpoint/2010/main" val="35896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7B57E7-6473-F641-AE7A-78BD1AB20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YAML file format page carefully. We had a catalog-</a:t>
            </a:r>
            <a:r>
              <a:rPr lang="en-US" dirty="0" err="1"/>
              <a:t>info.yaml</a:t>
            </a:r>
            <a:r>
              <a:rPr lang="en-US" dirty="0"/>
              <a:t> not being processed as a </a:t>
            </a:r>
            <a:r>
              <a:rPr lang="en-US" dirty="0" err="1"/>
              <a:t>metadata.tags</a:t>
            </a:r>
            <a:r>
              <a:rPr lang="en-US" dirty="0"/>
              <a:t> value had upper case letters.</a:t>
            </a:r>
          </a:p>
          <a:p>
            <a:r>
              <a:rPr lang="en-US" dirty="0"/>
              <a:t>Changing name of an entity requires manual cleanup of the entity with the previous name. And “replumbing” of the dependent entities with a new dependency.</a:t>
            </a:r>
          </a:p>
          <a:p>
            <a:r>
              <a:rPr lang="en-US" dirty="0"/>
              <a:t>Too tight scan interval against many </a:t>
            </a:r>
            <a:r>
              <a:rPr lang="en-US" dirty="0" err="1"/>
              <a:t>Github</a:t>
            </a:r>
            <a:r>
              <a:rPr lang="en-US" dirty="0"/>
              <a:t> repositories cause rate limiting in the </a:t>
            </a:r>
            <a:r>
              <a:rPr lang="en-US" dirty="0" err="1"/>
              <a:t>github</a:t>
            </a:r>
            <a:r>
              <a:rPr lang="en-US" dirty="0"/>
              <a:t> API, even with </a:t>
            </a:r>
            <a:r>
              <a:rPr lang="en-US" dirty="0" err="1"/>
              <a:t>github</a:t>
            </a:r>
            <a:r>
              <a:rPr lang="en-US" dirty="0"/>
              <a:t>-apps.</a:t>
            </a:r>
          </a:p>
          <a:p>
            <a:r>
              <a:rPr lang="en-US" dirty="0"/>
              <a:t>At the moment, we check the backstage logs for errors in the catalog-</a:t>
            </a:r>
            <a:r>
              <a:rPr lang="en-US" dirty="0" err="1"/>
              <a:t>info.yaml</a:t>
            </a:r>
            <a:r>
              <a:rPr lang="en-US" dirty="0"/>
              <a:t> from the scan. Would be nice with a linter in the CI build.</a:t>
            </a:r>
          </a:p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A210C8-D788-6746-8784-EDE9110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	</a:t>
            </a:r>
          </a:p>
        </p:txBody>
      </p:sp>
    </p:spTree>
    <p:extLst>
      <p:ext uri="{BB962C8B-B14F-4D97-AF65-F5344CB8AC3E}">
        <p14:creationId xmlns:p14="http://schemas.microsoft.com/office/powerpoint/2010/main" val="249892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2B3FA4-2EC2-4D40-84ED-43ADDACDF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2261" y="2971800"/>
            <a:ext cx="8827477" cy="914400"/>
          </a:xfrm>
        </p:spPr>
        <p:txBody>
          <a:bodyPr/>
          <a:lstStyle/>
          <a:p>
            <a:r>
              <a:rPr lang="en-US" dirty="0"/>
              <a:t>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630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A210C8-D788-6746-8784-EDE9110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Catalog-Graph plugin is awesome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A9F93-8CE9-417F-A45C-3769FD83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1532048"/>
            <a:ext cx="7703292" cy="45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2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A210C8-D788-6746-8784-EDE9110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irrelevant cards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6F8F1-1137-441F-ADDB-5C456CDC1F3F}"/>
              </a:ext>
            </a:extLst>
          </p:cNvPr>
          <p:cNvSpPr txBox="1"/>
          <p:nvPr/>
        </p:nvSpPr>
        <p:spPr>
          <a:xfrm>
            <a:off x="5980922" y="1465243"/>
            <a:ext cx="557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packages/app/src/components/</a:t>
            </a:r>
            <a:r>
              <a:rPr lang="fr-FR" sz="1400" dirty="0" err="1"/>
              <a:t>catalog</a:t>
            </a:r>
            <a:r>
              <a:rPr lang="fr-FR" sz="1400" dirty="0"/>
              <a:t>/</a:t>
            </a:r>
            <a:r>
              <a:rPr lang="fr-FR" sz="1400" dirty="0" err="1"/>
              <a:t>EntityPage.tsx</a:t>
            </a:r>
            <a:endParaRPr lang="en-SE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13E06-9951-460C-8D85-4E961419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7" y="1649909"/>
            <a:ext cx="5505921" cy="2783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107BF-7FE2-4B41-A013-0D96C0F7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2" y="2139061"/>
            <a:ext cx="5210902" cy="84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16050-E80C-4274-A379-142DCC05F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22" y="4566829"/>
            <a:ext cx="3639058" cy="1343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4A4547-2AF4-44C0-AAB9-0334443A0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922" y="3352945"/>
            <a:ext cx="508706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A210C8-D788-6746-8784-EDE91106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environment variables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031E2C5-B5B9-4F26-BA7A-0B6829E3B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48" y="1969479"/>
            <a:ext cx="10934304" cy="4153800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NODE_ENV=production </a:t>
            </a:r>
            <a:r>
              <a:rPr lang="en-US" dirty="0"/>
              <a:t>- Sets logs to be json formatted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LOG_LEVEL=warn </a:t>
            </a:r>
            <a:r>
              <a:rPr lang="en-US" dirty="0"/>
              <a:t>– Does what it says on the tin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now Software palette">
      <a:dk1>
        <a:srgbClr val="101E2C"/>
      </a:dk1>
      <a:lt1>
        <a:srgbClr val="FFFFFF"/>
      </a:lt1>
      <a:dk2>
        <a:srgbClr val="142636"/>
      </a:dk2>
      <a:lt2>
        <a:srgbClr val="E6E6E6"/>
      </a:lt2>
      <a:accent1>
        <a:srgbClr val="00B2D5"/>
      </a:accent1>
      <a:accent2>
        <a:srgbClr val="FBB513"/>
      </a:accent2>
      <a:accent3>
        <a:srgbClr val="E61C28"/>
      </a:accent3>
      <a:accent4>
        <a:srgbClr val="E6DFD3"/>
      </a:accent4>
      <a:accent5>
        <a:srgbClr val="333F29"/>
      </a:accent5>
      <a:accent6>
        <a:srgbClr val="321E36"/>
      </a:accent6>
      <a:hlink>
        <a:srgbClr val="0563C1"/>
      </a:hlink>
      <a:folHlink>
        <a:srgbClr val="954F72"/>
      </a:folHlink>
    </a:clrScheme>
    <a:fontScheme name="Snow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1_Backstage_CNCF_EUG.potx" id="{F4546C0F-7820-401C-8AE8-695696C7B572}" vid="{45C48445-A060-4255-AEFC-7266E163BA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5E05EDCAE3640AFA1B957A6699ED1" ma:contentTypeVersion="16" ma:contentTypeDescription="Create a new document." ma:contentTypeScope="" ma:versionID="1861136f2ed6e78594024a0f5c13cfdb">
  <xsd:schema xmlns:xsd="http://www.w3.org/2001/XMLSchema" xmlns:xs="http://www.w3.org/2001/XMLSchema" xmlns:p="http://schemas.microsoft.com/office/2006/metadata/properties" xmlns:ns1="http://schemas.microsoft.com/sharepoint/v3" xmlns:ns2="c9fbbd33-e2fd-4db1-885b-f4cfd9f73304" xmlns:ns3="a25353b4-dc77-4c93-a56d-c90ccd29a943" targetNamespace="http://schemas.microsoft.com/office/2006/metadata/properties" ma:root="true" ma:fieldsID="69fc86aa221c2bc9158afc9939e8fc6f" ns1:_="" ns2:_="" ns3:_="">
    <xsd:import namespace="http://schemas.microsoft.com/sharepoint/v3"/>
    <xsd:import namespace="c9fbbd33-e2fd-4db1-885b-f4cfd9f73304"/>
    <xsd:import namespace="a25353b4-dc77-4c93-a56d-c90ccd29a94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bbd33-e2fd-4db1-885b-f4cfd9f733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5353b4-dc77-4c93-a56d-c90ccd29a9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8EB3CB-455A-4A72-B130-8789F9A261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EC08B4-0111-477A-B2DB-287508F72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9fbbd33-e2fd-4db1-885b-f4cfd9f73304"/>
    <ds:schemaRef ds:uri="a25353b4-dc77-4c93-a56d-c90ccd29a9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F1D4-F123-4EF9-9D4D-5B72E14BEE9B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c9fbbd33-e2fd-4db1-885b-f4cfd9f73304"/>
    <ds:schemaRef ds:uri="http://purl.org/dc/dcmitype/"/>
    <ds:schemaRef ds:uri="http://schemas.microsoft.com/office/infopath/2007/PartnerControls"/>
    <ds:schemaRef ds:uri="a25353b4-dc77-4c93-a56d-c90ccd29a94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Cascadia Code</vt:lpstr>
      <vt:lpstr>Verdana</vt:lpstr>
      <vt:lpstr>Wingdings</vt:lpstr>
      <vt:lpstr>Office Theme</vt:lpstr>
      <vt:lpstr>Backstage@Snow</vt:lpstr>
      <vt:lpstr>Where are the docs?</vt:lpstr>
      <vt:lpstr>Reflections </vt:lpstr>
      <vt:lpstr>First steps </vt:lpstr>
      <vt:lpstr>Gotchas </vt:lpstr>
      <vt:lpstr>PowerPoint Presentation</vt:lpstr>
      <vt:lpstr>Catalog-Graph plugin is awesome </vt:lpstr>
      <vt:lpstr>Hide irrelevant cards</vt:lpstr>
      <vt:lpstr>Logging environment variables</vt:lpstr>
      <vt:lpstr>Avoiding errors when scanning all repos</vt:lpstr>
      <vt:lpstr>Plugins</vt:lpstr>
      <vt:lpstr>Feature requests 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Teddie Stenvi</dc:creator>
  <cp:lastModifiedBy>Anthony Allen</cp:lastModifiedBy>
  <cp:revision>9</cp:revision>
  <dcterms:created xsi:type="dcterms:W3CDTF">2021-12-02T11:28:33Z</dcterms:created>
  <dcterms:modified xsi:type="dcterms:W3CDTF">2021-12-02T15:25:43Z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0x0101002735E05EDCAE3640AFA1B957A6699ED1</vt:lpwstr>
  </property>
  <property fmtid="{D5CDD505-2E9C-101B-9397-08002B2CF9AE}" pid="3" name="MSIP_Label_6fc269a4-8459-4552-84b9-9f4627aa0654_Enabled">
    <vt:lpwstr>true</vt:lpwstr>
  </property>
  <property fmtid="{D5CDD505-2E9C-101B-9397-08002B2CF9AE}" pid="4" name="MSIP_Label_6fc269a4-8459-4552-84b9-9f4627aa0654_SetDate">
    <vt:lpwstr>2021-12-02T11:28:35Z</vt:lpwstr>
  </property>
  <property fmtid="{D5CDD505-2E9C-101B-9397-08002B2CF9AE}" pid="5" name="MSIP_Label_6fc269a4-8459-4552-84b9-9f4627aa0654_Method">
    <vt:lpwstr>Standard</vt:lpwstr>
  </property>
  <property fmtid="{D5CDD505-2E9C-101B-9397-08002B2CF9AE}" pid="6" name="MSIP_Label_6fc269a4-8459-4552-84b9-9f4627aa0654_Name">
    <vt:lpwstr>6fc269a4-8459-4552-84b9-9f4627aa0654</vt:lpwstr>
  </property>
  <property fmtid="{D5CDD505-2E9C-101B-9397-08002B2CF9AE}" pid="7" name="MSIP_Label_6fc269a4-8459-4552-84b9-9f4627aa0654_SiteId">
    <vt:lpwstr>d76c28a1-0b62-4849-98fd-8cf2516370ce</vt:lpwstr>
  </property>
  <property fmtid="{D5CDD505-2E9C-101B-9397-08002B2CF9AE}" pid="8" name="MSIP_Label_6fc269a4-8459-4552-84b9-9f4627aa0654_ActionId">
    <vt:lpwstr>91de0147-8ab8-4ffb-b417-8980885d5d74</vt:lpwstr>
  </property>
  <property fmtid="{D5CDD505-2E9C-101B-9397-08002B2CF9AE}" pid="9" name="MSIP_Label_6fc269a4-8459-4552-84b9-9f4627aa0654_ContentBits">
    <vt:lpwstr>0</vt:lpwstr>
  </property>
</Properties>
</file>