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99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C858-E2AE-43C0-AE25-18CC83B907FF}" type="datetimeFigureOut">
              <a:rPr lang="en-US" smtClean="0"/>
              <a:t>7/30/2012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A77645-E774-467D-B2E8-52238D40B84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C858-E2AE-43C0-AE25-18CC83B907FF}" type="datetimeFigureOut">
              <a:rPr lang="en-US" smtClean="0"/>
              <a:t>7/30/2012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7645-E774-467D-B2E8-52238D40B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C858-E2AE-43C0-AE25-18CC83B907FF}" type="datetimeFigureOut">
              <a:rPr lang="en-US" smtClean="0"/>
              <a:t>7/30/2012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7645-E774-467D-B2E8-52238D40B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0C0C858-E2AE-43C0-AE25-18CC83B907FF}" type="datetimeFigureOut">
              <a:rPr lang="en-US" smtClean="0"/>
              <a:t>7/30/2012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AA77645-E774-467D-B2E8-52238D40B84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C858-E2AE-43C0-AE25-18CC83B907FF}" type="datetimeFigureOut">
              <a:rPr lang="en-US" smtClean="0"/>
              <a:t>7/30/2012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A77645-E774-467D-B2E8-52238D40B84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0C0C858-E2AE-43C0-AE25-18CC83B907FF}" type="datetimeFigureOut">
              <a:rPr lang="en-US" smtClean="0"/>
              <a:t>7/30/2012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AA77645-E774-467D-B2E8-52238D40B84C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C0C0C858-E2AE-43C0-AE25-18CC83B907FF}" type="datetimeFigureOut">
              <a:rPr lang="en-US" smtClean="0"/>
              <a:t>7/30/2012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AA77645-E774-467D-B2E8-52238D40B84C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C858-E2AE-43C0-AE25-18CC83B907FF}" type="datetimeFigureOut">
              <a:rPr lang="en-US" smtClean="0"/>
              <a:t>7/30/2012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A77645-E774-467D-B2E8-52238D40B84C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C858-E2AE-43C0-AE25-18CC83B907FF}" type="datetimeFigureOut">
              <a:rPr lang="en-US" smtClean="0"/>
              <a:t>7/30/2012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A77645-E774-467D-B2E8-52238D40B84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0C0C858-E2AE-43C0-AE25-18CC83B907FF}" type="datetimeFigureOut">
              <a:rPr lang="en-US" smtClean="0"/>
              <a:t>7/30/2012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AA77645-E774-467D-B2E8-52238D40B84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0C0C858-E2AE-43C0-AE25-18CC83B907FF}" type="datetimeFigureOut">
              <a:rPr lang="en-US" smtClean="0"/>
              <a:t>7/30/2012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AA77645-E774-467D-B2E8-52238D40B84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C0C0C858-E2AE-43C0-AE25-18CC83B907FF}" type="datetimeFigureOut">
              <a:rPr lang="en-US" smtClean="0"/>
              <a:t>7/30/2012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9AA77645-E774-467D-B2E8-52238D40B84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71600"/>
          </a:xfrm>
        </p:spPr>
        <p:txBody>
          <a:bodyPr/>
          <a:lstStyle/>
          <a:p>
            <a:r>
              <a:rPr lang="en-US" dirty="0"/>
              <a:t>CS373: Software </a:t>
            </a:r>
            <a:r>
              <a:rPr lang="en-US" dirty="0" smtClean="0"/>
              <a:t>Engineering</a:t>
            </a:r>
          </a:p>
          <a:p>
            <a:r>
              <a:rPr lang="en-US" dirty="0" smtClean="0"/>
              <a:t>World Crisis Database Project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8458200" cy="2362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Car Ramrod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28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 smtClean="0"/>
              <a:t>•	</a:t>
            </a:r>
            <a:r>
              <a:rPr lang="en-US" sz="2400" b="1" dirty="0" smtClean="0"/>
              <a:t>Diane </a:t>
            </a:r>
            <a:r>
              <a:rPr lang="en-US" sz="2400" b="1" dirty="0"/>
              <a:t>Lee</a:t>
            </a:r>
            <a:r>
              <a:rPr lang="en-US" sz="2400" dirty="0"/>
              <a:t>: </a:t>
            </a:r>
            <a:r>
              <a:rPr lang="en-US" sz="2400" dirty="0" smtClean="0"/>
              <a:t>Request </a:t>
            </a:r>
            <a:r>
              <a:rPr lang="en-US" sz="2400" dirty="0"/>
              <a:t>Handlers, </a:t>
            </a:r>
            <a:r>
              <a:rPr lang="en-US" sz="2400" dirty="0" err="1"/>
              <a:t>Django</a:t>
            </a:r>
            <a:r>
              <a:rPr lang="en-US" sz="2400" dirty="0"/>
              <a:t> templates</a:t>
            </a:r>
          </a:p>
          <a:p>
            <a:r>
              <a:rPr lang="en-US" sz="2400" dirty="0" smtClean="0"/>
              <a:t>•	</a:t>
            </a:r>
            <a:r>
              <a:rPr lang="en-US" sz="2400" b="1" dirty="0" err="1" smtClean="0"/>
              <a:t>Sogol</a:t>
            </a:r>
            <a:r>
              <a:rPr lang="en-US" sz="2400" b="1" dirty="0" smtClean="0"/>
              <a:t> </a:t>
            </a:r>
            <a:r>
              <a:rPr lang="en-US" sz="2400" b="1" dirty="0" err="1"/>
              <a:t>Moshtaghi</a:t>
            </a:r>
            <a:r>
              <a:rPr lang="en-US" sz="2400" dirty="0"/>
              <a:t>: </a:t>
            </a:r>
            <a:r>
              <a:rPr lang="en-US" sz="2400" dirty="0" err="1"/>
              <a:t>ExportXml</a:t>
            </a:r>
            <a:r>
              <a:rPr lang="en-US" sz="2400" dirty="0"/>
              <a:t>, Unit Tests.</a:t>
            </a:r>
          </a:p>
          <a:p>
            <a:r>
              <a:rPr lang="en-US" sz="2400" dirty="0"/>
              <a:t>•	</a:t>
            </a:r>
            <a:r>
              <a:rPr lang="en-US" sz="2400" b="1" dirty="0"/>
              <a:t>Tony </a:t>
            </a:r>
            <a:r>
              <a:rPr lang="en-US" sz="2400" b="1" dirty="0" err="1"/>
              <a:t>Santi</a:t>
            </a:r>
            <a:r>
              <a:rPr lang="en-US" sz="2400" dirty="0"/>
              <a:t>: </a:t>
            </a:r>
            <a:r>
              <a:rPr lang="en-US" sz="2400" dirty="0" smtClean="0"/>
              <a:t>	Static </a:t>
            </a:r>
            <a:r>
              <a:rPr lang="en-US" sz="2400" dirty="0"/>
              <a:t>and Dynamic HTML, Website </a:t>
            </a:r>
            <a:r>
              <a:rPr lang="en-US" sz="2400" dirty="0" smtClean="0"/>
              <a:t>			design</a:t>
            </a:r>
            <a:r>
              <a:rPr lang="en-US" sz="2400" dirty="0"/>
              <a:t>, Being Awesome. </a:t>
            </a:r>
          </a:p>
          <a:p>
            <a:r>
              <a:rPr lang="en-US" sz="2400" dirty="0"/>
              <a:t>•	</a:t>
            </a:r>
            <a:r>
              <a:rPr lang="en-US" sz="2400" b="1" dirty="0" err="1"/>
              <a:t>Wonjun</a:t>
            </a:r>
            <a:r>
              <a:rPr lang="en-US" sz="2400" b="1" dirty="0"/>
              <a:t> Lee</a:t>
            </a:r>
            <a:r>
              <a:rPr lang="en-US" sz="2400" dirty="0"/>
              <a:t>: </a:t>
            </a:r>
            <a:r>
              <a:rPr lang="en-US" sz="2400" dirty="0" smtClean="0"/>
              <a:t>	Model </a:t>
            </a:r>
            <a:r>
              <a:rPr lang="en-US" sz="2400" dirty="0"/>
              <a:t>definitions, </a:t>
            </a:r>
            <a:r>
              <a:rPr lang="en-US" sz="2400" dirty="0" err="1"/>
              <a:t>ImportXml</a:t>
            </a:r>
            <a:r>
              <a:rPr lang="en-US" sz="2400" dirty="0"/>
              <a:t> and its </a:t>
            </a:r>
            <a:r>
              <a:rPr lang="en-US" sz="2400" dirty="0" smtClean="0"/>
              <a:t>			Unit </a:t>
            </a:r>
            <a:r>
              <a:rPr lang="en-US" sz="2400" dirty="0"/>
              <a:t>Tests, XML instance</a:t>
            </a:r>
          </a:p>
          <a:p>
            <a:r>
              <a:rPr lang="en-US" sz="2400" dirty="0"/>
              <a:t>•	Daniel Moreno: </a:t>
            </a:r>
            <a:r>
              <a:rPr lang="en-US" sz="2400" dirty="0" smtClean="0"/>
              <a:t>UML</a:t>
            </a:r>
            <a:r>
              <a:rPr lang="en-US" sz="2400" dirty="0"/>
              <a:t>, Technical Report Formation, </a:t>
            </a:r>
            <a:r>
              <a:rPr lang="en-US" sz="2400" dirty="0" smtClean="0"/>
              <a:t>			XML </a:t>
            </a:r>
            <a:r>
              <a:rPr lang="en-US" sz="2400" dirty="0"/>
              <a:t>Instance Data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Team 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93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28600"/>
            <a:ext cx="8534400" cy="251460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Site Demonstration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86287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2781"/>
            <a:ext cx="8534400" cy="381000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Critique of </a:t>
            </a:r>
            <a:br>
              <a:rPr lang="en-US" sz="6600" dirty="0" smtClean="0"/>
            </a:br>
            <a:r>
              <a:rPr lang="en-US" sz="6600" dirty="0" smtClean="0">
                <a:latin typeface="Comic Sans MS" pitchFamily="66" charset="0"/>
              </a:rPr>
              <a:t>Import Antigravity</a:t>
            </a:r>
            <a:endParaRPr lang="en-US" sz="66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94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28600"/>
            <a:ext cx="8534400" cy="251460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Any Questions?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18797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Mylar</Template>
  <TotalTime>445</TotalTime>
  <Words>20</Words>
  <Application>Microsoft Office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Mylar</vt:lpstr>
      <vt:lpstr>Car Ramrod </vt:lpstr>
      <vt:lpstr>Team Members</vt:lpstr>
      <vt:lpstr>Site Demonstration</vt:lpstr>
      <vt:lpstr>Critique of  Import Antigravity</vt:lpstr>
      <vt:lpstr>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DMoreno</dc:creator>
  <cp:lastModifiedBy>DMoreno</cp:lastModifiedBy>
  <cp:revision>6</cp:revision>
  <dcterms:created xsi:type="dcterms:W3CDTF">2012-07-30T12:59:10Z</dcterms:created>
  <dcterms:modified xsi:type="dcterms:W3CDTF">2012-07-30T20:25:09Z</dcterms:modified>
</cp:coreProperties>
</file>