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71600"/>
          </a:xfrm>
        </p:spPr>
        <p:txBody>
          <a:bodyPr/>
          <a:lstStyle/>
          <a:p>
            <a:r>
              <a:rPr lang="en-US" dirty="0"/>
              <a:t>CS373: Software </a:t>
            </a:r>
            <a:r>
              <a:rPr lang="en-US" dirty="0" smtClean="0"/>
              <a:t>Engineering</a:t>
            </a:r>
          </a:p>
          <a:p>
            <a:r>
              <a:rPr lang="en-US" dirty="0" smtClean="0"/>
              <a:t>World Crisis Database Project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458200" cy="2362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Car Ramrod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•	</a:t>
            </a:r>
            <a:r>
              <a:rPr lang="en-US" sz="2400" b="1" dirty="0" smtClean="0"/>
              <a:t>Diane </a:t>
            </a:r>
            <a:r>
              <a:rPr lang="en-US" sz="2400" b="1" dirty="0"/>
              <a:t>Lee</a:t>
            </a:r>
            <a:r>
              <a:rPr lang="en-US" sz="2400" dirty="0"/>
              <a:t>: </a:t>
            </a:r>
            <a:r>
              <a:rPr lang="en-US" sz="2400" dirty="0" smtClean="0"/>
              <a:t>Request </a:t>
            </a:r>
            <a:r>
              <a:rPr lang="en-US" sz="2400" dirty="0"/>
              <a:t>Handlers, </a:t>
            </a:r>
            <a:r>
              <a:rPr lang="en-US" sz="2400" dirty="0" err="1"/>
              <a:t>Django</a:t>
            </a:r>
            <a:r>
              <a:rPr lang="en-US" sz="2400" dirty="0"/>
              <a:t> templates</a:t>
            </a:r>
          </a:p>
          <a:p>
            <a:r>
              <a:rPr lang="en-US" sz="2400" dirty="0" smtClean="0"/>
              <a:t>•	</a:t>
            </a:r>
            <a:r>
              <a:rPr lang="en-US" sz="2400" b="1" dirty="0" err="1" smtClean="0"/>
              <a:t>Sogol</a:t>
            </a:r>
            <a:r>
              <a:rPr lang="en-US" sz="2400" b="1" dirty="0" smtClean="0"/>
              <a:t> </a:t>
            </a:r>
            <a:r>
              <a:rPr lang="en-US" sz="2400" b="1" dirty="0" err="1"/>
              <a:t>Moshtaghi</a:t>
            </a:r>
            <a:r>
              <a:rPr lang="en-US" sz="2400" dirty="0"/>
              <a:t>: </a:t>
            </a:r>
            <a:r>
              <a:rPr lang="en-US" sz="2400" dirty="0" err="1"/>
              <a:t>ExportXml</a:t>
            </a:r>
            <a:r>
              <a:rPr lang="en-US" sz="2400" dirty="0"/>
              <a:t>, Unit Tests.</a:t>
            </a:r>
          </a:p>
          <a:p>
            <a:r>
              <a:rPr lang="en-US" sz="2400" dirty="0"/>
              <a:t>•	</a:t>
            </a:r>
            <a:r>
              <a:rPr lang="en-US" sz="2400" b="1" dirty="0"/>
              <a:t>Tony </a:t>
            </a:r>
            <a:r>
              <a:rPr lang="en-US" sz="2400" b="1" dirty="0" err="1"/>
              <a:t>Santi</a:t>
            </a:r>
            <a:r>
              <a:rPr lang="en-US" sz="2400" dirty="0"/>
              <a:t>: </a:t>
            </a:r>
            <a:r>
              <a:rPr lang="en-US" sz="2400" dirty="0" smtClean="0"/>
              <a:t>	Static </a:t>
            </a:r>
            <a:r>
              <a:rPr lang="en-US" sz="2400" dirty="0"/>
              <a:t>and Dynamic HTML, Website </a:t>
            </a:r>
            <a:r>
              <a:rPr lang="en-US" sz="2400" dirty="0" smtClean="0"/>
              <a:t>			design</a:t>
            </a:r>
            <a:r>
              <a:rPr lang="en-US" sz="2400" dirty="0"/>
              <a:t>, Being Awesome. </a:t>
            </a:r>
          </a:p>
          <a:p>
            <a:r>
              <a:rPr lang="en-US" sz="2400" dirty="0"/>
              <a:t>•	</a:t>
            </a:r>
            <a:r>
              <a:rPr lang="en-US" sz="2400" b="1" dirty="0" err="1"/>
              <a:t>Wonjun</a:t>
            </a:r>
            <a:r>
              <a:rPr lang="en-US" sz="2400" b="1" dirty="0"/>
              <a:t> Lee</a:t>
            </a:r>
            <a:r>
              <a:rPr lang="en-US" sz="2400" dirty="0"/>
              <a:t>: </a:t>
            </a:r>
            <a:r>
              <a:rPr lang="en-US" sz="2400" dirty="0" smtClean="0"/>
              <a:t>	Model </a:t>
            </a:r>
            <a:r>
              <a:rPr lang="en-US" sz="2400" dirty="0"/>
              <a:t>definitions, </a:t>
            </a:r>
            <a:r>
              <a:rPr lang="en-US" sz="2400" dirty="0" err="1"/>
              <a:t>ImportXml</a:t>
            </a:r>
            <a:r>
              <a:rPr lang="en-US" sz="2400" dirty="0"/>
              <a:t> and its </a:t>
            </a:r>
            <a:r>
              <a:rPr lang="en-US" sz="2400" dirty="0" smtClean="0"/>
              <a:t>			Unit </a:t>
            </a:r>
            <a:r>
              <a:rPr lang="en-US" sz="2400" dirty="0"/>
              <a:t>Tests, XML instance</a:t>
            </a:r>
          </a:p>
          <a:p>
            <a:r>
              <a:rPr lang="en-US" sz="2400" dirty="0"/>
              <a:t>•	Daniel Moreno: </a:t>
            </a:r>
            <a:r>
              <a:rPr lang="en-US" sz="2400" dirty="0" smtClean="0"/>
              <a:t>UML</a:t>
            </a:r>
            <a:r>
              <a:rPr lang="en-US" sz="2400" dirty="0"/>
              <a:t>, Technical Report Formation, </a:t>
            </a:r>
            <a:r>
              <a:rPr lang="en-US" sz="2400" dirty="0" smtClean="0"/>
              <a:t>			XML </a:t>
            </a:r>
            <a:r>
              <a:rPr lang="en-US" sz="2400" dirty="0"/>
              <a:t>Instance 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3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25146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Site Demonstration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6287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781"/>
            <a:ext cx="8534400" cy="3810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Critique of </a:t>
            </a:r>
            <a:br>
              <a:rPr lang="en-US" sz="6600" dirty="0" smtClean="0"/>
            </a:br>
            <a:r>
              <a:rPr lang="en-US" sz="6600" dirty="0" smtClean="0">
                <a:latin typeface="Comic Sans MS" pitchFamily="66" charset="0"/>
              </a:rPr>
              <a:t>Import Antigravity</a:t>
            </a:r>
            <a:endParaRPr lang="en-US" sz="6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4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25146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Any 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879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497</TotalTime>
  <Words>20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Mylar</vt:lpstr>
      <vt:lpstr>Car Ramrod </vt:lpstr>
      <vt:lpstr>Team Members</vt:lpstr>
      <vt:lpstr>Site Demonstration</vt:lpstr>
      <vt:lpstr>Critique of  Import Antigravity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DMoreno</dc:creator>
  <cp:lastModifiedBy>DMoreno</cp:lastModifiedBy>
  <cp:revision>7</cp:revision>
  <dcterms:created xsi:type="dcterms:W3CDTF">2012-07-30T12:59:10Z</dcterms:created>
  <dcterms:modified xsi:type="dcterms:W3CDTF">2012-07-30T21:17:10Z</dcterms:modified>
</cp:coreProperties>
</file>