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9B40-E8E6-48EE-9BF2-81D551B7B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B0C0F8-3D12-482F-9F32-566757BA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A9154-AB6B-467D-BECE-D5529A76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4F1CA-AD6C-46CD-B84A-70CE987B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13DBC-2A92-4079-8161-0F10BE2D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7A642-196C-46ED-9338-9B571E2B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C92C1-62CF-40FA-B004-BB2DB5779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3BF1E-BB98-444D-BCEE-5418AACE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C5CA0-5C23-4EA0-B4C3-D06AA1F6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018AD-19B7-477C-B54E-87D39F5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849BE9-CB16-4C46-B08D-F4F306597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2AEAE-5935-46E5-9161-665703B9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283CB-E9F3-40AF-BFA3-68CFE161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2925D-08CB-426F-A7D0-6769C5D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58C4-7303-4FA2-B2C2-8C04EEBB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6574-B4AF-42A1-85B8-9D8B1E5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9D716-EACB-477B-BFD2-548FAAF6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66F0B-EDA9-4899-B46B-8C5D9A22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51234-0270-421A-892B-F15FC8FA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0C1E7-FACB-44BC-9890-6DDC427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6D01-8E42-4180-B14F-4AF5370B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A6DF0-92BB-4685-BF40-266704DE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DB0E6-0F9C-44D3-9481-8E5C2612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E4E05-6854-4398-8D4A-EB18375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4009D-800D-436F-9DAD-327E0D3C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39918-75B4-4624-BA54-E4CAD5F3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8E8D3-B13F-4DEF-A29B-14B7F5A0A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C3F362-23E7-402D-A6D5-E595CFB7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C8F8F-1557-4E67-8EA6-72A4B03C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EC598-940A-42B3-BF23-E3CD5267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701C6-EE21-45A1-A1B0-FF2F12C9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221-5EEC-49CF-8AE9-CBDED403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E1E47-75B0-4B13-8041-5C60921E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A0C98-E339-4029-80AA-703CE0EA6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597182-032C-44D1-9A3D-1A636C8C6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553EE-C600-460F-9184-A1573913F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2E728-7351-428F-8B3C-B8376B4D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9F5B9-5284-4AD0-9E38-7EC1CE91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DABEA-056B-4EC9-99A0-DC5EEACF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39B57-01D4-4D54-8AB4-F4B4E4C4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BEF6D-AC75-4B5B-98B6-69F7878E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1EA382-7EA7-4172-A3E4-ECF66BFA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A74A34-F190-4BC9-AEC8-E8013FEC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CEDAF-5A84-4460-A45A-3B357A72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3D8E91-708D-4A6A-8E75-6996C205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7B8757-F4D3-4EDD-933A-F0AAE8D9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471B-AD53-4DBF-BBDB-C7D49D93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91449-80E5-4591-A9C9-6D9F1843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3489F-61D7-4B71-916A-D54F3EF6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3DCF1-1380-4485-AFB7-3FCEAD38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5E8C8-B53A-46C1-ACC0-1F133AF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6D51F-A565-42B5-8985-6EC70E8A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3AEA5-ABE0-447A-8958-4243C0B5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6F221-AD10-4D40-A4A1-43067FF6B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A390-DE39-4B93-AE03-8ECB53A85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AE594-7E34-4DFD-8194-8D97032F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2B488-1937-4A65-A627-B17D2E86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0884-0B0A-43C4-A78A-31692530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1B092-242D-47C3-A2C3-0DE7F324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BE2D7-38AD-4AF0-8A98-6446E470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FC2B3-EBE3-4B34-9DC3-A7888B0F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E8AE-C5BD-475E-B33A-510B3C72C0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AFFA9-B08A-43BA-9BCB-5E997C44F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DF4A3-9A1D-46A1-9B33-34C670D10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279D-A177-469C-A610-A449F14B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452B-A21D-4CFC-9246-0FFE523EC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任务管理系统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7E93C-31C8-4CD1-B4E2-AC3AE9AFC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参照</a:t>
            </a:r>
            <a:r>
              <a:rPr lang="en-US" altLang="zh-CN" dirty="0"/>
              <a:t>tower.im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1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1E57-9726-46A5-AB5A-77606649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任务编辑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7B1ED5-DC0E-4E67-851D-078FF09C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70" y="2580041"/>
            <a:ext cx="968585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1E2E3-1B87-4FBA-8EE6-89F2074C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任务编辑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E57477-9934-4FC1-974C-494B7A6D6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421" y="1825625"/>
            <a:ext cx="7771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4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D32EF-C217-4294-8C27-777D0E61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任务归档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618177-E208-4370-A9BF-02E0B485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21" y="1825625"/>
            <a:ext cx="8486157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AE4C46-84C8-486D-AC56-E3214BA6A649}"/>
              </a:ext>
            </a:extLst>
          </p:cNvPr>
          <p:cNvSpPr txBox="1"/>
          <p:nvPr/>
        </p:nvSpPr>
        <p:spPr>
          <a:xfrm>
            <a:off x="4909351" y="5273336"/>
            <a:ext cx="650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勾选左边</a:t>
            </a:r>
            <a:r>
              <a:rPr lang="en-US" altLang="zh-CN" dirty="0"/>
              <a:t>checkbox</a:t>
            </a:r>
            <a:r>
              <a:rPr lang="zh-CN" altLang="en-US" dirty="0"/>
              <a:t>标记任务完成，排在所有未完成任务的后面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2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3122-C3F1-4605-8FF4-F65042E3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查看自己的任务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37E173-E6FB-4CE5-BB3E-27CEBF1B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173" y="2355231"/>
            <a:ext cx="916765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469D1-2FF1-41AC-A7DE-51F370AF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F8BC5-AB93-49A1-9F2B-FDF4D8DD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简便起见，本次实现以下功能（括号内为可选）</a:t>
            </a:r>
            <a:endParaRPr lang="en-US" altLang="zh-CN" dirty="0"/>
          </a:p>
          <a:p>
            <a:pPr lvl="1"/>
            <a:r>
              <a:rPr lang="zh-CN" altLang="en-US" dirty="0"/>
              <a:t>项目浏览、创建（修改、归档）</a:t>
            </a:r>
            <a:endParaRPr lang="en-US" altLang="zh-CN" dirty="0"/>
          </a:p>
          <a:p>
            <a:pPr lvl="1"/>
            <a:r>
              <a:rPr lang="zh-CN" altLang="en-US" dirty="0"/>
              <a:t>任务浏览、创建、修改、删除、归档</a:t>
            </a:r>
            <a:endParaRPr lang="en-US" altLang="zh-CN" dirty="0"/>
          </a:p>
          <a:p>
            <a:pPr lvl="1"/>
            <a:r>
              <a:rPr lang="zh-CN" altLang="en-US" dirty="0"/>
              <a:t>用户注册、登录、自己的任务、管理自己创建的项目</a:t>
            </a:r>
            <a:endParaRPr lang="en-US" altLang="zh-CN" dirty="0"/>
          </a:p>
          <a:p>
            <a:pPr lvl="1"/>
            <a:r>
              <a:rPr lang="zh-CN" altLang="en-US" dirty="0"/>
              <a:t>（项目、任务的所有操作记录）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9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47B4B-AE7F-44E3-AC00-B7B84D80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项目浏览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7491C1-D1CD-4FFC-A795-290A910A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0" y="1825625"/>
            <a:ext cx="9206199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A68FCE-00AE-40CC-919F-20E8DDBF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65" y="1690688"/>
            <a:ext cx="954106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B66FF-87A9-407E-B2E8-E4A1317D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项目创建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B6D56F-CF09-4E0C-AA82-CB04660FA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443" y="2873436"/>
            <a:ext cx="616511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3648-AE45-455F-B9F9-C6B5922D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项目创建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67C19D-CC0E-4638-BDDB-6CEDE82A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1537"/>
            <a:ext cx="6972419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ACB98A-677A-4A3B-9AB5-0786DAC9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54" y="180557"/>
            <a:ext cx="4823347" cy="2918534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D31015C4-07BB-4A20-8B5B-5ABA2EF3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20" y="3870265"/>
            <a:ext cx="4953178" cy="25903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BA213A-EA9B-4BF3-8755-9F8A6A5F3656}"/>
              </a:ext>
            </a:extLst>
          </p:cNvPr>
          <p:cNvSpPr txBox="1"/>
          <p:nvPr/>
        </p:nvSpPr>
        <p:spPr>
          <a:xfrm>
            <a:off x="7092385" y="35742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只有项目创建者可以操作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4752A1-B386-4678-B850-67A18B544B1F}"/>
              </a:ext>
            </a:extLst>
          </p:cNvPr>
          <p:cNvSpPr txBox="1"/>
          <p:nvPr/>
        </p:nvSpPr>
        <p:spPr>
          <a:xfrm>
            <a:off x="10871648" y="28030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814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D98F-4240-451E-84AF-2DF9659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任务创建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A30BAB-A935-473E-B37E-C0B3B2522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303" y="1825625"/>
            <a:ext cx="6761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9C19-DB66-46FE-83DF-F1C8C627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任务创建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B4DDA2-6E26-412F-AEF5-A266EE0F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084" y="1825625"/>
            <a:ext cx="6833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D3D56-C062-496B-9E4D-2182A013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任务编辑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F72C7B-D545-44EC-8B74-294C0FB2F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32" y="2031353"/>
            <a:ext cx="9640135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F33E8-2478-452B-A718-8CDE7A20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任务编辑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D8E180-840C-46AC-BA72-A767A47ED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863" y="2801040"/>
            <a:ext cx="9396274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</Words>
  <Application>Microsoft Office PowerPoint</Application>
  <PresentationFormat>宽屏</PresentationFormat>
  <Paragraphs>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任务管理系统</vt:lpstr>
      <vt:lpstr>主要功能</vt:lpstr>
      <vt:lpstr>项目浏览</vt:lpstr>
      <vt:lpstr>项目创建</vt:lpstr>
      <vt:lpstr>项目创建</vt:lpstr>
      <vt:lpstr>任务创建</vt:lpstr>
      <vt:lpstr>任务创建</vt:lpstr>
      <vt:lpstr>任务编辑</vt:lpstr>
      <vt:lpstr>任务编辑</vt:lpstr>
      <vt:lpstr>任务编辑</vt:lpstr>
      <vt:lpstr>任务编辑</vt:lpstr>
      <vt:lpstr>任务归档</vt:lpstr>
      <vt:lpstr>查看自己的任务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任务管理系统</dc:title>
  <dc:creator>Zhang Yifei</dc:creator>
  <cp:lastModifiedBy>Zhang Yifei</cp:lastModifiedBy>
  <cp:revision>7</cp:revision>
  <dcterms:created xsi:type="dcterms:W3CDTF">2018-09-10T02:52:20Z</dcterms:created>
  <dcterms:modified xsi:type="dcterms:W3CDTF">2018-09-12T01:15:33Z</dcterms:modified>
</cp:coreProperties>
</file>