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1"/>
  </p:normalViewPr>
  <p:slideViewPr>
    <p:cSldViewPr snapToGrid="0" snapToObjects="1" showGuides="1">
      <p:cViewPr varScale="1">
        <p:scale>
          <a:sx n="87" d="100"/>
          <a:sy n="87" d="100"/>
        </p:scale>
        <p:origin x="90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8189-2293-2E45-BFA0-1C57F7FF11AB}" type="datetimeFigureOut">
              <a:rPr lang="en-US" smtClean="0"/>
              <a:t>7/16/17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EC96-996C-7D45-9298-F9C043403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5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8189-2293-2E45-BFA0-1C57F7FF11AB}" type="datetimeFigureOut">
              <a:rPr lang="en-US" smtClean="0"/>
              <a:t>7/16/17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EC96-996C-7D45-9298-F9C043403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3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8189-2293-2E45-BFA0-1C57F7FF11AB}" type="datetimeFigureOut">
              <a:rPr lang="en-US" smtClean="0"/>
              <a:t>7/16/17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EC96-996C-7D45-9298-F9C043403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8189-2293-2E45-BFA0-1C57F7FF11AB}" type="datetimeFigureOut">
              <a:rPr lang="en-US" smtClean="0"/>
              <a:t>7/16/17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EC96-996C-7D45-9298-F9C043403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6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8189-2293-2E45-BFA0-1C57F7FF11AB}" type="datetimeFigureOut">
              <a:rPr lang="en-US" smtClean="0"/>
              <a:t>7/16/17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EC96-996C-7D45-9298-F9C043403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8189-2293-2E45-BFA0-1C57F7FF11AB}" type="datetimeFigureOut">
              <a:rPr lang="en-US" smtClean="0"/>
              <a:t>7/16/17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EC96-996C-7D45-9298-F9C043403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7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8189-2293-2E45-BFA0-1C57F7FF11AB}" type="datetimeFigureOut">
              <a:rPr lang="en-US" smtClean="0"/>
              <a:t>7/16/17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EC96-996C-7D45-9298-F9C043403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1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8189-2293-2E45-BFA0-1C57F7FF11AB}" type="datetimeFigureOut">
              <a:rPr lang="en-US" smtClean="0"/>
              <a:t>7/16/17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EC96-996C-7D45-9298-F9C043403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4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8189-2293-2E45-BFA0-1C57F7FF11AB}" type="datetimeFigureOut">
              <a:rPr lang="en-US" smtClean="0"/>
              <a:t>7/16/17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EC96-996C-7D45-9298-F9C043403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8189-2293-2E45-BFA0-1C57F7FF11AB}" type="datetimeFigureOut">
              <a:rPr lang="en-US" smtClean="0"/>
              <a:t>7/16/17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EC96-996C-7D45-9298-F9C043403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9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8189-2293-2E45-BFA0-1C57F7FF11AB}" type="datetimeFigureOut">
              <a:rPr lang="en-US" smtClean="0"/>
              <a:t>7/16/17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EC96-996C-7D45-9298-F9C043403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0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08189-2293-2E45-BFA0-1C57F7FF11AB}" type="datetimeFigureOut">
              <a:rPr lang="en-US" smtClean="0"/>
              <a:t>7/16/17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3EC96-996C-7D45-9298-F9C043403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7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Java.io</a:t>
            </a:r>
            <a:r>
              <a:rPr lang="zh-CN" altLang="en-US" dirty="0" smtClean="0"/>
              <a:t>包的理解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6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字节流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4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6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OutputStream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此抽象类是表示输出字节流的所有类的超类。</a:t>
            </a:r>
            <a:endParaRPr lang="en-US" altLang="zh-CN" dirty="0"/>
          </a:p>
          <a:p>
            <a:r>
              <a:rPr lang="en-US" altLang="zh-CN" dirty="0"/>
              <a:t>w</a:t>
            </a:r>
            <a:r>
              <a:rPr lang="en-US" altLang="zh-CN" dirty="0" smtClean="0"/>
              <a:t>rite(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b), write</a:t>
            </a:r>
            <a:r>
              <a:rPr lang="zh-CN" altLang="en-US" dirty="0" smtClean="0"/>
              <a:t>的常协规定是：</a:t>
            </a:r>
            <a:r>
              <a:rPr lang="zh-CN" altLang="en-US" dirty="0"/>
              <a:t>向输出流写入一个字节。要写入的字节是参数 </a:t>
            </a:r>
            <a:r>
              <a:rPr lang="en-US" altLang="zh-CN" dirty="0" smtClean="0"/>
              <a:t>b</a:t>
            </a:r>
            <a:r>
              <a:rPr lang="zh-CN" altLang="en-US" dirty="0"/>
              <a:t> 的八个低位。</a:t>
            </a:r>
            <a:r>
              <a:rPr lang="en-US" altLang="zh-CN" dirty="0" smtClean="0"/>
              <a:t>b</a:t>
            </a:r>
            <a:r>
              <a:rPr lang="zh-CN" altLang="en-US" dirty="0"/>
              <a:t> 的 </a:t>
            </a:r>
            <a:r>
              <a:rPr lang="en-US" altLang="zh-CN" dirty="0">
                <a:latin typeface="SimSun" charset="-122"/>
                <a:ea typeface="SimSun" charset="-122"/>
                <a:cs typeface="SimSun" charset="-122"/>
              </a:rPr>
              <a:t>24</a:t>
            </a:r>
            <a:r>
              <a:rPr lang="en-US" altLang="zh-CN" dirty="0"/>
              <a:t> </a:t>
            </a:r>
            <a:r>
              <a:rPr lang="zh-CN" altLang="en-US" dirty="0"/>
              <a:t>个高位将被忽略。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0810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47</Words>
  <Application>Microsoft Macintosh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Calibri Light</vt:lpstr>
      <vt:lpstr>DengXian</vt:lpstr>
      <vt:lpstr>DengXian Light</vt:lpstr>
      <vt:lpstr>SimSun</vt:lpstr>
      <vt:lpstr>Arial</vt:lpstr>
      <vt:lpstr>Office Theme</vt:lpstr>
      <vt:lpstr>Java</vt:lpstr>
      <vt:lpstr>字节流</vt:lpstr>
      <vt:lpstr>字符流</vt:lpstr>
      <vt:lpstr>OutputStream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Microsoft Office User</dc:creator>
  <cp:lastModifiedBy>Microsoft Office User</cp:lastModifiedBy>
  <cp:revision>3</cp:revision>
  <dcterms:created xsi:type="dcterms:W3CDTF">2017-07-16T13:13:18Z</dcterms:created>
  <dcterms:modified xsi:type="dcterms:W3CDTF">2017-07-17T01:15:30Z</dcterms:modified>
</cp:coreProperties>
</file>