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witstudent" initials="c" lastIdx="1" clrIdx="0">
    <p:extLst>
      <p:ext uri="{19B8F6BF-5375-455C-9EA6-DF929625EA0E}">
        <p15:presenceInfo xmlns:p15="http://schemas.microsoft.com/office/powerpoint/2012/main" userId="cwitstudent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E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98" d="100"/>
          <a:sy n="98" d="100"/>
        </p:scale>
        <p:origin x="102" y="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4-17T16:54:20.444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CB3B5-BBE7-4591-849A-EAFFB1A018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25B4AF-422E-403C-89DD-330209F2EE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B7D52C-584C-4BE5-8B10-8436D4D74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E8670-44D5-42A8-B430-7F96DE055851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E903F8-297C-43BD-98BC-3E7C841E9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E21F5E-71D2-4F91-B5B3-96E6E0213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FD6BD-7478-4602-A6D6-250F1FE9E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421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31EF4-08D1-40DC-BB4F-50D779005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D75E4F-BF71-4681-A21D-BC03597390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B56277-3CAE-49E4-A683-A51DDC380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E8670-44D5-42A8-B430-7F96DE055851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B2C41D-1D4D-4DE4-AEA2-BA14FE7D9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B756F-78C9-4481-B22E-F40630C20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FD6BD-7478-4602-A6D6-250F1FE9E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82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56EF88-718E-44DC-A642-CB29DEAA69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B8F8AF-433E-4C03-8CA0-E0BDA2940F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E35DB9-2C40-4629-B59C-54B1E8FC3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E8670-44D5-42A8-B430-7F96DE055851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C6D20A-57D0-46F8-A919-257D2EE19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1590F1-725B-4774-940D-EFAB72A65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FD6BD-7478-4602-A6D6-250F1FE9E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028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9C6ED-276B-4A8F-8310-542365CC9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CE46F1-4765-4DE6-96C5-279D6A3751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825EF9-EBE5-451E-A1CC-4813B2F2F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E8670-44D5-42A8-B430-7F96DE055851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CBB267-8654-4683-9A7D-7A88A42F2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80FEA0-7BDC-49D2-A888-ED270CEC3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FD6BD-7478-4602-A6D6-250F1FE9E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617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CC1AF-8989-4D26-817E-20B910861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1376B0-FA2C-4627-B746-1A045F5788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BA4117-A209-444D-AFFC-8B230578E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E8670-44D5-42A8-B430-7F96DE055851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F5F646-9AC0-41BD-BE20-9D3676858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E9B6DA-825C-44E8-998A-AB73B5712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FD6BD-7478-4602-A6D6-250F1FE9E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965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75117-E350-4DD8-8DA9-F3AB3136D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2400ED-82DB-4132-BBCA-5B57447E4F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C3CE6B-837B-4E7A-91F5-0C0DDE0892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B02F76-055B-453F-8002-EB6712279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E8670-44D5-42A8-B430-7F96DE055851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8B7F68-34BA-4EC1-9D85-55E6AF218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8F6A4C-6AE9-4C25-AB23-F33616DD9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FD6BD-7478-4602-A6D6-250F1FE9E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430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D0F1C-8B61-4C24-A566-7D39D9B82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1E3911-8205-4398-9AD9-EE18B42A34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13E23E-B650-4BCA-97C0-5272C8B78E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410B2D-13F6-459E-A7C0-24E0005996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7216B3-A235-4585-95A3-B473A09F02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D07E4C-10A6-41D0-A1E4-B2982EB00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E8670-44D5-42A8-B430-7F96DE055851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6BC204-ECAD-44E4-85C5-8FFDD3AB2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BF5D83-6132-44D9-88D7-FC110416F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FD6BD-7478-4602-A6D6-250F1FE9E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406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F45F2-BBC2-4C36-A56F-33A91BACE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D9D67C-D69C-4645-98F9-A1DC266F0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E8670-44D5-42A8-B430-7F96DE055851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75C12C-7EFE-4202-B353-C1EA3B0C4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03A758-B289-4BB2-BB88-74638CFFD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FD6BD-7478-4602-A6D6-250F1FE9E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8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FDD015-64B0-410F-BD08-F1EB984FF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E8670-44D5-42A8-B430-7F96DE055851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58E025-4CC3-4778-92DA-CF4F57410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ED14BB-6AB1-40D1-90B8-3F4A04F52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FD6BD-7478-4602-A6D6-250F1FE9E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287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76C50-5F17-4DCA-ADF6-B4E566592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69B9CF-E64E-4153-A0EE-E1E9A4C663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97A003-2184-479B-B6C1-0C517CA7EF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EDD0B2-DF91-4D05-A649-E5968210E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E8670-44D5-42A8-B430-7F96DE055851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E5CAE3-1BF1-4C81-A325-DC8086191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8EF5C4-C7AE-4E69-9342-FE9F7EE90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FD6BD-7478-4602-A6D6-250F1FE9E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805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7C34B-6AC7-43D5-86BC-16E7F9BFB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6AF490-261F-4D40-989F-D3ED39570D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44C9F3-85E5-4DD8-82CE-66741ED374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FD8373-D7CE-47C6-AD05-C74CD0A59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E8670-44D5-42A8-B430-7F96DE055851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E02FDF-F837-4AAE-9F9C-123170E66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1D5696-106A-4646-8E11-96081BD05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FD6BD-7478-4602-A6D6-250F1FE9E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12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5951A1-F8BC-48F9-ACE3-2207B9B5D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9600C6-9D65-471C-A3AC-7DB4B920A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016B64-AD2D-4B04-8991-D1D1134A8F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3E8670-44D5-42A8-B430-7F96DE055851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B2A3E1-7218-45CF-A411-95A58427DC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823A60-3342-4CA9-896B-7DDAEC4CC8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9FD6BD-7478-4602-A6D6-250F1FE9E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086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55F50BA-214D-4B39-9A9E-471EA5476192}"/>
              </a:ext>
            </a:extLst>
          </p:cNvPr>
          <p:cNvSpPr/>
          <p:nvPr/>
        </p:nvSpPr>
        <p:spPr>
          <a:xfrm>
            <a:off x="5282939" y="514642"/>
            <a:ext cx="650049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rgbClr val="C00000"/>
                </a:solidFill>
                <a:effectLst>
                  <a:reflection blurRad="6350" stA="50000" endA="300" endPos="50000" dist="29997" dir="5400000" sy="-100000" algn="bl" rotWithShape="0"/>
                </a:effectLst>
                <a:latin typeface="Viner Hand ITC" panose="03070502030502020203" pitchFamily="66" charset="0"/>
              </a:rPr>
              <a:t>Garbage Terminator</a:t>
            </a:r>
          </a:p>
        </p:txBody>
      </p:sp>
    </p:spTree>
    <p:extLst>
      <p:ext uri="{BB962C8B-B14F-4D97-AF65-F5344CB8AC3E}">
        <p14:creationId xmlns:p14="http://schemas.microsoft.com/office/powerpoint/2010/main" val="1428989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Viner Hand ITC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Garbage Terminator</dc:title>
  <dc:creator>cwitstudent</dc:creator>
  <cp:lastModifiedBy>cwitstudent</cp:lastModifiedBy>
  <cp:revision>4</cp:revision>
  <dcterms:created xsi:type="dcterms:W3CDTF">2024-04-17T08:32:53Z</dcterms:created>
  <dcterms:modified xsi:type="dcterms:W3CDTF">2024-04-17T09:05:29Z</dcterms:modified>
</cp:coreProperties>
</file>