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88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E517-4F31-4C43-9542-0AE54404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4DCF0-0EE9-4400-82AC-C93FE8B5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F18DF-09D0-490C-8764-18066477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AD989-7C4C-445D-A00D-484A4E6B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A70F-D44C-46BB-B3C7-6FADC6EE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E12D-8629-43A2-A08A-D4E455D8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CE93D-C044-4D32-BE90-3A817A12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FC4AF-5B16-4BC5-857D-0C1D1F5C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03EB4-88AE-4721-BA40-D63BF302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99C37-E614-4866-8DA3-237C957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A8F25-3E19-47E1-A7CB-360DC01D1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FF974-D4B1-445B-83BB-454CEE29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F2D1B-ABBA-4F84-B3D3-80BEEBFF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BE7C4-3D95-4FF9-AC82-A653118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CCFD2-2653-48D4-B2C2-EBB69AD1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08CF-E0BC-4F21-8009-0205522A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40546-0F3B-4C69-86A4-2E6887B3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C045A-01C7-4CF7-BCE6-E64DDC5D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16E97-E43A-4016-83C5-E26686C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08D19-2D25-4E31-AC1D-D963796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54274-09A4-4459-B659-29689E72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19DF1-F8A2-4EB0-8CB1-A770E82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68260-2853-4ABF-B304-6514EAC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2DD99-750E-4292-BAC8-065C2A64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7D0C7-DA1D-4708-B708-B938D53F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0C8-AEC3-4575-9538-1226051F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E7025-80A7-44AE-BB94-9C056147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99EB5-26A3-46E9-AD09-E5741BB1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84713-E1F9-40AD-95EB-9D052A99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417C-2A40-4CF7-8453-B113911C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BFB2E-A344-42AB-ADFE-B518DBF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0589-117A-4012-BC26-943731DB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B06B4-917C-4C16-BE82-16D0C170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DD7C5-770C-46FF-B5F2-1C85B547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375E9-162E-42D9-B70A-59CB38FF4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39387-DF93-450D-9D7F-2C7F03D21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D1DCB1-2077-464D-B7E7-27049C5C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6AB23A-4032-4F6E-80AE-46D3BAC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3EC8-7FC6-4C9F-8828-EA31A62B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4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FF182-9F6F-4BD7-8616-5F02156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DDD6D0-A2C2-45DE-A523-291A49E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0E439A-BFB8-44DA-83F8-FCE393CD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8D026-7FB4-4771-B45B-1AE22836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64F689-719A-4D81-B17E-8F61D14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9D86D-CF03-4A4B-8CE8-838F52FA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AAA35-16FF-498E-B7C7-05EC1243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112C-078F-400D-85F0-9AA76A5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5CC55-0650-4D1A-9731-6DC31ACD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DD4E5-4BC0-4C7A-BC2D-941791F0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6CD65-7183-4821-BC5D-1DA6B604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29296-F45A-4B34-83B9-690AF89D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6E67-854F-403A-AD46-18B6AB91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6FA37-C50A-4811-AE1B-50D3D3B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49D0F3-E9DF-48F7-849D-E5C83460D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3472E-502C-4C7A-BFD5-20B4AA37C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6AE-00BE-4051-957C-17378357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4D824-8B51-4250-87AA-B0DFB696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4665A-78F0-40A7-8136-F7047D77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8016C-8455-4CBA-9C18-845763C6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CEF16-EF91-4B6F-9801-40886684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3F1D9-BC04-4516-9491-CEB9D3A26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E42C-662E-45FA-A862-423C1F03503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DE88-6BC1-4CEA-B5B6-D3E7C13AA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20EBB-F3FD-4CA6-BC43-E0FDE005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0961-C436-46E2-A327-19D3204A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>
            <a:extLst>
              <a:ext uri="{FF2B5EF4-FFF2-40B4-BE49-F238E27FC236}">
                <a16:creationId xmlns:a16="http://schemas.microsoft.com/office/drawing/2014/main" id="{40E9D2D1-BF1D-464F-BB2F-47FD419E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43564"/>
            <a:ext cx="10058400" cy="981547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Ray</a:t>
            </a:r>
            <a:r>
              <a:rPr lang="ko-KR" altLang="en-US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Tracing : </a:t>
            </a:r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 A Weekend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부제목 2">
            <a:extLst>
              <a:ext uri="{FF2B5EF4-FFF2-40B4-BE49-F238E27FC236}">
                <a16:creationId xmlns:a16="http://schemas.microsoft.com/office/drawing/2014/main" id="{85777B50-39A2-4E6F-A1A2-25FA7392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신지홍 정보컴퓨터공학부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F9A10E-C1FF-4AC0-89CF-9941A8D28922}"/>
              </a:ext>
            </a:extLst>
          </p:cNvPr>
          <p:cNvCxnSpPr/>
          <p:nvPr/>
        </p:nvCxnSpPr>
        <p:spPr>
          <a:xfrm>
            <a:off x="1097280" y="4433455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TX on off meme lion kingì ëí ì´ë¯¸ì§ ê²ìê²°ê³¼">
            <a:extLst>
              <a:ext uri="{FF2B5EF4-FFF2-40B4-BE49-F238E27FC236}">
                <a16:creationId xmlns:a16="http://schemas.microsoft.com/office/drawing/2014/main" id="{05C30EB7-BE4C-43C8-AF7E-00B35C5F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5" y="992332"/>
            <a:ext cx="8663710" cy="48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6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나눔스퀘어 ExtraBold</vt:lpstr>
      <vt:lpstr>맑은 고딕</vt:lpstr>
      <vt:lpstr>Arial</vt:lpstr>
      <vt:lpstr>Office 테마</vt:lpstr>
      <vt:lpstr>Ray Tracing : In A Weekend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지홍 신</dc:creator>
  <cp:lastModifiedBy>지홍 신</cp:lastModifiedBy>
  <cp:revision>7</cp:revision>
  <dcterms:created xsi:type="dcterms:W3CDTF">2019-04-04T11:52:17Z</dcterms:created>
  <dcterms:modified xsi:type="dcterms:W3CDTF">2019-04-19T11:07:40Z</dcterms:modified>
</cp:coreProperties>
</file>