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3A96532-A601-48FF-9C4B-0AB5E6689615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4/21/2019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C6C0F7-9F7F-4171-B732-E6112C59B94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12967" y="3343680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ko-KR" sz="54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Ray</a:t>
            </a:r>
            <a:r>
              <a:rPr lang="ko-KR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 </a:t>
            </a:r>
            <a:r>
              <a:rPr lang="ko-KR" sz="54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Tracing</a:t>
            </a:r>
            <a:r>
              <a:rPr 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: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In</a:t>
            </a:r>
            <a:r>
              <a:rPr lang="ko-KR" sz="48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A</a:t>
            </a:r>
            <a:r>
              <a:rPr lang="ko-KR" sz="48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Weekend</a:t>
            </a:r>
            <a:r>
              <a:rPr lang="en-US" altLang="ko-KR" sz="4800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나눔스퀘어"/>
                <a:ea typeface="나눔스퀘어"/>
              </a:rPr>
              <a:t>(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with a </a:t>
            </a:r>
            <a:r>
              <a:rPr lang="en-US" altLang="ko-KR" sz="2400" b="1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Python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)</a:t>
            </a:r>
            <a:endParaRPr lang="ko-KR" sz="4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15847" y="4581876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2E75B6"/>
                </a:solidFill>
                <a:latin typeface="나눔스퀘어"/>
                <a:ea typeface="나눔스퀘어"/>
              </a:rPr>
              <a:t>16 신지홍 </a:t>
            </a:r>
            <a:r>
              <a:rPr lang="en-US" sz="2400" b="0" strike="noStrike" spc="-1" dirty="0" err="1">
                <a:solidFill>
                  <a:srgbClr val="2E75B6"/>
                </a:solidFill>
                <a:latin typeface="나눔스퀘어"/>
                <a:ea typeface="나눔스퀘어"/>
              </a:rPr>
              <a:t>정보컴퓨터공학부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43" name="Line 3"/>
          <p:cNvSpPr/>
          <p:nvPr/>
        </p:nvSpPr>
        <p:spPr>
          <a:xfrm>
            <a:off x="712967" y="4433400"/>
            <a:ext cx="10058400" cy="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/>
          <p:cNvPicPr/>
          <p:nvPr/>
        </p:nvPicPr>
        <p:blipFill>
          <a:blip r:embed="rId2"/>
          <a:stretch/>
        </p:blipFill>
        <p:spPr>
          <a:xfrm>
            <a:off x="1776600" y="720000"/>
            <a:ext cx="866340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/>
          <p:nvPr/>
        </p:nvPicPr>
        <p:blipFill>
          <a:blip r:embed="rId2"/>
          <a:stretch/>
        </p:blipFill>
        <p:spPr>
          <a:xfrm>
            <a:off x="1754504" y="741464"/>
            <a:ext cx="8585280" cy="48290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/>
              </a:rPr>
              <a:t>1) https://twitter.com/gamersnexus/status/1065921443790241793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470760" y="19714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5400" b="1" strike="noStrike" spc="-1">
                <a:solidFill>
                  <a:srgbClr val="000000"/>
                </a:solidFill>
                <a:latin typeface="나눔스퀘어 ExtraBold"/>
                <a:ea typeface="나눔스퀘어 ExtraBold"/>
              </a:rPr>
              <a:t>RTX</a:t>
            </a:r>
            <a:endParaRPr lang="ko-KR" sz="5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E0483F-7D52-4785-9EA9-4FF04DD7D544}"/>
              </a:ext>
            </a:extLst>
          </p:cNvPr>
          <p:cNvSpPr/>
          <p:nvPr/>
        </p:nvSpPr>
        <p:spPr>
          <a:xfrm>
            <a:off x="874644" y="3198167"/>
            <a:ext cx="10442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222222"/>
                </a:solidFill>
                <a:effectLst/>
                <a:latin typeface="Apple SD Gothic Neo"/>
              </a:rPr>
              <a:t>interface for real-time ray tracing for rendering graphics that was created by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Apple SD Gothic Neo"/>
              </a:rPr>
              <a:t>Nvidia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40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Apple SD Gothic Neo</vt:lpstr>
      <vt:lpstr>굴림</vt:lpstr>
      <vt:lpstr>나눔스퀘어</vt:lpstr>
      <vt:lpstr>나눔스퀘어 ExtraBold</vt:lpstr>
      <vt:lpstr>맑은 고딕</vt:lpstr>
      <vt:lpstr>바탕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지홍 신</dc:creator>
  <dc:description/>
  <cp:lastModifiedBy>지홍 신</cp:lastModifiedBy>
  <cp:revision>15</cp:revision>
  <dcterms:created xsi:type="dcterms:W3CDTF">2019-04-04T11:52:17Z</dcterms:created>
  <dcterms:modified xsi:type="dcterms:W3CDTF">2019-04-21T15:15:41Z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