
<file path=[Content_Types].xml><?xml version="1.0" encoding="utf-8"?>
<Types xmlns="http://schemas.openxmlformats.org/package/2006/content-types">
  <Default Extension="glb" ContentType="model/gltf.binary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2" r:id="rId5"/>
    <p:sldId id="263" r:id="rId6"/>
    <p:sldId id="270" r:id="rId7"/>
    <p:sldId id="303" r:id="rId8"/>
    <p:sldId id="269" r:id="rId9"/>
    <p:sldId id="266" r:id="rId10"/>
    <p:sldId id="264" r:id="rId11"/>
    <p:sldId id="267" r:id="rId12"/>
    <p:sldId id="272" r:id="rId13"/>
    <p:sldId id="273" r:id="rId14"/>
    <p:sldId id="276" r:id="rId15"/>
    <p:sldId id="274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92" r:id="rId25"/>
    <p:sldId id="293" r:id="rId26"/>
    <p:sldId id="294" r:id="rId27"/>
    <p:sldId id="285" r:id="rId28"/>
    <p:sldId id="287" r:id="rId29"/>
    <p:sldId id="286" r:id="rId30"/>
    <p:sldId id="290" r:id="rId31"/>
    <p:sldId id="289" r:id="rId32"/>
    <p:sldId id="297" r:id="rId33"/>
    <p:sldId id="302" r:id="rId34"/>
    <p:sldId id="301" r:id="rId35"/>
    <p:sldId id="268" r:id="rId36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B4C1"/>
    <a:srgbClr val="E9EAED"/>
    <a:srgbClr val="6065D0"/>
    <a:srgbClr val="7F96B4"/>
    <a:srgbClr val="7F8EA1"/>
    <a:srgbClr val="3F5474"/>
    <a:srgbClr val="C2DAFF"/>
    <a:srgbClr val="A6C9FF"/>
    <a:srgbClr val="BDD7FF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CFD45B-2027-4D31-9A49-92507A6A24A1}" v="3" dt="2019-04-26T04:44:26.5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신 지홍" userId="00e158c356a6c7c3" providerId="LiveId" clId="{D0CFD45B-2027-4D31-9A49-92507A6A24A1}"/>
    <pc:docChg chg="custSel modSld">
      <pc:chgData name="신 지홍" userId="00e158c356a6c7c3" providerId="LiveId" clId="{D0CFD45B-2027-4D31-9A49-92507A6A24A1}" dt="2019-04-26T04:44:57.774" v="49" actId="1076"/>
      <pc:docMkLst>
        <pc:docMk/>
      </pc:docMkLst>
      <pc:sldChg chg="modSp">
        <pc:chgData name="신 지홍" userId="00e158c356a6c7c3" providerId="LiveId" clId="{D0CFD45B-2027-4D31-9A49-92507A6A24A1}" dt="2019-04-26T04:37:52.541" v="32" actId="27636"/>
        <pc:sldMkLst>
          <pc:docMk/>
          <pc:sldMk cId="2797237604" sldId="263"/>
        </pc:sldMkLst>
        <pc:spChg chg="mod">
          <ac:chgData name="신 지홍" userId="00e158c356a6c7c3" providerId="LiveId" clId="{D0CFD45B-2027-4D31-9A49-92507A6A24A1}" dt="2019-04-26T04:37:52.541" v="32" actId="27636"/>
          <ac:spMkLst>
            <pc:docMk/>
            <pc:sldMk cId="2797237604" sldId="263"/>
            <ac:spMk id="103" creationId="{35D4BA70-C9BA-4E1B-88C7-06226B20E4B5}"/>
          </ac:spMkLst>
        </pc:spChg>
      </pc:sldChg>
      <pc:sldChg chg="modSp">
        <pc:chgData name="신 지홍" userId="00e158c356a6c7c3" providerId="LiveId" clId="{D0CFD45B-2027-4D31-9A49-92507A6A24A1}" dt="2019-04-26T04:41:15.203" v="42" actId="20577"/>
        <pc:sldMkLst>
          <pc:docMk/>
          <pc:sldMk cId="3530769560" sldId="264"/>
        </pc:sldMkLst>
        <pc:spChg chg="mod">
          <ac:chgData name="신 지홍" userId="00e158c356a6c7c3" providerId="LiveId" clId="{D0CFD45B-2027-4D31-9A49-92507A6A24A1}" dt="2019-04-26T04:41:15.203" v="42" actId="20577"/>
          <ac:spMkLst>
            <pc:docMk/>
            <pc:sldMk cId="3530769560" sldId="264"/>
            <ac:spMk id="45" creationId="{F9032CEA-35E9-4F87-84A2-2F5CC13392F4}"/>
          </ac:spMkLst>
        </pc:spChg>
      </pc:sldChg>
      <pc:sldChg chg="modSp">
        <pc:chgData name="신 지홍" userId="00e158c356a6c7c3" providerId="LiveId" clId="{D0CFD45B-2027-4D31-9A49-92507A6A24A1}" dt="2019-04-26T04:38:20.474" v="37" actId="1076"/>
        <pc:sldMkLst>
          <pc:docMk/>
          <pc:sldMk cId="3196934726" sldId="266"/>
        </pc:sldMkLst>
        <pc:spChg chg="mod">
          <ac:chgData name="신 지홍" userId="00e158c356a6c7c3" providerId="LiveId" clId="{D0CFD45B-2027-4D31-9A49-92507A6A24A1}" dt="2019-04-26T04:37:54.134" v="36" actId="6549"/>
          <ac:spMkLst>
            <pc:docMk/>
            <pc:sldMk cId="3196934726" sldId="266"/>
            <ac:spMk id="49" creationId="{6EF45240-52EA-4A90-9224-8E60330A3DEC}"/>
          </ac:spMkLst>
        </pc:spChg>
        <pc:picChg chg="mod">
          <ac:chgData name="신 지홍" userId="00e158c356a6c7c3" providerId="LiveId" clId="{D0CFD45B-2027-4D31-9A49-92507A6A24A1}" dt="2019-04-26T04:38:20.474" v="37" actId="1076"/>
          <ac:picMkLst>
            <pc:docMk/>
            <pc:sldMk cId="3196934726" sldId="266"/>
            <ac:picMk id="1026" creationId="{F76BC618-C6BD-43E8-88E8-D411AD943311}"/>
          </ac:picMkLst>
        </pc:picChg>
      </pc:sldChg>
      <pc:sldChg chg="modSp">
        <pc:chgData name="신 지홍" userId="00e158c356a6c7c3" providerId="LiveId" clId="{D0CFD45B-2027-4D31-9A49-92507A6A24A1}" dt="2019-04-26T04:37:52.579" v="33" actId="27636"/>
        <pc:sldMkLst>
          <pc:docMk/>
          <pc:sldMk cId="2860761857" sldId="269"/>
        </pc:sldMkLst>
        <pc:spChg chg="mod">
          <ac:chgData name="신 지홍" userId="00e158c356a6c7c3" providerId="LiveId" clId="{D0CFD45B-2027-4D31-9A49-92507A6A24A1}" dt="2019-04-26T04:37:52.579" v="33" actId="27636"/>
          <ac:spMkLst>
            <pc:docMk/>
            <pc:sldMk cId="2860761857" sldId="269"/>
            <ac:spMk id="103" creationId="{35D4BA70-C9BA-4E1B-88C7-06226B20E4B5}"/>
          </ac:spMkLst>
        </pc:spChg>
      </pc:sldChg>
      <pc:sldChg chg="addSp modSp">
        <pc:chgData name="신 지홍" userId="00e158c356a6c7c3" providerId="LiveId" clId="{D0CFD45B-2027-4D31-9A49-92507A6A24A1}" dt="2019-04-26T04:44:57.774" v="49" actId="1076"/>
        <pc:sldMkLst>
          <pc:docMk/>
          <pc:sldMk cId="2754069849" sldId="273"/>
        </pc:sldMkLst>
        <pc:spChg chg="add mod">
          <ac:chgData name="신 지홍" userId="00e158c356a6c7c3" providerId="LiveId" clId="{D0CFD45B-2027-4D31-9A49-92507A6A24A1}" dt="2019-04-26T04:44:40.845" v="48" actId="1076"/>
          <ac:spMkLst>
            <pc:docMk/>
            <pc:sldMk cId="2754069849" sldId="273"/>
            <ac:spMk id="61" creationId="{6AA3348F-52A0-457F-BAF1-07F09A49ACFB}"/>
          </ac:spMkLst>
        </pc:spChg>
        <pc:spChg chg="mod">
          <ac:chgData name="신 지홍" userId="00e158c356a6c7c3" providerId="LiveId" clId="{D0CFD45B-2027-4D31-9A49-92507A6A24A1}" dt="2019-04-26T04:44:57.774" v="49" actId="1076"/>
          <ac:spMkLst>
            <pc:docMk/>
            <pc:sldMk cId="2754069849" sldId="273"/>
            <ac:spMk id="103" creationId="{05A32D26-ED60-45C5-A77D-2CCF391B680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ko-KR" sz="6000" b="0" strike="noStrike" spc="-1">
                <a:solidFill>
                  <a:srgbClr val="000000"/>
                </a:solidFill>
                <a:latin typeface="맑은 고딕"/>
              </a:rPr>
              <a:t>마스터 제목 스타일 편집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63A96532-A601-48FF-9C4B-0AB5E6689615}" type="datetime">
              <a:rPr lang="en-US" sz="1200" b="0" strike="noStrike" spc="-1">
                <a:solidFill>
                  <a:srgbClr val="8B8B8B"/>
                </a:solidFill>
                <a:latin typeface="맑은 고딕"/>
              </a:rPr>
              <a:t>4/26/2019</a:t>
            </a:fld>
            <a:endParaRPr lang="en-US" sz="1200" b="0" strike="noStrike" spc="-1">
              <a:latin typeface="바탕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바탕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DC6C0F7-9F7F-4171-B732-E6112C59B94F}" type="slidenum">
              <a:rPr lang="en-US" sz="1200" b="0" strike="noStrike" spc="-1">
                <a:solidFill>
                  <a:srgbClr val="8B8B8B"/>
                </a:solidFill>
                <a:latin typeface="맑은 고딕"/>
              </a:rPr>
              <a:t>‹#›</a:t>
            </a:fld>
            <a:endParaRPr lang="en-US" sz="1200" b="0" strike="noStrike" spc="-1">
              <a:latin typeface="바탕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mix3d.com/details/G009SX7VH50C" TargetMode="External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mix3d.com/details/G009SX7VH50C" TargetMode="External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5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mix3d.com/details/G009SX7VH50C" TargetMode="External"/><Relationship Id="rId7" Type="http://schemas.openxmlformats.org/officeDocument/2006/relationships/image" Target="../media/image20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5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mix3d.com/details/G009SX7VH50C" TargetMode="External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5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mix3d.com/details/G009SX7VH50C" TargetMode="External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5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mix3d.com/details/G009SX7VH50C" TargetMode="External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5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mix3d.com/details/G009SX7VH50C" TargetMode="External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5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mix3d.com/details/G009SX7VH50C" TargetMode="External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5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hyperlink" Target="https://www.remix3d.com/details/G009SX7VH50C" TargetMode="External"/><Relationship Id="rId7" Type="http://schemas.openxmlformats.org/officeDocument/2006/relationships/image" Target="../media/image140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5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2.png"/><Relationship Id="rId4" Type="http://schemas.openxmlformats.org/officeDocument/2006/relationships/hyperlink" Target="https://www.remix3d.com/details/G009SX7VH50C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scratchapixel.com/lessons/3d-basic-rendering/introduction-to-shading/diffuse-lambertian-shading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mix3d.com/details/G009SX7VH50C" TargetMode="External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5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26.png"/><Relationship Id="rId3" Type="http://schemas.openxmlformats.org/officeDocument/2006/relationships/hyperlink" Target="https://www.remix3d.com/details/G009SX7VH50C" TargetMode="External"/><Relationship Id="rId7" Type="http://schemas.openxmlformats.org/officeDocument/2006/relationships/image" Target="../media/image210.png"/><Relationship Id="rId12" Type="http://schemas.openxmlformats.org/officeDocument/2006/relationships/image" Target="../media/image250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11" Type="http://schemas.openxmlformats.org/officeDocument/2006/relationships/image" Target="../media/image240.png"/><Relationship Id="rId5" Type="http://schemas.openxmlformats.org/officeDocument/2006/relationships/image" Target="../media/image5.png"/><Relationship Id="rId10" Type="http://schemas.openxmlformats.org/officeDocument/2006/relationships/image" Target="../media/image25.png"/><Relationship Id="rId4" Type="http://schemas.openxmlformats.org/officeDocument/2006/relationships/image" Target="../media/image5.png"/><Relationship Id="rId9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hyperlink" Target="https://www.remix3d.com/details/G009SX7VH50C" TargetMode="External"/><Relationship Id="rId7" Type="http://schemas.openxmlformats.org/officeDocument/2006/relationships/image" Target="../media/image25.png"/><Relationship Id="rId12" Type="http://schemas.openxmlformats.org/officeDocument/2006/relationships/image" Target="../media/image31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5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5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TX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3" Type="http://schemas.openxmlformats.org/officeDocument/2006/relationships/image" Target="../media/image380.png"/><Relationship Id="rId7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60.png"/><Relationship Id="rId5" Type="http://schemas.openxmlformats.org/officeDocument/2006/relationships/image" Target="../media/image42.png"/><Relationship Id="rId10" Type="http://schemas.openxmlformats.org/officeDocument/2006/relationships/image" Target="../media/image46.png"/><Relationship Id="rId4" Type="http://schemas.openxmlformats.org/officeDocument/2006/relationships/image" Target="../media/image41.png"/><Relationship Id="rId9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://www.realtimerendering.com/raytracing/Ray%20Tracing%20in%20a%20Weekend.pdf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altimerendering.com/raytracing/Ray%20Tracing_%20The%20Next%20Week.pdf" TargetMode="External"/><Relationship Id="rId2" Type="http://schemas.openxmlformats.org/officeDocument/2006/relationships/hyperlink" Target="http://www.realtimerendering.com/raytracing/Ray%20Tracing%20in%20a%20Weekend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nowapril/Raytracing-In-A-Weekend-Pytho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www.extremetech.com/gaming/287942-crytek-demo-showcases-real-time-raytracing-on-amd-vega-56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mix3d.com/details/G009SX7VH50C" TargetMode="External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mix3d.com/details/G009SX7VH50C" TargetMode="External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mix3d.com/details/G009SX7VH50C" TargetMode="External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hyperlink" Target="https://www.remix3d.com/details/G009SX7VH50C" TargetMode="External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TX" TargetMode="External"/><Relationship Id="rId2" Type="http://schemas.openxmlformats.org/officeDocument/2006/relationships/hyperlink" Target="https://en.wikipedia.org/wiki/Netpbm_forma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712967" y="3343680"/>
            <a:ext cx="10058040" cy="9813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ko-KR" sz="5400" b="1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/>
                <a:ea typeface="나눔스퀘어 ExtraBold"/>
              </a:rPr>
              <a:t>Ray</a:t>
            </a:r>
            <a:r>
              <a:rPr lang="ko-KR" sz="5400" b="1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/>
                <a:ea typeface="나눔스퀘어 ExtraBold"/>
              </a:rPr>
              <a:t> </a:t>
            </a:r>
            <a:r>
              <a:rPr lang="ko-KR" sz="5400" b="1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/>
                <a:ea typeface="나눔스퀘어 ExtraBold"/>
              </a:rPr>
              <a:t>Tracing</a:t>
            </a:r>
            <a:r>
              <a:rPr lang="ko-KR" sz="5400" b="1" strike="noStrike" spc="-1" dirty="0">
                <a:solidFill>
                  <a:srgbClr val="000000"/>
                </a:solidFill>
                <a:latin typeface="나눔스퀘어 ExtraBold"/>
                <a:ea typeface="나눔스퀘어 ExtraBold"/>
              </a:rPr>
              <a:t> : </a:t>
            </a:r>
            <a:r>
              <a:rPr lang="ko-KR" sz="4800" b="0" strike="noStrike" spc="-1" dirty="0" err="1">
                <a:solidFill>
                  <a:srgbClr val="000000"/>
                </a:solidFill>
                <a:latin typeface="나눔스퀘어"/>
                <a:ea typeface="나눔스퀘어"/>
              </a:rPr>
              <a:t>In</a:t>
            </a:r>
            <a:r>
              <a:rPr lang="ko-KR" sz="4800" b="0" strike="noStrike" spc="-1" dirty="0">
                <a:solidFill>
                  <a:srgbClr val="000000"/>
                </a:solidFill>
                <a:latin typeface="나눔스퀘어"/>
                <a:ea typeface="나눔스퀘어"/>
              </a:rPr>
              <a:t> </a:t>
            </a:r>
            <a:r>
              <a:rPr lang="ko-KR" sz="4800" b="0" strike="noStrike" spc="-1" dirty="0" err="1">
                <a:solidFill>
                  <a:srgbClr val="000000"/>
                </a:solidFill>
                <a:latin typeface="나눔스퀘어"/>
                <a:ea typeface="나눔스퀘어"/>
              </a:rPr>
              <a:t>A</a:t>
            </a:r>
            <a:r>
              <a:rPr lang="ko-KR" sz="4800" b="0" strike="noStrike" spc="-1" dirty="0">
                <a:solidFill>
                  <a:srgbClr val="000000"/>
                </a:solidFill>
                <a:latin typeface="나눔스퀘어"/>
                <a:ea typeface="나눔스퀘어"/>
              </a:rPr>
              <a:t> </a:t>
            </a:r>
            <a:r>
              <a:rPr lang="ko-KR" sz="4800" b="0" strike="noStrike" spc="-1" dirty="0" err="1">
                <a:solidFill>
                  <a:srgbClr val="000000"/>
                </a:solidFill>
                <a:latin typeface="나눔스퀘어"/>
                <a:ea typeface="나눔스퀘어"/>
              </a:rPr>
              <a:t>Weekend</a:t>
            </a:r>
            <a:r>
              <a:rPr lang="en-US" altLang="ko-KR" sz="4800" spc="-1" dirty="0">
                <a:solidFill>
                  <a:srgbClr val="000000"/>
                </a:solidFill>
                <a:latin typeface="나눔스퀘어"/>
                <a:ea typeface="나눔스퀘어"/>
              </a:rPr>
              <a:t> </a:t>
            </a:r>
            <a:r>
              <a:rPr lang="en-US" altLang="ko-KR" sz="2400" spc="-1" dirty="0">
                <a:solidFill>
                  <a:srgbClr val="000000"/>
                </a:solidFill>
                <a:latin typeface="나눔스퀘어"/>
                <a:ea typeface="나눔스퀘어"/>
              </a:rPr>
              <a:t>(</a:t>
            </a:r>
            <a:r>
              <a:rPr lang="en-US" altLang="ko-KR" sz="2400" b="0" strike="noStrike" spc="-1" dirty="0">
                <a:solidFill>
                  <a:srgbClr val="000000"/>
                </a:solidFill>
                <a:latin typeface="나눔스퀘어"/>
                <a:ea typeface="나눔스퀘어"/>
              </a:rPr>
              <a:t>with a </a:t>
            </a:r>
            <a:r>
              <a:rPr lang="en-US" altLang="ko-KR" sz="2400" b="1" strike="noStrike" spc="-1" dirty="0">
                <a:solidFill>
                  <a:srgbClr val="000000"/>
                </a:solidFill>
                <a:latin typeface="나눔스퀘어"/>
                <a:ea typeface="나눔스퀘어"/>
              </a:rPr>
              <a:t>Python</a:t>
            </a:r>
            <a:r>
              <a:rPr lang="en-US" altLang="ko-KR" sz="2400" b="0" strike="noStrike" spc="-1" dirty="0">
                <a:solidFill>
                  <a:srgbClr val="000000"/>
                </a:solidFill>
                <a:latin typeface="나눔스퀘어"/>
                <a:ea typeface="나눔스퀘어"/>
              </a:rPr>
              <a:t>)</a:t>
            </a:r>
            <a:endParaRPr lang="ko-KR" sz="48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715847" y="4581876"/>
            <a:ext cx="10058040" cy="1142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 dirty="0">
                <a:solidFill>
                  <a:srgbClr val="2E75B6"/>
                </a:solidFill>
                <a:latin typeface="나눔스퀘어"/>
                <a:ea typeface="나눔스퀘어"/>
              </a:rPr>
              <a:t>16 신지홍 </a:t>
            </a:r>
            <a:r>
              <a:rPr lang="en-US" sz="2400" b="0" strike="noStrike" spc="-1" dirty="0" err="1">
                <a:solidFill>
                  <a:srgbClr val="2E75B6"/>
                </a:solidFill>
                <a:latin typeface="나눔스퀘어"/>
                <a:ea typeface="나눔스퀘어"/>
              </a:rPr>
              <a:t>정보컴퓨터공학부</a:t>
            </a:r>
            <a:endParaRPr lang="en-US" sz="2400" b="0" strike="noStrike" spc="-1" dirty="0">
              <a:latin typeface="굴림"/>
            </a:endParaRPr>
          </a:p>
        </p:txBody>
      </p:sp>
      <p:sp>
        <p:nvSpPr>
          <p:cNvPr id="43" name="Line 3"/>
          <p:cNvSpPr/>
          <p:nvPr/>
        </p:nvSpPr>
        <p:spPr>
          <a:xfrm>
            <a:off x="712967" y="4433400"/>
            <a:ext cx="10058400" cy="360"/>
          </a:xfrm>
          <a:prstGeom prst="line">
            <a:avLst/>
          </a:prstGeom>
          <a:ln w="19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CB0A77E-3560-4B73-B460-F9B5511902DB}"/>
              </a:ext>
            </a:extLst>
          </p:cNvPr>
          <p:cNvCxnSpPr/>
          <p:nvPr/>
        </p:nvCxnSpPr>
        <p:spPr>
          <a:xfrm>
            <a:off x="7371761" y="2818160"/>
            <a:ext cx="1140643" cy="94268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B228D6D-CEB8-4CB9-A42B-FE4A89AF22E9}"/>
              </a:ext>
            </a:extLst>
          </p:cNvPr>
          <p:cNvCxnSpPr>
            <a:cxnSpLocks/>
          </p:cNvCxnSpPr>
          <p:nvPr/>
        </p:nvCxnSpPr>
        <p:spPr>
          <a:xfrm flipV="1">
            <a:off x="8493550" y="2827587"/>
            <a:ext cx="1027522" cy="94268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Shape 2">
            <a:extLst>
              <a:ext uri="{FF2B5EF4-FFF2-40B4-BE49-F238E27FC236}">
                <a16:creationId xmlns:a16="http://schemas.microsoft.com/office/drawing/2014/main" id="{CB796202-6AE8-4977-A9E4-E6954D7C2AD0}"/>
              </a:ext>
            </a:extLst>
          </p:cNvPr>
          <p:cNvSpPr txBox="1"/>
          <p:nvPr/>
        </p:nvSpPr>
        <p:spPr>
          <a:xfrm>
            <a:off x="7631287" y="1846227"/>
            <a:ext cx="2182017" cy="9813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4400" b="1" spc="-1" dirty="0">
                <a:solidFill>
                  <a:srgbClr val="000000"/>
                </a:solidFill>
                <a:latin typeface="나눔스퀘어 ExtraBold"/>
                <a:ea typeface="나눔스퀘어 ExtraBold"/>
              </a:rPr>
              <a:t>맛보기</a:t>
            </a:r>
            <a:endParaRPr lang="ko-KR" sz="44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2"/>
          <p:cNvSpPr txBox="1"/>
          <p:nvPr/>
        </p:nvSpPr>
        <p:spPr>
          <a:xfrm>
            <a:off x="532903" y="284119"/>
            <a:ext cx="10058040" cy="686621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ko-KR" sz="4400" b="1" spc="-1" dirty="0">
                <a:solidFill>
                  <a:srgbClr val="000000"/>
                </a:solidFill>
                <a:latin typeface="나눔스퀘어 ExtraBold"/>
                <a:ea typeface="나눔스퀘어 ExtraBold"/>
              </a:rPr>
              <a:t>Hello</a:t>
            </a:r>
            <a:r>
              <a:rPr lang="ko-KR" altLang="en-US" sz="4400" b="1" spc="-1" dirty="0">
                <a:solidFill>
                  <a:srgbClr val="000000"/>
                </a:solidFill>
                <a:latin typeface="나눔스퀘어 ExtraBold"/>
                <a:ea typeface="나눔스퀘어 ExtraBold"/>
              </a:rPr>
              <a:t> </a:t>
            </a:r>
            <a:r>
              <a:rPr lang="en-US" altLang="ko-KR" sz="4400" b="1" spc="-1" dirty="0">
                <a:solidFill>
                  <a:srgbClr val="000000"/>
                </a:solidFill>
                <a:latin typeface="나눔스퀘어 ExtraBold"/>
                <a:ea typeface="나눔스퀘어 ExtraBold"/>
              </a:rPr>
              <a:t>world!</a:t>
            </a:r>
            <a:endParaRPr lang="ko-KR" sz="44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AEAA5FAB-5B4D-4C5E-AFAA-422C25E3627E}"/>
              </a:ext>
            </a:extLst>
          </p:cNvPr>
          <p:cNvSpPr txBox="1"/>
          <p:nvPr/>
        </p:nvSpPr>
        <p:spPr>
          <a:xfrm>
            <a:off x="409044" y="6414052"/>
            <a:ext cx="7011360" cy="44394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100" b="0" strike="noStrike" spc="-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왼쪽 중괄호 13">
            <a:extLst>
              <a:ext uri="{FF2B5EF4-FFF2-40B4-BE49-F238E27FC236}">
                <a16:creationId xmlns:a16="http://schemas.microsoft.com/office/drawing/2014/main" id="{11D88860-F009-4529-94A4-7A1605B85584}"/>
              </a:ext>
            </a:extLst>
          </p:cNvPr>
          <p:cNvSpPr/>
          <p:nvPr/>
        </p:nvSpPr>
        <p:spPr>
          <a:xfrm>
            <a:off x="1412653" y="2049093"/>
            <a:ext cx="287044" cy="3124554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왼쪽 중괄호 107">
            <a:extLst>
              <a:ext uri="{FF2B5EF4-FFF2-40B4-BE49-F238E27FC236}">
                <a16:creationId xmlns:a16="http://schemas.microsoft.com/office/drawing/2014/main" id="{640301C1-17E1-427A-BD9B-83AE58C57E15}"/>
              </a:ext>
            </a:extLst>
          </p:cNvPr>
          <p:cNvSpPr/>
          <p:nvPr/>
        </p:nvSpPr>
        <p:spPr>
          <a:xfrm rot="5400000">
            <a:off x="4160084" y="-737935"/>
            <a:ext cx="254891" cy="4879749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TextShape 2">
            <a:extLst>
              <a:ext uri="{FF2B5EF4-FFF2-40B4-BE49-F238E27FC236}">
                <a16:creationId xmlns:a16="http://schemas.microsoft.com/office/drawing/2014/main" id="{4A9914BC-5A91-4E37-89A7-93FD85EADECB}"/>
              </a:ext>
            </a:extLst>
          </p:cNvPr>
          <p:cNvSpPr txBox="1"/>
          <p:nvPr/>
        </p:nvSpPr>
        <p:spPr>
          <a:xfrm>
            <a:off x="421604" y="3128601"/>
            <a:ext cx="1062167" cy="684021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2200" strike="noStrike" spc="-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height</a:t>
            </a:r>
            <a:endParaRPr lang="ko-KR" sz="2200" strike="noStrike" spc="-1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0" name="TextShape 2">
            <a:extLst>
              <a:ext uri="{FF2B5EF4-FFF2-40B4-BE49-F238E27FC236}">
                <a16:creationId xmlns:a16="http://schemas.microsoft.com/office/drawing/2014/main" id="{F138F2C8-C3BA-47FB-805D-F395AD655694}"/>
              </a:ext>
            </a:extLst>
          </p:cNvPr>
          <p:cNvSpPr txBox="1"/>
          <p:nvPr/>
        </p:nvSpPr>
        <p:spPr>
          <a:xfrm>
            <a:off x="3839532" y="970740"/>
            <a:ext cx="1022087" cy="621047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2200" strike="noStrike" spc="-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width</a:t>
            </a:r>
            <a:endParaRPr lang="ko-KR" sz="2200" strike="noStrike" spc="-1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Shape 2">
            <a:extLst>
              <a:ext uri="{FF2B5EF4-FFF2-40B4-BE49-F238E27FC236}">
                <a16:creationId xmlns:a16="http://schemas.microsoft.com/office/drawing/2014/main" id="{F9032CEA-35E9-4F87-84A2-2F5CC13392F4}"/>
              </a:ext>
            </a:extLst>
          </p:cNvPr>
          <p:cNvSpPr txBox="1"/>
          <p:nvPr/>
        </p:nvSpPr>
        <p:spPr>
          <a:xfrm>
            <a:off x="7190621" y="1620371"/>
            <a:ext cx="4253519" cy="3617258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2200" spc="-1" dirty="0">
                <a:solidFill>
                  <a:srgbClr val="000000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File </a:t>
            </a:r>
            <a:r>
              <a:rPr lang="en-US" altLang="ko-KR" sz="2200" b="1" spc="-1" dirty="0">
                <a:solidFill>
                  <a:srgbClr val="6065D0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open</a:t>
            </a:r>
          </a:p>
          <a:p>
            <a:pPr>
              <a:lnSpc>
                <a:spcPct val="90000"/>
              </a:lnSpc>
            </a:pPr>
            <a:r>
              <a:rPr lang="en-US" altLang="ko-KR" sz="2200" b="1" strike="noStrike" spc="-1" dirty="0">
                <a:solidFill>
                  <a:srgbClr val="6065D0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Write</a:t>
            </a:r>
            <a:r>
              <a:rPr lang="en-US" altLang="ko-KR" sz="2200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 “P3\n20 10\n255\n”</a:t>
            </a:r>
          </a:p>
          <a:p>
            <a:pPr>
              <a:lnSpc>
                <a:spcPct val="90000"/>
              </a:lnSpc>
            </a:pPr>
            <a:r>
              <a:rPr lang="en-US" altLang="ko-KR" sz="2200" b="1" spc="-1" dirty="0">
                <a:solidFill>
                  <a:srgbClr val="6065D0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for</a:t>
            </a:r>
            <a:r>
              <a:rPr lang="en-US" altLang="ko-KR" sz="2200" spc="-1" dirty="0">
                <a:solidFill>
                  <a:srgbClr val="000000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 </a:t>
            </a:r>
            <a:r>
              <a:rPr lang="en-US" altLang="ko-KR" sz="2200" spc="-1" dirty="0" err="1">
                <a:solidFill>
                  <a:srgbClr val="000000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i</a:t>
            </a:r>
            <a:r>
              <a:rPr lang="en-US" altLang="ko-KR" sz="2200" spc="-1" dirty="0">
                <a:solidFill>
                  <a:srgbClr val="000000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 = 0; width : </a:t>
            </a:r>
          </a:p>
          <a:p>
            <a:pPr>
              <a:lnSpc>
                <a:spcPct val="90000"/>
              </a:lnSpc>
            </a:pPr>
            <a:r>
              <a:rPr lang="en-US" altLang="ko-KR" sz="2200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  </a:t>
            </a:r>
            <a:r>
              <a:rPr lang="en-US" altLang="ko-KR" sz="2200" b="1" strike="noStrike" spc="-1" dirty="0">
                <a:solidFill>
                  <a:srgbClr val="6065D0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for</a:t>
            </a:r>
            <a:r>
              <a:rPr lang="en-US" altLang="ko-KR" sz="2200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 j = 0; </a:t>
            </a:r>
            <a:r>
              <a:rPr lang="en-US" altLang="ko-KR" sz="2200" spc="-1" dirty="0">
                <a:solidFill>
                  <a:srgbClr val="000000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height :</a:t>
            </a:r>
            <a:endParaRPr lang="en-US" altLang="ko-KR" sz="2200" strike="noStrike" spc="-1" dirty="0">
              <a:solidFill>
                <a:srgbClr val="000000"/>
              </a:solidFill>
              <a:latin typeface="Consolas" panose="020B0609020204030204" pitchFamily="49" charset="0"/>
              <a:ea typeface="나눔스퀘어 Bold" panose="020B0600000101010101" pitchFamily="50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200" spc="-1" dirty="0">
                <a:solidFill>
                  <a:srgbClr val="000000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    R = (</a:t>
            </a:r>
            <a:r>
              <a:rPr lang="en-US" altLang="ko-KR" sz="2200" spc="-1" dirty="0" err="1">
                <a:solidFill>
                  <a:srgbClr val="000000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i</a:t>
            </a:r>
            <a:r>
              <a:rPr lang="en-US" altLang="ko-KR" sz="2200" spc="-1" dirty="0">
                <a:solidFill>
                  <a:srgbClr val="000000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 / width)  * 255</a:t>
            </a:r>
          </a:p>
          <a:p>
            <a:pPr>
              <a:lnSpc>
                <a:spcPct val="90000"/>
              </a:lnSpc>
            </a:pPr>
            <a:r>
              <a:rPr lang="en-US" altLang="ko-KR" sz="2200" spc="-1" dirty="0">
                <a:solidFill>
                  <a:srgbClr val="000000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    G = (j / height) * 255</a:t>
            </a:r>
          </a:p>
          <a:p>
            <a:pPr>
              <a:lnSpc>
                <a:spcPct val="90000"/>
              </a:lnSpc>
            </a:pPr>
            <a:r>
              <a:rPr lang="en-US" altLang="ko-KR" sz="2200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    B = 0.2 * 255</a:t>
            </a:r>
          </a:p>
          <a:p>
            <a:pPr>
              <a:lnSpc>
                <a:spcPct val="90000"/>
              </a:lnSpc>
            </a:pPr>
            <a:r>
              <a:rPr lang="en-US" altLang="ko-KR" sz="2200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    </a:t>
            </a:r>
            <a:r>
              <a:rPr lang="en-US" altLang="ko-KR" sz="2200" b="1" strike="noStrike" spc="-1" dirty="0">
                <a:solidFill>
                  <a:srgbClr val="6065D0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Write</a:t>
            </a:r>
            <a:r>
              <a:rPr lang="en-US" altLang="ko-KR" sz="2200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 R G B</a:t>
            </a:r>
            <a:br>
              <a:rPr lang="en-US" altLang="ko-KR" sz="2200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</a:br>
            <a:r>
              <a:rPr lang="en-US" altLang="ko-KR" sz="2200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  end of </a:t>
            </a:r>
            <a:r>
              <a:rPr lang="en-US" altLang="ko-KR" sz="2200" b="1" strike="noStrike" spc="-1" dirty="0">
                <a:solidFill>
                  <a:srgbClr val="6065D0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for</a:t>
            </a:r>
            <a:br>
              <a:rPr lang="en-US" altLang="ko-KR" sz="2200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</a:br>
            <a:r>
              <a:rPr lang="en-US" altLang="ko-KR" sz="2200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end of </a:t>
            </a:r>
            <a:r>
              <a:rPr lang="en-US" altLang="ko-KR" sz="2200" b="1" strike="noStrike" spc="-1" dirty="0">
                <a:solidFill>
                  <a:srgbClr val="6065D0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for</a:t>
            </a:r>
          </a:p>
          <a:p>
            <a:pPr>
              <a:lnSpc>
                <a:spcPct val="90000"/>
              </a:lnSpc>
            </a:pPr>
            <a:r>
              <a:rPr lang="en-US" altLang="ko-KR" sz="2200" spc="-1" dirty="0">
                <a:solidFill>
                  <a:srgbClr val="000000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File </a:t>
            </a:r>
            <a:r>
              <a:rPr lang="en-US" altLang="ko-KR" sz="2200" b="1" spc="-1" dirty="0">
                <a:solidFill>
                  <a:srgbClr val="6065D0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Close</a:t>
            </a:r>
            <a:endParaRPr lang="ko-KR" sz="2200" b="1" strike="noStrike" spc="-1" dirty="0">
              <a:solidFill>
                <a:srgbClr val="6065D0"/>
              </a:solidFill>
              <a:latin typeface="Consolas" panose="020B0609020204030204" pitchFamily="49" charset="0"/>
              <a:ea typeface="나눔스퀘어 Bold" panose="020B0600000101010101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E4D75AC8-35AC-4AE4-9FBA-7C5D6A42BBFA}"/>
              </a:ext>
            </a:extLst>
          </p:cNvPr>
          <p:cNvGrpSpPr/>
          <p:nvPr/>
        </p:nvGrpSpPr>
        <p:grpSpPr>
          <a:xfrm>
            <a:off x="1847655" y="2049093"/>
            <a:ext cx="4879749" cy="3124554"/>
            <a:chOff x="2766873" y="2204267"/>
            <a:chExt cx="6658253" cy="3124554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F107E913-D0F5-47F1-B7E8-913C83966619}"/>
                </a:ext>
              </a:extLst>
            </p:cNvPr>
            <p:cNvSpPr/>
            <p:nvPr/>
          </p:nvSpPr>
          <p:spPr>
            <a:xfrm>
              <a:off x="2766873" y="5069150"/>
              <a:ext cx="6658253" cy="25967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829AFBE-D574-427C-9919-50D888967638}"/>
                </a:ext>
              </a:extLst>
            </p:cNvPr>
            <p:cNvSpPr/>
            <p:nvPr/>
          </p:nvSpPr>
          <p:spPr>
            <a:xfrm>
              <a:off x="2766873" y="4809479"/>
              <a:ext cx="6658253" cy="25967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99E87AD4-71FC-45C6-AE25-3D39DC4FF567}"/>
                </a:ext>
              </a:extLst>
            </p:cNvPr>
            <p:cNvSpPr/>
            <p:nvPr/>
          </p:nvSpPr>
          <p:spPr>
            <a:xfrm>
              <a:off x="2766873" y="4549808"/>
              <a:ext cx="6658253" cy="25967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1DF51CD8-8AA4-4942-A7D7-60F0152D4E58}"/>
                </a:ext>
              </a:extLst>
            </p:cNvPr>
            <p:cNvSpPr/>
            <p:nvPr/>
          </p:nvSpPr>
          <p:spPr>
            <a:xfrm>
              <a:off x="2766873" y="4290137"/>
              <a:ext cx="6658253" cy="25967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717B2C3-B949-481C-8025-5756F30787D7}"/>
                </a:ext>
              </a:extLst>
            </p:cNvPr>
            <p:cNvSpPr/>
            <p:nvPr/>
          </p:nvSpPr>
          <p:spPr>
            <a:xfrm>
              <a:off x="2766873" y="4030466"/>
              <a:ext cx="6658253" cy="25967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FA694204-D872-4024-872A-D490F2E7D7C3}"/>
                </a:ext>
              </a:extLst>
            </p:cNvPr>
            <p:cNvSpPr/>
            <p:nvPr/>
          </p:nvSpPr>
          <p:spPr>
            <a:xfrm>
              <a:off x="2766873" y="3768670"/>
              <a:ext cx="6658253" cy="25967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A73EDB61-9346-4ED4-B3BD-8B4A5FA0AF8D}"/>
                </a:ext>
              </a:extLst>
            </p:cNvPr>
            <p:cNvSpPr/>
            <p:nvPr/>
          </p:nvSpPr>
          <p:spPr>
            <a:xfrm>
              <a:off x="2766873" y="3508999"/>
              <a:ext cx="6658253" cy="25967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880A5C39-7705-4E42-B887-7F2D8641DB25}"/>
                </a:ext>
              </a:extLst>
            </p:cNvPr>
            <p:cNvSpPr/>
            <p:nvPr/>
          </p:nvSpPr>
          <p:spPr>
            <a:xfrm>
              <a:off x="2766873" y="3248265"/>
              <a:ext cx="6658253" cy="25967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C4FD4280-8162-4266-8F53-C5BA2C52D9CB}"/>
                </a:ext>
              </a:extLst>
            </p:cNvPr>
            <p:cNvSpPr/>
            <p:nvPr/>
          </p:nvSpPr>
          <p:spPr>
            <a:xfrm>
              <a:off x="2766873" y="2986469"/>
              <a:ext cx="6658253" cy="25967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555648F2-8D8C-4097-B9FB-4D31AC08A96C}"/>
                </a:ext>
              </a:extLst>
            </p:cNvPr>
            <p:cNvSpPr/>
            <p:nvPr/>
          </p:nvSpPr>
          <p:spPr>
            <a:xfrm>
              <a:off x="2766873" y="2726798"/>
              <a:ext cx="6658253" cy="25967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144314F5-42CC-475C-B438-D29CB586BE68}"/>
                </a:ext>
              </a:extLst>
            </p:cNvPr>
            <p:cNvSpPr/>
            <p:nvPr/>
          </p:nvSpPr>
          <p:spPr>
            <a:xfrm>
              <a:off x="2766873" y="2466064"/>
              <a:ext cx="6658253" cy="25967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C112B23F-90AB-4426-A5DC-E9F9262DA4CC}"/>
                </a:ext>
              </a:extLst>
            </p:cNvPr>
            <p:cNvSpPr/>
            <p:nvPr/>
          </p:nvSpPr>
          <p:spPr>
            <a:xfrm>
              <a:off x="2766873" y="2204268"/>
              <a:ext cx="6658253" cy="25967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D416C05F-B68B-41CD-93CA-1224B89AD7FC}"/>
                </a:ext>
              </a:extLst>
            </p:cNvPr>
            <p:cNvSpPr/>
            <p:nvPr/>
          </p:nvSpPr>
          <p:spPr>
            <a:xfrm>
              <a:off x="2766874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B8F089F6-FB1C-40F9-8EC1-4C7FC5FF08C0}"/>
                </a:ext>
              </a:extLst>
            </p:cNvPr>
            <p:cNvSpPr/>
            <p:nvPr/>
          </p:nvSpPr>
          <p:spPr>
            <a:xfrm>
              <a:off x="3053918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EFF10A1E-2F1F-4330-ACBC-ADDE998D3BED}"/>
                </a:ext>
              </a:extLst>
            </p:cNvPr>
            <p:cNvSpPr/>
            <p:nvPr/>
          </p:nvSpPr>
          <p:spPr>
            <a:xfrm>
              <a:off x="3340962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288B0A59-F5E3-40A0-8EC9-C12713C80497}"/>
                </a:ext>
              </a:extLst>
            </p:cNvPr>
            <p:cNvSpPr/>
            <p:nvPr/>
          </p:nvSpPr>
          <p:spPr>
            <a:xfrm>
              <a:off x="3628006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D683092C-9B49-4A03-9A49-934C6BA5F373}"/>
                </a:ext>
              </a:extLst>
            </p:cNvPr>
            <p:cNvSpPr/>
            <p:nvPr/>
          </p:nvSpPr>
          <p:spPr>
            <a:xfrm>
              <a:off x="3915050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D402A468-3E99-4664-850D-FA566639A084}"/>
                </a:ext>
              </a:extLst>
            </p:cNvPr>
            <p:cNvSpPr/>
            <p:nvPr/>
          </p:nvSpPr>
          <p:spPr>
            <a:xfrm>
              <a:off x="4202094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47E0912A-D5C8-4FC7-85EA-050AB456AA0B}"/>
                </a:ext>
              </a:extLst>
            </p:cNvPr>
            <p:cNvSpPr/>
            <p:nvPr/>
          </p:nvSpPr>
          <p:spPr>
            <a:xfrm>
              <a:off x="4489138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6C19C89C-3667-4136-BA75-C9ADD0E360B6}"/>
                </a:ext>
              </a:extLst>
            </p:cNvPr>
            <p:cNvSpPr/>
            <p:nvPr/>
          </p:nvSpPr>
          <p:spPr>
            <a:xfrm>
              <a:off x="4776182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04C7E03C-EC08-41D7-BE81-170CACF9FE5E}"/>
                </a:ext>
              </a:extLst>
            </p:cNvPr>
            <p:cNvSpPr/>
            <p:nvPr/>
          </p:nvSpPr>
          <p:spPr>
            <a:xfrm>
              <a:off x="5063226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672373ED-0D50-43CD-B3B1-F54B525CF658}"/>
                </a:ext>
              </a:extLst>
            </p:cNvPr>
            <p:cNvSpPr/>
            <p:nvPr/>
          </p:nvSpPr>
          <p:spPr>
            <a:xfrm>
              <a:off x="5350270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91FB91A0-4401-4167-B5B6-FA1A30BC67C4}"/>
                </a:ext>
              </a:extLst>
            </p:cNvPr>
            <p:cNvSpPr/>
            <p:nvPr/>
          </p:nvSpPr>
          <p:spPr>
            <a:xfrm>
              <a:off x="5637314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048C9EFA-D249-4CD9-8A1A-D31DF69D60F5}"/>
                </a:ext>
              </a:extLst>
            </p:cNvPr>
            <p:cNvSpPr/>
            <p:nvPr/>
          </p:nvSpPr>
          <p:spPr>
            <a:xfrm>
              <a:off x="5924358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EF8E5430-07E4-4821-AF9F-084F41A1BFEA}"/>
                </a:ext>
              </a:extLst>
            </p:cNvPr>
            <p:cNvSpPr/>
            <p:nvPr/>
          </p:nvSpPr>
          <p:spPr>
            <a:xfrm>
              <a:off x="6211402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4DA093E6-FA2B-4E65-8D5B-0E7E52C73269}"/>
                </a:ext>
              </a:extLst>
            </p:cNvPr>
            <p:cNvSpPr/>
            <p:nvPr/>
          </p:nvSpPr>
          <p:spPr>
            <a:xfrm>
              <a:off x="6498446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72A82488-F079-497A-AB6C-98F11BDDC0A4}"/>
                </a:ext>
              </a:extLst>
            </p:cNvPr>
            <p:cNvSpPr/>
            <p:nvPr/>
          </p:nvSpPr>
          <p:spPr>
            <a:xfrm>
              <a:off x="6785490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4A39AF2B-CB2C-4ED9-A81D-FDC7F99A2220}"/>
                </a:ext>
              </a:extLst>
            </p:cNvPr>
            <p:cNvSpPr/>
            <p:nvPr/>
          </p:nvSpPr>
          <p:spPr>
            <a:xfrm>
              <a:off x="7072534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6ACB9574-27DF-4C0A-8222-752478C6C917}"/>
                </a:ext>
              </a:extLst>
            </p:cNvPr>
            <p:cNvSpPr/>
            <p:nvPr/>
          </p:nvSpPr>
          <p:spPr>
            <a:xfrm>
              <a:off x="7359578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DB7DFCB0-D0BE-4661-9D25-E23FCBF09E1B}"/>
                </a:ext>
              </a:extLst>
            </p:cNvPr>
            <p:cNvSpPr/>
            <p:nvPr/>
          </p:nvSpPr>
          <p:spPr>
            <a:xfrm>
              <a:off x="7646622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88AA2938-9AA0-4C25-BA44-2C7CA5761DBA}"/>
                </a:ext>
              </a:extLst>
            </p:cNvPr>
            <p:cNvSpPr/>
            <p:nvPr/>
          </p:nvSpPr>
          <p:spPr>
            <a:xfrm>
              <a:off x="7933666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9DB2340B-11F0-4A44-AA05-712F9EF11F0C}"/>
                </a:ext>
              </a:extLst>
            </p:cNvPr>
            <p:cNvSpPr/>
            <p:nvPr/>
          </p:nvSpPr>
          <p:spPr>
            <a:xfrm>
              <a:off x="8220710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0A9AC4DD-F7A3-406E-8F8C-3446FA824C27}"/>
                </a:ext>
              </a:extLst>
            </p:cNvPr>
            <p:cNvSpPr/>
            <p:nvPr/>
          </p:nvSpPr>
          <p:spPr>
            <a:xfrm>
              <a:off x="8507754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0392CE30-FCDB-4975-BF72-1432B0C7B9D0}"/>
                </a:ext>
              </a:extLst>
            </p:cNvPr>
            <p:cNvSpPr/>
            <p:nvPr/>
          </p:nvSpPr>
          <p:spPr>
            <a:xfrm>
              <a:off x="8794798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07695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2"/>
          <p:cNvSpPr txBox="1"/>
          <p:nvPr/>
        </p:nvSpPr>
        <p:spPr>
          <a:xfrm>
            <a:off x="532903" y="284119"/>
            <a:ext cx="10058040" cy="686621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ko-KR" sz="4400" b="1" spc="-1" dirty="0">
                <a:solidFill>
                  <a:srgbClr val="000000"/>
                </a:solidFill>
                <a:latin typeface="나눔스퀘어 ExtraBold"/>
                <a:ea typeface="나눔스퀘어 ExtraBold"/>
              </a:rPr>
              <a:t>Hello</a:t>
            </a:r>
            <a:r>
              <a:rPr lang="ko-KR" altLang="en-US" sz="4400" b="1" spc="-1" dirty="0">
                <a:solidFill>
                  <a:srgbClr val="000000"/>
                </a:solidFill>
                <a:latin typeface="나눔스퀘어 ExtraBold"/>
                <a:ea typeface="나눔스퀘어 ExtraBold"/>
              </a:rPr>
              <a:t> </a:t>
            </a:r>
            <a:r>
              <a:rPr lang="en-US" altLang="ko-KR" sz="4400" b="1" spc="-1" dirty="0">
                <a:solidFill>
                  <a:srgbClr val="000000"/>
                </a:solidFill>
                <a:latin typeface="나눔스퀘어 ExtraBold"/>
                <a:ea typeface="나눔스퀘어 ExtraBold"/>
              </a:rPr>
              <a:t>world!</a:t>
            </a:r>
            <a:endParaRPr lang="ko-KR" sz="44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AEAA5FAB-5B4D-4C5E-AFAA-422C25E3627E}"/>
              </a:ext>
            </a:extLst>
          </p:cNvPr>
          <p:cNvSpPr txBox="1"/>
          <p:nvPr/>
        </p:nvSpPr>
        <p:spPr>
          <a:xfrm>
            <a:off x="409044" y="6414052"/>
            <a:ext cx="7011360" cy="44394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100" b="0" strike="noStrike" spc="-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EA8ED7-2782-4607-845A-0B5A4D854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365" y="1282577"/>
            <a:ext cx="6439270" cy="429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375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962E77CB-648A-4B06-B364-116F6220093A}"/>
              </a:ext>
            </a:extLst>
          </p:cNvPr>
          <p:cNvCxnSpPr>
            <a:cxnSpLocks/>
          </p:cNvCxnSpPr>
          <p:nvPr/>
        </p:nvCxnSpPr>
        <p:spPr>
          <a:xfrm flipH="1">
            <a:off x="6085282" y="5257153"/>
            <a:ext cx="12342" cy="8536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Shape 2"/>
          <p:cNvSpPr txBox="1"/>
          <p:nvPr/>
        </p:nvSpPr>
        <p:spPr>
          <a:xfrm>
            <a:off x="137177" y="93467"/>
            <a:ext cx="10058040" cy="698366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4400" b="1" spc="-1" dirty="0">
                <a:solidFill>
                  <a:srgbClr val="000000"/>
                </a:solidFill>
                <a:latin typeface="나눔스퀘어 ExtraBold"/>
                <a:ea typeface="나눔스퀘어 ExtraBold"/>
              </a:rPr>
              <a:t>Sphere</a:t>
            </a:r>
            <a:r>
              <a:rPr lang="ko-KR" altLang="en-US" sz="4400" b="1" spc="-1" dirty="0">
                <a:solidFill>
                  <a:srgbClr val="000000"/>
                </a:solidFill>
                <a:latin typeface="나눔스퀘어 ExtraBold"/>
                <a:ea typeface="나눔스퀘어 ExtraBold"/>
              </a:rPr>
              <a:t> </a:t>
            </a:r>
            <a:r>
              <a:rPr lang="en-US" altLang="ko-KR" sz="4400" b="1" strike="noStrike" spc="-1" dirty="0">
                <a:solidFill>
                  <a:srgbClr val="000000"/>
                </a:solidFill>
                <a:latin typeface="나눔스퀘어 ExtraBold"/>
                <a:ea typeface="나눔스퀘어 ExtraBold"/>
              </a:rPr>
              <a:t>Ray-Tracing</a:t>
            </a:r>
            <a:endParaRPr lang="ko-KR" sz="44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AEAA5FAB-5B4D-4C5E-AFAA-422C25E3627E}"/>
              </a:ext>
            </a:extLst>
          </p:cNvPr>
          <p:cNvSpPr txBox="1"/>
          <p:nvPr/>
        </p:nvSpPr>
        <p:spPr>
          <a:xfrm>
            <a:off x="409044" y="6414052"/>
            <a:ext cx="7011360" cy="44394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100" b="0" strike="noStrike" spc="-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FD989AC-C6FB-4990-B6CB-6D2843986034}"/>
              </a:ext>
            </a:extLst>
          </p:cNvPr>
          <p:cNvCxnSpPr>
            <a:cxnSpLocks/>
          </p:cNvCxnSpPr>
          <p:nvPr/>
        </p:nvCxnSpPr>
        <p:spPr>
          <a:xfrm flipH="1" flipV="1">
            <a:off x="5678439" y="4818497"/>
            <a:ext cx="424333" cy="4273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678A294-E127-429B-BE36-250C2401E6B6}"/>
              </a:ext>
            </a:extLst>
          </p:cNvPr>
          <p:cNvCxnSpPr>
            <a:cxnSpLocks/>
          </p:cNvCxnSpPr>
          <p:nvPr/>
        </p:nvCxnSpPr>
        <p:spPr>
          <a:xfrm>
            <a:off x="6096000" y="5255423"/>
            <a:ext cx="1849368" cy="267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7852429-F199-48F8-8DFF-85C2F21D63C9}"/>
              </a:ext>
            </a:extLst>
          </p:cNvPr>
          <p:cNvSpPr txBox="1"/>
          <p:nvPr/>
        </p:nvSpPr>
        <p:spPr>
          <a:xfrm>
            <a:off x="7620038" y="5211041"/>
            <a:ext cx="500782" cy="367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rgbClr val="00B050"/>
                </a:solidFill>
                <a:latin typeface="Consolas" panose="020B0609020204030204" pitchFamily="49" charset="0"/>
              </a:rPr>
              <a:t>x</a:t>
            </a:r>
            <a:endParaRPr lang="ko-KR" altLang="en-US" sz="22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C29DDC1-14CE-4CBE-9FE5-C0B5FF934BFC}"/>
              </a:ext>
            </a:extLst>
          </p:cNvPr>
          <p:cNvSpPr txBox="1"/>
          <p:nvPr/>
        </p:nvSpPr>
        <p:spPr>
          <a:xfrm>
            <a:off x="5356866" y="4644680"/>
            <a:ext cx="529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rgbClr val="FF0000"/>
                </a:solidFill>
                <a:latin typeface="Consolas" panose="020B0609020204030204" pitchFamily="49" charset="0"/>
              </a:rPr>
              <a:t>y</a:t>
            </a:r>
            <a:endParaRPr lang="ko-KR" altLang="en-US" sz="2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0B3E4B1-6520-413B-93CF-A4056F8AB12F}"/>
              </a:ext>
            </a:extLst>
          </p:cNvPr>
          <p:cNvSpPr txBox="1"/>
          <p:nvPr/>
        </p:nvSpPr>
        <p:spPr>
          <a:xfrm>
            <a:off x="5678439" y="5622411"/>
            <a:ext cx="500782" cy="367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accent1"/>
                </a:solidFill>
                <a:latin typeface="Consolas" panose="020B0609020204030204" pitchFamily="49" charset="0"/>
              </a:rPr>
              <a:t>z</a:t>
            </a:r>
            <a:endParaRPr lang="ko-KR" altLang="en-US" sz="22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82C38FC6-E28F-417E-9268-43925EBDCFD7}"/>
              </a:ext>
            </a:extLst>
          </p:cNvPr>
          <p:cNvSpPr/>
          <p:nvPr/>
        </p:nvSpPr>
        <p:spPr>
          <a:xfrm>
            <a:off x="6002543" y="5152150"/>
            <a:ext cx="196980" cy="196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78" name="3D 모델 77" descr="Light Gray Sphere">
                <a:extLst>
                  <a:ext uri="{FF2B5EF4-FFF2-40B4-BE49-F238E27FC236}">
                    <a16:creationId xmlns:a16="http://schemas.microsoft.com/office/drawing/2014/main" id="{0F240454-C2CE-4AC0-968D-D7288DDF4BB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70586033"/>
                  </p:ext>
                </p:extLst>
              </p:nvPr>
            </p:nvGraphicFramePr>
            <p:xfrm>
              <a:off x="5239200" y="458854"/>
              <a:ext cx="1795816" cy="17958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795816" cy="1795816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attrSrcUrl r:id="rId3"/>
                  <am3d:raster rName="Office3DRenderer" rVer="16.0.8326">
                    <am3d:blip r:embed="rId4"/>
                  </am3d:raster>
                  <am3d:objViewport viewportSz="300524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78" name="3D 모델 77" descr="Light Gray Sphere">
                <a:extLst>
                  <a:ext uri="{FF2B5EF4-FFF2-40B4-BE49-F238E27FC236}">
                    <a16:creationId xmlns:a16="http://schemas.microsoft.com/office/drawing/2014/main" id="{0F240454-C2CE-4AC0-968D-D7288DDF4BB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39200" y="458854"/>
                <a:ext cx="1795816" cy="1795816"/>
              </a:xfrm>
              <a:prstGeom prst="rect">
                <a:avLst/>
              </a:prstGeom>
            </p:spPr>
          </p:pic>
        </mc:Fallback>
      </mc:AlternateContent>
      <p:sp>
        <p:nvSpPr>
          <p:cNvPr id="80" name="타원 79">
            <a:extLst>
              <a:ext uri="{FF2B5EF4-FFF2-40B4-BE49-F238E27FC236}">
                <a16:creationId xmlns:a16="http://schemas.microsoft.com/office/drawing/2014/main" id="{00914141-3204-40C7-B5F7-3DF8EAA2EC24}"/>
              </a:ext>
            </a:extLst>
          </p:cNvPr>
          <p:cNvSpPr/>
          <p:nvPr/>
        </p:nvSpPr>
        <p:spPr>
          <a:xfrm>
            <a:off x="3651628" y="1326221"/>
            <a:ext cx="123110" cy="123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Shape 2">
            <a:extLst>
              <a:ext uri="{FF2B5EF4-FFF2-40B4-BE49-F238E27FC236}">
                <a16:creationId xmlns:a16="http://schemas.microsoft.com/office/drawing/2014/main" id="{98835CE4-BC84-433B-8AA0-153D594447A2}"/>
              </a:ext>
            </a:extLst>
          </p:cNvPr>
          <p:cNvSpPr txBox="1"/>
          <p:nvPr/>
        </p:nvSpPr>
        <p:spPr>
          <a:xfrm>
            <a:off x="2783621" y="1015040"/>
            <a:ext cx="1428282" cy="357493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(-2, -1, -1)</a:t>
            </a:r>
            <a:endParaRPr lang="ko-KR" sz="1600" strike="noStrike" spc="-1" dirty="0">
              <a:solidFill>
                <a:srgbClr val="000000"/>
              </a:solidFill>
              <a:latin typeface="Consolas" panose="020B0609020204030204" pitchFamily="49" charset="0"/>
              <a:ea typeface="나눔스퀘어 Bold" panose="020B0600000101010101" pitchFamily="50" charset="-127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51011E01-E7DD-4BA4-84D9-12BF62D00DD1}"/>
              </a:ext>
            </a:extLst>
          </p:cNvPr>
          <p:cNvCxnSpPr>
            <a:cxnSpLocks/>
          </p:cNvCxnSpPr>
          <p:nvPr/>
        </p:nvCxnSpPr>
        <p:spPr>
          <a:xfrm flipV="1">
            <a:off x="6094712" y="4067055"/>
            <a:ext cx="15908" cy="110030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136A8F8D-754C-483D-AF14-E57A0A704C29}"/>
              </a:ext>
            </a:extLst>
          </p:cNvPr>
          <p:cNvGrpSpPr/>
          <p:nvPr/>
        </p:nvGrpSpPr>
        <p:grpSpPr>
          <a:xfrm>
            <a:off x="3692346" y="1403019"/>
            <a:ext cx="4820640" cy="2262208"/>
            <a:chOff x="2766873" y="2204267"/>
            <a:chExt cx="6658253" cy="3124554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28EA3C55-C54C-4164-A1C1-3773B1DBF3A8}"/>
                </a:ext>
              </a:extLst>
            </p:cNvPr>
            <p:cNvSpPr/>
            <p:nvPr/>
          </p:nvSpPr>
          <p:spPr>
            <a:xfrm>
              <a:off x="2766873" y="5069150"/>
              <a:ext cx="6658253" cy="25967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4A697003-3681-48F8-B683-E2AE8EE1DA9F}"/>
                </a:ext>
              </a:extLst>
            </p:cNvPr>
            <p:cNvSpPr/>
            <p:nvPr/>
          </p:nvSpPr>
          <p:spPr>
            <a:xfrm>
              <a:off x="2766873" y="4809479"/>
              <a:ext cx="6658253" cy="25967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DC76DD15-E74A-4B7F-BF04-703273531477}"/>
                </a:ext>
              </a:extLst>
            </p:cNvPr>
            <p:cNvSpPr/>
            <p:nvPr/>
          </p:nvSpPr>
          <p:spPr>
            <a:xfrm>
              <a:off x="2766873" y="4549808"/>
              <a:ext cx="6658253" cy="25967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BF9D9377-D6EB-4258-BC6F-7EA59B39B07B}"/>
                </a:ext>
              </a:extLst>
            </p:cNvPr>
            <p:cNvSpPr/>
            <p:nvPr/>
          </p:nvSpPr>
          <p:spPr>
            <a:xfrm>
              <a:off x="2766873" y="4290137"/>
              <a:ext cx="6658253" cy="25967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7509F810-EE5B-4771-B770-7220445D856A}"/>
                </a:ext>
              </a:extLst>
            </p:cNvPr>
            <p:cNvSpPr/>
            <p:nvPr/>
          </p:nvSpPr>
          <p:spPr>
            <a:xfrm>
              <a:off x="2766873" y="4030466"/>
              <a:ext cx="6658253" cy="25967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AFCD32C0-ABE6-4E36-8E07-E2D4E90AC94C}"/>
                </a:ext>
              </a:extLst>
            </p:cNvPr>
            <p:cNvSpPr/>
            <p:nvPr/>
          </p:nvSpPr>
          <p:spPr>
            <a:xfrm>
              <a:off x="2766873" y="3768670"/>
              <a:ext cx="6658253" cy="25967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2458CCDE-A723-40A5-87BB-C4388C974949}"/>
                </a:ext>
              </a:extLst>
            </p:cNvPr>
            <p:cNvSpPr/>
            <p:nvPr/>
          </p:nvSpPr>
          <p:spPr>
            <a:xfrm>
              <a:off x="2766873" y="3508999"/>
              <a:ext cx="6658253" cy="25967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208D803-03AD-4323-B604-E9C23FD9EF4C}"/>
                </a:ext>
              </a:extLst>
            </p:cNvPr>
            <p:cNvSpPr/>
            <p:nvPr/>
          </p:nvSpPr>
          <p:spPr>
            <a:xfrm>
              <a:off x="2766873" y="3248265"/>
              <a:ext cx="6658253" cy="25967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9E49887-BA51-4C02-9961-4DC25CE9E5B9}"/>
                </a:ext>
              </a:extLst>
            </p:cNvPr>
            <p:cNvSpPr/>
            <p:nvPr/>
          </p:nvSpPr>
          <p:spPr>
            <a:xfrm>
              <a:off x="2766873" y="2986469"/>
              <a:ext cx="6658253" cy="25967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FAA84CEB-C4AF-46BD-AB1E-5205630FBFA2}"/>
                </a:ext>
              </a:extLst>
            </p:cNvPr>
            <p:cNvSpPr/>
            <p:nvPr/>
          </p:nvSpPr>
          <p:spPr>
            <a:xfrm>
              <a:off x="2766873" y="2726798"/>
              <a:ext cx="6658253" cy="25967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2E888C08-8C89-43F4-9A83-4D5374D5D990}"/>
                </a:ext>
              </a:extLst>
            </p:cNvPr>
            <p:cNvSpPr/>
            <p:nvPr/>
          </p:nvSpPr>
          <p:spPr>
            <a:xfrm>
              <a:off x="2766873" y="2466064"/>
              <a:ext cx="6658253" cy="25967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949BCD99-1D58-4818-B271-F000EE224206}"/>
                </a:ext>
              </a:extLst>
            </p:cNvPr>
            <p:cNvSpPr/>
            <p:nvPr/>
          </p:nvSpPr>
          <p:spPr>
            <a:xfrm>
              <a:off x="2766873" y="2204268"/>
              <a:ext cx="6658253" cy="25967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365F4ED-9A6C-4B89-ABF5-2E4683B2A4E3}"/>
                </a:ext>
              </a:extLst>
            </p:cNvPr>
            <p:cNvSpPr/>
            <p:nvPr/>
          </p:nvSpPr>
          <p:spPr>
            <a:xfrm>
              <a:off x="2766874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E5FB9FA6-FAD9-4147-BD40-40449F753537}"/>
                </a:ext>
              </a:extLst>
            </p:cNvPr>
            <p:cNvSpPr/>
            <p:nvPr/>
          </p:nvSpPr>
          <p:spPr>
            <a:xfrm>
              <a:off x="3053918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62F79C81-D276-4A05-850F-78BEF385B936}"/>
                </a:ext>
              </a:extLst>
            </p:cNvPr>
            <p:cNvSpPr/>
            <p:nvPr/>
          </p:nvSpPr>
          <p:spPr>
            <a:xfrm>
              <a:off x="3340962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99EB62E6-00ED-4841-9103-0A030A66E027}"/>
                </a:ext>
              </a:extLst>
            </p:cNvPr>
            <p:cNvSpPr/>
            <p:nvPr/>
          </p:nvSpPr>
          <p:spPr>
            <a:xfrm>
              <a:off x="3628006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98EAB776-15C9-428E-9DCD-138B65768754}"/>
                </a:ext>
              </a:extLst>
            </p:cNvPr>
            <p:cNvSpPr/>
            <p:nvPr/>
          </p:nvSpPr>
          <p:spPr>
            <a:xfrm>
              <a:off x="3915050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57C8BCAB-0AFA-4917-B2FC-7BECD848D75E}"/>
                </a:ext>
              </a:extLst>
            </p:cNvPr>
            <p:cNvSpPr/>
            <p:nvPr/>
          </p:nvSpPr>
          <p:spPr>
            <a:xfrm>
              <a:off x="4202094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68F666C0-49E0-406C-B99D-59EBE583AA05}"/>
                </a:ext>
              </a:extLst>
            </p:cNvPr>
            <p:cNvSpPr/>
            <p:nvPr/>
          </p:nvSpPr>
          <p:spPr>
            <a:xfrm>
              <a:off x="4489138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B4E6E2E7-653C-4FB3-863F-57C312233C8D}"/>
                </a:ext>
              </a:extLst>
            </p:cNvPr>
            <p:cNvSpPr/>
            <p:nvPr/>
          </p:nvSpPr>
          <p:spPr>
            <a:xfrm>
              <a:off x="4776182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5B5769D5-952E-443B-AA4F-6ABFB17ACB7C}"/>
                </a:ext>
              </a:extLst>
            </p:cNvPr>
            <p:cNvSpPr/>
            <p:nvPr/>
          </p:nvSpPr>
          <p:spPr>
            <a:xfrm>
              <a:off x="5063226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8676401-952F-4549-AE54-05AE676F11E1}"/>
                </a:ext>
              </a:extLst>
            </p:cNvPr>
            <p:cNvSpPr/>
            <p:nvPr/>
          </p:nvSpPr>
          <p:spPr>
            <a:xfrm>
              <a:off x="5350270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CF8FCFEC-F885-4FE2-A99E-0BAB1B7CF4C9}"/>
                </a:ext>
              </a:extLst>
            </p:cNvPr>
            <p:cNvSpPr/>
            <p:nvPr/>
          </p:nvSpPr>
          <p:spPr>
            <a:xfrm>
              <a:off x="5637314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39C5F17D-C799-4A67-A6E6-47E2A8FD659D}"/>
                </a:ext>
              </a:extLst>
            </p:cNvPr>
            <p:cNvSpPr/>
            <p:nvPr/>
          </p:nvSpPr>
          <p:spPr>
            <a:xfrm>
              <a:off x="5924358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9D02F01C-9DD7-4812-9821-D44C76B56BCE}"/>
                </a:ext>
              </a:extLst>
            </p:cNvPr>
            <p:cNvSpPr/>
            <p:nvPr/>
          </p:nvSpPr>
          <p:spPr>
            <a:xfrm>
              <a:off x="6211402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06EA6E0C-2E4F-4C03-914B-E3B2D282F2F6}"/>
                </a:ext>
              </a:extLst>
            </p:cNvPr>
            <p:cNvSpPr/>
            <p:nvPr/>
          </p:nvSpPr>
          <p:spPr>
            <a:xfrm>
              <a:off x="6498446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3FF935F-17A2-4760-8907-2FD5E34D385F}"/>
                </a:ext>
              </a:extLst>
            </p:cNvPr>
            <p:cNvSpPr/>
            <p:nvPr/>
          </p:nvSpPr>
          <p:spPr>
            <a:xfrm>
              <a:off x="6785490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65E3133C-EAC3-4DAC-9561-E50E5ED5DB92}"/>
                </a:ext>
              </a:extLst>
            </p:cNvPr>
            <p:cNvSpPr/>
            <p:nvPr/>
          </p:nvSpPr>
          <p:spPr>
            <a:xfrm>
              <a:off x="7072534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5544E444-27FF-40E9-9A7A-DE9FAA26E3EE}"/>
                </a:ext>
              </a:extLst>
            </p:cNvPr>
            <p:cNvSpPr/>
            <p:nvPr/>
          </p:nvSpPr>
          <p:spPr>
            <a:xfrm>
              <a:off x="7359578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A8A7FB3-0175-40D0-9BA1-EE0AEA5F2AF2}"/>
                </a:ext>
              </a:extLst>
            </p:cNvPr>
            <p:cNvSpPr/>
            <p:nvPr/>
          </p:nvSpPr>
          <p:spPr>
            <a:xfrm>
              <a:off x="7646622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F6A40829-E832-41D8-A16D-6A6DB9676D31}"/>
                </a:ext>
              </a:extLst>
            </p:cNvPr>
            <p:cNvSpPr/>
            <p:nvPr/>
          </p:nvSpPr>
          <p:spPr>
            <a:xfrm>
              <a:off x="7933666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B36D2F5D-B3F5-469E-89DC-2A8C480374BE}"/>
                </a:ext>
              </a:extLst>
            </p:cNvPr>
            <p:cNvSpPr/>
            <p:nvPr/>
          </p:nvSpPr>
          <p:spPr>
            <a:xfrm>
              <a:off x="8220710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2F72143B-ACCC-474A-9BF5-0293186750CC}"/>
                </a:ext>
              </a:extLst>
            </p:cNvPr>
            <p:cNvSpPr/>
            <p:nvPr/>
          </p:nvSpPr>
          <p:spPr>
            <a:xfrm>
              <a:off x="8507754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14E4AB78-97D7-49D4-9731-E83A582FAEA3}"/>
                </a:ext>
              </a:extLst>
            </p:cNvPr>
            <p:cNvSpPr/>
            <p:nvPr/>
          </p:nvSpPr>
          <p:spPr>
            <a:xfrm>
              <a:off x="8794798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0" name="타원 109">
            <a:extLst>
              <a:ext uri="{FF2B5EF4-FFF2-40B4-BE49-F238E27FC236}">
                <a16:creationId xmlns:a16="http://schemas.microsoft.com/office/drawing/2014/main" id="{987D048F-5AAC-40A1-8E92-6126FC8D7F39}"/>
              </a:ext>
            </a:extLst>
          </p:cNvPr>
          <p:cNvSpPr/>
          <p:nvPr/>
        </p:nvSpPr>
        <p:spPr>
          <a:xfrm>
            <a:off x="8431842" y="3598190"/>
            <a:ext cx="123110" cy="123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Shape 2">
            <a:extLst>
              <a:ext uri="{FF2B5EF4-FFF2-40B4-BE49-F238E27FC236}">
                <a16:creationId xmlns:a16="http://schemas.microsoft.com/office/drawing/2014/main" id="{FF2FFB55-FD33-4A58-A1E3-000E7FBA1BFF}"/>
              </a:ext>
            </a:extLst>
          </p:cNvPr>
          <p:cNvSpPr txBox="1"/>
          <p:nvPr/>
        </p:nvSpPr>
        <p:spPr>
          <a:xfrm>
            <a:off x="7674790" y="3709562"/>
            <a:ext cx="1406245" cy="357493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(+2, +1, -1)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D028E04-8DF9-4E22-B2EA-5F0D0C155C72}"/>
              </a:ext>
            </a:extLst>
          </p:cNvPr>
          <p:cNvSpPr txBox="1"/>
          <p:nvPr/>
        </p:nvSpPr>
        <p:spPr>
          <a:xfrm>
            <a:off x="5536552" y="4033705"/>
            <a:ext cx="5007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-z</a:t>
            </a:r>
            <a:endParaRPr lang="ko-KR" altLang="en-US" sz="22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56CBD218-BB24-4B68-B5E7-62FB2D282C6B}"/>
              </a:ext>
            </a:extLst>
          </p:cNvPr>
          <p:cNvSpPr/>
          <p:nvPr/>
        </p:nvSpPr>
        <p:spPr>
          <a:xfrm>
            <a:off x="6215585" y="2360410"/>
            <a:ext cx="149090" cy="14908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3300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962E77CB-648A-4B06-B364-116F6220093A}"/>
              </a:ext>
            </a:extLst>
          </p:cNvPr>
          <p:cNvCxnSpPr>
            <a:cxnSpLocks/>
          </p:cNvCxnSpPr>
          <p:nvPr/>
        </p:nvCxnSpPr>
        <p:spPr>
          <a:xfrm flipH="1">
            <a:off x="3704444" y="5257153"/>
            <a:ext cx="12342" cy="8536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Shape 1">
            <a:extLst>
              <a:ext uri="{FF2B5EF4-FFF2-40B4-BE49-F238E27FC236}">
                <a16:creationId xmlns:a16="http://schemas.microsoft.com/office/drawing/2014/main" id="{AEAA5FAB-5B4D-4C5E-AFAA-422C25E3627E}"/>
              </a:ext>
            </a:extLst>
          </p:cNvPr>
          <p:cNvSpPr txBox="1"/>
          <p:nvPr/>
        </p:nvSpPr>
        <p:spPr>
          <a:xfrm>
            <a:off x="409044" y="6414052"/>
            <a:ext cx="7011360" cy="44394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100" b="0" strike="noStrike" spc="-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FD989AC-C6FB-4990-B6CB-6D2843986034}"/>
              </a:ext>
            </a:extLst>
          </p:cNvPr>
          <p:cNvCxnSpPr>
            <a:cxnSpLocks/>
          </p:cNvCxnSpPr>
          <p:nvPr/>
        </p:nvCxnSpPr>
        <p:spPr>
          <a:xfrm flipH="1" flipV="1">
            <a:off x="3297601" y="4818497"/>
            <a:ext cx="424333" cy="4273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678A294-E127-429B-BE36-250C2401E6B6}"/>
              </a:ext>
            </a:extLst>
          </p:cNvPr>
          <p:cNvCxnSpPr>
            <a:cxnSpLocks/>
          </p:cNvCxnSpPr>
          <p:nvPr/>
        </p:nvCxnSpPr>
        <p:spPr>
          <a:xfrm>
            <a:off x="3715162" y="5255423"/>
            <a:ext cx="1849368" cy="267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7852429-F199-48F8-8DFF-85C2F21D63C9}"/>
              </a:ext>
            </a:extLst>
          </p:cNvPr>
          <p:cNvSpPr txBox="1"/>
          <p:nvPr/>
        </p:nvSpPr>
        <p:spPr>
          <a:xfrm>
            <a:off x="5239200" y="5211041"/>
            <a:ext cx="500782" cy="367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rgbClr val="00B050"/>
                </a:solidFill>
                <a:latin typeface="Consolas" panose="020B0609020204030204" pitchFamily="49" charset="0"/>
              </a:rPr>
              <a:t>x</a:t>
            </a:r>
            <a:endParaRPr lang="ko-KR" altLang="en-US" sz="22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C29DDC1-14CE-4CBE-9FE5-C0B5FF934BFC}"/>
              </a:ext>
            </a:extLst>
          </p:cNvPr>
          <p:cNvSpPr txBox="1"/>
          <p:nvPr/>
        </p:nvSpPr>
        <p:spPr>
          <a:xfrm>
            <a:off x="2976028" y="4644680"/>
            <a:ext cx="529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rgbClr val="FF0000"/>
                </a:solidFill>
                <a:latin typeface="Consolas" panose="020B0609020204030204" pitchFamily="49" charset="0"/>
              </a:rPr>
              <a:t>y</a:t>
            </a:r>
            <a:endParaRPr lang="ko-KR" altLang="en-US" sz="2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0B3E4B1-6520-413B-93CF-A4056F8AB12F}"/>
              </a:ext>
            </a:extLst>
          </p:cNvPr>
          <p:cNvSpPr txBox="1"/>
          <p:nvPr/>
        </p:nvSpPr>
        <p:spPr>
          <a:xfrm>
            <a:off x="3297601" y="5622411"/>
            <a:ext cx="500782" cy="367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accent1"/>
                </a:solidFill>
                <a:latin typeface="Consolas" panose="020B0609020204030204" pitchFamily="49" charset="0"/>
              </a:rPr>
              <a:t>z</a:t>
            </a:r>
            <a:endParaRPr lang="ko-KR" altLang="en-US" sz="22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82C38FC6-E28F-417E-9268-43925EBDCFD7}"/>
              </a:ext>
            </a:extLst>
          </p:cNvPr>
          <p:cNvSpPr/>
          <p:nvPr/>
        </p:nvSpPr>
        <p:spPr>
          <a:xfrm>
            <a:off x="3621705" y="5152150"/>
            <a:ext cx="196980" cy="196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78" name="3D 모델 77" descr="Light Gray Sphere">
                <a:extLst>
                  <a:ext uri="{FF2B5EF4-FFF2-40B4-BE49-F238E27FC236}">
                    <a16:creationId xmlns:a16="http://schemas.microsoft.com/office/drawing/2014/main" id="{0F240454-C2CE-4AC0-968D-D7288DDF4BB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16283475"/>
                  </p:ext>
                </p:extLst>
              </p:nvPr>
            </p:nvGraphicFramePr>
            <p:xfrm>
              <a:off x="3115295" y="458854"/>
              <a:ext cx="1795816" cy="17958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795816" cy="1795816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attrSrcUrl r:id="rId3"/>
                  <am3d:raster rName="Office3DRenderer" rVer="16.0.8326">
                    <am3d:blip r:embed="rId4"/>
                  </am3d:raster>
                  <am3d:objViewport viewportSz="300524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78" name="3D 모델 77" descr="Light Gray Sphere">
                <a:extLst>
                  <a:ext uri="{FF2B5EF4-FFF2-40B4-BE49-F238E27FC236}">
                    <a16:creationId xmlns:a16="http://schemas.microsoft.com/office/drawing/2014/main" id="{0F240454-C2CE-4AC0-968D-D7288DDF4BB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15295" y="458854"/>
                <a:ext cx="1795816" cy="1795816"/>
              </a:xfrm>
              <a:prstGeom prst="rect">
                <a:avLst/>
              </a:prstGeom>
            </p:spPr>
          </p:pic>
        </mc:Fallback>
      </mc:AlternateContent>
      <p:sp>
        <p:nvSpPr>
          <p:cNvPr id="80" name="타원 79">
            <a:extLst>
              <a:ext uri="{FF2B5EF4-FFF2-40B4-BE49-F238E27FC236}">
                <a16:creationId xmlns:a16="http://schemas.microsoft.com/office/drawing/2014/main" id="{00914141-3204-40C7-B5F7-3DF8EAA2EC24}"/>
              </a:ext>
            </a:extLst>
          </p:cNvPr>
          <p:cNvSpPr/>
          <p:nvPr/>
        </p:nvSpPr>
        <p:spPr>
          <a:xfrm>
            <a:off x="1270790" y="1326221"/>
            <a:ext cx="123110" cy="123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Shape 2">
            <a:extLst>
              <a:ext uri="{FF2B5EF4-FFF2-40B4-BE49-F238E27FC236}">
                <a16:creationId xmlns:a16="http://schemas.microsoft.com/office/drawing/2014/main" id="{98835CE4-BC84-433B-8AA0-153D594447A2}"/>
              </a:ext>
            </a:extLst>
          </p:cNvPr>
          <p:cNvSpPr txBox="1"/>
          <p:nvPr/>
        </p:nvSpPr>
        <p:spPr>
          <a:xfrm>
            <a:off x="402783" y="1015040"/>
            <a:ext cx="1428282" cy="357493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(-2, -1, -1)</a:t>
            </a:r>
            <a:endParaRPr lang="ko-KR" sz="1600" strike="noStrike" spc="-1" dirty="0">
              <a:solidFill>
                <a:srgbClr val="000000"/>
              </a:solidFill>
              <a:latin typeface="Consolas" panose="020B0609020204030204" pitchFamily="49" charset="0"/>
              <a:ea typeface="나눔스퀘어 Bold" panose="020B0600000101010101" pitchFamily="50" charset="-127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51011E01-E7DD-4BA4-84D9-12BF62D00DD1}"/>
              </a:ext>
            </a:extLst>
          </p:cNvPr>
          <p:cNvCxnSpPr>
            <a:cxnSpLocks/>
          </p:cNvCxnSpPr>
          <p:nvPr/>
        </p:nvCxnSpPr>
        <p:spPr>
          <a:xfrm flipV="1">
            <a:off x="3713874" y="4067055"/>
            <a:ext cx="15908" cy="110030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136A8F8D-754C-483D-AF14-E57A0A704C29}"/>
              </a:ext>
            </a:extLst>
          </p:cNvPr>
          <p:cNvGrpSpPr/>
          <p:nvPr/>
        </p:nvGrpSpPr>
        <p:grpSpPr>
          <a:xfrm>
            <a:off x="1311508" y="1403019"/>
            <a:ext cx="4820640" cy="2262208"/>
            <a:chOff x="2766873" y="2204267"/>
            <a:chExt cx="6658253" cy="3124554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28EA3C55-C54C-4164-A1C1-3773B1DBF3A8}"/>
                </a:ext>
              </a:extLst>
            </p:cNvPr>
            <p:cNvSpPr/>
            <p:nvPr/>
          </p:nvSpPr>
          <p:spPr>
            <a:xfrm>
              <a:off x="2766873" y="5069150"/>
              <a:ext cx="6658253" cy="25967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4A697003-3681-48F8-B683-E2AE8EE1DA9F}"/>
                </a:ext>
              </a:extLst>
            </p:cNvPr>
            <p:cNvSpPr/>
            <p:nvPr/>
          </p:nvSpPr>
          <p:spPr>
            <a:xfrm>
              <a:off x="2766873" y="4809479"/>
              <a:ext cx="6658253" cy="25967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DC76DD15-E74A-4B7F-BF04-703273531477}"/>
                </a:ext>
              </a:extLst>
            </p:cNvPr>
            <p:cNvSpPr/>
            <p:nvPr/>
          </p:nvSpPr>
          <p:spPr>
            <a:xfrm>
              <a:off x="2766873" y="4549808"/>
              <a:ext cx="6658253" cy="25967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BF9D9377-D6EB-4258-BC6F-7EA59B39B07B}"/>
                </a:ext>
              </a:extLst>
            </p:cNvPr>
            <p:cNvSpPr/>
            <p:nvPr/>
          </p:nvSpPr>
          <p:spPr>
            <a:xfrm>
              <a:off x="2766873" y="4290137"/>
              <a:ext cx="6658253" cy="25967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7509F810-EE5B-4771-B770-7220445D856A}"/>
                </a:ext>
              </a:extLst>
            </p:cNvPr>
            <p:cNvSpPr/>
            <p:nvPr/>
          </p:nvSpPr>
          <p:spPr>
            <a:xfrm>
              <a:off x="2766873" y="4030466"/>
              <a:ext cx="6658253" cy="25967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AFCD32C0-ABE6-4E36-8E07-E2D4E90AC94C}"/>
                </a:ext>
              </a:extLst>
            </p:cNvPr>
            <p:cNvSpPr/>
            <p:nvPr/>
          </p:nvSpPr>
          <p:spPr>
            <a:xfrm>
              <a:off x="2766873" y="3768670"/>
              <a:ext cx="6658253" cy="25967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2458CCDE-A723-40A5-87BB-C4388C974949}"/>
                </a:ext>
              </a:extLst>
            </p:cNvPr>
            <p:cNvSpPr/>
            <p:nvPr/>
          </p:nvSpPr>
          <p:spPr>
            <a:xfrm>
              <a:off x="2766873" y="3508999"/>
              <a:ext cx="6658253" cy="25967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208D803-03AD-4323-B604-E9C23FD9EF4C}"/>
                </a:ext>
              </a:extLst>
            </p:cNvPr>
            <p:cNvSpPr/>
            <p:nvPr/>
          </p:nvSpPr>
          <p:spPr>
            <a:xfrm>
              <a:off x="2766873" y="3248265"/>
              <a:ext cx="6658253" cy="25967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9E49887-BA51-4C02-9961-4DC25CE9E5B9}"/>
                </a:ext>
              </a:extLst>
            </p:cNvPr>
            <p:cNvSpPr/>
            <p:nvPr/>
          </p:nvSpPr>
          <p:spPr>
            <a:xfrm>
              <a:off x="2766873" y="2986469"/>
              <a:ext cx="6658253" cy="25967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FAA84CEB-C4AF-46BD-AB1E-5205630FBFA2}"/>
                </a:ext>
              </a:extLst>
            </p:cNvPr>
            <p:cNvSpPr/>
            <p:nvPr/>
          </p:nvSpPr>
          <p:spPr>
            <a:xfrm>
              <a:off x="2766873" y="2726798"/>
              <a:ext cx="6658253" cy="25967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2E888C08-8C89-43F4-9A83-4D5374D5D990}"/>
                </a:ext>
              </a:extLst>
            </p:cNvPr>
            <p:cNvSpPr/>
            <p:nvPr/>
          </p:nvSpPr>
          <p:spPr>
            <a:xfrm>
              <a:off x="2766873" y="2466064"/>
              <a:ext cx="6658253" cy="25967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949BCD99-1D58-4818-B271-F000EE224206}"/>
                </a:ext>
              </a:extLst>
            </p:cNvPr>
            <p:cNvSpPr/>
            <p:nvPr/>
          </p:nvSpPr>
          <p:spPr>
            <a:xfrm>
              <a:off x="2766873" y="2204268"/>
              <a:ext cx="6658253" cy="25967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365F4ED-9A6C-4B89-ABF5-2E4683B2A4E3}"/>
                </a:ext>
              </a:extLst>
            </p:cNvPr>
            <p:cNvSpPr/>
            <p:nvPr/>
          </p:nvSpPr>
          <p:spPr>
            <a:xfrm>
              <a:off x="2766874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E5FB9FA6-FAD9-4147-BD40-40449F753537}"/>
                </a:ext>
              </a:extLst>
            </p:cNvPr>
            <p:cNvSpPr/>
            <p:nvPr/>
          </p:nvSpPr>
          <p:spPr>
            <a:xfrm>
              <a:off x="3053918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62F79C81-D276-4A05-850F-78BEF385B936}"/>
                </a:ext>
              </a:extLst>
            </p:cNvPr>
            <p:cNvSpPr/>
            <p:nvPr/>
          </p:nvSpPr>
          <p:spPr>
            <a:xfrm>
              <a:off x="3340962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99EB62E6-00ED-4841-9103-0A030A66E027}"/>
                </a:ext>
              </a:extLst>
            </p:cNvPr>
            <p:cNvSpPr/>
            <p:nvPr/>
          </p:nvSpPr>
          <p:spPr>
            <a:xfrm>
              <a:off x="3628006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98EAB776-15C9-428E-9DCD-138B65768754}"/>
                </a:ext>
              </a:extLst>
            </p:cNvPr>
            <p:cNvSpPr/>
            <p:nvPr/>
          </p:nvSpPr>
          <p:spPr>
            <a:xfrm>
              <a:off x="3915050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57C8BCAB-0AFA-4917-B2FC-7BECD848D75E}"/>
                </a:ext>
              </a:extLst>
            </p:cNvPr>
            <p:cNvSpPr/>
            <p:nvPr/>
          </p:nvSpPr>
          <p:spPr>
            <a:xfrm>
              <a:off x="4202094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68F666C0-49E0-406C-B99D-59EBE583AA05}"/>
                </a:ext>
              </a:extLst>
            </p:cNvPr>
            <p:cNvSpPr/>
            <p:nvPr/>
          </p:nvSpPr>
          <p:spPr>
            <a:xfrm>
              <a:off x="4489138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B4E6E2E7-653C-4FB3-863F-57C312233C8D}"/>
                </a:ext>
              </a:extLst>
            </p:cNvPr>
            <p:cNvSpPr/>
            <p:nvPr/>
          </p:nvSpPr>
          <p:spPr>
            <a:xfrm>
              <a:off x="4776182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5B5769D5-952E-443B-AA4F-6ABFB17ACB7C}"/>
                </a:ext>
              </a:extLst>
            </p:cNvPr>
            <p:cNvSpPr/>
            <p:nvPr/>
          </p:nvSpPr>
          <p:spPr>
            <a:xfrm>
              <a:off x="5063226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8676401-952F-4549-AE54-05AE676F11E1}"/>
                </a:ext>
              </a:extLst>
            </p:cNvPr>
            <p:cNvSpPr/>
            <p:nvPr/>
          </p:nvSpPr>
          <p:spPr>
            <a:xfrm>
              <a:off x="5350270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CF8FCFEC-F885-4FE2-A99E-0BAB1B7CF4C9}"/>
                </a:ext>
              </a:extLst>
            </p:cNvPr>
            <p:cNvSpPr/>
            <p:nvPr/>
          </p:nvSpPr>
          <p:spPr>
            <a:xfrm>
              <a:off x="5637314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39C5F17D-C799-4A67-A6E6-47E2A8FD659D}"/>
                </a:ext>
              </a:extLst>
            </p:cNvPr>
            <p:cNvSpPr/>
            <p:nvPr/>
          </p:nvSpPr>
          <p:spPr>
            <a:xfrm>
              <a:off x="5924358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9D02F01C-9DD7-4812-9821-D44C76B56BCE}"/>
                </a:ext>
              </a:extLst>
            </p:cNvPr>
            <p:cNvSpPr/>
            <p:nvPr/>
          </p:nvSpPr>
          <p:spPr>
            <a:xfrm>
              <a:off x="6211402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06EA6E0C-2E4F-4C03-914B-E3B2D282F2F6}"/>
                </a:ext>
              </a:extLst>
            </p:cNvPr>
            <p:cNvSpPr/>
            <p:nvPr/>
          </p:nvSpPr>
          <p:spPr>
            <a:xfrm>
              <a:off x="6498446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3FF935F-17A2-4760-8907-2FD5E34D385F}"/>
                </a:ext>
              </a:extLst>
            </p:cNvPr>
            <p:cNvSpPr/>
            <p:nvPr/>
          </p:nvSpPr>
          <p:spPr>
            <a:xfrm>
              <a:off x="6785490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65E3133C-EAC3-4DAC-9561-E50E5ED5DB92}"/>
                </a:ext>
              </a:extLst>
            </p:cNvPr>
            <p:cNvSpPr/>
            <p:nvPr/>
          </p:nvSpPr>
          <p:spPr>
            <a:xfrm>
              <a:off x="7072534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5544E444-27FF-40E9-9A7A-DE9FAA26E3EE}"/>
                </a:ext>
              </a:extLst>
            </p:cNvPr>
            <p:cNvSpPr/>
            <p:nvPr/>
          </p:nvSpPr>
          <p:spPr>
            <a:xfrm>
              <a:off x="7359578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A8A7FB3-0175-40D0-9BA1-EE0AEA5F2AF2}"/>
                </a:ext>
              </a:extLst>
            </p:cNvPr>
            <p:cNvSpPr/>
            <p:nvPr/>
          </p:nvSpPr>
          <p:spPr>
            <a:xfrm>
              <a:off x="7646622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F6A40829-E832-41D8-A16D-6A6DB9676D31}"/>
                </a:ext>
              </a:extLst>
            </p:cNvPr>
            <p:cNvSpPr/>
            <p:nvPr/>
          </p:nvSpPr>
          <p:spPr>
            <a:xfrm>
              <a:off x="7933666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B36D2F5D-B3F5-469E-89DC-2A8C480374BE}"/>
                </a:ext>
              </a:extLst>
            </p:cNvPr>
            <p:cNvSpPr/>
            <p:nvPr/>
          </p:nvSpPr>
          <p:spPr>
            <a:xfrm>
              <a:off x="8220710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2F72143B-ACCC-474A-9BF5-0293186750CC}"/>
                </a:ext>
              </a:extLst>
            </p:cNvPr>
            <p:cNvSpPr/>
            <p:nvPr/>
          </p:nvSpPr>
          <p:spPr>
            <a:xfrm>
              <a:off x="8507754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14E4AB78-97D7-49D4-9731-E83A582FAEA3}"/>
                </a:ext>
              </a:extLst>
            </p:cNvPr>
            <p:cNvSpPr/>
            <p:nvPr/>
          </p:nvSpPr>
          <p:spPr>
            <a:xfrm>
              <a:off x="8794798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0" name="타원 109">
            <a:extLst>
              <a:ext uri="{FF2B5EF4-FFF2-40B4-BE49-F238E27FC236}">
                <a16:creationId xmlns:a16="http://schemas.microsoft.com/office/drawing/2014/main" id="{987D048F-5AAC-40A1-8E92-6126FC8D7F39}"/>
              </a:ext>
            </a:extLst>
          </p:cNvPr>
          <p:cNvSpPr/>
          <p:nvPr/>
        </p:nvSpPr>
        <p:spPr>
          <a:xfrm>
            <a:off x="6051004" y="3598190"/>
            <a:ext cx="123110" cy="123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Shape 2">
            <a:extLst>
              <a:ext uri="{FF2B5EF4-FFF2-40B4-BE49-F238E27FC236}">
                <a16:creationId xmlns:a16="http://schemas.microsoft.com/office/drawing/2014/main" id="{FF2FFB55-FD33-4A58-A1E3-000E7FBA1BFF}"/>
              </a:ext>
            </a:extLst>
          </p:cNvPr>
          <p:cNvSpPr txBox="1"/>
          <p:nvPr/>
        </p:nvSpPr>
        <p:spPr>
          <a:xfrm>
            <a:off x="5293952" y="3709562"/>
            <a:ext cx="1406245" cy="357493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(+2, +1, -1)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D028E04-8DF9-4E22-B2EA-5F0D0C155C72}"/>
              </a:ext>
            </a:extLst>
          </p:cNvPr>
          <p:cNvSpPr txBox="1"/>
          <p:nvPr/>
        </p:nvSpPr>
        <p:spPr>
          <a:xfrm>
            <a:off x="3155714" y="4033705"/>
            <a:ext cx="5007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-z</a:t>
            </a:r>
            <a:endParaRPr lang="ko-KR" altLang="en-US" sz="22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56CBD218-BB24-4B68-B5E7-62FB2D282C6B}"/>
              </a:ext>
            </a:extLst>
          </p:cNvPr>
          <p:cNvSpPr/>
          <p:nvPr/>
        </p:nvSpPr>
        <p:spPr>
          <a:xfrm>
            <a:off x="3834747" y="2360410"/>
            <a:ext cx="149090" cy="14908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8226EBE-6EA5-43D3-8F61-3E94BD4182B9}"/>
              </a:ext>
            </a:extLst>
          </p:cNvPr>
          <p:cNvSpPr/>
          <p:nvPr/>
        </p:nvSpPr>
        <p:spPr>
          <a:xfrm>
            <a:off x="5364050" y="571430"/>
            <a:ext cx="29445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b="1" spc="-1" dirty="0">
                <a:solidFill>
                  <a:srgbClr val="000000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for</a:t>
            </a:r>
            <a:r>
              <a:rPr lang="en-US" altLang="ko-KR" sz="2000" spc="-1" dirty="0">
                <a:solidFill>
                  <a:srgbClr val="000000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 </a:t>
            </a:r>
            <a:r>
              <a:rPr lang="en-US" altLang="ko-KR" sz="2000" spc="-1" dirty="0" err="1">
                <a:solidFill>
                  <a:srgbClr val="000000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i</a:t>
            </a:r>
            <a:r>
              <a:rPr lang="en-US" altLang="ko-KR" sz="2000" spc="-1" dirty="0">
                <a:solidFill>
                  <a:srgbClr val="000000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 = 0; width</a:t>
            </a:r>
          </a:p>
          <a:p>
            <a:pPr>
              <a:lnSpc>
                <a:spcPct val="90000"/>
              </a:lnSpc>
            </a:pPr>
            <a:r>
              <a:rPr lang="en-US" altLang="ko-KR" sz="2000" spc="-1" dirty="0">
                <a:solidFill>
                  <a:srgbClr val="000000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  </a:t>
            </a:r>
            <a:r>
              <a:rPr lang="en-US" altLang="ko-KR" sz="2000" b="1" spc="-1" dirty="0">
                <a:solidFill>
                  <a:srgbClr val="000000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for</a:t>
            </a:r>
            <a:r>
              <a:rPr lang="en-US" altLang="ko-KR" sz="2000" spc="-1" dirty="0">
                <a:solidFill>
                  <a:srgbClr val="000000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 j = 0; height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7F064FCF-7FB0-443D-8BF3-462A644195BF}"/>
              </a:ext>
            </a:extLst>
          </p:cNvPr>
          <p:cNvSpPr/>
          <p:nvPr/>
        </p:nvSpPr>
        <p:spPr>
          <a:xfrm>
            <a:off x="10050891" y="3997378"/>
            <a:ext cx="196980" cy="196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CDD38EC-8795-4A98-B182-62C2E51ADB9A}"/>
              </a:ext>
            </a:extLst>
          </p:cNvPr>
          <p:cNvSpPr/>
          <p:nvPr/>
        </p:nvSpPr>
        <p:spPr>
          <a:xfrm>
            <a:off x="10263933" y="1205638"/>
            <a:ext cx="149090" cy="14908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B5B45E1-28C5-4139-AC77-23107B0827AB}"/>
              </a:ext>
            </a:extLst>
          </p:cNvPr>
          <p:cNvCxnSpPr>
            <a:cxnSpLocks/>
            <a:stCxn id="2" idx="7"/>
            <a:endCxn id="58" idx="2"/>
          </p:cNvCxnSpPr>
          <p:nvPr/>
        </p:nvCxnSpPr>
        <p:spPr>
          <a:xfrm flipV="1">
            <a:off x="3789838" y="4095868"/>
            <a:ext cx="6261053" cy="108512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8D797EDE-8C52-4CD1-9151-094AA116C711}"/>
              </a:ext>
            </a:extLst>
          </p:cNvPr>
          <p:cNvCxnSpPr>
            <a:cxnSpLocks/>
            <a:stCxn id="113" idx="7"/>
            <a:endCxn id="60" idx="3"/>
          </p:cNvCxnSpPr>
          <p:nvPr/>
        </p:nvCxnSpPr>
        <p:spPr>
          <a:xfrm flipV="1">
            <a:off x="3962003" y="1332893"/>
            <a:ext cx="6323764" cy="104935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05A32D26-ED60-45C5-A77D-2CCF391B6808}"/>
              </a:ext>
            </a:extLst>
          </p:cNvPr>
          <p:cNvSpPr txBox="1"/>
          <p:nvPr/>
        </p:nvSpPr>
        <p:spPr>
          <a:xfrm>
            <a:off x="9986150" y="4209243"/>
            <a:ext cx="853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88EA4AC-D976-4DBE-92A5-89FC096BD9BA}"/>
              </a:ext>
            </a:extLst>
          </p:cNvPr>
          <p:cNvCxnSpPr>
            <a:stCxn id="58" idx="0"/>
            <a:endCxn id="60" idx="3"/>
          </p:cNvCxnSpPr>
          <p:nvPr/>
        </p:nvCxnSpPr>
        <p:spPr>
          <a:xfrm flipV="1">
            <a:off x="10149381" y="1332893"/>
            <a:ext cx="136386" cy="2664485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D73BF0C-DB23-4E08-98D6-3ACF472FD2C1}"/>
                  </a:ext>
                </a:extLst>
              </p:cNvPr>
              <p:cNvSpPr txBox="1"/>
              <p:nvPr/>
            </p:nvSpPr>
            <p:spPr>
              <a:xfrm>
                <a:off x="10037973" y="2515420"/>
                <a:ext cx="853746" cy="506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</m:oMath>
                  </m:oMathPara>
                </a14:m>
                <a:endParaRPr lang="ko-KR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D73BF0C-DB23-4E08-98D6-3ACF472FD2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7973" y="2515420"/>
                <a:ext cx="853746" cy="5064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6AA3348F-52A0-457F-BAF1-07F09A49ACFB}"/>
              </a:ext>
            </a:extLst>
          </p:cNvPr>
          <p:cNvSpPr txBox="1"/>
          <p:nvPr/>
        </p:nvSpPr>
        <p:spPr>
          <a:xfrm>
            <a:off x="10217574" y="768986"/>
            <a:ext cx="853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0698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962E77CB-648A-4B06-B364-116F6220093A}"/>
              </a:ext>
            </a:extLst>
          </p:cNvPr>
          <p:cNvCxnSpPr>
            <a:cxnSpLocks/>
          </p:cNvCxnSpPr>
          <p:nvPr/>
        </p:nvCxnSpPr>
        <p:spPr>
          <a:xfrm flipH="1">
            <a:off x="3704444" y="5257153"/>
            <a:ext cx="12342" cy="8536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Shape 1">
            <a:extLst>
              <a:ext uri="{FF2B5EF4-FFF2-40B4-BE49-F238E27FC236}">
                <a16:creationId xmlns:a16="http://schemas.microsoft.com/office/drawing/2014/main" id="{AEAA5FAB-5B4D-4C5E-AFAA-422C25E3627E}"/>
              </a:ext>
            </a:extLst>
          </p:cNvPr>
          <p:cNvSpPr txBox="1"/>
          <p:nvPr/>
        </p:nvSpPr>
        <p:spPr>
          <a:xfrm>
            <a:off x="409044" y="6414052"/>
            <a:ext cx="7011360" cy="44394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100" b="0" strike="noStrike" spc="-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FD989AC-C6FB-4990-B6CB-6D2843986034}"/>
              </a:ext>
            </a:extLst>
          </p:cNvPr>
          <p:cNvCxnSpPr>
            <a:cxnSpLocks/>
          </p:cNvCxnSpPr>
          <p:nvPr/>
        </p:nvCxnSpPr>
        <p:spPr>
          <a:xfrm flipH="1" flipV="1">
            <a:off x="3297601" y="4818497"/>
            <a:ext cx="424333" cy="4273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678A294-E127-429B-BE36-250C2401E6B6}"/>
              </a:ext>
            </a:extLst>
          </p:cNvPr>
          <p:cNvCxnSpPr>
            <a:cxnSpLocks/>
          </p:cNvCxnSpPr>
          <p:nvPr/>
        </p:nvCxnSpPr>
        <p:spPr>
          <a:xfrm>
            <a:off x="3715162" y="5255423"/>
            <a:ext cx="1849368" cy="267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7852429-F199-48F8-8DFF-85C2F21D63C9}"/>
              </a:ext>
            </a:extLst>
          </p:cNvPr>
          <p:cNvSpPr txBox="1"/>
          <p:nvPr/>
        </p:nvSpPr>
        <p:spPr>
          <a:xfrm>
            <a:off x="5239200" y="5211041"/>
            <a:ext cx="500782" cy="367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rgbClr val="00B050"/>
                </a:solidFill>
                <a:latin typeface="Consolas" panose="020B0609020204030204" pitchFamily="49" charset="0"/>
              </a:rPr>
              <a:t>x</a:t>
            </a:r>
            <a:endParaRPr lang="ko-KR" altLang="en-US" sz="22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C29DDC1-14CE-4CBE-9FE5-C0B5FF934BFC}"/>
              </a:ext>
            </a:extLst>
          </p:cNvPr>
          <p:cNvSpPr txBox="1"/>
          <p:nvPr/>
        </p:nvSpPr>
        <p:spPr>
          <a:xfrm>
            <a:off x="2976028" y="4644680"/>
            <a:ext cx="529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rgbClr val="FF0000"/>
                </a:solidFill>
                <a:latin typeface="Consolas" panose="020B0609020204030204" pitchFamily="49" charset="0"/>
              </a:rPr>
              <a:t>y</a:t>
            </a:r>
            <a:endParaRPr lang="ko-KR" altLang="en-US" sz="2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0B3E4B1-6520-413B-93CF-A4056F8AB12F}"/>
              </a:ext>
            </a:extLst>
          </p:cNvPr>
          <p:cNvSpPr txBox="1"/>
          <p:nvPr/>
        </p:nvSpPr>
        <p:spPr>
          <a:xfrm>
            <a:off x="3297601" y="5622411"/>
            <a:ext cx="500782" cy="367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accent1"/>
                </a:solidFill>
                <a:latin typeface="Consolas" panose="020B0609020204030204" pitchFamily="49" charset="0"/>
              </a:rPr>
              <a:t>z</a:t>
            </a:r>
            <a:endParaRPr lang="ko-KR" altLang="en-US" sz="22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82C38FC6-E28F-417E-9268-43925EBDCFD7}"/>
              </a:ext>
            </a:extLst>
          </p:cNvPr>
          <p:cNvSpPr/>
          <p:nvPr/>
        </p:nvSpPr>
        <p:spPr>
          <a:xfrm>
            <a:off x="3621705" y="5152150"/>
            <a:ext cx="196980" cy="196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78" name="3D 모델 77" descr="Light Gray Sphere">
                <a:extLst>
                  <a:ext uri="{FF2B5EF4-FFF2-40B4-BE49-F238E27FC236}">
                    <a16:creationId xmlns:a16="http://schemas.microsoft.com/office/drawing/2014/main" id="{0F240454-C2CE-4AC0-968D-D7288DDF4BB5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3115295" y="458854"/>
              <a:ext cx="1795816" cy="17958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795816" cy="1795816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attrSrcUrl r:id="rId3"/>
                  <am3d:raster rName="Office3DRenderer" rVer="16.0.8326">
                    <am3d:blip r:embed="rId4"/>
                  </am3d:raster>
                  <am3d:objViewport viewportSz="300524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78" name="3D 모델 77" descr="Light Gray Sphere">
                <a:extLst>
                  <a:ext uri="{FF2B5EF4-FFF2-40B4-BE49-F238E27FC236}">
                    <a16:creationId xmlns:a16="http://schemas.microsoft.com/office/drawing/2014/main" id="{0F240454-C2CE-4AC0-968D-D7288DDF4BB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15295" y="458854"/>
                <a:ext cx="1795816" cy="1795816"/>
              </a:xfrm>
              <a:prstGeom prst="rect">
                <a:avLst/>
              </a:prstGeom>
            </p:spPr>
          </p:pic>
        </mc:Fallback>
      </mc:AlternateContent>
      <p:sp>
        <p:nvSpPr>
          <p:cNvPr id="80" name="타원 79">
            <a:extLst>
              <a:ext uri="{FF2B5EF4-FFF2-40B4-BE49-F238E27FC236}">
                <a16:creationId xmlns:a16="http://schemas.microsoft.com/office/drawing/2014/main" id="{00914141-3204-40C7-B5F7-3DF8EAA2EC24}"/>
              </a:ext>
            </a:extLst>
          </p:cNvPr>
          <p:cNvSpPr/>
          <p:nvPr/>
        </p:nvSpPr>
        <p:spPr>
          <a:xfrm>
            <a:off x="1270790" y="1326221"/>
            <a:ext cx="123110" cy="123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Shape 2">
            <a:extLst>
              <a:ext uri="{FF2B5EF4-FFF2-40B4-BE49-F238E27FC236}">
                <a16:creationId xmlns:a16="http://schemas.microsoft.com/office/drawing/2014/main" id="{98835CE4-BC84-433B-8AA0-153D594447A2}"/>
              </a:ext>
            </a:extLst>
          </p:cNvPr>
          <p:cNvSpPr txBox="1"/>
          <p:nvPr/>
        </p:nvSpPr>
        <p:spPr>
          <a:xfrm>
            <a:off x="402783" y="1015040"/>
            <a:ext cx="1428282" cy="357493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(-2, -1, -1)</a:t>
            </a:r>
            <a:endParaRPr lang="ko-KR" sz="1600" strike="noStrike" spc="-1" dirty="0">
              <a:solidFill>
                <a:srgbClr val="000000"/>
              </a:solidFill>
              <a:latin typeface="Consolas" panose="020B0609020204030204" pitchFamily="49" charset="0"/>
              <a:ea typeface="나눔스퀘어 Bold" panose="020B0600000101010101" pitchFamily="50" charset="-127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51011E01-E7DD-4BA4-84D9-12BF62D00DD1}"/>
              </a:ext>
            </a:extLst>
          </p:cNvPr>
          <p:cNvCxnSpPr>
            <a:cxnSpLocks/>
          </p:cNvCxnSpPr>
          <p:nvPr/>
        </p:nvCxnSpPr>
        <p:spPr>
          <a:xfrm flipV="1">
            <a:off x="3713874" y="4067055"/>
            <a:ext cx="15908" cy="110030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136A8F8D-754C-483D-AF14-E57A0A704C29}"/>
              </a:ext>
            </a:extLst>
          </p:cNvPr>
          <p:cNvGrpSpPr/>
          <p:nvPr/>
        </p:nvGrpSpPr>
        <p:grpSpPr>
          <a:xfrm>
            <a:off x="1311508" y="1403019"/>
            <a:ext cx="4820640" cy="2262208"/>
            <a:chOff x="2766873" y="2204267"/>
            <a:chExt cx="6658253" cy="3124554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28EA3C55-C54C-4164-A1C1-3773B1DBF3A8}"/>
                </a:ext>
              </a:extLst>
            </p:cNvPr>
            <p:cNvSpPr/>
            <p:nvPr/>
          </p:nvSpPr>
          <p:spPr>
            <a:xfrm>
              <a:off x="2766873" y="5069150"/>
              <a:ext cx="6658253" cy="25967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4A697003-3681-48F8-B683-E2AE8EE1DA9F}"/>
                </a:ext>
              </a:extLst>
            </p:cNvPr>
            <p:cNvSpPr/>
            <p:nvPr/>
          </p:nvSpPr>
          <p:spPr>
            <a:xfrm>
              <a:off x="2766873" y="4809479"/>
              <a:ext cx="6658253" cy="25967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DC76DD15-E74A-4B7F-BF04-703273531477}"/>
                </a:ext>
              </a:extLst>
            </p:cNvPr>
            <p:cNvSpPr/>
            <p:nvPr/>
          </p:nvSpPr>
          <p:spPr>
            <a:xfrm>
              <a:off x="2766873" y="4549808"/>
              <a:ext cx="6658253" cy="25967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BF9D9377-D6EB-4258-BC6F-7EA59B39B07B}"/>
                </a:ext>
              </a:extLst>
            </p:cNvPr>
            <p:cNvSpPr/>
            <p:nvPr/>
          </p:nvSpPr>
          <p:spPr>
            <a:xfrm>
              <a:off x="2766873" y="4290137"/>
              <a:ext cx="6658253" cy="25967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7509F810-EE5B-4771-B770-7220445D856A}"/>
                </a:ext>
              </a:extLst>
            </p:cNvPr>
            <p:cNvSpPr/>
            <p:nvPr/>
          </p:nvSpPr>
          <p:spPr>
            <a:xfrm>
              <a:off x="2766873" y="4030466"/>
              <a:ext cx="6658253" cy="25967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AFCD32C0-ABE6-4E36-8E07-E2D4E90AC94C}"/>
                </a:ext>
              </a:extLst>
            </p:cNvPr>
            <p:cNvSpPr/>
            <p:nvPr/>
          </p:nvSpPr>
          <p:spPr>
            <a:xfrm>
              <a:off x="2766873" y="3768670"/>
              <a:ext cx="6658253" cy="25967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2458CCDE-A723-40A5-87BB-C4388C974949}"/>
                </a:ext>
              </a:extLst>
            </p:cNvPr>
            <p:cNvSpPr/>
            <p:nvPr/>
          </p:nvSpPr>
          <p:spPr>
            <a:xfrm>
              <a:off x="2766873" y="3508999"/>
              <a:ext cx="6658253" cy="25967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208D803-03AD-4323-B604-E9C23FD9EF4C}"/>
                </a:ext>
              </a:extLst>
            </p:cNvPr>
            <p:cNvSpPr/>
            <p:nvPr/>
          </p:nvSpPr>
          <p:spPr>
            <a:xfrm>
              <a:off x="2766873" y="3248265"/>
              <a:ext cx="6658253" cy="25967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9E49887-BA51-4C02-9961-4DC25CE9E5B9}"/>
                </a:ext>
              </a:extLst>
            </p:cNvPr>
            <p:cNvSpPr/>
            <p:nvPr/>
          </p:nvSpPr>
          <p:spPr>
            <a:xfrm>
              <a:off x="2766873" y="2986469"/>
              <a:ext cx="6658253" cy="25967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FAA84CEB-C4AF-46BD-AB1E-5205630FBFA2}"/>
                </a:ext>
              </a:extLst>
            </p:cNvPr>
            <p:cNvSpPr/>
            <p:nvPr/>
          </p:nvSpPr>
          <p:spPr>
            <a:xfrm>
              <a:off x="2766873" y="2726798"/>
              <a:ext cx="6658253" cy="25967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2E888C08-8C89-43F4-9A83-4D5374D5D990}"/>
                </a:ext>
              </a:extLst>
            </p:cNvPr>
            <p:cNvSpPr/>
            <p:nvPr/>
          </p:nvSpPr>
          <p:spPr>
            <a:xfrm>
              <a:off x="2766873" y="2466064"/>
              <a:ext cx="6658253" cy="25967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949BCD99-1D58-4818-B271-F000EE224206}"/>
                </a:ext>
              </a:extLst>
            </p:cNvPr>
            <p:cNvSpPr/>
            <p:nvPr/>
          </p:nvSpPr>
          <p:spPr>
            <a:xfrm>
              <a:off x="2766873" y="2204268"/>
              <a:ext cx="6658253" cy="25967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365F4ED-9A6C-4B89-ABF5-2E4683B2A4E3}"/>
                </a:ext>
              </a:extLst>
            </p:cNvPr>
            <p:cNvSpPr/>
            <p:nvPr/>
          </p:nvSpPr>
          <p:spPr>
            <a:xfrm>
              <a:off x="2766874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E5FB9FA6-FAD9-4147-BD40-40449F753537}"/>
                </a:ext>
              </a:extLst>
            </p:cNvPr>
            <p:cNvSpPr/>
            <p:nvPr/>
          </p:nvSpPr>
          <p:spPr>
            <a:xfrm>
              <a:off x="3053918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62F79C81-D276-4A05-850F-78BEF385B936}"/>
                </a:ext>
              </a:extLst>
            </p:cNvPr>
            <p:cNvSpPr/>
            <p:nvPr/>
          </p:nvSpPr>
          <p:spPr>
            <a:xfrm>
              <a:off x="3340962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99EB62E6-00ED-4841-9103-0A030A66E027}"/>
                </a:ext>
              </a:extLst>
            </p:cNvPr>
            <p:cNvSpPr/>
            <p:nvPr/>
          </p:nvSpPr>
          <p:spPr>
            <a:xfrm>
              <a:off x="3628006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98EAB776-15C9-428E-9DCD-138B65768754}"/>
                </a:ext>
              </a:extLst>
            </p:cNvPr>
            <p:cNvSpPr/>
            <p:nvPr/>
          </p:nvSpPr>
          <p:spPr>
            <a:xfrm>
              <a:off x="3915050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57C8BCAB-0AFA-4917-B2FC-7BECD848D75E}"/>
                </a:ext>
              </a:extLst>
            </p:cNvPr>
            <p:cNvSpPr/>
            <p:nvPr/>
          </p:nvSpPr>
          <p:spPr>
            <a:xfrm>
              <a:off x="4202094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68F666C0-49E0-406C-B99D-59EBE583AA05}"/>
                </a:ext>
              </a:extLst>
            </p:cNvPr>
            <p:cNvSpPr/>
            <p:nvPr/>
          </p:nvSpPr>
          <p:spPr>
            <a:xfrm>
              <a:off x="4489138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B4E6E2E7-653C-4FB3-863F-57C312233C8D}"/>
                </a:ext>
              </a:extLst>
            </p:cNvPr>
            <p:cNvSpPr/>
            <p:nvPr/>
          </p:nvSpPr>
          <p:spPr>
            <a:xfrm>
              <a:off x="4776182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5B5769D5-952E-443B-AA4F-6ABFB17ACB7C}"/>
                </a:ext>
              </a:extLst>
            </p:cNvPr>
            <p:cNvSpPr/>
            <p:nvPr/>
          </p:nvSpPr>
          <p:spPr>
            <a:xfrm>
              <a:off x="5063226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8676401-952F-4549-AE54-05AE676F11E1}"/>
                </a:ext>
              </a:extLst>
            </p:cNvPr>
            <p:cNvSpPr/>
            <p:nvPr/>
          </p:nvSpPr>
          <p:spPr>
            <a:xfrm>
              <a:off x="5350270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CF8FCFEC-F885-4FE2-A99E-0BAB1B7CF4C9}"/>
                </a:ext>
              </a:extLst>
            </p:cNvPr>
            <p:cNvSpPr/>
            <p:nvPr/>
          </p:nvSpPr>
          <p:spPr>
            <a:xfrm>
              <a:off x="5637314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39C5F17D-C799-4A67-A6E6-47E2A8FD659D}"/>
                </a:ext>
              </a:extLst>
            </p:cNvPr>
            <p:cNvSpPr/>
            <p:nvPr/>
          </p:nvSpPr>
          <p:spPr>
            <a:xfrm>
              <a:off x="5924358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9D02F01C-9DD7-4812-9821-D44C76B56BCE}"/>
                </a:ext>
              </a:extLst>
            </p:cNvPr>
            <p:cNvSpPr/>
            <p:nvPr/>
          </p:nvSpPr>
          <p:spPr>
            <a:xfrm>
              <a:off x="6211402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06EA6E0C-2E4F-4C03-914B-E3B2D282F2F6}"/>
                </a:ext>
              </a:extLst>
            </p:cNvPr>
            <p:cNvSpPr/>
            <p:nvPr/>
          </p:nvSpPr>
          <p:spPr>
            <a:xfrm>
              <a:off x="6498446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3FF935F-17A2-4760-8907-2FD5E34D385F}"/>
                </a:ext>
              </a:extLst>
            </p:cNvPr>
            <p:cNvSpPr/>
            <p:nvPr/>
          </p:nvSpPr>
          <p:spPr>
            <a:xfrm>
              <a:off x="6785490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65E3133C-EAC3-4DAC-9561-E50E5ED5DB92}"/>
                </a:ext>
              </a:extLst>
            </p:cNvPr>
            <p:cNvSpPr/>
            <p:nvPr/>
          </p:nvSpPr>
          <p:spPr>
            <a:xfrm>
              <a:off x="7072534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5544E444-27FF-40E9-9A7A-DE9FAA26E3EE}"/>
                </a:ext>
              </a:extLst>
            </p:cNvPr>
            <p:cNvSpPr/>
            <p:nvPr/>
          </p:nvSpPr>
          <p:spPr>
            <a:xfrm>
              <a:off x="7359578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A8A7FB3-0175-40D0-9BA1-EE0AEA5F2AF2}"/>
                </a:ext>
              </a:extLst>
            </p:cNvPr>
            <p:cNvSpPr/>
            <p:nvPr/>
          </p:nvSpPr>
          <p:spPr>
            <a:xfrm>
              <a:off x="7646622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F6A40829-E832-41D8-A16D-6A6DB9676D31}"/>
                </a:ext>
              </a:extLst>
            </p:cNvPr>
            <p:cNvSpPr/>
            <p:nvPr/>
          </p:nvSpPr>
          <p:spPr>
            <a:xfrm>
              <a:off x="7933666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B36D2F5D-B3F5-469E-89DC-2A8C480374BE}"/>
                </a:ext>
              </a:extLst>
            </p:cNvPr>
            <p:cNvSpPr/>
            <p:nvPr/>
          </p:nvSpPr>
          <p:spPr>
            <a:xfrm>
              <a:off x="8220710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2F72143B-ACCC-474A-9BF5-0293186750CC}"/>
                </a:ext>
              </a:extLst>
            </p:cNvPr>
            <p:cNvSpPr/>
            <p:nvPr/>
          </p:nvSpPr>
          <p:spPr>
            <a:xfrm>
              <a:off x="8507754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14E4AB78-97D7-49D4-9731-E83A582FAEA3}"/>
                </a:ext>
              </a:extLst>
            </p:cNvPr>
            <p:cNvSpPr/>
            <p:nvPr/>
          </p:nvSpPr>
          <p:spPr>
            <a:xfrm>
              <a:off x="8794798" y="2204267"/>
              <a:ext cx="287044" cy="3124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0" name="타원 109">
            <a:extLst>
              <a:ext uri="{FF2B5EF4-FFF2-40B4-BE49-F238E27FC236}">
                <a16:creationId xmlns:a16="http://schemas.microsoft.com/office/drawing/2014/main" id="{987D048F-5AAC-40A1-8E92-6126FC8D7F39}"/>
              </a:ext>
            </a:extLst>
          </p:cNvPr>
          <p:cNvSpPr/>
          <p:nvPr/>
        </p:nvSpPr>
        <p:spPr>
          <a:xfrm>
            <a:off x="6051004" y="3598190"/>
            <a:ext cx="123110" cy="123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Shape 2">
            <a:extLst>
              <a:ext uri="{FF2B5EF4-FFF2-40B4-BE49-F238E27FC236}">
                <a16:creationId xmlns:a16="http://schemas.microsoft.com/office/drawing/2014/main" id="{FF2FFB55-FD33-4A58-A1E3-000E7FBA1BFF}"/>
              </a:ext>
            </a:extLst>
          </p:cNvPr>
          <p:cNvSpPr txBox="1"/>
          <p:nvPr/>
        </p:nvSpPr>
        <p:spPr>
          <a:xfrm>
            <a:off x="5293952" y="3709562"/>
            <a:ext cx="1406245" cy="357493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(+2, +1, -1)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D028E04-8DF9-4E22-B2EA-5F0D0C155C72}"/>
              </a:ext>
            </a:extLst>
          </p:cNvPr>
          <p:cNvSpPr txBox="1"/>
          <p:nvPr/>
        </p:nvSpPr>
        <p:spPr>
          <a:xfrm>
            <a:off x="3155714" y="4033705"/>
            <a:ext cx="5007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-z</a:t>
            </a:r>
            <a:endParaRPr lang="ko-KR" altLang="en-US" sz="22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56CBD218-BB24-4B68-B5E7-62FB2D282C6B}"/>
              </a:ext>
            </a:extLst>
          </p:cNvPr>
          <p:cNvSpPr/>
          <p:nvPr/>
        </p:nvSpPr>
        <p:spPr>
          <a:xfrm>
            <a:off x="3834747" y="2360410"/>
            <a:ext cx="149090" cy="14908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8226EBE-6EA5-43D3-8F61-3E94BD4182B9}"/>
              </a:ext>
            </a:extLst>
          </p:cNvPr>
          <p:cNvSpPr/>
          <p:nvPr/>
        </p:nvSpPr>
        <p:spPr>
          <a:xfrm>
            <a:off x="5364050" y="571430"/>
            <a:ext cx="29445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b="1" spc="-1" dirty="0">
                <a:solidFill>
                  <a:srgbClr val="000000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for</a:t>
            </a:r>
            <a:r>
              <a:rPr lang="en-US" altLang="ko-KR" sz="2000" spc="-1" dirty="0">
                <a:solidFill>
                  <a:srgbClr val="000000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 </a:t>
            </a:r>
            <a:r>
              <a:rPr lang="en-US" altLang="ko-KR" sz="2000" spc="-1" dirty="0" err="1">
                <a:solidFill>
                  <a:srgbClr val="000000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i</a:t>
            </a:r>
            <a:r>
              <a:rPr lang="en-US" altLang="ko-KR" sz="2000" spc="-1" dirty="0">
                <a:solidFill>
                  <a:srgbClr val="000000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 = 0; width</a:t>
            </a:r>
          </a:p>
          <a:p>
            <a:pPr>
              <a:lnSpc>
                <a:spcPct val="90000"/>
              </a:lnSpc>
            </a:pPr>
            <a:r>
              <a:rPr lang="en-US" altLang="ko-KR" sz="2000" spc="-1" dirty="0">
                <a:solidFill>
                  <a:srgbClr val="000000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  </a:t>
            </a:r>
            <a:r>
              <a:rPr lang="en-US" altLang="ko-KR" sz="2000" b="1" spc="-1" dirty="0">
                <a:solidFill>
                  <a:srgbClr val="000000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for</a:t>
            </a:r>
            <a:r>
              <a:rPr lang="en-US" altLang="ko-KR" sz="2000" spc="-1" dirty="0">
                <a:solidFill>
                  <a:srgbClr val="000000"/>
                </a:solidFill>
                <a:latin typeface="Consolas" panose="020B0609020204030204" pitchFamily="49" charset="0"/>
                <a:ea typeface="나눔스퀘어 Bold" panose="020B0600000101010101" pitchFamily="50" charset="-127"/>
              </a:rPr>
              <a:t> j = 0; height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7F064FCF-7FB0-443D-8BF3-462A644195BF}"/>
              </a:ext>
            </a:extLst>
          </p:cNvPr>
          <p:cNvSpPr/>
          <p:nvPr/>
        </p:nvSpPr>
        <p:spPr>
          <a:xfrm>
            <a:off x="10050891" y="3997378"/>
            <a:ext cx="196980" cy="196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CDD38EC-8795-4A98-B182-62C2E51ADB9A}"/>
              </a:ext>
            </a:extLst>
          </p:cNvPr>
          <p:cNvSpPr/>
          <p:nvPr/>
        </p:nvSpPr>
        <p:spPr>
          <a:xfrm>
            <a:off x="10263933" y="1205638"/>
            <a:ext cx="149090" cy="14908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B5B45E1-28C5-4139-AC77-23107B0827AB}"/>
              </a:ext>
            </a:extLst>
          </p:cNvPr>
          <p:cNvCxnSpPr>
            <a:cxnSpLocks/>
            <a:stCxn id="2" idx="7"/>
            <a:endCxn id="58" idx="2"/>
          </p:cNvCxnSpPr>
          <p:nvPr/>
        </p:nvCxnSpPr>
        <p:spPr>
          <a:xfrm flipV="1">
            <a:off x="3789838" y="4095868"/>
            <a:ext cx="6261053" cy="108512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8D797EDE-8C52-4CD1-9151-094AA116C711}"/>
              </a:ext>
            </a:extLst>
          </p:cNvPr>
          <p:cNvCxnSpPr>
            <a:cxnSpLocks/>
            <a:stCxn id="113" idx="7"/>
            <a:endCxn id="60" idx="3"/>
          </p:cNvCxnSpPr>
          <p:nvPr/>
        </p:nvCxnSpPr>
        <p:spPr>
          <a:xfrm flipV="1">
            <a:off x="3962003" y="1332893"/>
            <a:ext cx="6323764" cy="104935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05A32D26-ED60-45C5-A77D-2CCF391B6808}"/>
              </a:ext>
            </a:extLst>
          </p:cNvPr>
          <p:cNvSpPr txBox="1"/>
          <p:nvPr/>
        </p:nvSpPr>
        <p:spPr>
          <a:xfrm>
            <a:off x="9986150" y="4158090"/>
            <a:ext cx="853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88EA4AC-D976-4DBE-92A5-89FC096BD9BA}"/>
              </a:ext>
            </a:extLst>
          </p:cNvPr>
          <p:cNvCxnSpPr>
            <a:stCxn id="58" idx="0"/>
            <a:endCxn id="60" idx="3"/>
          </p:cNvCxnSpPr>
          <p:nvPr/>
        </p:nvCxnSpPr>
        <p:spPr>
          <a:xfrm flipV="1">
            <a:off x="10149381" y="1332893"/>
            <a:ext cx="136386" cy="2664485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F90884FE-AF32-485B-98DA-1B4B9162C4B6}"/>
                  </a:ext>
                </a:extLst>
              </p:cNvPr>
              <p:cNvSpPr txBox="1"/>
              <p:nvPr/>
            </p:nvSpPr>
            <p:spPr>
              <a:xfrm>
                <a:off x="10066716" y="1958328"/>
                <a:ext cx="853746" cy="506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</m:oMath>
                  </m:oMathPara>
                </a14:m>
                <a:endParaRPr lang="ko-KR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F90884FE-AF32-485B-98DA-1B4B9162C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6716" y="1958328"/>
                <a:ext cx="853746" cy="5064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7ACDA9A-4AB3-4F29-A7D0-40D6D8AAAC54}"/>
                  </a:ext>
                </a:extLst>
              </p:cNvPr>
              <p:cNvSpPr txBox="1"/>
              <p:nvPr/>
            </p:nvSpPr>
            <p:spPr>
              <a:xfrm>
                <a:off x="7668070" y="4824186"/>
                <a:ext cx="3095804" cy="506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p(t) = A +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2400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acc>
                  </m:oMath>
                </a14:m>
                <a:r>
                  <a:rPr lang="en-US" altLang="ko-KR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 * t</a:t>
                </a: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7ACDA9A-4AB3-4F29-A7D0-40D6D8AAA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070" y="4824186"/>
                <a:ext cx="3095804" cy="506421"/>
              </a:xfrm>
              <a:prstGeom prst="rect">
                <a:avLst/>
              </a:prstGeom>
              <a:blipFill>
                <a:blip r:embed="rId7"/>
                <a:stretch>
                  <a:fillRect l="-3346" t="-1205" b="-349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>
            <a:extLst>
              <a:ext uri="{FF2B5EF4-FFF2-40B4-BE49-F238E27FC236}">
                <a16:creationId xmlns:a16="http://schemas.microsoft.com/office/drawing/2014/main" id="{026501C7-51E8-4B28-8882-62C7E58A1D4D}"/>
              </a:ext>
            </a:extLst>
          </p:cNvPr>
          <p:cNvSpPr/>
          <p:nvPr/>
        </p:nvSpPr>
        <p:spPr>
          <a:xfrm>
            <a:off x="9962269" y="771651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</a:t>
            </a:r>
            <a:endParaRPr lang="ko-KR" altLang="en-US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677821-DB46-4DAF-A3C7-4485327B44AE}"/>
              </a:ext>
            </a:extLst>
          </p:cNvPr>
          <p:cNvSpPr/>
          <p:nvPr/>
        </p:nvSpPr>
        <p:spPr>
          <a:xfrm>
            <a:off x="8467409" y="3271604"/>
            <a:ext cx="7489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p(t)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FEB6D57-DFD7-48E1-B519-688E29115FC7}"/>
              </a:ext>
            </a:extLst>
          </p:cNvPr>
          <p:cNvSpPr/>
          <p:nvPr/>
        </p:nvSpPr>
        <p:spPr>
          <a:xfrm>
            <a:off x="10143029" y="2844712"/>
            <a:ext cx="149090" cy="14908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6DB9428-883F-4129-806E-7C1983C30EF9}"/>
              </a:ext>
            </a:extLst>
          </p:cNvPr>
          <p:cNvCxnSpPr>
            <a:endCxn id="6" idx="0"/>
          </p:cNvCxnSpPr>
          <p:nvPr/>
        </p:nvCxnSpPr>
        <p:spPr>
          <a:xfrm flipH="1">
            <a:off x="8841871" y="2961318"/>
            <a:ext cx="1301158" cy="3102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7714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AEAA5FAB-5B4D-4C5E-AFAA-422C25E3627E}"/>
              </a:ext>
            </a:extLst>
          </p:cNvPr>
          <p:cNvSpPr txBox="1"/>
          <p:nvPr/>
        </p:nvSpPr>
        <p:spPr>
          <a:xfrm>
            <a:off x="409044" y="6414052"/>
            <a:ext cx="7011360" cy="44394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100" b="0" strike="noStrike" spc="-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61" name="3D 모델 60" descr="Light Gray Sphere">
                <a:extLst>
                  <a:ext uri="{FF2B5EF4-FFF2-40B4-BE49-F238E27FC236}">
                    <a16:creationId xmlns:a16="http://schemas.microsoft.com/office/drawing/2014/main" id="{E70E3B5D-25E9-434C-8EAE-97984D8AA19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05222780"/>
                  </p:ext>
                </p:extLst>
              </p:nvPr>
            </p:nvGraphicFramePr>
            <p:xfrm>
              <a:off x="2983170" y="1080194"/>
              <a:ext cx="1795816" cy="17958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795816" cy="1795816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attrSrcUrl r:id="rId3"/>
                  <am3d:raster rName="Office3DRenderer" rVer="16.0.8326">
                    <am3d:blip r:embed="rId4"/>
                  </am3d:raster>
                  <am3d:objViewport viewportSz="300524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61" name="3D 모델 60" descr="Light Gray Sphere">
                <a:extLst>
                  <a:ext uri="{FF2B5EF4-FFF2-40B4-BE49-F238E27FC236}">
                    <a16:creationId xmlns:a16="http://schemas.microsoft.com/office/drawing/2014/main" id="{E70E3B5D-25E9-434C-8EAE-97984D8AA19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83170" y="1080194"/>
                <a:ext cx="1795816" cy="1795816"/>
              </a:xfrm>
              <a:prstGeom prst="rect">
                <a:avLst/>
              </a:prstGeom>
            </p:spPr>
          </p:pic>
        </mc:Fallback>
      </mc:AlternateContent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5BABB420-68B5-482E-9A9B-0F8CF7F5A719}"/>
              </a:ext>
            </a:extLst>
          </p:cNvPr>
          <p:cNvCxnSpPr>
            <a:cxnSpLocks/>
            <a:stCxn id="76" idx="0"/>
          </p:cNvCxnSpPr>
          <p:nvPr/>
        </p:nvCxnSpPr>
        <p:spPr>
          <a:xfrm flipV="1">
            <a:off x="3788010" y="409589"/>
            <a:ext cx="284690" cy="4812977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530C5CC4-A6A1-416D-9CC8-66BF6655439C}"/>
              </a:ext>
            </a:extLst>
          </p:cNvPr>
          <p:cNvSpPr/>
          <p:nvPr/>
        </p:nvSpPr>
        <p:spPr>
          <a:xfrm>
            <a:off x="3720805" y="5222566"/>
            <a:ext cx="134410" cy="134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4DFEEEE8-F317-4219-992B-E9A2DBECA559}"/>
              </a:ext>
            </a:extLst>
          </p:cNvPr>
          <p:cNvSpPr/>
          <p:nvPr/>
        </p:nvSpPr>
        <p:spPr>
          <a:xfrm>
            <a:off x="3866176" y="3317607"/>
            <a:ext cx="101732" cy="10173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1D3B342-33FE-4018-8904-8B803E0E9870}"/>
              </a:ext>
            </a:extLst>
          </p:cNvPr>
          <p:cNvSpPr txBox="1"/>
          <p:nvPr/>
        </p:nvSpPr>
        <p:spPr>
          <a:xfrm>
            <a:off x="3385350" y="5082868"/>
            <a:ext cx="582558" cy="315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C6257B0A-8225-44DD-9E1E-BA97047FE749}"/>
                  </a:ext>
                </a:extLst>
              </p:cNvPr>
              <p:cNvSpPr txBox="1"/>
              <p:nvPr/>
            </p:nvSpPr>
            <p:spPr>
              <a:xfrm>
                <a:off x="3385350" y="4089943"/>
                <a:ext cx="582558" cy="345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</m:oMath>
                  </m:oMathPara>
                </a14:m>
                <a:endParaRPr lang="ko-KR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C6257B0A-8225-44DD-9E1E-BA97047FE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350" y="4089943"/>
                <a:ext cx="582558" cy="345559"/>
              </a:xfrm>
              <a:prstGeom prst="rect">
                <a:avLst/>
              </a:prstGeom>
              <a:blipFill>
                <a:blip r:embed="rId6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88A91051-A961-410F-BED0-2B857CB6A0A0}"/>
              </a:ext>
            </a:extLst>
          </p:cNvPr>
          <p:cNvSpPr/>
          <p:nvPr/>
        </p:nvSpPr>
        <p:spPr>
          <a:xfrm>
            <a:off x="3055653" y="3053451"/>
            <a:ext cx="705731" cy="315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p(t) </a:t>
            </a:r>
            <a:endParaRPr lang="ko-KR" altLang="en-US" sz="2400" dirty="0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86795C4B-4894-485C-8C76-13D6789C67EE}"/>
              </a:ext>
            </a:extLst>
          </p:cNvPr>
          <p:cNvSpPr/>
          <p:nvPr/>
        </p:nvSpPr>
        <p:spPr>
          <a:xfrm>
            <a:off x="3798971" y="1989580"/>
            <a:ext cx="134410" cy="1344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Shape 2">
            <a:extLst>
              <a:ext uri="{FF2B5EF4-FFF2-40B4-BE49-F238E27FC236}">
                <a16:creationId xmlns:a16="http://schemas.microsoft.com/office/drawing/2014/main" id="{1AD76B02-4589-42FB-8CD7-AE6A920C8F16}"/>
              </a:ext>
            </a:extLst>
          </p:cNvPr>
          <p:cNvSpPr txBox="1"/>
          <p:nvPr/>
        </p:nvSpPr>
        <p:spPr>
          <a:xfrm>
            <a:off x="2508479" y="1625101"/>
            <a:ext cx="1406245" cy="357493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(cx, cy, </a:t>
            </a:r>
            <a:r>
              <a:rPr lang="en-US" altLang="ko-KR" sz="1600" dirty="0" err="1">
                <a:latin typeface="Consolas" panose="020B0609020204030204" pitchFamily="49" charset="0"/>
              </a:rPr>
              <a:t>cz</a:t>
            </a:r>
            <a:r>
              <a:rPr lang="en-US" altLang="ko-KR" sz="1600" dirty="0">
                <a:latin typeface="Consolas" panose="020B0609020204030204" pitchFamily="49" charset="0"/>
              </a:rPr>
              <a:t>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B34AA69-61CC-4845-852A-2653921B8502}"/>
              </a:ext>
            </a:extLst>
          </p:cNvPr>
          <p:cNvCxnSpPr>
            <a:cxnSpLocks/>
            <a:stCxn id="117" idx="2"/>
          </p:cNvCxnSpPr>
          <p:nvPr/>
        </p:nvCxnSpPr>
        <p:spPr>
          <a:xfrm flipH="1">
            <a:off x="3273287" y="2056785"/>
            <a:ext cx="525684" cy="48763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Shape 2">
            <a:extLst>
              <a:ext uri="{FF2B5EF4-FFF2-40B4-BE49-F238E27FC236}">
                <a16:creationId xmlns:a16="http://schemas.microsoft.com/office/drawing/2014/main" id="{960FA1EB-E458-4021-8A93-89AD2169A727}"/>
              </a:ext>
            </a:extLst>
          </p:cNvPr>
          <p:cNvSpPr txBox="1"/>
          <p:nvPr/>
        </p:nvSpPr>
        <p:spPr>
          <a:xfrm>
            <a:off x="3273287" y="2009130"/>
            <a:ext cx="325323" cy="357493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R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144784-D4B2-4A9C-968F-4213D58DA424}"/>
              </a:ext>
            </a:extLst>
          </p:cNvPr>
          <p:cNvSpPr txBox="1"/>
          <p:nvPr/>
        </p:nvSpPr>
        <p:spPr>
          <a:xfrm>
            <a:off x="5756104" y="1803847"/>
            <a:ext cx="526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(x-cx)^2 + (y-cy)^2 + (z-</a:t>
            </a:r>
            <a:r>
              <a:rPr lang="en-US" altLang="ko-KR" dirty="0" err="1">
                <a:latin typeface="Consolas" panose="020B0609020204030204" pitchFamily="49" charset="0"/>
              </a:rPr>
              <a:t>cz</a:t>
            </a:r>
            <a:r>
              <a:rPr lang="en-US" altLang="ko-KR" dirty="0">
                <a:latin typeface="Consolas" panose="020B0609020204030204" pitchFamily="49" charset="0"/>
              </a:rPr>
              <a:t>)^2 = R^2</a:t>
            </a:r>
          </a:p>
        </p:txBody>
      </p:sp>
    </p:spTree>
    <p:extLst>
      <p:ext uri="{BB962C8B-B14F-4D97-AF65-F5344CB8AC3E}">
        <p14:creationId xmlns:p14="http://schemas.microsoft.com/office/powerpoint/2010/main" val="31641304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AEAA5FAB-5B4D-4C5E-AFAA-422C25E3627E}"/>
              </a:ext>
            </a:extLst>
          </p:cNvPr>
          <p:cNvSpPr txBox="1"/>
          <p:nvPr/>
        </p:nvSpPr>
        <p:spPr>
          <a:xfrm>
            <a:off x="409044" y="6414052"/>
            <a:ext cx="7011360" cy="44394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100" b="0" strike="noStrike" spc="-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61" name="3D 모델 60" descr="Light Gray Sphere">
                <a:extLst>
                  <a:ext uri="{FF2B5EF4-FFF2-40B4-BE49-F238E27FC236}">
                    <a16:creationId xmlns:a16="http://schemas.microsoft.com/office/drawing/2014/main" id="{E70E3B5D-25E9-434C-8EAE-97984D8AA190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2983170" y="1080194"/>
              <a:ext cx="1795816" cy="17958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795816" cy="1795816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attrSrcUrl r:id="rId3"/>
                  <am3d:raster rName="Office3DRenderer" rVer="16.0.8326">
                    <am3d:blip r:embed="rId4"/>
                  </am3d:raster>
                  <am3d:objViewport viewportSz="300524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61" name="3D 모델 60" descr="Light Gray Sphere">
                <a:extLst>
                  <a:ext uri="{FF2B5EF4-FFF2-40B4-BE49-F238E27FC236}">
                    <a16:creationId xmlns:a16="http://schemas.microsoft.com/office/drawing/2014/main" id="{E70E3B5D-25E9-434C-8EAE-97984D8AA19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83170" y="1080194"/>
                <a:ext cx="1795816" cy="1795816"/>
              </a:xfrm>
              <a:prstGeom prst="rect">
                <a:avLst/>
              </a:prstGeom>
            </p:spPr>
          </p:pic>
        </mc:Fallback>
      </mc:AlternateContent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5BABB420-68B5-482E-9A9B-0F8CF7F5A719}"/>
              </a:ext>
            </a:extLst>
          </p:cNvPr>
          <p:cNvCxnSpPr>
            <a:cxnSpLocks/>
            <a:stCxn id="76" idx="0"/>
          </p:cNvCxnSpPr>
          <p:nvPr/>
        </p:nvCxnSpPr>
        <p:spPr>
          <a:xfrm flipV="1">
            <a:off x="3788010" y="409589"/>
            <a:ext cx="284690" cy="4812977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530C5CC4-A6A1-416D-9CC8-66BF6655439C}"/>
              </a:ext>
            </a:extLst>
          </p:cNvPr>
          <p:cNvSpPr/>
          <p:nvPr/>
        </p:nvSpPr>
        <p:spPr>
          <a:xfrm>
            <a:off x="3720805" y="5222566"/>
            <a:ext cx="134410" cy="134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4DFEEEE8-F317-4219-992B-E9A2DBECA559}"/>
              </a:ext>
            </a:extLst>
          </p:cNvPr>
          <p:cNvSpPr/>
          <p:nvPr/>
        </p:nvSpPr>
        <p:spPr>
          <a:xfrm>
            <a:off x="3866176" y="3317607"/>
            <a:ext cx="101732" cy="10173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1D3B342-33FE-4018-8904-8B803E0E9870}"/>
              </a:ext>
            </a:extLst>
          </p:cNvPr>
          <p:cNvSpPr txBox="1"/>
          <p:nvPr/>
        </p:nvSpPr>
        <p:spPr>
          <a:xfrm>
            <a:off x="3385350" y="5082868"/>
            <a:ext cx="582558" cy="315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C6257B0A-8225-44DD-9E1E-BA97047FE749}"/>
                  </a:ext>
                </a:extLst>
              </p:cNvPr>
              <p:cNvSpPr txBox="1"/>
              <p:nvPr/>
            </p:nvSpPr>
            <p:spPr>
              <a:xfrm>
                <a:off x="3385350" y="4089943"/>
                <a:ext cx="582558" cy="345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</m:oMath>
                  </m:oMathPara>
                </a14:m>
                <a:endParaRPr lang="ko-KR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C6257B0A-8225-44DD-9E1E-BA97047FE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350" y="4089943"/>
                <a:ext cx="582558" cy="345559"/>
              </a:xfrm>
              <a:prstGeom prst="rect">
                <a:avLst/>
              </a:prstGeom>
              <a:blipFill>
                <a:blip r:embed="rId6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88A91051-A961-410F-BED0-2B857CB6A0A0}"/>
              </a:ext>
            </a:extLst>
          </p:cNvPr>
          <p:cNvSpPr/>
          <p:nvPr/>
        </p:nvSpPr>
        <p:spPr>
          <a:xfrm>
            <a:off x="3055653" y="3053451"/>
            <a:ext cx="705731" cy="315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p(t) </a:t>
            </a:r>
            <a:endParaRPr lang="ko-KR" altLang="en-US" sz="2400" dirty="0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86795C4B-4894-485C-8C76-13D6789C67EE}"/>
              </a:ext>
            </a:extLst>
          </p:cNvPr>
          <p:cNvSpPr/>
          <p:nvPr/>
        </p:nvSpPr>
        <p:spPr>
          <a:xfrm>
            <a:off x="3798971" y="1989580"/>
            <a:ext cx="134410" cy="1344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Shape 2">
            <a:extLst>
              <a:ext uri="{FF2B5EF4-FFF2-40B4-BE49-F238E27FC236}">
                <a16:creationId xmlns:a16="http://schemas.microsoft.com/office/drawing/2014/main" id="{1AD76B02-4589-42FB-8CD7-AE6A920C8F16}"/>
              </a:ext>
            </a:extLst>
          </p:cNvPr>
          <p:cNvSpPr txBox="1"/>
          <p:nvPr/>
        </p:nvSpPr>
        <p:spPr>
          <a:xfrm>
            <a:off x="2508479" y="1625101"/>
            <a:ext cx="1406245" cy="357493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(cx, cy, </a:t>
            </a:r>
            <a:r>
              <a:rPr lang="en-US" altLang="ko-KR" sz="1600" dirty="0" err="1">
                <a:latin typeface="Consolas" panose="020B0609020204030204" pitchFamily="49" charset="0"/>
              </a:rPr>
              <a:t>cz</a:t>
            </a:r>
            <a:r>
              <a:rPr lang="en-US" altLang="ko-KR" sz="1600" dirty="0">
                <a:latin typeface="Consolas" panose="020B0609020204030204" pitchFamily="49" charset="0"/>
              </a:rPr>
              <a:t>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B34AA69-61CC-4845-852A-2653921B8502}"/>
              </a:ext>
            </a:extLst>
          </p:cNvPr>
          <p:cNvCxnSpPr>
            <a:cxnSpLocks/>
            <a:stCxn id="117" idx="2"/>
          </p:cNvCxnSpPr>
          <p:nvPr/>
        </p:nvCxnSpPr>
        <p:spPr>
          <a:xfrm flipH="1">
            <a:off x="3273287" y="2056785"/>
            <a:ext cx="525684" cy="48763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Shape 2">
            <a:extLst>
              <a:ext uri="{FF2B5EF4-FFF2-40B4-BE49-F238E27FC236}">
                <a16:creationId xmlns:a16="http://schemas.microsoft.com/office/drawing/2014/main" id="{960FA1EB-E458-4021-8A93-89AD2169A727}"/>
              </a:ext>
            </a:extLst>
          </p:cNvPr>
          <p:cNvSpPr txBox="1"/>
          <p:nvPr/>
        </p:nvSpPr>
        <p:spPr>
          <a:xfrm>
            <a:off x="3273287" y="2009130"/>
            <a:ext cx="325323" cy="357493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r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144784-D4B2-4A9C-968F-4213D58DA424}"/>
              </a:ext>
            </a:extLst>
          </p:cNvPr>
          <p:cNvSpPr txBox="1"/>
          <p:nvPr/>
        </p:nvSpPr>
        <p:spPr>
          <a:xfrm>
            <a:off x="5777994" y="1726211"/>
            <a:ext cx="54068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(x-cx)^2 + (y-cy)^2 + (z-</a:t>
            </a:r>
            <a:r>
              <a:rPr lang="en-US" altLang="ko-KR" dirty="0" err="1">
                <a:latin typeface="Consolas" panose="020B0609020204030204" pitchFamily="49" charset="0"/>
              </a:rPr>
              <a:t>cz</a:t>
            </a:r>
            <a:r>
              <a:rPr lang="en-US" altLang="ko-KR" dirty="0">
                <a:latin typeface="Consolas" panose="020B0609020204030204" pitchFamily="49" charset="0"/>
              </a:rPr>
              <a:t>)^2 = R^2</a:t>
            </a:r>
            <a:endParaRPr lang="en-US" altLang="ko-KR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</a:rPr>
              <a:t>dot((p-c), (p-c)) = R*R </a:t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(p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= (x, y, z), c = (cx, cy, </a:t>
            </a:r>
            <a:r>
              <a:rPr lang="en-US" altLang="ko-KR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cz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))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472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AEAA5FAB-5B4D-4C5E-AFAA-422C25E3627E}"/>
              </a:ext>
            </a:extLst>
          </p:cNvPr>
          <p:cNvSpPr txBox="1"/>
          <p:nvPr/>
        </p:nvSpPr>
        <p:spPr>
          <a:xfrm>
            <a:off x="409044" y="6414052"/>
            <a:ext cx="7011360" cy="44394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100" b="0" strike="noStrike" spc="-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61" name="3D 모델 60" descr="Light Gray Sphere">
                <a:extLst>
                  <a:ext uri="{FF2B5EF4-FFF2-40B4-BE49-F238E27FC236}">
                    <a16:creationId xmlns:a16="http://schemas.microsoft.com/office/drawing/2014/main" id="{E70E3B5D-25E9-434C-8EAE-97984D8AA190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2983170" y="1080194"/>
              <a:ext cx="1795816" cy="17958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795816" cy="1795816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attrSrcUrl r:id="rId3"/>
                  <am3d:raster rName="Office3DRenderer" rVer="16.0.8326">
                    <am3d:blip r:embed="rId4"/>
                  </am3d:raster>
                  <am3d:objViewport viewportSz="300524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61" name="3D 모델 60" descr="Light Gray Sphere">
                <a:extLst>
                  <a:ext uri="{FF2B5EF4-FFF2-40B4-BE49-F238E27FC236}">
                    <a16:creationId xmlns:a16="http://schemas.microsoft.com/office/drawing/2014/main" id="{E70E3B5D-25E9-434C-8EAE-97984D8AA19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83170" y="1080194"/>
                <a:ext cx="1795816" cy="1795816"/>
              </a:xfrm>
              <a:prstGeom prst="rect">
                <a:avLst/>
              </a:prstGeom>
            </p:spPr>
          </p:pic>
        </mc:Fallback>
      </mc:AlternateContent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5BABB420-68B5-482E-9A9B-0F8CF7F5A719}"/>
              </a:ext>
            </a:extLst>
          </p:cNvPr>
          <p:cNvCxnSpPr>
            <a:cxnSpLocks/>
            <a:stCxn id="76" idx="0"/>
          </p:cNvCxnSpPr>
          <p:nvPr/>
        </p:nvCxnSpPr>
        <p:spPr>
          <a:xfrm flipV="1">
            <a:off x="3788010" y="409589"/>
            <a:ext cx="284690" cy="4812977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530C5CC4-A6A1-416D-9CC8-66BF6655439C}"/>
              </a:ext>
            </a:extLst>
          </p:cNvPr>
          <p:cNvSpPr/>
          <p:nvPr/>
        </p:nvSpPr>
        <p:spPr>
          <a:xfrm>
            <a:off x="3720805" y="5222566"/>
            <a:ext cx="134410" cy="134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4DFEEEE8-F317-4219-992B-E9A2DBECA559}"/>
              </a:ext>
            </a:extLst>
          </p:cNvPr>
          <p:cNvSpPr/>
          <p:nvPr/>
        </p:nvSpPr>
        <p:spPr>
          <a:xfrm>
            <a:off x="3866176" y="3317607"/>
            <a:ext cx="101732" cy="10173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1D3B342-33FE-4018-8904-8B803E0E9870}"/>
              </a:ext>
            </a:extLst>
          </p:cNvPr>
          <p:cNvSpPr txBox="1"/>
          <p:nvPr/>
        </p:nvSpPr>
        <p:spPr>
          <a:xfrm>
            <a:off x="3385350" y="5082868"/>
            <a:ext cx="582558" cy="315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C6257B0A-8225-44DD-9E1E-BA97047FE749}"/>
                  </a:ext>
                </a:extLst>
              </p:cNvPr>
              <p:cNvSpPr txBox="1"/>
              <p:nvPr/>
            </p:nvSpPr>
            <p:spPr>
              <a:xfrm>
                <a:off x="3385350" y="4089943"/>
                <a:ext cx="582558" cy="345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</m:oMath>
                  </m:oMathPara>
                </a14:m>
                <a:endParaRPr lang="ko-KR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C6257B0A-8225-44DD-9E1E-BA97047FE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350" y="4089943"/>
                <a:ext cx="582558" cy="345559"/>
              </a:xfrm>
              <a:prstGeom prst="rect">
                <a:avLst/>
              </a:prstGeom>
              <a:blipFill>
                <a:blip r:embed="rId6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88A91051-A961-410F-BED0-2B857CB6A0A0}"/>
              </a:ext>
            </a:extLst>
          </p:cNvPr>
          <p:cNvSpPr/>
          <p:nvPr/>
        </p:nvSpPr>
        <p:spPr>
          <a:xfrm>
            <a:off x="3055653" y="3053451"/>
            <a:ext cx="705731" cy="315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p(t) </a:t>
            </a:r>
            <a:endParaRPr lang="ko-KR" altLang="en-US" sz="2400" dirty="0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86795C4B-4894-485C-8C76-13D6789C67EE}"/>
              </a:ext>
            </a:extLst>
          </p:cNvPr>
          <p:cNvSpPr/>
          <p:nvPr/>
        </p:nvSpPr>
        <p:spPr>
          <a:xfrm>
            <a:off x="3798971" y="1989580"/>
            <a:ext cx="134410" cy="1344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Shape 2">
            <a:extLst>
              <a:ext uri="{FF2B5EF4-FFF2-40B4-BE49-F238E27FC236}">
                <a16:creationId xmlns:a16="http://schemas.microsoft.com/office/drawing/2014/main" id="{1AD76B02-4589-42FB-8CD7-AE6A920C8F16}"/>
              </a:ext>
            </a:extLst>
          </p:cNvPr>
          <p:cNvSpPr txBox="1"/>
          <p:nvPr/>
        </p:nvSpPr>
        <p:spPr>
          <a:xfrm>
            <a:off x="2508479" y="1625101"/>
            <a:ext cx="1406245" cy="357493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(cx, cy, </a:t>
            </a:r>
            <a:r>
              <a:rPr lang="en-US" altLang="ko-KR" sz="1600" dirty="0" err="1">
                <a:latin typeface="Consolas" panose="020B0609020204030204" pitchFamily="49" charset="0"/>
              </a:rPr>
              <a:t>cz</a:t>
            </a:r>
            <a:r>
              <a:rPr lang="en-US" altLang="ko-KR" sz="1600" dirty="0">
                <a:latin typeface="Consolas" panose="020B0609020204030204" pitchFamily="49" charset="0"/>
              </a:rPr>
              <a:t>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B34AA69-61CC-4845-852A-2653921B8502}"/>
              </a:ext>
            </a:extLst>
          </p:cNvPr>
          <p:cNvCxnSpPr>
            <a:cxnSpLocks/>
            <a:stCxn id="117" idx="2"/>
          </p:cNvCxnSpPr>
          <p:nvPr/>
        </p:nvCxnSpPr>
        <p:spPr>
          <a:xfrm flipH="1">
            <a:off x="3273287" y="2056785"/>
            <a:ext cx="525684" cy="48763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Shape 2">
            <a:extLst>
              <a:ext uri="{FF2B5EF4-FFF2-40B4-BE49-F238E27FC236}">
                <a16:creationId xmlns:a16="http://schemas.microsoft.com/office/drawing/2014/main" id="{960FA1EB-E458-4021-8A93-89AD2169A727}"/>
              </a:ext>
            </a:extLst>
          </p:cNvPr>
          <p:cNvSpPr txBox="1"/>
          <p:nvPr/>
        </p:nvSpPr>
        <p:spPr>
          <a:xfrm>
            <a:off x="3273287" y="2009130"/>
            <a:ext cx="325323" cy="357493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r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144784-D4B2-4A9C-968F-4213D58DA424}"/>
              </a:ext>
            </a:extLst>
          </p:cNvPr>
          <p:cNvSpPr txBox="1"/>
          <p:nvPr/>
        </p:nvSpPr>
        <p:spPr>
          <a:xfrm>
            <a:off x="5698481" y="1844274"/>
            <a:ext cx="52080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(x-cx)^2 + (y-cy)^2 + (z-</a:t>
            </a:r>
            <a:r>
              <a:rPr lang="en-US" altLang="ko-KR" dirty="0" err="1">
                <a:latin typeface="Consolas" panose="020B0609020204030204" pitchFamily="49" charset="0"/>
              </a:rPr>
              <a:t>cz</a:t>
            </a:r>
            <a:r>
              <a:rPr lang="en-US" altLang="ko-KR" dirty="0">
                <a:latin typeface="Consolas" panose="020B0609020204030204" pitchFamily="49" charset="0"/>
              </a:rPr>
              <a:t>)^2 = R^2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endParaRPr lang="en-US" altLang="ko-KR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dot((p-c), (p-c)) = R*R</a:t>
            </a:r>
          </a:p>
          <a:p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(p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= (x, y, z), c = (cx, cy, </a:t>
            </a:r>
            <a:r>
              <a:rPr lang="en-US" altLang="ko-KR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cz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))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dot((A+B*t – c), (A+B*t – c)) = R*R</a:t>
            </a:r>
          </a:p>
          <a:p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(p = p(t) = A + B*t)</a:t>
            </a:r>
          </a:p>
        </p:txBody>
      </p:sp>
    </p:spTree>
    <p:extLst>
      <p:ext uri="{BB962C8B-B14F-4D97-AF65-F5344CB8AC3E}">
        <p14:creationId xmlns:p14="http://schemas.microsoft.com/office/powerpoint/2010/main" val="36637793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AEAA5FAB-5B4D-4C5E-AFAA-422C25E3627E}"/>
              </a:ext>
            </a:extLst>
          </p:cNvPr>
          <p:cNvSpPr txBox="1"/>
          <p:nvPr/>
        </p:nvSpPr>
        <p:spPr>
          <a:xfrm>
            <a:off x="409044" y="6414052"/>
            <a:ext cx="7011360" cy="44394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100" b="0" strike="noStrike" spc="-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61" name="3D 모델 60" descr="Light Gray Sphere">
                <a:extLst>
                  <a:ext uri="{FF2B5EF4-FFF2-40B4-BE49-F238E27FC236}">
                    <a16:creationId xmlns:a16="http://schemas.microsoft.com/office/drawing/2014/main" id="{E70E3B5D-25E9-434C-8EAE-97984D8AA190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2983170" y="1080194"/>
              <a:ext cx="1795816" cy="17958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795816" cy="1795816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attrSrcUrl r:id="rId3"/>
                  <am3d:raster rName="Office3DRenderer" rVer="16.0.8326">
                    <am3d:blip r:embed="rId4"/>
                  </am3d:raster>
                  <am3d:objViewport viewportSz="300524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61" name="3D 모델 60" descr="Light Gray Sphere">
                <a:extLst>
                  <a:ext uri="{FF2B5EF4-FFF2-40B4-BE49-F238E27FC236}">
                    <a16:creationId xmlns:a16="http://schemas.microsoft.com/office/drawing/2014/main" id="{E70E3B5D-25E9-434C-8EAE-97984D8AA19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83170" y="1080194"/>
                <a:ext cx="1795816" cy="1795816"/>
              </a:xfrm>
              <a:prstGeom prst="rect">
                <a:avLst/>
              </a:prstGeom>
            </p:spPr>
          </p:pic>
        </mc:Fallback>
      </mc:AlternateContent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5BABB420-68B5-482E-9A9B-0F8CF7F5A719}"/>
              </a:ext>
            </a:extLst>
          </p:cNvPr>
          <p:cNvCxnSpPr>
            <a:cxnSpLocks/>
            <a:stCxn id="76" idx="0"/>
          </p:cNvCxnSpPr>
          <p:nvPr/>
        </p:nvCxnSpPr>
        <p:spPr>
          <a:xfrm flipV="1">
            <a:off x="3788010" y="409589"/>
            <a:ext cx="284690" cy="4812977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530C5CC4-A6A1-416D-9CC8-66BF6655439C}"/>
              </a:ext>
            </a:extLst>
          </p:cNvPr>
          <p:cNvSpPr/>
          <p:nvPr/>
        </p:nvSpPr>
        <p:spPr>
          <a:xfrm>
            <a:off x="3720805" y="5222566"/>
            <a:ext cx="134410" cy="134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4DFEEEE8-F317-4219-992B-E9A2DBECA559}"/>
              </a:ext>
            </a:extLst>
          </p:cNvPr>
          <p:cNvSpPr/>
          <p:nvPr/>
        </p:nvSpPr>
        <p:spPr>
          <a:xfrm>
            <a:off x="3866176" y="3317607"/>
            <a:ext cx="101732" cy="10173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1D3B342-33FE-4018-8904-8B803E0E9870}"/>
              </a:ext>
            </a:extLst>
          </p:cNvPr>
          <p:cNvSpPr txBox="1"/>
          <p:nvPr/>
        </p:nvSpPr>
        <p:spPr>
          <a:xfrm>
            <a:off x="3385350" y="5082868"/>
            <a:ext cx="582558" cy="315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C6257B0A-8225-44DD-9E1E-BA97047FE749}"/>
                  </a:ext>
                </a:extLst>
              </p:cNvPr>
              <p:cNvSpPr txBox="1"/>
              <p:nvPr/>
            </p:nvSpPr>
            <p:spPr>
              <a:xfrm>
                <a:off x="3385350" y="4089943"/>
                <a:ext cx="582558" cy="345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</m:oMath>
                  </m:oMathPara>
                </a14:m>
                <a:endParaRPr lang="ko-KR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C6257B0A-8225-44DD-9E1E-BA97047FE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350" y="4089943"/>
                <a:ext cx="582558" cy="345559"/>
              </a:xfrm>
              <a:prstGeom prst="rect">
                <a:avLst/>
              </a:prstGeom>
              <a:blipFill>
                <a:blip r:embed="rId6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88A91051-A961-410F-BED0-2B857CB6A0A0}"/>
              </a:ext>
            </a:extLst>
          </p:cNvPr>
          <p:cNvSpPr/>
          <p:nvPr/>
        </p:nvSpPr>
        <p:spPr>
          <a:xfrm>
            <a:off x="3055653" y="3053451"/>
            <a:ext cx="705731" cy="315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p(t) </a:t>
            </a:r>
            <a:endParaRPr lang="ko-KR" altLang="en-US" sz="2400" dirty="0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86795C4B-4894-485C-8C76-13D6789C67EE}"/>
              </a:ext>
            </a:extLst>
          </p:cNvPr>
          <p:cNvSpPr/>
          <p:nvPr/>
        </p:nvSpPr>
        <p:spPr>
          <a:xfrm>
            <a:off x="3798971" y="1989580"/>
            <a:ext cx="134410" cy="1344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Shape 2">
            <a:extLst>
              <a:ext uri="{FF2B5EF4-FFF2-40B4-BE49-F238E27FC236}">
                <a16:creationId xmlns:a16="http://schemas.microsoft.com/office/drawing/2014/main" id="{1AD76B02-4589-42FB-8CD7-AE6A920C8F16}"/>
              </a:ext>
            </a:extLst>
          </p:cNvPr>
          <p:cNvSpPr txBox="1"/>
          <p:nvPr/>
        </p:nvSpPr>
        <p:spPr>
          <a:xfrm>
            <a:off x="2508479" y="1625101"/>
            <a:ext cx="1406245" cy="357493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(cx, cy, </a:t>
            </a:r>
            <a:r>
              <a:rPr lang="en-US" altLang="ko-KR" sz="1600" dirty="0" err="1">
                <a:latin typeface="Consolas" panose="020B0609020204030204" pitchFamily="49" charset="0"/>
              </a:rPr>
              <a:t>cz</a:t>
            </a:r>
            <a:r>
              <a:rPr lang="en-US" altLang="ko-KR" sz="1600" dirty="0">
                <a:latin typeface="Consolas" panose="020B0609020204030204" pitchFamily="49" charset="0"/>
              </a:rPr>
              <a:t>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B34AA69-61CC-4845-852A-2653921B8502}"/>
              </a:ext>
            </a:extLst>
          </p:cNvPr>
          <p:cNvCxnSpPr>
            <a:cxnSpLocks/>
            <a:stCxn id="117" idx="2"/>
          </p:cNvCxnSpPr>
          <p:nvPr/>
        </p:nvCxnSpPr>
        <p:spPr>
          <a:xfrm flipH="1">
            <a:off x="3273287" y="2056785"/>
            <a:ext cx="525684" cy="48763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Shape 2">
            <a:extLst>
              <a:ext uri="{FF2B5EF4-FFF2-40B4-BE49-F238E27FC236}">
                <a16:creationId xmlns:a16="http://schemas.microsoft.com/office/drawing/2014/main" id="{960FA1EB-E458-4021-8A93-89AD2169A727}"/>
              </a:ext>
            </a:extLst>
          </p:cNvPr>
          <p:cNvSpPr txBox="1"/>
          <p:nvPr/>
        </p:nvSpPr>
        <p:spPr>
          <a:xfrm>
            <a:off x="3273287" y="2009130"/>
            <a:ext cx="325323" cy="357493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r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144784-D4B2-4A9C-968F-4213D58DA424}"/>
              </a:ext>
            </a:extLst>
          </p:cNvPr>
          <p:cNvSpPr txBox="1"/>
          <p:nvPr/>
        </p:nvSpPr>
        <p:spPr>
          <a:xfrm>
            <a:off x="5698481" y="1844274"/>
            <a:ext cx="52080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(x-cx)^2 + (y-cy)^2 + (z-</a:t>
            </a:r>
            <a:r>
              <a:rPr lang="en-US" altLang="ko-KR" dirty="0" err="1">
                <a:latin typeface="Consolas" panose="020B0609020204030204" pitchFamily="49" charset="0"/>
              </a:rPr>
              <a:t>cz</a:t>
            </a:r>
            <a:r>
              <a:rPr lang="en-US" altLang="ko-KR" dirty="0">
                <a:latin typeface="Consolas" panose="020B0609020204030204" pitchFamily="49" charset="0"/>
              </a:rPr>
              <a:t>)^2 = R^2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endParaRPr lang="en-US" altLang="ko-KR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dot((p-c), (p-c)) = R*R</a:t>
            </a:r>
          </a:p>
          <a:p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(p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= (x, y, z), c = (cx, cy, </a:t>
            </a:r>
            <a:r>
              <a:rPr lang="en-US" altLang="ko-KR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cz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))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dot((A+B*t – c), (A+B*t – c)) = R*R</a:t>
            </a:r>
          </a:p>
          <a:p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(p = p(t) = A + B*t)</a:t>
            </a:r>
          </a:p>
          <a:p>
            <a:endParaRPr lang="en-US" altLang="ko-KR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dot(B,B)*t^2 + 2*dot(B,A-C)*t + dot(A-C,A-C) – R*R = 0</a:t>
            </a:r>
          </a:p>
        </p:txBody>
      </p:sp>
    </p:spTree>
    <p:extLst>
      <p:ext uri="{BB962C8B-B14F-4D97-AF65-F5344CB8AC3E}">
        <p14:creationId xmlns:p14="http://schemas.microsoft.com/office/powerpoint/2010/main" val="11645366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AEAA5FAB-5B4D-4C5E-AFAA-422C25E3627E}"/>
              </a:ext>
            </a:extLst>
          </p:cNvPr>
          <p:cNvSpPr txBox="1"/>
          <p:nvPr/>
        </p:nvSpPr>
        <p:spPr>
          <a:xfrm>
            <a:off x="409044" y="6414052"/>
            <a:ext cx="7011360" cy="44394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100" b="0" strike="noStrike" spc="-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61" name="3D 모델 60" descr="Light Gray Sphere">
                <a:extLst>
                  <a:ext uri="{FF2B5EF4-FFF2-40B4-BE49-F238E27FC236}">
                    <a16:creationId xmlns:a16="http://schemas.microsoft.com/office/drawing/2014/main" id="{E70E3B5D-25E9-434C-8EAE-97984D8AA190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2983170" y="1080194"/>
              <a:ext cx="1795816" cy="17958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795816" cy="1795816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attrSrcUrl r:id="rId3"/>
                  <am3d:raster rName="Office3DRenderer" rVer="16.0.8326">
                    <am3d:blip r:embed="rId4"/>
                  </am3d:raster>
                  <am3d:objViewport viewportSz="300524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61" name="3D 모델 60" descr="Light Gray Sphere">
                <a:extLst>
                  <a:ext uri="{FF2B5EF4-FFF2-40B4-BE49-F238E27FC236}">
                    <a16:creationId xmlns:a16="http://schemas.microsoft.com/office/drawing/2014/main" id="{E70E3B5D-25E9-434C-8EAE-97984D8AA19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83170" y="1080194"/>
                <a:ext cx="1795816" cy="1795816"/>
              </a:xfrm>
              <a:prstGeom prst="rect">
                <a:avLst/>
              </a:prstGeom>
            </p:spPr>
          </p:pic>
        </mc:Fallback>
      </mc:AlternateContent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5BABB420-68B5-482E-9A9B-0F8CF7F5A719}"/>
              </a:ext>
            </a:extLst>
          </p:cNvPr>
          <p:cNvCxnSpPr>
            <a:cxnSpLocks/>
            <a:stCxn id="76" idx="0"/>
          </p:cNvCxnSpPr>
          <p:nvPr/>
        </p:nvCxnSpPr>
        <p:spPr>
          <a:xfrm flipV="1">
            <a:off x="3788010" y="409589"/>
            <a:ext cx="284690" cy="4812977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530C5CC4-A6A1-416D-9CC8-66BF6655439C}"/>
              </a:ext>
            </a:extLst>
          </p:cNvPr>
          <p:cNvSpPr/>
          <p:nvPr/>
        </p:nvSpPr>
        <p:spPr>
          <a:xfrm>
            <a:off x="3720805" y="5222566"/>
            <a:ext cx="134410" cy="134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4DFEEEE8-F317-4219-992B-E9A2DBECA559}"/>
              </a:ext>
            </a:extLst>
          </p:cNvPr>
          <p:cNvSpPr/>
          <p:nvPr/>
        </p:nvSpPr>
        <p:spPr>
          <a:xfrm>
            <a:off x="3866176" y="3317607"/>
            <a:ext cx="101732" cy="10173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1D3B342-33FE-4018-8904-8B803E0E9870}"/>
              </a:ext>
            </a:extLst>
          </p:cNvPr>
          <p:cNvSpPr txBox="1"/>
          <p:nvPr/>
        </p:nvSpPr>
        <p:spPr>
          <a:xfrm>
            <a:off x="3385350" y="5082868"/>
            <a:ext cx="582558" cy="315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C6257B0A-8225-44DD-9E1E-BA97047FE749}"/>
                  </a:ext>
                </a:extLst>
              </p:cNvPr>
              <p:cNvSpPr txBox="1"/>
              <p:nvPr/>
            </p:nvSpPr>
            <p:spPr>
              <a:xfrm>
                <a:off x="3385350" y="4089943"/>
                <a:ext cx="582558" cy="345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</m:oMath>
                  </m:oMathPara>
                </a14:m>
                <a:endParaRPr lang="ko-KR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C6257B0A-8225-44DD-9E1E-BA97047FE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350" y="4089943"/>
                <a:ext cx="582558" cy="345559"/>
              </a:xfrm>
              <a:prstGeom prst="rect">
                <a:avLst/>
              </a:prstGeom>
              <a:blipFill>
                <a:blip r:embed="rId6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88A91051-A961-410F-BED0-2B857CB6A0A0}"/>
              </a:ext>
            </a:extLst>
          </p:cNvPr>
          <p:cNvSpPr/>
          <p:nvPr/>
        </p:nvSpPr>
        <p:spPr>
          <a:xfrm>
            <a:off x="3055653" y="3053451"/>
            <a:ext cx="705731" cy="315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p(t) </a:t>
            </a:r>
            <a:endParaRPr lang="ko-KR" altLang="en-US" sz="2400" dirty="0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86795C4B-4894-485C-8C76-13D6789C67EE}"/>
              </a:ext>
            </a:extLst>
          </p:cNvPr>
          <p:cNvSpPr/>
          <p:nvPr/>
        </p:nvSpPr>
        <p:spPr>
          <a:xfrm>
            <a:off x="3798971" y="1989580"/>
            <a:ext cx="134410" cy="1344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Shape 2">
            <a:extLst>
              <a:ext uri="{FF2B5EF4-FFF2-40B4-BE49-F238E27FC236}">
                <a16:creationId xmlns:a16="http://schemas.microsoft.com/office/drawing/2014/main" id="{1AD76B02-4589-42FB-8CD7-AE6A920C8F16}"/>
              </a:ext>
            </a:extLst>
          </p:cNvPr>
          <p:cNvSpPr txBox="1"/>
          <p:nvPr/>
        </p:nvSpPr>
        <p:spPr>
          <a:xfrm>
            <a:off x="2508479" y="1625101"/>
            <a:ext cx="1406245" cy="357493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(cx, cy, </a:t>
            </a:r>
            <a:r>
              <a:rPr lang="en-US" altLang="ko-KR" sz="1600" dirty="0" err="1">
                <a:latin typeface="Consolas" panose="020B0609020204030204" pitchFamily="49" charset="0"/>
              </a:rPr>
              <a:t>cz</a:t>
            </a:r>
            <a:r>
              <a:rPr lang="en-US" altLang="ko-KR" sz="1600" dirty="0">
                <a:latin typeface="Consolas" panose="020B0609020204030204" pitchFamily="49" charset="0"/>
              </a:rPr>
              <a:t>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B34AA69-61CC-4845-852A-2653921B8502}"/>
              </a:ext>
            </a:extLst>
          </p:cNvPr>
          <p:cNvCxnSpPr>
            <a:cxnSpLocks/>
            <a:stCxn id="117" idx="2"/>
          </p:cNvCxnSpPr>
          <p:nvPr/>
        </p:nvCxnSpPr>
        <p:spPr>
          <a:xfrm flipH="1">
            <a:off x="3273287" y="2056785"/>
            <a:ext cx="525684" cy="48763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Shape 2">
            <a:extLst>
              <a:ext uri="{FF2B5EF4-FFF2-40B4-BE49-F238E27FC236}">
                <a16:creationId xmlns:a16="http://schemas.microsoft.com/office/drawing/2014/main" id="{960FA1EB-E458-4021-8A93-89AD2169A727}"/>
              </a:ext>
            </a:extLst>
          </p:cNvPr>
          <p:cNvSpPr txBox="1"/>
          <p:nvPr/>
        </p:nvSpPr>
        <p:spPr>
          <a:xfrm>
            <a:off x="3273287" y="2009130"/>
            <a:ext cx="325323" cy="357493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r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144784-D4B2-4A9C-968F-4213D58DA424}"/>
              </a:ext>
            </a:extLst>
          </p:cNvPr>
          <p:cNvSpPr txBox="1"/>
          <p:nvPr/>
        </p:nvSpPr>
        <p:spPr>
          <a:xfrm>
            <a:off x="5698481" y="1173894"/>
            <a:ext cx="52080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(x-cx)^2 + (y-cy)^2 + (z-</a:t>
            </a:r>
            <a:r>
              <a:rPr lang="en-US" altLang="ko-KR" dirty="0" err="1">
                <a:latin typeface="Consolas" panose="020B0609020204030204" pitchFamily="49" charset="0"/>
              </a:rPr>
              <a:t>cz</a:t>
            </a:r>
            <a:r>
              <a:rPr lang="en-US" altLang="ko-KR" dirty="0">
                <a:latin typeface="Consolas" panose="020B0609020204030204" pitchFamily="49" charset="0"/>
              </a:rPr>
              <a:t>)^2 = R^2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endParaRPr lang="en-US" altLang="ko-KR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dot((p-c), (p-c)) = R*R</a:t>
            </a:r>
          </a:p>
          <a:p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(p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= (x, y, z), c = (cx, cy, </a:t>
            </a:r>
            <a:r>
              <a:rPr lang="en-US" altLang="ko-KR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cz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))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dot((A+B*t – c), (A+B*t – c)) = R*R</a:t>
            </a:r>
          </a:p>
          <a:p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(p = p(t) = A + B*t)</a:t>
            </a:r>
          </a:p>
          <a:p>
            <a:endParaRPr lang="en-US" altLang="ko-KR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dot(B,B)*t^2 + 2*dot(B,A-C)*t + dot(A-C,A-C) – R*R = 0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a*t^2 + b*t + c = 0</a:t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(a=dot(B,B), b=2*dot(B,A-C), c=dot(A-C,A-C)-R*R))</a:t>
            </a:r>
          </a:p>
        </p:txBody>
      </p:sp>
    </p:spTree>
    <p:extLst>
      <p:ext uri="{BB962C8B-B14F-4D97-AF65-F5344CB8AC3E}">
        <p14:creationId xmlns:p14="http://schemas.microsoft.com/office/powerpoint/2010/main" val="8664810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44"/>
          <p:cNvPicPr/>
          <p:nvPr/>
        </p:nvPicPr>
        <p:blipFill>
          <a:blip r:embed="rId2"/>
          <a:stretch/>
        </p:blipFill>
        <p:spPr>
          <a:xfrm>
            <a:off x="1754504" y="741464"/>
            <a:ext cx="8585280" cy="4829040"/>
          </a:xfrm>
          <a:prstGeom prst="rect">
            <a:avLst/>
          </a:prstGeom>
          <a:ln>
            <a:noFill/>
          </a:ln>
        </p:spPr>
      </p:pic>
      <p:sp>
        <p:nvSpPr>
          <p:cNvPr id="46" name="TextShape 1"/>
          <p:cNvSpPr txBox="1"/>
          <p:nvPr/>
        </p:nvSpPr>
        <p:spPr>
          <a:xfrm>
            <a:off x="409044" y="6414052"/>
            <a:ext cx="7011360" cy="44394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100" b="0" strike="noStrike" spc="-1" dirty="0">
                <a:solidFill>
                  <a:schemeClr val="bg1">
                    <a:lumMod val="85000"/>
                  </a:schemeClr>
                </a:solidFill>
                <a:latin typeface="맑은 고딕"/>
              </a:rPr>
              <a:t>1) https://twitter.com/gamersnexus/status/1065921443790241793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AEAA5FAB-5B4D-4C5E-AFAA-422C25E3627E}"/>
              </a:ext>
            </a:extLst>
          </p:cNvPr>
          <p:cNvSpPr txBox="1"/>
          <p:nvPr/>
        </p:nvSpPr>
        <p:spPr>
          <a:xfrm>
            <a:off x="427701" y="6414052"/>
            <a:ext cx="7011360" cy="44394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100" b="0" strike="noStrike" spc="-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61" name="3D 모델 60" descr="Light Gray Sphere">
                <a:extLst>
                  <a:ext uri="{FF2B5EF4-FFF2-40B4-BE49-F238E27FC236}">
                    <a16:creationId xmlns:a16="http://schemas.microsoft.com/office/drawing/2014/main" id="{E70E3B5D-25E9-434C-8EAE-97984D8AA190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2983170" y="1080194"/>
              <a:ext cx="1795816" cy="17958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795816" cy="1795816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attrSrcUrl r:id="rId3"/>
                  <am3d:raster rName="Office3DRenderer" rVer="16.0.8326">
                    <am3d:blip r:embed="rId4"/>
                  </am3d:raster>
                  <am3d:objViewport viewportSz="300524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61" name="3D 모델 60" descr="Light Gray Sphere">
                <a:extLst>
                  <a:ext uri="{FF2B5EF4-FFF2-40B4-BE49-F238E27FC236}">
                    <a16:creationId xmlns:a16="http://schemas.microsoft.com/office/drawing/2014/main" id="{E70E3B5D-25E9-434C-8EAE-97984D8AA19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83170" y="1080194"/>
                <a:ext cx="1795816" cy="1795816"/>
              </a:xfrm>
              <a:prstGeom prst="rect">
                <a:avLst/>
              </a:prstGeom>
            </p:spPr>
          </p:pic>
        </mc:Fallback>
      </mc:AlternateContent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5BABB420-68B5-482E-9A9B-0F8CF7F5A719}"/>
              </a:ext>
            </a:extLst>
          </p:cNvPr>
          <p:cNvCxnSpPr>
            <a:cxnSpLocks/>
            <a:stCxn id="76" idx="0"/>
          </p:cNvCxnSpPr>
          <p:nvPr/>
        </p:nvCxnSpPr>
        <p:spPr>
          <a:xfrm flipV="1">
            <a:off x="3788010" y="409589"/>
            <a:ext cx="284690" cy="4812977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530C5CC4-A6A1-416D-9CC8-66BF6655439C}"/>
              </a:ext>
            </a:extLst>
          </p:cNvPr>
          <p:cNvSpPr/>
          <p:nvPr/>
        </p:nvSpPr>
        <p:spPr>
          <a:xfrm>
            <a:off x="3720805" y="5222566"/>
            <a:ext cx="134410" cy="134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4DFEEEE8-F317-4219-992B-E9A2DBECA559}"/>
              </a:ext>
            </a:extLst>
          </p:cNvPr>
          <p:cNvSpPr/>
          <p:nvPr/>
        </p:nvSpPr>
        <p:spPr>
          <a:xfrm>
            <a:off x="3866176" y="3317607"/>
            <a:ext cx="101732" cy="10173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1D3B342-33FE-4018-8904-8B803E0E9870}"/>
              </a:ext>
            </a:extLst>
          </p:cNvPr>
          <p:cNvSpPr txBox="1"/>
          <p:nvPr/>
        </p:nvSpPr>
        <p:spPr>
          <a:xfrm>
            <a:off x="3385350" y="5082868"/>
            <a:ext cx="582558" cy="315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C6257B0A-8225-44DD-9E1E-BA97047FE749}"/>
                  </a:ext>
                </a:extLst>
              </p:cNvPr>
              <p:cNvSpPr txBox="1"/>
              <p:nvPr/>
            </p:nvSpPr>
            <p:spPr>
              <a:xfrm>
                <a:off x="3385350" y="4089943"/>
                <a:ext cx="582558" cy="345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</m:oMath>
                  </m:oMathPara>
                </a14:m>
                <a:endParaRPr lang="ko-KR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C6257B0A-8225-44DD-9E1E-BA97047FE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350" y="4089943"/>
                <a:ext cx="582558" cy="345559"/>
              </a:xfrm>
              <a:prstGeom prst="rect">
                <a:avLst/>
              </a:prstGeom>
              <a:blipFill>
                <a:blip r:embed="rId6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88A91051-A961-410F-BED0-2B857CB6A0A0}"/>
              </a:ext>
            </a:extLst>
          </p:cNvPr>
          <p:cNvSpPr/>
          <p:nvPr/>
        </p:nvSpPr>
        <p:spPr>
          <a:xfrm>
            <a:off x="3055653" y="3053451"/>
            <a:ext cx="705731" cy="315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p(t) </a:t>
            </a:r>
            <a:endParaRPr lang="ko-KR" altLang="en-US" sz="2400" dirty="0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86795C4B-4894-485C-8C76-13D6789C67EE}"/>
              </a:ext>
            </a:extLst>
          </p:cNvPr>
          <p:cNvSpPr/>
          <p:nvPr/>
        </p:nvSpPr>
        <p:spPr>
          <a:xfrm>
            <a:off x="3798971" y="1989580"/>
            <a:ext cx="134410" cy="1344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Shape 2">
            <a:extLst>
              <a:ext uri="{FF2B5EF4-FFF2-40B4-BE49-F238E27FC236}">
                <a16:creationId xmlns:a16="http://schemas.microsoft.com/office/drawing/2014/main" id="{1AD76B02-4589-42FB-8CD7-AE6A920C8F16}"/>
              </a:ext>
            </a:extLst>
          </p:cNvPr>
          <p:cNvSpPr txBox="1"/>
          <p:nvPr/>
        </p:nvSpPr>
        <p:spPr>
          <a:xfrm>
            <a:off x="2508479" y="1625101"/>
            <a:ext cx="1406245" cy="357493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(cx, cy, </a:t>
            </a:r>
            <a:r>
              <a:rPr lang="en-US" altLang="ko-KR" sz="1600" dirty="0" err="1">
                <a:latin typeface="Consolas" panose="020B0609020204030204" pitchFamily="49" charset="0"/>
              </a:rPr>
              <a:t>cz</a:t>
            </a:r>
            <a:r>
              <a:rPr lang="en-US" altLang="ko-KR" sz="1600" dirty="0">
                <a:latin typeface="Consolas" panose="020B0609020204030204" pitchFamily="49" charset="0"/>
              </a:rPr>
              <a:t>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B34AA69-61CC-4845-852A-2653921B8502}"/>
              </a:ext>
            </a:extLst>
          </p:cNvPr>
          <p:cNvCxnSpPr>
            <a:cxnSpLocks/>
            <a:stCxn id="117" idx="2"/>
          </p:cNvCxnSpPr>
          <p:nvPr/>
        </p:nvCxnSpPr>
        <p:spPr>
          <a:xfrm flipH="1">
            <a:off x="3273287" y="2056785"/>
            <a:ext cx="525684" cy="48763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Shape 2">
            <a:extLst>
              <a:ext uri="{FF2B5EF4-FFF2-40B4-BE49-F238E27FC236}">
                <a16:creationId xmlns:a16="http://schemas.microsoft.com/office/drawing/2014/main" id="{960FA1EB-E458-4021-8A93-89AD2169A727}"/>
              </a:ext>
            </a:extLst>
          </p:cNvPr>
          <p:cNvSpPr txBox="1"/>
          <p:nvPr/>
        </p:nvSpPr>
        <p:spPr>
          <a:xfrm>
            <a:off x="3273287" y="2009130"/>
            <a:ext cx="325323" cy="357493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r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144784-D4B2-4A9C-968F-4213D58DA424}"/>
              </a:ext>
            </a:extLst>
          </p:cNvPr>
          <p:cNvSpPr txBox="1"/>
          <p:nvPr/>
        </p:nvSpPr>
        <p:spPr>
          <a:xfrm>
            <a:off x="5698481" y="1055449"/>
            <a:ext cx="520805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(x-cx)^2 + (y-cy)^2 + (z-</a:t>
            </a:r>
            <a:r>
              <a:rPr lang="en-US" altLang="ko-KR" dirty="0" err="1">
                <a:latin typeface="Consolas" panose="020B0609020204030204" pitchFamily="49" charset="0"/>
              </a:rPr>
              <a:t>cz</a:t>
            </a:r>
            <a:r>
              <a:rPr lang="en-US" altLang="ko-KR" dirty="0">
                <a:latin typeface="Consolas" panose="020B0609020204030204" pitchFamily="49" charset="0"/>
              </a:rPr>
              <a:t>)^2 = R^2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endParaRPr lang="en-US" altLang="ko-KR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dot((p-c), (p-c)) = R*R</a:t>
            </a:r>
          </a:p>
          <a:p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(p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= (x, y, z), c = (cx, cy, </a:t>
            </a:r>
            <a:r>
              <a:rPr lang="en-US" altLang="ko-KR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cz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))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dot((A+B*t – c), (A+B*t – c)) = R*R</a:t>
            </a:r>
          </a:p>
          <a:p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(p = p(t) = A + B*t)</a:t>
            </a:r>
          </a:p>
          <a:p>
            <a:endParaRPr lang="en-US" altLang="ko-KR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dot(B,B)*t^2 + 2*dot(B,A-C)*t + dot(A-C,A-C) – R*R = 0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a*t^2 + b*t + c = 0</a:t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(a=dot(B,B), b=2*dot(B,A-C), c=dot(A-C,A-C)-R*R))</a:t>
            </a:r>
          </a:p>
          <a:p>
            <a:endParaRPr lang="en-US" altLang="ko-KR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D = b^2 - 4*a*c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(D &gt;= 0 ? There is sphere : Background)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E2DDC51-3841-47ED-9B11-BB3FD6DD32D9}"/>
              </a:ext>
            </a:extLst>
          </p:cNvPr>
          <p:cNvSpPr/>
          <p:nvPr/>
        </p:nvSpPr>
        <p:spPr>
          <a:xfrm>
            <a:off x="3882227" y="2528953"/>
            <a:ext cx="134410" cy="1344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9EA4C4A-32D7-46D4-9D28-88178E1D728A}"/>
              </a:ext>
            </a:extLst>
          </p:cNvPr>
          <p:cNvSpPr/>
          <p:nvPr/>
        </p:nvSpPr>
        <p:spPr>
          <a:xfrm>
            <a:off x="3983959" y="1146309"/>
            <a:ext cx="134410" cy="1344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DA210EF1-F85B-4B12-8576-FEB8AD9AA1D2}"/>
                  </a:ext>
                </a:extLst>
              </p:cNvPr>
              <p:cNvSpPr/>
              <p:nvPr/>
            </p:nvSpPr>
            <p:spPr>
              <a:xfrm>
                <a:off x="4011413" y="2348995"/>
                <a:ext cx="5668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DA210EF1-F85B-4B12-8576-FEB8AD9AA1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413" y="2348995"/>
                <a:ext cx="566886" cy="461665"/>
              </a:xfrm>
              <a:prstGeom prst="rect">
                <a:avLst/>
              </a:prstGeom>
              <a:blipFill>
                <a:blip r:embed="rId7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463D398B-4946-4A3E-AE75-14EECF3652DD}"/>
                  </a:ext>
                </a:extLst>
              </p:cNvPr>
              <p:cNvSpPr/>
              <p:nvPr/>
            </p:nvSpPr>
            <p:spPr>
              <a:xfrm>
                <a:off x="4079504" y="926677"/>
                <a:ext cx="5740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463D398B-4946-4A3E-AE75-14EECF3652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504" y="926677"/>
                <a:ext cx="574003" cy="461665"/>
              </a:xfrm>
              <a:prstGeom prst="rect">
                <a:avLst/>
              </a:prstGeom>
              <a:blipFill>
                <a:blip r:embed="rId8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82492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AEAA5FAB-5B4D-4C5E-AFAA-422C25E3627E}"/>
              </a:ext>
            </a:extLst>
          </p:cNvPr>
          <p:cNvSpPr txBox="1"/>
          <p:nvPr/>
        </p:nvSpPr>
        <p:spPr>
          <a:xfrm>
            <a:off x="409044" y="6414052"/>
            <a:ext cx="7011360" cy="44394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100" b="0" strike="noStrike" spc="-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44C0F0A-177E-490F-9363-89D7DF479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905000"/>
            <a:ext cx="6096000" cy="3048000"/>
          </a:xfrm>
          <a:prstGeom prst="rect">
            <a:avLst/>
          </a:prstGeom>
        </p:spPr>
      </p:pic>
      <p:sp>
        <p:nvSpPr>
          <p:cNvPr id="16" name="TextShape 2">
            <a:extLst>
              <a:ext uri="{FF2B5EF4-FFF2-40B4-BE49-F238E27FC236}">
                <a16:creationId xmlns:a16="http://schemas.microsoft.com/office/drawing/2014/main" id="{831D4A76-1E73-4139-9974-D3D73A94EDBD}"/>
              </a:ext>
            </a:extLst>
          </p:cNvPr>
          <p:cNvSpPr txBox="1"/>
          <p:nvPr/>
        </p:nvSpPr>
        <p:spPr>
          <a:xfrm>
            <a:off x="532903" y="284119"/>
            <a:ext cx="10058040" cy="686621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ko-KR" sz="4400" spc="-1" dirty="0">
                <a:solidFill>
                  <a:srgbClr val="000000"/>
                </a:solidFill>
                <a:latin typeface="나눔스퀘어 ExtraBold"/>
              </a:rPr>
              <a:t>WA!!</a:t>
            </a:r>
            <a:r>
              <a:rPr lang="en-US" altLang="ko-KR" sz="4400" strike="noStrike" spc="-1" dirty="0">
                <a:solidFill>
                  <a:srgbClr val="000000"/>
                </a:solidFill>
                <a:latin typeface="나눔스퀘어 ExtraBold"/>
              </a:rPr>
              <a:t>…..</a:t>
            </a:r>
            <a:endParaRPr lang="ko-KR" sz="4400" strike="noStrike" spc="-1" dirty="0">
              <a:solidFill>
                <a:srgbClr val="000000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1844272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AEAA5FAB-5B4D-4C5E-AFAA-422C25E3627E}"/>
              </a:ext>
            </a:extLst>
          </p:cNvPr>
          <p:cNvSpPr txBox="1"/>
          <p:nvPr/>
        </p:nvSpPr>
        <p:spPr>
          <a:xfrm>
            <a:off x="409044" y="6414052"/>
            <a:ext cx="7011360" cy="44394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100" b="0" strike="noStrike" spc="-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44C0F0A-177E-490F-9363-89D7DF479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585" y="2346639"/>
            <a:ext cx="4329444" cy="2164722"/>
          </a:xfrm>
          <a:prstGeom prst="rect">
            <a:avLst/>
          </a:prstGeom>
        </p:spPr>
      </p:pic>
      <p:sp>
        <p:nvSpPr>
          <p:cNvPr id="16" name="TextShape 2">
            <a:extLst>
              <a:ext uri="{FF2B5EF4-FFF2-40B4-BE49-F238E27FC236}">
                <a16:creationId xmlns:a16="http://schemas.microsoft.com/office/drawing/2014/main" id="{831D4A76-1E73-4139-9974-D3D73A94EDBD}"/>
              </a:ext>
            </a:extLst>
          </p:cNvPr>
          <p:cNvSpPr txBox="1"/>
          <p:nvPr/>
        </p:nvSpPr>
        <p:spPr>
          <a:xfrm>
            <a:off x="532903" y="284119"/>
            <a:ext cx="10058040" cy="686621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ko-KR" sz="4400" strike="noStrike" spc="-1" dirty="0">
                <a:solidFill>
                  <a:srgbClr val="000000"/>
                </a:solidFill>
                <a:latin typeface="나눔스퀘어 ExtraBold"/>
              </a:rPr>
              <a:t>2</a:t>
            </a:r>
            <a:r>
              <a:rPr lang="en-US" altLang="ko-KR" sz="4400" spc="-1" dirty="0">
                <a:solidFill>
                  <a:srgbClr val="000000"/>
                </a:solidFill>
                <a:latin typeface="나눔스퀘어 ExtraBold"/>
              </a:rPr>
              <a:t>D</a:t>
            </a:r>
            <a:r>
              <a:rPr lang="ko-KR" altLang="en-US" sz="4400" spc="-1" dirty="0">
                <a:solidFill>
                  <a:srgbClr val="000000"/>
                </a:solidFill>
                <a:latin typeface="나눔스퀘어 ExtraBold"/>
              </a:rPr>
              <a:t> 물체와 </a:t>
            </a:r>
            <a:r>
              <a:rPr lang="en-US" altLang="ko-KR" sz="4400" spc="-1" dirty="0">
                <a:solidFill>
                  <a:srgbClr val="000000"/>
                </a:solidFill>
                <a:latin typeface="나눔스퀘어 ExtraBold"/>
              </a:rPr>
              <a:t>3D </a:t>
            </a:r>
            <a:r>
              <a:rPr lang="ko-KR" altLang="en-US" sz="4400" spc="-1" dirty="0">
                <a:solidFill>
                  <a:srgbClr val="000000"/>
                </a:solidFill>
                <a:latin typeface="나눔스퀘어 ExtraBold"/>
              </a:rPr>
              <a:t>물체의 차이</a:t>
            </a:r>
            <a:endParaRPr lang="ko-KR" sz="4400" strike="noStrike" spc="-1" dirty="0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47EC51D-A216-4954-B861-0C54B7427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973" y="2346639"/>
            <a:ext cx="4329444" cy="2164722"/>
          </a:xfrm>
          <a:prstGeom prst="rect">
            <a:avLst/>
          </a:prstGeom>
        </p:spPr>
      </p:pic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17" name="3D 모델 16" descr="Light Gray Sphere">
                <a:extLst>
                  <a:ext uri="{FF2B5EF4-FFF2-40B4-BE49-F238E27FC236}">
                    <a16:creationId xmlns:a16="http://schemas.microsoft.com/office/drawing/2014/main" id="{0F53B711-C384-46FB-B2DB-41A2D95F228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80232363"/>
                  </p:ext>
                </p:extLst>
              </p:nvPr>
            </p:nvGraphicFramePr>
            <p:xfrm>
              <a:off x="8233743" y="2568598"/>
              <a:ext cx="1540571" cy="1720804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540571" cy="1720804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6026191" ay="1636583" az="-4086255"/>
                    <am3d:postTrans dx="0" dy="0" dz="0"/>
                  </am3d:trans>
                  <am3d:attrSrcUrl r:id="rId4"/>
                  <am3d:raster rName="Office3DRenderer" rVer="16.0.8326">
                    <am3d:blip r:embed="rId5"/>
                  </am3d:raster>
                  <am3d:objViewport viewportSz="25209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17" name="3D 모델 16" descr="Light Gray Sphere">
                <a:extLst>
                  <a:ext uri="{FF2B5EF4-FFF2-40B4-BE49-F238E27FC236}">
                    <a16:creationId xmlns:a16="http://schemas.microsoft.com/office/drawing/2014/main" id="{0F53B711-C384-46FB-B2DB-41A2D95F228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33743" y="2568598"/>
                <a:ext cx="1540571" cy="1720804"/>
              </a:xfrm>
              <a:prstGeom prst="rect">
                <a:avLst/>
              </a:prstGeom>
            </p:spPr>
          </p:pic>
        </mc:Fallback>
      </mc:AlternateContent>
      <p:sp>
        <p:nvSpPr>
          <p:cNvPr id="5" name="직사각형 4">
            <a:extLst>
              <a:ext uri="{FF2B5EF4-FFF2-40B4-BE49-F238E27FC236}">
                <a16:creationId xmlns:a16="http://schemas.microsoft.com/office/drawing/2014/main" id="{FB15988F-133D-4C0E-A3B1-967E124785D8}"/>
              </a:ext>
            </a:extLst>
          </p:cNvPr>
          <p:cNvSpPr/>
          <p:nvPr/>
        </p:nvSpPr>
        <p:spPr>
          <a:xfrm>
            <a:off x="1936546" y="4593740"/>
            <a:ext cx="2563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Do not </a:t>
            </a:r>
            <a:r>
              <a:rPr lang="en-US" altLang="ko-KR" sz="2400" b="1" dirty="0">
                <a:solidFill>
                  <a:srgbClr val="6065D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Shading</a:t>
            </a:r>
            <a:endParaRPr lang="ko-KR" altLang="en-US" sz="2400" dirty="0">
              <a:solidFill>
                <a:srgbClr val="6065D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E989B4-E102-4CCD-805A-6F5386EFDD23}"/>
              </a:ext>
            </a:extLst>
          </p:cNvPr>
          <p:cNvSpPr/>
          <p:nvPr/>
        </p:nvSpPr>
        <p:spPr>
          <a:xfrm>
            <a:off x="8062103" y="4593740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Do </a:t>
            </a:r>
            <a:r>
              <a:rPr lang="en-US" altLang="ko-KR" sz="2400" b="1" dirty="0">
                <a:solidFill>
                  <a:srgbClr val="6065D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Shading</a:t>
            </a:r>
            <a:endParaRPr lang="ko-KR" altLang="en-US" sz="2400" dirty="0">
              <a:solidFill>
                <a:srgbClr val="6065D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8205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AEAA5FAB-5B4D-4C5E-AFAA-422C25E3627E}"/>
              </a:ext>
            </a:extLst>
          </p:cNvPr>
          <p:cNvSpPr txBox="1"/>
          <p:nvPr/>
        </p:nvSpPr>
        <p:spPr>
          <a:xfrm>
            <a:off x="409043" y="6414052"/>
            <a:ext cx="9240983" cy="44394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100" b="0" strike="noStrike" spc="-1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https://www.scratchapixel.com/lessons/3d-basic-rendering/introduction-to-shading/diffuse-lambertian-shading</a:t>
            </a:r>
            <a:endParaRPr lang="en-US" sz="1100" b="0" strike="noStrike" spc="-1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Shape 2">
            <a:extLst>
              <a:ext uri="{FF2B5EF4-FFF2-40B4-BE49-F238E27FC236}">
                <a16:creationId xmlns:a16="http://schemas.microsoft.com/office/drawing/2014/main" id="{3D35BE14-3BB6-4382-937A-6E8C81C06435}"/>
              </a:ext>
            </a:extLst>
          </p:cNvPr>
          <p:cNvSpPr txBox="1"/>
          <p:nvPr/>
        </p:nvSpPr>
        <p:spPr>
          <a:xfrm>
            <a:off x="506270" y="230853"/>
            <a:ext cx="10058040" cy="686621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ko-KR" sz="4400" strike="noStrike" spc="-1" dirty="0">
                <a:solidFill>
                  <a:srgbClr val="000000"/>
                </a:solidFill>
                <a:latin typeface="맑은 고딕"/>
              </a:rPr>
              <a:t>Lambertian Shading Model	</a:t>
            </a:r>
            <a:endParaRPr lang="ko-KR" sz="4400" strike="noStrike" spc="-1" dirty="0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028" name="Picture 4" descr="lambertian shadingì ëí ì´ë¯¸ì§ ê²ìê²°ê³¼">
            <a:extLst>
              <a:ext uri="{FF2B5EF4-FFF2-40B4-BE49-F238E27FC236}">
                <a16:creationId xmlns:a16="http://schemas.microsoft.com/office/drawing/2014/main" id="{ED5CF6E0-4396-4BE3-A4F7-6F89F84EC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858" y="1975056"/>
            <a:ext cx="8978284" cy="2907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5938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AEAA5FAB-5B4D-4C5E-AFAA-422C25E3627E}"/>
              </a:ext>
            </a:extLst>
          </p:cNvPr>
          <p:cNvSpPr txBox="1"/>
          <p:nvPr/>
        </p:nvSpPr>
        <p:spPr>
          <a:xfrm>
            <a:off x="409043" y="6414052"/>
            <a:ext cx="9240983" cy="44394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100" b="0" strike="noStrike" spc="-1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en-US" sz="1100" spc="-1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Real-time-rendering 3</a:t>
            </a:r>
            <a:r>
              <a:rPr lang="en-US" sz="1100" spc="-1" baseline="3000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rd</a:t>
            </a:r>
            <a:r>
              <a:rPr lang="en-US" sz="1100" spc="-1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edition (Book)</a:t>
            </a:r>
            <a:endParaRPr lang="en-US" sz="1100" b="0" strike="noStrike" spc="-1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Shape 2">
            <a:extLst>
              <a:ext uri="{FF2B5EF4-FFF2-40B4-BE49-F238E27FC236}">
                <a16:creationId xmlns:a16="http://schemas.microsoft.com/office/drawing/2014/main" id="{3D35BE14-3BB6-4382-937A-6E8C81C06435}"/>
              </a:ext>
            </a:extLst>
          </p:cNvPr>
          <p:cNvSpPr txBox="1"/>
          <p:nvPr/>
        </p:nvSpPr>
        <p:spPr>
          <a:xfrm>
            <a:off x="506270" y="230853"/>
            <a:ext cx="10058040" cy="686621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ko-KR" sz="4400" strike="noStrike" spc="-1" dirty="0">
                <a:solidFill>
                  <a:srgbClr val="000000"/>
                </a:solidFill>
                <a:latin typeface="맑은 고딕"/>
              </a:rPr>
              <a:t>Diffuse Material</a:t>
            </a:r>
            <a:endParaRPr lang="ko-KR" sz="440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743B02E-F8D6-42E9-B164-C3FCB56BF82C}"/>
              </a:ext>
            </a:extLst>
          </p:cNvPr>
          <p:cNvSpPr/>
          <p:nvPr/>
        </p:nvSpPr>
        <p:spPr>
          <a:xfrm>
            <a:off x="843378" y="3916219"/>
            <a:ext cx="4687409" cy="12232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5C5C9B8-7FD6-4DBA-B66E-F3FB8661C490}"/>
              </a:ext>
            </a:extLst>
          </p:cNvPr>
          <p:cNvCxnSpPr>
            <a:cxnSpLocks/>
          </p:cNvCxnSpPr>
          <p:nvPr/>
        </p:nvCxnSpPr>
        <p:spPr>
          <a:xfrm>
            <a:off x="843378" y="3728621"/>
            <a:ext cx="46919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DD725C6-0D20-46C8-9C3D-C967F25A17B1}"/>
              </a:ext>
            </a:extLst>
          </p:cNvPr>
          <p:cNvCxnSpPr>
            <a:cxnSpLocks/>
          </p:cNvCxnSpPr>
          <p:nvPr/>
        </p:nvCxnSpPr>
        <p:spPr>
          <a:xfrm flipH="1">
            <a:off x="3187083" y="2681056"/>
            <a:ext cx="2157973" cy="1047564"/>
          </a:xfrm>
          <a:prstGeom prst="straightConnector1">
            <a:avLst/>
          </a:prstGeom>
          <a:ln w="19050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319137F-14D7-4DC2-BBB6-76A0C206E591}"/>
              </a:ext>
            </a:extLst>
          </p:cNvPr>
          <p:cNvCxnSpPr>
            <a:cxnSpLocks/>
          </p:cNvCxnSpPr>
          <p:nvPr/>
        </p:nvCxnSpPr>
        <p:spPr>
          <a:xfrm flipV="1">
            <a:off x="3187083" y="2104009"/>
            <a:ext cx="0" cy="1624612"/>
          </a:xfrm>
          <a:prstGeom prst="line">
            <a:avLst/>
          </a:prstGeom>
          <a:ln w="28575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A7ADD54C-6F34-47E5-AEAE-FD263D90E63E}"/>
                  </a:ext>
                </a:extLst>
              </p:cNvPr>
              <p:cNvSpPr/>
              <p:nvPr/>
            </p:nvSpPr>
            <p:spPr>
              <a:xfrm>
                <a:off x="2921779" y="1673237"/>
                <a:ext cx="530606" cy="5428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A7ADD54C-6F34-47E5-AEAE-FD263D90E6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779" y="1673237"/>
                <a:ext cx="530606" cy="5428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직사각형 19">
            <a:extLst>
              <a:ext uri="{FF2B5EF4-FFF2-40B4-BE49-F238E27FC236}">
                <a16:creationId xmlns:a16="http://schemas.microsoft.com/office/drawing/2014/main" id="{637DDF1B-0C82-4E2A-811E-91CF0E10904A}"/>
              </a:ext>
            </a:extLst>
          </p:cNvPr>
          <p:cNvSpPr/>
          <p:nvPr/>
        </p:nvSpPr>
        <p:spPr>
          <a:xfrm>
            <a:off x="6656712" y="3916219"/>
            <a:ext cx="4687409" cy="12232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79A1A82-F172-4B87-9A86-C8F08657FBC8}"/>
              </a:ext>
            </a:extLst>
          </p:cNvPr>
          <p:cNvCxnSpPr>
            <a:cxnSpLocks/>
          </p:cNvCxnSpPr>
          <p:nvPr/>
        </p:nvCxnSpPr>
        <p:spPr>
          <a:xfrm>
            <a:off x="6656712" y="3728621"/>
            <a:ext cx="46919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220E3FD-E9B4-467B-8CE3-78C68ACF9263}"/>
              </a:ext>
            </a:extLst>
          </p:cNvPr>
          <p:cNvCxnSpPr>
            <a:cxnSpLocks/>
          </p:cNvCxnSpPr>
          <p:nvPr/>
        </p:nvCxnSpPr>
        <p:spPr>
          <a:xfrm flipH="1">
            <a:off x="9000417" y="2681056"/>
            <a:ext cx="2157973" cy="1047564"/>
          </a:xfrm>
          <a:prstGeom prst="straightConnector1">
            <a:avLst/>
          </a:prstGeom>
          <a:ln w="19050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BEC7B11-FFD7-4B08-A9F4-AA5661D7A3B1}"/>
              </a:ext>
            </a:extLst>
          </p:cNvPr>
          <p:cNvCxnSpPr>
            <a:cxnSpLocks/>
          </p:cNvCxnSpPr>
          <p:nvPr/>
        </p:nvCxnSpPr>
        <p:spPr>
          <a:xfrm flipV="1">
            <a:off x="9000417" y="2104009"/>
            <a:ext cx="0" cy="1624612"/>
          </a:xfrm>
          <a:prstGeom prst="line">
            <a:avLst/>
          </a:prstGeom>
          <a:ln w="28575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F20DE396-C5D0-4CBC-A8B4-1A90C8972F92}"/>
                  </a:ext>
                </a:extLst>
              </p:cNvPr>
              <p:cNvSpPr/>
              <p:nvPr/>
            </p:nvSpPr>
            <p:spPr>
              <a:xfrm>
                <a:off x="8735113" y="1673237"/>
                <a:ext cx="530606" cy="5428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F20DE396-C5D0-4CBC-A8B4-1A90C8972F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5113" y="1673237"/>
                <a:ext cx="530606" cy="5428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C7A2AF77-0ED1-4FC2-8FCF-B5E861D8B125}"/>
              </a:ext>
            </a:extLst>
          </p:cNvPr>
          <p:cNvSpPr/>
          <p:nvPr/>
        </p:nvSpPr>
        <p:spPr>
          <a:xfrm>
            <a:off x="840509" y="3731491"/>
            <a:ext cx="4701309" cy="221673"/>
          </a:xfrm>
          <a:custGeom>
            <a:avLst/>
            <a:gdLst>
              <a:gd name="connsiteX0" fmla="*/ 0 w 4701309"/>
              <a:gd name="connsiteY0" fmla="*/ 193964 h 221673"/>
              <a:gd name="connsiteX1" fmla="*/ 9236 w 4701309"/>
              <a:gd name="connsiteY1" fmla="*/ 0 h 221673"/>
              <a:gd name="connsiteX2" fmla="*/ 212436 w 4701309"/>
              <a:gd name="connsiteY2" fmla="*/ 138545 h 221673"/>
              <a:gd name="connsiteX3" fmla="*/ 341746 w 4701309"/>
              <a:gd name="connsiteY3" fmla="*/ 9236 h 221673"/>
              <a:gd name="connsiteX4" fmla="*/ 498764 w 4701309"/>
              <a:gd name="connsiteY4" fmla="*/ 175491 h 221673"/>
              <a:gd name="connsiteX5" fmla="*/ 618836 w 4701309"/>
              <a:gd name="connsiteY5" fmla="*/ 27709 h 221673"/>
              <a:gd name="connsiteX6" fmla="*/ 905164 w 4701309"/>
              <a:gd name="connsiteY6" fmla="*/ 147782 h 221673"/>
              <a:gd name="connsiteX7" fmla="*/ 923636 w 4701309"/>
              <a:gd name="connsiteY7" fmla="*/ 18473 h 221673"/>
              <a:gd name="connsiteX8" fmla="*/ 1237673 w 4701309"/>
              <a:gd name="connsiteY8" fmla="*/ 175491 h 221673"/>
              <a:gd name="connsiteX9" fmla="*/ 1182255 w 4701309"/>
              <a:gd name="connsiteY9" fmla="*/ 9236 h 221673"/>
              <a:gd name="connsiteX10" fmla="*/ 1542473 w 4701309"/>
              <a:gd name="connsiteY10" fmla="*/ 193964 h 221673"/>
              <a:gd name="connsiteX11" fmla="*/ 1745673 w 4701309"/>
              <a:gd name="connsiteY11" fmla="*/ 36945 h 221673"/>
              <a:gd name="connsiteX12" fmla="*/ 1995055 w 4701309"/>
              <a:gd name="connsiteY12" fmla="*/ 175491 h 221673"/>
              <a:gd name="connsiteX13" fmla="*/ 2142836 w 4701309"/>
              <a:gd name="connsiteY13" fmla="*/ 0 h 221673"/>
              <a:gd name="connsiteX14" fmla="*/ 2392218 w 4701309"/>
              <a:gd name="connsiteY14" fmla="*/ 184727 h 221673"/>
              <a:gd name="connsiteX15" fmla="*/ 2336800 w 4701309"/>
              <a:gd name="connsiteY15" fmla="*/ 18473 h 221673"/>
              <a:gd name="connsiteX16" fmla="*/ 2660073 w 4701309"/>
              <a:gd name="connsiteY16" fmla="*/ 166254 h 221673"/>
              <a:gd name="connsiteX17" fmla="*/ 2697018 w 4701309"/>
              <a:gd name="connsiteY17" fmla="*/ 36945 h 221673"/>
              <a:gd name="connsiteX18" fmla="*/ 2854036 w 4701309"/>
              <a:gd name="connsiteY18" fmla="*/ 157018 h 221673"/>
              <a:gd name="connsiteX19" fmla="*/ 3103418 w 4701309"/>
              <a:gd name="connsiteY19" fmla="*/ 18473 h 221673"/>
              <a:gd name="connsiteX20" fmla="*/ 3223491 w 4701309"/>
              <a:gd name="connsiteY20" fmla="*/ 221673 h 221673"/>
              <a:gd name="connsiteX21" fmla="*/ 3408218 w 4701309"/>
              <a:gd name="connsiteY21" fmla="*/ 36945 h 221673"/>
              <a:gd name="connsiteX22" fmla="*/ 3602182 w 4701309"/>
              <a:gd name="connsiteY22" fmla="*/ 184727 h 221673"/>
              <a:gd name="connsiteX23" fmla="*/ 3749964 w 4701309"/>
              <a:gd name="connsiteY23" fmla="*/ 36945 h 221673"/>
              <a:gd name="connsiteX24" fmla="*/ 3980873 w 4701309"/>
              <a:gd name="connsiteY24" fmla="*/ 138545 h 221673"/>
              <a:gd name="connsiteX25" fmla="*/ 4119418 w 4701309"/>
              <a:gd name="connsiteY25" fmla="*/ 46182 h 221673"/>
              <a:gd name="connsiteX26" fmla="*/ 4267200 w 4701309"/>
              <a:gd name="connsiteY26" fmla="*/ 203200 h 221673"/>
              <a:gd name="connsiteX27" fmla="*/ 4378036 w 4701309"/>
              <a:gd name="connsiteY27" fmla="*/ 27709 h 221673"/>
              <a:gd name="connsiteX28" fmla="*/ 4553527 w 4701309"/>
              <a:gd name="connsiteY28" fmla="*/ 193964 h 221673"/>
              <a:gd name="connsiteX29" fmla="*/ 4701309 w 4701309"/>
              <a:gd name="connsiteY29" fmla="*/ 18473 h 221673"/>
              <a:gd name="connsiteX30" fmla="*/ 4682836 w 4701309"/>
              <a:gd name="connsiteY30" fmla="*/ 203200 h 221673"/>
              <a:gd name="connsiteX31" fmla="*/ 0 w 4701309"/>
              <a:gd name="connsiteY31" fmla="*/ 193964 h 221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701309" h="221673">
                <a:moveTo>
                  <a:pt x="0" y="193964"/>
                </a:moveTo>
                <a:lnTo>
                  <a:pt x="9236" y="0"/>
                </a:lnTo>
                <a:lnTo>
                  <a:pt x="212436" y="138545"/>
                </a:lnTo>
                <a:lnTo>
                  <a:pt x="341746" y="9236"/>
                </a:lnTo>
                <a:lnTo>
                  <a:pt x="498764" y="175491"/>
                </a:lnTo>
                <a:lnTo>
                  <a:pt x="618836" y="27709"/>
                </a:lnTo>
                <a:lnTo>
                  <a:pt x="905164" y="147782"/>
                </a:lnTo>
                <a:lnTo>
                  <a:pt x="923636" y="18473"/>
                </a:lnTo>
                <a:lnTo>
                  <a:pt x="1237673" y="175491"/>
                </a:lnTo>
                <a:lnTo>
                  <a:pt x="1182255" y="9236"/>
                </a:lnTo>
                <a:lnTo>
                  <a:pt x="1542473" y="193964"/>
                </a:lnTo>
                <a:lnTo>
                  <a:pt x="1745673" y="36945"/>
                </a:lnTo>
                <a:lnTo>
                  <a:pt x="1995055" y="175491"/>
                </a:lnTo>
                <a:lnTo>
                  <a:pt x="2142836" y="0"/>
                </a:lnTo>
                <a:lnTo>
                  <a:pt x="2392218" y="184727"/>
                </a:lnTo>
                <a:lnTo>
                  <a:pt x="2336800" y="18473"/>
                </a:lnTo>
                <a:lnTo>
                  <a:pt x="2660073" y="166254"/>
                </a:lnTo>
                <a:lnTo>
                  <a:pt x="2697018" y="36945"/>
                </a:lnTo>
                <a:lnTo>
                  <a:pt x="2854036" y="157018"/>
                </a:lnTo>
                <a:lnTo>
                  <a:pt x="3103418" y="18473"/>
                </a:lnTo>
                <a:lnTo>
                  <a:pt x="3223491" y="221673"/>
                </a:lnTo>
                <a:lnTo>
                  <a:pt x="3408218" y="36945"/>
                </a:lnTo>
                <a:lnTo>
                  <a:pt x="3602182" y="184727"/>
                </a:lnTo>
                <a:lnTo>
                  <a:pt x="3749964" y="36945"/>
                </a:lnTo>
                <a:lnTo>
                  <a:pt x="3980873" y="138545"/>
                </a:lnTo>
                <a:lnTo>
                  <a:pt x="4119418" y="46182"/>
                </a:lnTo>
                <a:lnTo>
                  <a:pt x="4267200" y="203200"/>
                </a:lnTo>
                <a:lnTo>
                  <a:pt x="4378036" y="27709"/>
                </a:lnTo>
                <a:lnTo>
                  <a:pt x="4553527" y="193964"/>
                </a:lnTo>
                <a:lnTo>
                  <a:pt x="4701309" y="18473"/>
                </a:lnTo>
                <a:lnTo>
                  <a:pt x="4682836" y="203200"/>
                </a:lnTo>
                <a:lnTo>
                  <a:pt x="0" y="193964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BF36F408-F797-42E6-84E0-82172EF1BB38}"/>
              </a:ext>
            </a:extLst>
          </p:cNvPr>
          <p:cNvSpPr/>
          <p:nvPr/>
        </p:nvSpPr>
        <p:spPr>
          <a:xfrm>
            <a:off x="6659418" y="3731491"/>
            <a:ext cx="4682836" cy="203200"/>
          </a:xfrm>
          <a:custGeom>
            <a:avLst/>
            <a:gdLst>
              <a:gd name="connsiteX0" fmla="*/ 0 w 4682836"/>
              <a:gd name="connsiteY0" fmla="*/ 193964 h 203200"/>
              <a:gd name="connsiteX1" fmla="*/ 18473 w 4682836"/>
              <a:gd name="connsiteY1" fmla="*/ 18473 h 203200"/>
              <a:gd name="connsiteX2" fmla="*/ 193963 w 4682836"/>
              <a:gd name="connsiteY2" fmla="*/ 36945 h 203200"/>
              <a:gd name="connsiteX3" fmla="*/ 304800 w 4682836"/>
              <a:gd name="connsiteY3" fmla="*/ 9236 h 203200"/>
              <a:gd name="connsiteX4" fmla="*/ 387927 w 4682836"/>
              <a:gd name="connsiteY4" fmla="*/ 46182 h 203200"/>
              <a:gd name="connsiteX5" fmla="*/ 554182 w 4682836"/>
              <a:gd name="connsiteY5" fmla="*/ 27709 h 203200"/>
              <a:gd name="connsiteX6" fmla="*/ 591127 w 4682836"/>
              <a:gd name="connsiteY6" fmla="*/ 73891 h 203200"/>
              <a:gd name="connsiteX7" fmla="*/ 674254 w 4682836"/>
              <a:gd name="connsiteY7" fmla="*/ 18473 h 203200"/>
              <a:gd name="connsiteX8" fmla="*/ 775854 w 4682836"/>
              <a:gd name="connsiteY8" fmla="*/ 64654 h 203200"/>
              <a:gd name="connsiteX9" fmla="*/ 849745 w 4682836"/>
              <a:gd name="connsiteY9" fmla="*/ 27709 h 203200"/>
              <a:gd name="connsiteX10" fmla="*/ 942109 w 4682836"/>
              <a:gd name="connsiteY10" fmla="*/ 46182 h 203200"/>
              <a:gd name="connsiteX11" fmla="*/ 1080654 w 4682836"/>
              <a:gd name="connsiteY11" fmla="*/ 27709 h 203200"/>
              <a:gd name="connsiteX12" fmla="*/ 1265382 w 4682836"/>
              <a:gd name="connsiteY12" fmla="*/ 46182 h 203200"/>
              <a:gd name="connsiteX13" fmla="*/ 1320800 w 4682836"/>
              <a:gd name="connsiteY13" fmla="*/ 27709 h 203200"/>
              <a:gd name="connsiteX14" fmla="*/ 1487054 w 4682836"/>
              <a:gd name="connsiteY14" fmla="*/ 64654 h 203200"/>
              <a:gd name="connsiteX15" fmla="*/ 1579418 w 4682836"/>
              <a:gd name="connsiteY15" fmla="*/ 0 h 203200"/>
              <a:gd name="connsiteX16" fmla="*/ 1616363 w 4682836"/>
              <a:gd name="connsiteY16" fmla="*/ 27709 h 203200"/>
              <a:gd name="connsiteX17" fmla="*/ 1662545 w 4682836"/>
              <a:gd name="connsiteY17" fmla="*/ 64654 h 203200"/>
              <a:gd name="connsiteX18" fmla="*/ 1736436 w 4682836"/>
              <a:gd name="connsiteY18" fmla="*/ 27709 h 203200"/>
              <a:gd name="connsiteX19" fmla="*/ 1856509 w 4682836"/>
              <a:gd name="connsiteY19" fmla="*/ 55418 h 203200"/>
              <a:gd name="connsiteX20" fmla="*/ 1967345 w 4682836"/>
              <a:gd name="connsiteY20" fmla="*/ 27709 h 203200"/>
              <a:gd name="connsiteX21" fmla="*/ 2105891 w 4682836"/>
              <a:gd name="connsiteY21" fmla="*/ 64654 h 203200"/>
              <a:gd name="connsiteX22" fmla="*/ 2207491 w 4682836"/>
              <a:gd name="connsiteY22" fmla="*/ 27709 h 203200"/>
              <a:gd name="connsiteX23" fmla="*/ 2392218 w 4682836"/>
              <a:gd name="connsiteY23" fmla="*/ 73891 h 203200"/>
              <a:gd name="connsiteX24" fmla="*/ 2447636 w 4682836"/>
              <a:gd name="connsiteY24" fmla="*/ 27709 h 203200"/>
              <a:gd name="connsiteX25" fmla="*/ 2530763 w 4682836"/>
              <a:gd name="connsiteY25" fmla="*/ 83127 h 203200"/>
              <a:gd name="connsiteX26" fmla="*/ 2632363 w 4682836"/>
              <a:gd name="connsiteY26" fmla="*/ 18473 h 203200"/>
              <a:gd name="connsiteX27" fmla="*/ 2798618 w 4682836"/>
              <a:gd name="connsiteY27" fmla="*/ 46182 h 203200"/>
              <a:gd name="connsiteX28" fmla="*/ 2909454 w 4682836"/>
              <a:gd name="connsiteY28" fmla="*/ 46182 h 203200"/>
              <a:gd name="connsiteX29" fmla="*/ 3029527 w 4682836"/>
              <a:gd name="connsiteY29" fmla="*/ 73891 h 203200"/>
              <a:gd name="connsiteX30" fmla="*/ 3066473 w 4682836"/>
              <a:gd name="connsiteY30" fmla="*/ 36945 h 203200"/>
              <a:gd name="connsiteX31" fmla="*/ 3223491 w 4682836"/>
              <a:gd name="connsiteY31" fmla="*/ 64654 h 203200"/>
              <a:gd name="connsiteX32" fmla="*/ 3389745 w 4682836"/>
              <a:gd name="connsiteY32" fmla="*/ 18473 h 203200"/>
              <a:gd name="connsiteX33" fmla="*/ 3509818 w 4682836"/>
              <a:gd name="connsiteY33" fmla="*/ 83127 h 203200"/>
              <a:gd name="connsiteX34" fmla="*/ 3833091 w 4682836"/>
              <a:gd name="connsiteY34" fmla="*/ 18473 h 203200"/>
              <a:gd name="connsiteX35" fmla="*/ 3990109 w 4682836"/>
              <a:gd name="connsiteY35" fmla="*/ 83127 h 203200"/>
              <a:gd name="connsiteX36" fmla="*/ 4147127 w 4682836"/>
              <a:gd name="connsiteY36" fmla="*/ 36945 h 203200"/>
              <a:gd name="connsiteX37" fmla="*/ 4285673 w 4682836"/>
              <a:gd name="connsiteY37" fmla="*/ 73891 h 203200"/>
              <a:gd name="connsiteX38" fmla="*/ 4368800 w 4682836"/>
              <a:gd name="connsiteY38" fmla="*/ 27709 h 203200"/>
              <a:gd name="connsiteX39" fmla="*/ 4516582 w 4682836"/>
              <a:gd name="connsiteY39" fmla="*/ 64654 h 203200"/>
              <a:gd name="connsiteX40" fmla="*/ 4682836 w 4682836"/>
              <a:gd name="connsiteY40" fmla="*/ 18473 h 203200"/>
              <a:gd name="connsiteX41" fmla="*/ 4682836 w 4682836"/>
              <a:gd name="connsiteY41" fmla="*/ 203200 h 203200"/>
              <a:gd name="connsiteX42" fmla="*/ 0 w 4682836"/>
              <a:gd name="connsiteY42" fmla="*/ 193964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4682836" h="203200">
                <a:moveTo>
                  <a:pt x="0" y="193964"/>
                </a:moveTo>
                <a:lnTo>
                  <a:pt x="18473" y="18473"/>
                </a:lnTo>
                <a:lnTo>
                  <a:pt x="193963" y="36945"/>
                </a:lnTo>
                <a:lnTo>
                  <a:pt x="304800" y="9236"/>
                </a:lnTo>
                <a:lnTo>
                  <a:pt x="387927" y="46182"/>
                </a:lnTo>
                <a:lnTo>
                  <a:pt x="554182" y="27709"/>
                </a:lnTo>
                <a:lnTo>
                  <a:pt x="591127" y="73891"/>
                </a:lnTo>
                <a:lnTo>
                  <a:pt x="674254" y="18473"/>
                </a:lnTo>
                <a:lnTo>
                  <a:pt x="775854" y="64654"/>
                </a:lnTo>
                <a:lnTo>
                  <a:pt x="849745" y="27709"/>
                </a:lnTo>
                <a:lnTo>
                  <a:pt x="942109" y="46182"/>
                </a:lnTo>
                <a:lnTo>
                  <a:pt x="1080654" y="27709"/>
                </a:lnTo>
                <a:lnTo>
                  <a:pt x="1265382" y="46182"/>
                </a:lnTo>
                <a:lnTo>
                  <a:pt x="1320800" y="27709"/>
                </a:lnTo>
                <a:lnTo>
                  <a:pt x="1487054" y="64654"/>
                </a:lnTo>
                <a:lnTo>
                  <a:pt x="1579418" y="0"/>
                </a:lnTo>
                <a:lnTo>
                  <a:pt x="1616363" y="27709"/>
                </a:lnTo>
                <a:lnTo>
                  <a:pt x="1662545" y="64654"/>
                </a:lnTo>
                <a:lnTo>
                  <a:pt x="1736436" y="27709"/>
                </a:lnTo>
                <a:lnTo>
                  <a:pt x="1856509" y="55418"/>
                </a:lnTo>
                <a:lnTo>
                  <a:pt x="1967345" y="27709"/>
                </a:lnTo>
                <a:lnTo>
                  <a:pt x="2105891" y="64654"/>
                </a:lnTo>
                <a:lnTo>
                  <a:pt x="2207491" y="27709"/>
                </a:lnTo>
                <a:lnTo>
                  <a:pt x="2392218" y="73891"/>
                </a:lnTo>
                <a:lnTo>
                  <a:pt x="2447636" y="27709"/>
                </a:lnTo>
                <a:lnTo>
                  <a:pt x="2530763" y="83127"/>
                </a:lnTo>
                <a:lnTo>
                  <a:pt x="2632363" y="18473"/>
                </a:lnTo>
                <a:lnTo>
                  <a:pt x="2798618" y="46182"/>
                </a:lnTo>
                <a:lnTo>
                  <a:pt x="2909454" y="46182"/>
                </a:lnTo>
                <a:lnTo>
                  <a:pt x="3029527" y="73891"/>
                </a:lnTo>
                <a:lnTo>
                  <a:pt x="3066473" y="36945"/>
                </a:lnTo>
                <a:lnTo>
                  <a:pt x="3223491" y="64654"/>
                </a:lnTo>
                <a:lnTo>
                  <a:pt x="3389745" y="18473"/>
                </a:lnTo>
                <a:lnTo>
                  <a:pt x="3509818" y="83127"/>
                </a:lnTo>
                <a:lnTo>
                  <a:pt x="3833091" y="18473"/>
                </a:lnTo>
                <a:lnTo>
                  <a:pt x="3990109" y="83127"/>
                </a:lnTo>
                <a:lnTo>
                  <a:pt x="4147127" y="36945"/>
                </a:lnTo>
                <a:lnTo>
                  <a:pt x="4285673" y="73891"/>
                </a:lnTo>
                <a:lnTo>
                  <a:pt x="4368800" y="27709"/>
                </a:lnTo>
                <a:lnTo>
                  <a:pt x="4516582" y="64654"/>
                </a:lnTo>
                <a:lnTo>
                  <a:pt x="4682836" y="18473"/>
                </a:lnTo>
                <a:lnTo>
                  <a:pt x="4682836" y="203200"/>
                </a:lnTo>
                <a:lnTo>
                  <a:pt x="0" y="193964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2E9E310-406F-4A7B-9B28-6169F2ADCE0E}"/>
              </a:ext>
            </a:extLst>
          </p:cNvPr>
          <p:cNvSpPr/>
          <p:nvPr/>
        </p:nvSpPr>
        <p:spPr>
          <a:xfrm>
            <a:off x="1936546" y="5139454"/>
            <a:ext cx="23936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6065D0"/>
                </a:solidFill>
                <a:latin typeface="Consolas" panose="020B0609020204030204" pitchFamily="49" charset="0"/>
              </a:rPr>
              <a:t>Rough</a:t>
            </a:r>
            <a:r>
              <a:rPr lang="en-US" altLang="ko-KR" sz="2400" b="1" dirty="0">
                <a:latin typeface="Consolas" panose="020B0609020204030204" pitchFamily="49" charset="0"/>
              </a:rPr>
              <a:t> Surface</a:t>
            </a:r>
            <a:endParaRPr lang="ko-KR" altLang="en-US" sz="24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E7CE010-A843-42C2-8AEE-FF6D0DC05029}"/>
              </a:ext>
            </a:extLst>
          </p:cNvPr>
          <p:cNvSpPr/>
          <p:nvPr/>
        </p:nvSpPr>
        <p:spPr>
          <a:xfrm>
            <a:off x="7796929" y="5139454"/>
            <a:ext cx="2563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6065D0"/>
                </a:solidFill>
                <a:latin typeface="Consolas" panose="020B0609020204030204" pitchFamily="49" charset="0"/>
              </a:rPr>
              <a:t>Smooth</a:t>
            </a:r>
            <a:r>
              <a:rPr lang="en-US" altLang="ko-KR" sz="2400" b="1" dirty="0">
                <a:latin typeface="Consolas" panose="020B0609020204030204" pitchFamily="49" charset="0"/>
              </a:rPr>
              <a:t> Surface</a:t>
            </a:r>
            <a:endParaRPr lang="ko-KR" altLang="en-US" sz="24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93DED70-BAE0-4AAF-B3EA-7D0382351F29}"/>
              </a:ext>
            </a:extLst>
          </p:cNvPr>
          <p:cNvCxnSpPr>
            <a:cxnSpLocks/>
            <a:stCxn id="19" idx="15"/>
          </p:cNvCxnSpPr>
          <p:nvPr/>
        </p:nvCxnSpPr>
        <p:spPr>
          <a:xfrm flipH="1" flipV="1">
            <a:off x="656645" y="3490731"/>
            <a:ext cx="2520664" cy="259233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7A7B76F-3F0E-4EF5-86D8-0A6CBF727629}"/>
              </a:ext>
            </a:extLst>
          </p:cNvPr>
          <p:cNvCxnSpPr>
            <a:cxnSpLocks/>
            <a:stCxn id="19" idx="15"/>
          </p:cNvCxnSpPr>
          <p:nvPr/>
        </p:nvCxnSpPr>
        <p:spPr>
          <a:xfrm flipH="1" flipV="1">
            <a:off x="1033610" y="2323968"/>
            <a:ext cx="2143699" cy="1425996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DB0413F-DBE8-45F0-8434-DEEFB5A665C2}"/>
              </a:ext>
            </a:extLst>
          </p:cNvPr>
          <p:cNvCxnSpPr>
            <a:cxnSpLocks/>
            <a:stCxn id="19" idx="15"/>
          </p:cNvCxnSpPr>
          <p:nvPr/>
        </p:nvCxnSpPr>
        <p:spPr>
          <a:xfrm flipV="1">
            <a:off x="3177309" y="1971320"/>
            <a:ext cx="1326420" cy="1778644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7A4702B-F42E-4DDB-BB22-5BAC6D9E7F8A}"/>
              </a:ext>
            </a:extLst>
          </p:cNvPr>
          <p:cNvCxnSpPr>
            <a:cxnSpLocks/>
            <a:stCxn id="19" idx="15"/>
          </p:cNvCxnSpPr>
          <p:nvPr/>
        </p:nvCxnSpPr>
        <p:spPr>
          <a:xfrm flipH="1" flipV="1">
            <a:off x="2669369" y="1730407"/>
            <a:ext cx="507940" cy="2019557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F7BF24A-3ADA-4207-B853-318194239A89}"/>
              </a:ext>
            </a:extLst>
          </p:cNvPr>
          <p:cNvCxnSpPr>
            <a:cxnSpLocks/>
          </p:cNvCxnSpPr>
          <p:nvPr/>
        </p:nvCxnSpPr>
        <p:spPr>
          <a:xfrm flipH="1" flipV="1">
            <a:off x="6751782" y="2863273"/>
            <a:ext cx="2235271" cy="869249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41D88C5-A72B-424D-AD53-609031CB621E}"/>
              </a:ext>
            </a:extLst>
          </p:cNvPr>
          <p:cNvCxnSpPr>
            <a:cxnSpLocks/>
          </p:cNvCxnSpPr>
          <p:nvPr/>
        </p:nvCxnSpPr>
        <p:spPr>
          <a:xfrm flipH="1" flipV="1">
            <a:off x="7117804" y="2216133"/>
            <a:ext cx="1869250" cy="1516387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4922612-5F6E-47E0-ACF8-ADF144728D0D}"/>
              </a:ext>
            </a:extLst>
          </p:cNvPr>
          <p:cNvCxnSpPr>
            <a:cxnSpLocks/>
          </p:cNvCxnSpPr>
          <p:nvPr/>
        </p:nvCxnSpPr>
        <p:spPr>
          <a:xfrm flipH="1" flipV="1">
            <a:off x="7620330" y="1730407"/>
            <a:ext cx="1366724" cy="2002113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4EA6D11-0619-432B-8270-769D312D0F51}"/>
              </a:ext>
            </a:extLst>
          </p:cNvPr>
          <p:cNvCxnSpPr>
            <a:cxnSpLocks/>
          </p:cNvCxnSpPr>
          <p:nvPr/>
        </p:nvCxnSpPr>
        <p:spPr>
          <a:xfrm flipH="1" flipV="1">
            <a:off x="8177859" y="1487055"/>
            <a:ext cx="809195" cy="2245466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타원 1028">
            <a:extLst>
              <a:ext uri="{FF2B5EF4-FFF2-40B4-BE49-F238E27FC236}">
                <a16:creationId xmlns:a16="http://schemas.microsoft.com/office/drawing/2014/main" id="{17FEB6F1-D67D-40AF-81EB-FFF28EBF0253}"/>
              </a:ext>
            </a:extLst>
          </p:cNvPr>
          <p:cNvSpPr/>
          <p:nvPr/>
        </p:nvSpPr>
        <p:spPr>
          <a:xfrm>
            <a:off x="1399752" y="4433096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6DBC79B7-14D2-4734-83BC-6E6150F24DCB}"/>
              </a:ext>
            </a:extLst>
          </p:cNvPr>
          <p:cNvSpPr/>
          <p:nvPr/>
        </p:nvSpPr>
        <p:spPr>
          <a:xfrm>
            <a:off x="1770627" y="4234122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F6E89F49-C105-4D1C-806B-21C25AC4D1B1}"/>
              </a:ext>
            </a:extLst>
          </p:cNvPr>
          <p:cNvSpPr/>
          <p:nvPr/>
        </p:nvSpPr>
        <p:spPr>
          <a:xfrm>
            <a:off x="2001116" y="4805925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3FEED256-5B54-4A09-898C-1A76E97C11A1}"/>
              </a:ext>
            </a:extLst>
          </p:cNvPr>
          <p:cNvSpPr/>
          <p:nvPr/>
        </p:nvSpPr>
        <p:spPr>
          <a:xfrm>
            <a:off x="1697932" y="4805925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5A6C4919-35A5-4723-B2D2-3DF6D9075F4B}"/>
              </a:ext>
            </a:extLst>
          </p:cNvPr>
          <p:cNvSpPr/>
          <p:nvPr/>
        </p:nvSpPr>
        <p:spPr>
          <a:xfrm>
            <a:off x="1872721" y="4557697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D9D2C1AD-BC49-4EBF-B8F0-F94723C3B459}"/>
              </a:ext>
            </a:extLst>
          </p:cNvPr>
          <p:cNvSpPr/>
          <p:nvPr/>
        </p:nvSpPr>
        <p:spPr>
          <a:xfrm>
            <a:off x="2271045" y="4308583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7A85C961-1836-4333-9E38-3BE485477F68}"/>
              </a:ext>
            </a:extLst>
          </p:cNvPr>
          <p:cNvSpPr/>
          <p:nvPr/>
        </p:nvSpPr>
        <p:spPr>
          <a:xfrm>
            <a:off x="2473968" y="4579720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1E408EEA-5677-4803-BA9B-3D8A3F1CB082}"/>
              </a:ext>
            </a:extLst>
          </p:cNvPr>
          <p:cNvSpPr/>
          <p:nvPr/>
        </p:nvSpPr>
        <p:spPr>
          <a:xfrm>
            <a:off x="2328156" y="4809961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3402287A-2A41-43ED-9BDE-81F8B8F2EBCD}"/>
              </a:ext>
            </a:extLst>
          </p:cNvPr>
          <p:cNvSpPr/>
          <p:nvPr/>
        </p:nvSpPr>
        <p:spPr>
          <a:xfrm>
            <a:off x="2219998" y="4595405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719B2B65-6A2B-49EA-84B4-5C605ABDE8ED}"/>
              </a:ext>
            </a:extLst>
          </p:cNvPr>
          <p:cNvSpPr/>
          <p:nvPr/>
        </p:nvSpPr>
        <p:spPr>
          <a:xfrm>
            <a:off x="2477239" y="4089825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B692179D-6D0D-480F-926A-456053E14C4F}"/>
              </a:ext>
            </a:extLst>
          </p:cNvPr>
          <p:cNvSpPr/>
          <p:nvPr/>
        </p:nvSpPr>
        <p:spPr>
          <a:xfrm>
            <a:off x="2720416" y="4338584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F3655597-CC62-4B94-9CAE-BE0D3652F26C}"/>
              </a:ext>
            </a:extLst>
          </p:cNvPr>
          <p:cNvSpPr/>
          <p:nvPr/>
        </p:nvSpPr>
        <p:spPr>
          <a:xfrm>
            <a:off x="2669369" y="4882633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38BDDED1-1F0F-4013-8125-FC5EC400273C}"/>
              </a:ext>
            </a:extLst>
          </p:cNvPr>
          <p:cNvSpPr/>
          <p:nvPr/>
        </p:nvSpPr>
        <p:spPr>
          <a:xfrm>
            <a:off x="1219608" y="4865120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4BAF4B30-8903-4E92-A31C-25C6C800C606}"/>
              </a:ext>
            </a:extLst>
          </p:cNvPr>
          <p:cNvSpPr/>
          <p:nvPr/>
        </p:nvSpPr>
        <p:spPr>
          <a:xfrm>
            <a:off x="1397314" y="4652754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C20AFDEB-05AF-485E-AB81-0A63EEC16750}"/>
              </a:ext>
            </a:extLst>
          </p:cNvPr>
          <p:cNvSpPr/>
          <p:nvPr/>
        </p:nvSpPr>
        <p:spPr>
          <a:xfrm>
            <a:off x="1179823" y="4477626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39D3DB85-9F6A-4AA6-8B67-C496446B75BE}"/>
              </a:ext>
            </a:extLst>
          </p:cNvPr>
          <p:cNvSpPr/>
          <p:nvPr/>
        </p:nvSpPr>
        <p:spPr>
          <a:xfrm>
            <a:off x="1268101" y="4089825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4F658894-CBAF-4784-A0AE-DAF90E3F1BA1}"/>
              </a:ext>
            </a:extLst>
          </p:cNvPr>
          <p:cNvSpPr/>
          <p:nvPr/>
        </p:nvSpPr>
        <p:spPr>
          <a:xfrm>
            <a:off x="1593900" y="4002668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5804F7B7-3854-428F-8D68-A5629CD15413}"/>
              </a:ext>
            </a:extLst>
          </p:cNvPr>
          <p:cNvSpPr/>
          <p:nvPr/>
        </p:nvSpPr>
        <p:spPr>
          <a:xfrm>
            <a:off x="2033599" y="3986931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A66C197B-D2F3-48BC-BF2A-187DCA749760}"/>
              </a:ext>
            </a:extLst>
          </p:cNvPr>
          <p:cNvSpPr/>
          <p:nvPr/>
        </p:nvSpPr>
        <p:spPr>
          <a:xfrm>
            <a:off x="3040201" y="4025221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BD70807E-F17B-404E-9154-DDE8071DEBDB}"/>
              </a:ext>
            </a:extLst>
          </p:cNvPr>
          <p:cNvSpPr/>
          <p:nvPr/>
        </p:nvSpPr>
        <p:spPr>
          <a:xfrm>
            <a:off x="3158955" y="4382758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7F3F9297-0246-4259-BFD2-615066DD4A62}"/>
              </a:ext>
            </a:extLst>
          </p:cNvPr>
          <p:cNvSpPr/>
          <p:nvPr/>
        </p:nvSpPr>
        <p:spPr>
          <a:xfrm>
            <a:off x="3043577" y="4705147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D846262A-686A-4633-B5E4-B84F3B9CB305}"/>
              </a:ext>
            </a:extLst>
          </p:cNvPr>
          <p:cNvSpPr/>
          <p:nvPr/>
        </p:nvSpPr>
        <p:spPr>
          <a:xfrm>
            <a:off x="3283378" y="4871254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F88F3BFD-CA09-4739-B4B2-CFC05BA6391B}"/>
              </a:ext>
            </a:extLst>
          </p:cNvPr>
          <p:cNvSpPr/>
          <p:nvPr/>
        </p:nvSpPr>
        <p:spPr>
          <a:xfrm>
            <a:off x="3579842" y="4630767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15C6D68A-AF32-4903-B976-FE5A5FE5C984}"/>
              </a:ext>
            </a:extLst>
          </p:cNvPr>
          <p:cNvSpPr/>
          <p:nvPr/>
        </p:nvSpPr>
        <p:spPr>
          <a:xfrm>
            <a:off x="3452385" y="4326521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6717631B-12D8-4A77-9380-CCF3E7738693}"/>
              </a:ext>
            </a:extLst>
          </p:cNvPr>
          <p:cNvSpPr/>
          <p:nvPr/>
        </p:nvSpPr>
        <p:spPr>
          <a:xfrm>
            <a:off x="3705258" y="4087888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41F54D72-C5C6-4083-ACB5-711DA368F6F3}"/>
              </a:ext>
            </a:extLst>
          </p:cNvPr>
          <p:cNvSpPr/>
          <p:nvPr/>
        </p:nvSpPr>
        <p:spPr>
          <a:xfrm>
            <a:off x="3995756" y="4135035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7C1BA422-1288-401F-9338-FD1668DE3EC8}"/>
              </a:ext>
            </a:extLst>
          </p:cNvPr>
          <p:cNvSpPr/>
          <p:nvPr/>
        </p:nvSpPr>
        <p:spPr>
          <a:xfrm>
            <a:off x="4041080" y="4422200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E1929F39-D8C9-4838-8BD9-61B0EF92AF9D}"/>
              </a:ext>
            </a:extLst>
          </p:cNvPr>
          <p:cNvSpPr/>
          <p:nvPr/>
        </p:nvSpPr>
        <p:spPr>
          <a:xfrm>
            <a:off x="3866261" y="4708655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C69C09E7-C810-456C-A6DA-10759DAB38AE}"/>
              </a:ext>
            </a:extLst>
          </p:cNvPr>
          <p:cNvSpPr/>
          <p:nvPr/>
        </p:nvSpPr>
        <p:spPr>
          <a:xfrm>
            <a:off x="3902852" y="4941573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E52FF56A-77C2-44D5-AE62-800E3EBBD921}"/>
              </a:ext>
            </a:extLst>
          </p:cNvPr>
          <p:cNvSpPr/>
          <p:nvPr/>
        </p:nvSpPr>
        <p:spPr>
          <a:xfrm>
            <a:off x="4253551" y="4883044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A2849591-BFB7-4583-9546-C8C91AF037D8}"/>
              </a:ext>
            </a:extLst>
          </p:cNvPr>
          <p:cNvSpPr/>
          <p:nvPr/>
        </p:nvSpPr>
        <p:spPr>
          <a:xfrm>
            <a:off x="4401635" y="4572281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8910B51E-0272-4780-97C7-BA293C6B5718}"/>
              </a:ext>
            </a:extLst>
          </p:cNvPr>
          <p:cNvSpPr/>
          <p:nvPr/>
        </p:nvSpPr>
        <p:spPr>
          <a:xfrm>
            <a:off x="4279103" y="4184240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7F5A05E4-EE7F-42AE-883E-1F3689A7CA79}"/>
              </a:ext>
            </a:extLst>
          </p:cNvPr>
          <p:cNvSpPr/>
          <p:nvPr/>
        </p:nvSpPr>
        <p:spPr>
          <a:xfrm>
            <a:off x="4618022" y="4036841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66FCA3D5-A751-4E73-BA1D-2E8E57D49C28}"/>
              </a:ext>
            </a:extLst>
          </p:cNvPr>
          <p:cNvSpPr/>
          <p:nvPr/>
        </p:nvSpPr>
        <p:spPr>
          <a:xfrm>
            <a:off x="4720450" y="4305190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FD8E6783-5A5D-435A-865F-03E1E800965F}"/>
              </a:ext>
            </a:extLst>
          </p:cNvPr>
          <p:cNvSpPr/>
          <p:nvPr/>
        </p:nvSpPr>
        <p:spPr>
          <a:xfrm>
            <a:off x="4805233" y="4608744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46D161F9-583B-4990-83D0-276564E6E0A2}"/>
              </a:ext>
            </a:extLst>
          </p:cNvPr>
          <p:cNvSpPr/>
          <p:nvPr/>
        </p:nvSpPr>
        <p:spPr>
          <a:xfrm>
            <a:off x="4720450" y="4898267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C2B50BEA-1D40-47EA-9431-5B9A4E383304}"/>
              </a:ext>
            </a:extLst>
          </p:cNvPr>
          <p:cNvSpPr/>
          <p:nvPr/>
        </p:nvSpPr>
        <p:spPr>
          <a:xfrm>
            <a:off x="5147296" y="4890526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9F60690C-7360-4781-9A64-21FCE5157FBB}"/>
              </a:ext>
            </a:extLst>
          </p:cNvPr>
          <p:cNvSpPr/>
          <p:nvPr/>
        </p:nvSpPr>
        <p:spPr>
          <a:xfrm>
            <a:off x="5096760" y="4575757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948E6BF0-A40B-41DD-A440-6A8FF5DA6E4A}"/>
              </a:ext>
            </a:extLst>
          </p:cNvPr>
          <p:cNvSpPr/>
          <p:nvPr/>
        </p:nvSpPr>
        <p:spPr>
          <a:xfrm>
            <a:off x="5232365" y="4280664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90769DF2-821A-42EE-9EA4-502A218B785A}"/>
              </a:ext>
            </a:extLst>
          </p:cNvPr>
          <p:cNvSpPr/>
          <p:nvPr/>
        </p:nvSpPr>
        <p:spPr>
          <a:xfrm>
            <a:off x="5040348" y="4133193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6A11DC5E-8795-4DCA-A80B-4E066971EE71}"/>
              </a:ext>
            </a:extLst>
          </p:cNvPr>
          <p:cNvSpPr/>
          <p:nvPr/>
        </p:nvSpPr>
        <p:spPr>
          <a:xfrm>
            <a:off x="7147361" y="4433096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FBB9F162-C874-48CD-B141-10396CE2E439}"/>
              </a:ext>
            </a:extLst>
          </p:cNvPr>
          <p:cNvSpPr/>
          <p:nvPr/>
        </p:nvSpPr>
        <p:spPr>
          <a:xfrm>
            <a:off x="7518236" y="4234122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65FB2967-07AF-4DB4-B996-CB26E01328A0}"/>
              </a:ext>
            </a:extLst>
          </p:cNvPr>
          <p:cNvSpPr/>
          <p:nvPr/>
        </p:nvSpPr>
        <p:spPr>
          <a:xfrm>
            <a:off x="7748725" y="4805925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60254C0C-2652-46C6-A36E-8EB1F3D95866}"/>
              </a:ext>
            </a:extLst>
          </p:cNvPr>
          <p:cNvSpPr/>
          <p:nvPr/>
        </p:nvSpPr>
        <p:spPr>
          <a:xfrm>
            <a:off x="7445541" y="4805925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758DB29A-72DF-4898-B6C5-B9B122D235A9}"/>
              </a:ext>
            </a:extLst>
          </p:cNvPr>
          <p:cNvSpPr/>
          <p:nvPr/>
        </p:nvSpPr>
        <p:spPr>
          <a:xfrm>
            <a:off x="7620330" y="4557697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8E40905B-AAA6-4342-965C-322FA4023824}"/>
              </a:ext>
            </a:extLst>
          </p:cNvPr>
          <p:cNvSpPr/>
          <p:nvPr/>
        </p:nvSpPr>
        <p:spPr>
          <a:xfrm>
            <a:off x="8018654" y="4308583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921FC268-5F1D-48F8-ACB9-B17C782D3345}"/>
              </a:ext>
            </a:extLst>
          </p:cNvPr>
          <p:cNvSpPr/>
          <p:nvPr/>
        </p:nvSpPr>
        <p:spPr>
          <a:xfrm>
            <a:off x="8221577" y="4579720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E5BF9F55-67F3-4274-95A1-7DD684516278}"/>
              </a:ext>
            </a:extLst>
          </p:cNvPr>
          <p:cNvSpPr/>
          <p:nvPr/>
        </p:nvSpPr>
        <p:spPr>
          <a:xfrm>
            <a:off x="8075765" y="4809961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3C4E4A7C-2C6F-4F75-AA2E-8F884264BDD2}"/>
              </a:ext>
            </a:extLst>
          </p:cNvPr>
          <p:cNvSpPr/>
          <p:nvPr/>
        </p:nvSpPr>
        <p:spPr>
          <a:xfrm>
            <a:off x="7967607" y="4595405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72C1C165-1879-47B8-8171-5BADBF537B30}"/>
              </a:ext>
            </a:extLst>
          </p:cNvPr>
          <p:cNvSpPr/>
          <p:nvPr/>
        </p:nvSpPr>
        <p:spPr>
          <a:xfrm>
            <a:off x="8224848" y="4089825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CB8D72F1-268D-474B-AC3C-285BFA6F174D}"/>
              </a:ext>
            </a:extLst>
          </p:cNvPr>
          <p:cNvSpPr/>
          <p:nvPr/>
        </p:nvSpPr>
        <p:spPr>
          <a:xfrm>
            <a:off x="8468025" y="4338584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1F3F79FE-889C-47D2-8191-C7386B6393AE}"/>
              </a:ext>
            </a:extLst>
          </p:cNvPr>
          <p:cNvSpPr/>
          <p:nvPr/>
        </p:nvSpPr>
        <p:spPr>
          <a:xfrm>
            <a:off x="8416978" y="4882633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2BE8ED8B-51FC-4F99-9297-6FA0948209F1}"/>
              </a:ext>
            </a:extLst>
          </p:cNvPr>
          <p:cNvSpPr/>
          <p:nvPr/>
        </p:nvSpPr>
        <p:spPr>
          <a:xfrm>
            <a:off x="6967217" y="4865120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0A0010E4-F0E3-4D2D-9500-090B0EE1C897}"/>
              </a:ext>
            </a:extLst>
          </p:cNvPr>
          <p:cNvSpPr/>
          <p:nvPr/>
        </p:nvSpPr>
        <p:spPr>
          <a:xfrm>
            <a:off x="7144923" y="4652754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D61071B9-9C46-456D-A3A1-9896C919631F}"/>
              </a:ext>
            </a:extLst>
          </p:cNvPr>
          <p:cNvSpPr/>
          <p:nvPr/>
        </p:nvSpPr>
        <p:spPr>
          <a:xfrm>
            <a:off x="6927432" y="4477626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09A81A57-20E4-4260-852E-53DD550E2F03}"/>
              </a:ext>
            </a:extLst>
          </p:cNvPr>
          <p:cNvSpPr/>
          <p:nvPr/>
        </p:nvSpPr>
        <p:spPr>
          <a:xfrm>
            <a:off x="7015710" y="4089825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F0AADB17-AD53-4D78-8041-443532C338E2}"/>
              </a:ext>
            </a:extLst>
          </p:cNvPr>
          <p:cNvSpPr/>
          <p:nvPr/>
        </p:nvSpPr>
        <p:spPr>
          <a:xfrm>
            <a:off x="7341509" y="4002668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18A39C07-8225-4683-91F2-FBAE66A6F428}"/>
              </a:ext>
            </a:extLst>
          </p:cNvPr>
          <p:cNvSpPr/>
          <p:nvPr/>
        </p:nvSpPr>
        <p:spPr>
          <a:xfrm>
            <a:off x="7781208" y="3986931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9068099E-CA65-4508-BBBA-40FC74DAC3A8}"/>
              </a:ext>
            </a:extLst>
          </p:cNvPr>
          <p:cNvSpPr/>
          <p:nvPr/>
        </p:nvSpPr>
        <p:spPr>
          <a:xfrm>
            <a:off x="8787810" y="4025221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F610CA57-EF88-4E5E-AA23-A32A69B0537C}"/>
              </a:ext>
            </a:extLst>
          </p:cNvPr>
          <p:cNvSpPr/>
          <p:nvPr/>
        </p:nvSpPr>
        <p:spPr>
          <a:xfrm>
            <a:off x="8906564" y="4382758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74304460-9F5E-4F50-9EF3-E3446C9F2623}"/>
              </a:ext>
            </a:extLst>
          </p:cNvPr>
          <p:cNvSpPr/>
          <p:nvPr/>
        </p:nvSpPr>
        <p:spPr>
          <a:xfrm>
            <a:off x="8791186" y="4705147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4B985268-C6D0-4790-987D-A5C1DB3086C2}"/>
              </a:ext>
            </a:extLst>
          </p:cNvPr>
          <p:cNvSpPr/>
          <p:nvPr/>
        </p:nvSpPr>
        <p:spPr>
          <a:xfrm>
            <a:off x="9030987" y="4871254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6B4FA3AA-63FD-4F13-AC35-F8149549D1BF}"/>
              </a:ext>
            </a:extLst>
          </p:cNvPr>
          <p:cNvSpPr/>
          <p:nvPr/>
        </p:nvSpPr>
        <p:spPr>
          <a:xfrm>
            <a:off x="9327451" y="4630767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01BA6872-D460-484B-A7E2-A7AFFAD63E6C}"/>
              </a:ext>
            </a:extLst>
          </p:cNvPr>
          <p:cNvSpPr/>
          <p:nvPr/>
        </p:nvSpPr>
        <p:spPr>
          <a:xfrm>
            <a:off x="9199994" y="4326521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3D521C24-5E6C-4A63-BD11-10646813D6AD}"/>
              </a:ext>
            </a:extLst>
          </p:cNvPr>
          <p:cNvSpPr/>
          <p:nvPr/>
        </p:nvSpPr>
        <p:spPr>
          <a:xfrm>
            <a:off x="9452867" y="4087888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72C50AFC-3D41-45E8-B464-545C68555262}"/>
              </a:ext>
            </a:extLst>
          </p:cNvPr>
          <p:cNvSpPr/>
          <p:nvPr/>
        </p:nvSpPr>
        <p:spPr>
          <a:xfrm>
            <a:off x="9743365" y="4135035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D3C3A95C-2E27-43D2-8E7A-83F202840A9D}"/>
              </a:ext>
            </a:extLst>
          </p:cNvPr>
          <p:cNvSpPr/>
          <p:nvPr/>
        </p:nvSpPr>
        <p:spPr>
          <a:xfrm>
            <a:off x="9788689" y="4422200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AD26C207-ACFD-491F-A743-A3818EA278E7}"/>
              </a:ext>
            </a:extLst>
          </p:cNvPr>
          <p:cNvSpPr/>
          <p:nvPr/>
        </p:nvSpPr>
        <p:spPr>
          <a:xfrm>
            <a:off x="9613870" y="4708655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31E40B3F-BE7E-4E56-A152-45F87F64530C}"/>
              </a:ext>
            </a:extLst>
          </p:cNvPr>
          <p:cNvSpPr/>
          <p:nvPr/>
        </p:nvSpPr>
        <p:spPr>
          <a:xfrm>
            <a:off x="9650461" y="4941573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C1857855-4C83-46F3-B95E-C26A9DA0EDBB}"/>
              </a:ext>
            </a:extLst>
          </p:cNvPr>
          <p:cNvSpPr/>
          <p:nvPr/>
        </p:nvSpPr>
        <p:spPr>
          <a:xfrm>
            <a:off x="10001160" y="4883044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6DB7D412-B512-4656-ACBA-E6CF50E71612}"/>
              </a:ext>
            </a:extLst>
          </p:cNvPr>
          <p:cNvSpPr/>
          <p:nvPr/>
        </p:nvSpPr>
        <p:spPr>
          <a:xfrm>
            <a:off x="10149244" y="4572281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A1F34037-D6A4-4C30-A47B-1D092C29A687}"/>
              </a:ext>
            </a:extLst>
          </p:cNvPr>
          <p:cNvSpPr/>
          <p:nvPr/>
        </p:nvSpPr>
        <p:spPr>
          <a:xfrm>
            <a:off x="10026712" y="4184240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1CC0B1F5-C473-453A-975F-F5EE3810E8FF}"/>
              </a:ext>
            </a:extLst>
          </p:cNvPr>
          <p:cNvSpPr/>
          <p:nvPr/>
        </p:nvSpPr>
        <p:spPr>
          <a:xfrm>
            <a:off x="10365631" y="4036841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84C9AEED-FC98-43F9-B8ED-D0D9092A6234}"/>
              </a:ext>
            </a:extLst>
          </p:cNvPr>
          <p:cNvSpPr/>
          <p:nvPr/>
        </p:nvSpPr>
        <p:spPr>
          <a:xfrm>
            <a:off x="10468059" y="4305190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67450DA6-AF53-413F-8AB5-1D1263E3C8EE}"/>
              </a:ext>
            </a:extLst>
          </p:cNvPr>
          <p:cNvSpPr/>
          <p:nvPr/>
        </p:nvSpPr>
        <p:spPr>
          <a:xfrm>
            <a:off x="10552842" y="4608744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B6AEDFDD-A53F-4D69-A544-B876CEC7BB72}"/>
              </a:ext>
            </a:extLst>
          </p:cNvPr>
          <p:cNvSpPr/>
          <p:nvPr/>
        </p:nvSpPr>
        <p:spPr>
          <a:xfrm>
            <a:off x="10468059" y="4898267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4E471C98-6EAC-4F37-BC15-CB30D25B12C3}"/>
              </a:ext>
            </a:extLst>
          </p:cNvPr>
          <p:cNvSpPr/>
          <p:nvPr/>
        </p:nvSpPr>
        <p:spPr>
          <a:xfrm>
            <a:off x="10894905" y="4890526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B22CD8EE-7283-416B-AF48-FB4F6E8D3E17}"/>
              </a:ext>
            </a:extLst>
          </p:cNvPr>
          <p:cNvSpPr/>
          <p:nvPr/>
        </p:nvSpPr>
        <p:spPr>
          <a:xfrm>
            <a:off x="10844369" y="4575757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BAB0186B-48C0-4EB0-87AE-D472EF69B859}"/>
              </a:ext>
            </a:extLst>
          </p:cNvPr>
          <p:cNvSpPr/>
          <p:nvPr/>
        </p:nvSpPr>
        <p:spPr>
          <a:xfrm>
            <a:off x="10979974" y="4280664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AE66D0CA-08A6-4BB2-9988-F018EC9ABA75}"/>
              </a:ext>
            </a:extLst>
          </p:cNvPr>
          <p:cNvSpPr/>
          <p:nvPr/>
        </p:nvSpPr>
        <p:spPr>
          <a:xfrm>
            <a:off x="10787957" y="4133193"/>
            <a:ext cx="102094" cy="1020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1" name="직선 화살표 연결선 1030">
            <a:extLst>
              <a:ext uri="{FF2B5EF4-FFF2-40B4-BE49-F238E27FC236}">
                <a16:creationId xmlns:a16="http://schemas.microsoft.com/office/drawing/2014/main" id="{E3AAC2F8-95F1-4403-8FE0-AA15D400148B}"/>
              </a:ext>
            </a:extLst>
          </p:cNvPr>
          <p:cNvCxnSpPr>
            <a:stCxn id="19" idx="15"/>
          </p:cNvCxnSpPr>
          <p:nvPr/>
        </p:nvCxnSpPr>
        <p:spPr>
          <a:xfrm flipH="1">
            <a:off x="2822510" y="3749964"/>
            <a:ext cx="354799" cy="586252"/>
          </a:xfrm>
          <a:prstGeom prst="straightConnector1">
            <a:avLst/>
          </a:prstGeom>
          <a:ln>
            <a:solidFill>
              <a:srgbClr val="FFC4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81CEC2D2-8D27-4F96-A967-456C78DBFB70}"/>
              </a:ext>
            </a:extLst>
          </p:cNvPr>
          <p:cNvCxnSpPr>
            <a:cxnSpLocks/>
            <a:stCxn id="19" idx="15"/>
          </p:cNvCxnSpPr>
          <p:nvPr/>
        </p:nvCxnSpPr>
        <p:spPr>
          <a:xfrm flipH="1">
            <a:off x="2559539" y="3749964"/>
            <a:ext cx="617770" cy="821237"/>
          </a:xfrm>
          <a:prstGeom prst="straightConnector1">
            <a:avLst/>
          </a:prstGeom>
          <a:ln>
            <a:solidFill>
              <a:srgbClr val="FFC4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84CC057F-AF5F-4504-BA97-92155B246731}"/>
              </a:ext>
            </a:extLst>
          </p:cNvPr>
          <p:cNvCxnSpPr>
            <a:cxnSpLocks/>
            <a:stCxn id="19" idx="15"/>
          </p:cNvCxnSpPr>
          <p:nvPr/>
        </p:nvCxnSpPr>
        <p:spPr>
          <a:xfrm flipH="1">
            <a:off x="2379277" y="3749964"/>
            <a:ext cx="798032" cy="576724"/>
          </a:xfrm>
          <a:prstGeom prst="straightConnector1">
            <a:avLst/>
          </a:prstGeom>
          <a:ln>
            <a:solidFill>
              <a:srgbClr val="FFC4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DBD1DD1C-4EC6-40EB-B086-D714B73C1392}"/>
              </a:ext>
            </a:extLst>
          </p:cNvPr>
          <p:cNvCxnSpPr>
            <a:cxnSpLocks/>
            <a:endCxn id="137" idx="0"/>
          </p:cNvCxnSpPr>
          <p:nvPr/>
        </p:nvCxnSpPr>
        <p:spPr>
          <a:xfrm flipH="1">
            <a:off x="8842233" y="3749964"/>
            <a:ext cx="135622" cy="955183"/>
          </a:xfrm>
          <a:prstGeom prst="straightConnector1">
            <a:avLst/>
          </a:prstGeom>
          <a:ln>
            <a:solidFill>
              <a:srgbClr val="FFC4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228DEB03-D705-42BA-911B-98334CA8BDE3}"/>
              </a:ext>
            </a:extLst>
          </p:cNvPr>
          <p:cNvCxnSpPr>
            <a:cxnSpLocks/>
          </p:cNvCxnSpPr>
          <p:nvPr/>
        </p:nvCxnSpPr>
        <p:spPr>
          <a:xfrm flipH="1">
            <a:off x="8538532" y="3749964"/>
            <a:ext cx="439322" cy="576557"/>
          </a:xfrm>
          <a:prstGeom prst="straightConnector1">
            <a:avLst/>
          </a:prstGeom>
          <a:ln>
            <a:solidFill>
              <a:srgbClr val="FFC4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CAFD5A1E-BB02-4FC6-8DDB-014DE5E226BF}"/>
              </a:ext>
            </a:extLst>
          </p:cNvPr>
          <p:cNvCxnSpPr>
            <a:cxnSpLocks/>
            <a:endCxn id="134" idx="7"/>
          </p:cNvCxnSpPr>
          <p:nvPr/>
        </p:nvCxnSpPr>
        <p:spPr>
          <a:xfrm flipH="1">
            <a:off x="7868351" y="3749964"/>
            <a:ext cx="1109504" cy="251918"/>
          </a:xfrm>
          <a:prstGeom prst="straightConnector1">
            <a:avLst/>
          </a:prstGeom>
          <a:ln>
            <a:solidFill>
              <a:srgbClr val="FFC4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직선 화살표 연결선 1042">
            <a:extLst>
              <a:ext uri="{FF2B5EF4-FFF2-40B4-BE49-F238E27FC236}">
                <a16:creationId xmlns:a16="http://schemas.microsoft.com/office/drawing/2014/main" id="{AC64CE9D-87A4-43E3-A4CE-6057CB5214E2}"/>
              </a:ext>
            </a:extLst>
          </p:cNvPr>
          <p:cNvCxnSpPr>
            <a:endCxn id="70" idx="6"/>
          </p:cNvCxnSpPr>
          <p:nvPr/>
        </p:nvCxnSpPr>
        <p:spPr>
          <a:xfrm flipH="1" flipV="1">
            <a:off x="1872721" y="4285169"/>
            <a:ext cx="363310" cy="37901"/>
          </a:xfrm>
          <a:prstGeom prst="straightConnector1">
            <a:avLst/>
          </a:prstGeom>
          <a:ln>
            <a:solidFill>
              <a:srgbClr val="40C2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C3ADABBB-0585-4BEE-AAA2-5851E6C98A21}"/>
              </a:ext>
            </a:extLst>
          </p:cNvPr>
          <p:cNvCxnSpPr>
            <a:cxnSpLocks/>
          </p:cNvCxnSpPr>
          <p:nvPr/>
        </p:nvCxnSpPr>
        <p:spPr>
          <a:xfrm flipH="1">
            <a:off x="2334127" y="4607766"/>
            <a:ext cx="129472" cy="47309"/>
          </a:xfrm>
          <a:prstGeom prst="straightConnector1">
            <a:avLst/>
          </a:prstGeom>
          <a:ln>
            <a:solidFill>
              <a:srgbClr val="40C2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ABF811D6-7812-4AFC-B4B2-C4544CAA993C}"/>
              </a:ext>
            </a:extLst>
          </p:cNvPr>
          <p:cNvCxnSpPr>
            <a:cxnSpLocks/>
          </p:cNvCxnSpPr>
          <p:nvPr/>
        </p:nvCxnSpPr>
        <p:spPr>
          <a:xfrm flipH="1">
            <a:off x="2708775" y="4452385"/>
            <a:ext cx="56278" cy="426471"/>
          </a:xfrm>
          <a:prstGeom prst="straightConnector1">
            <a:avLst/>
          </a:prstGeom>
          <a:ln>
            <a:solidFill>
              <a:srgbClr val="40C2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172CAB68-9875-4029-A43B-D49421097497}"/>
              </a:ext>
            </a:extLst>
          </p:cNvPr>
          <p:cNvCxnSpPr>
            <a:cxnSpLocks/>
          </p:cNvCxnSpPr>
          <p:nvPr/>
        </p:nvCxnSpPr>
        <p:spPr>
          <a:xfrm flipH="1" flipV="1">
            <a:off x="1295965" y="2180788"/>
            <a:ext cx="494050" cy="1987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4BD45E98-C9F2-45EF-A622-E84531A8BA5C}"/>
              </a:ext>
            </a:extLst>
          </p:cNvPr>
          <p:cNvCxnSpPr>
            <a:cxnSpLocks/>
          </p:cNvCxnSpPr>
          <p:nvPr/>
        </p:nvCxnSpPr>
        <p:spPr>
          <a:xfrm flipH="1" flipV="1">
            <a:off x="6429035" y="2358501"/>
            <a:ext cx="1340596" cy="1640767"/>
          </a:xfrm>
          <a:prstGeom prst="straightConnector1">
            <a:avLst/>
          </a:prstGeom>
          <a:ln>
            <a:solidFill>
              <a:srgbClr val="40C2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0B600A6C-B49C-4429-9DFC-C4A366115A04}"/>
              </a:ext>
            </a:extLst>
          </p:cNvPr>
          <p:cNvCxnSpPr>
            <a:cxnSpLocks/>
          </p:cNvCxnSpPr>
          <p:nvPr/>
        </p:nvCxnSpPr>
        <p:spPr>
          <a:xfrm flipH="1">
            <a:off x="8319263" y="4466961"/>
            <a:ext cx="156284" cy="188114"/>
          </a:xfrm>
          <a:prstGeom prst="straightConnector1">
            <a:avLst/>
          </a:prstGeom>
          <a:ln>
            <a:solidFill>
              <a:srgbClr val="40C2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82A9B59C-0563-4534-A6B3-4433E75B1A33}"/>
              </a:ext>
            </a:extLst>
          </p:cNvPr>
          <p:cNvCxnSpPr>
            <a:cxnSpLocks/>
          </p:cNvCxnSpPr>
          <p:nvPr/>
        </p:nvCxnSpPr>
        <p:spPr>
          <a:xfrm flipH="1">
            <a:off x="8545545" y="4824510"/>
            <a:ext cx="226532" cy="91657"/>
          </a:xfrm>
          <a:prstGeom prst="straightConnector1">
            <a:avLst/>
          </a:prstGeom>
          <a:ln>
            <a:solidFill>
              <a:srgbClr val="40C2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화살표 연결선 193">
            <a:extLst>
              <a:ext uri="{FF2B5EF4-FFF2-40B4-BE49-F238E27FC236}">
                <a16:creationId xmlns:a16="http://schemas.microsoft.com/office/drawing/2014/main" id="{FC036E2F-6CB3-48B9-8E17-60AA5BEC028B}"/>
              </a:ext>
            </a:extLst>
          </p:cNvPr>
          <p:cNvCxnSpPr>
            <a:cxnSpLocks/>
          </p:cNvCxnSpPr>
          <p:nvPr/>
        </p:nvCxnSpPr>
        <p:spPr>
          <a:xfrm flipH="1" flipV="1">
            <a:off x="7722424" y="1646251"/>
            <a:ext cx="508231" cy="2924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494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AEAA5FAB-5B4D-4C5E-AFAA-422C25E3627E}"/>
              </a:ext>
            </a:extLst>
          </p:cNvPr>
          <p:cNvSpPr txBox="1"/>
          <p:nvPr/>
        </p:nvSpPr>
        <p:spPr>
          <a:xfrm>
            <a:off x="409043" y="6414052"/>
            <a:ext cx="9240983" cy="44394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100" b="0" strike="noStrike" spc="-1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Shape 2">
            <a:extLst>
              <a:ext uri="{FF2B5EF4-FFF2-40B4-BE49-F238E27FC236}">
                <a16:creationId xmlns:a16="http://schemas.microsoft.com/office/drawing/2014/main" id="{3D35BE14-3BB6-4382-937A-6E8C81C06435}"/>
              </a:ext>
            </a:extLst>
          </p:cNvPr>
          <p:cNvSpPr txBox="1"/>
          <p:nvPr/>
        </p:nvSpPr>
        <p:spPr>
          <a:xfrm>
            <a:off x="506270" y="230853"/>
            <a:ext cx="10058040" cy="686621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ko-KR" sz="4400" strike="noStrike" spc="-1" dirty="0">
                <a:solidFill>
                  <a:srgbClr val="000000"/>
                </a:solidFill>
                <a:latin typeface="맑은 고딕"/>
              </a:rPr>
              <a:t>Diffuse Material</a:t>
            </a:r>
            <a:endParaRPr lang="ko-KR" sz="440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E7CE010-A843-42C2-8AEE-FF6D0DC05029}"/>
              </a:ext>
            </a:extLst>
          </p:cNvPr>
          <p:cNvSpPr/>
          <p:nvPr/>
        </p:nvSpPr>
        <p:spPr>
          <a:xfrm>
            <a:off x="840639" y="4691559"/>
            <a:ext cx="28263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6065D0"/>
                </a:solidFill>
                <a:latin typeface="Consolas" panose="020B0609020204030204" pitchFamily="49" charset="0"/>
              </a:rPr>
              <a:t>Huge </a:t>
            </a:r>
            <a:r>
              <a:rPr lang="en-US" altLang="ko-KR" sz="2400" b="1" dirty="0">
                <a:latin typeface="Consolas" panose="020B0609020204030204" pitchFamily="49" charset="0"/>
              </a:rPr>
              <a:t>sphere</a:t>
            </a:r>
            <a:endParaRPr lang="ko-KR" altLang="en-US" sz="24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F87FDBD-60FA-44C4-A9E3-48EE9EAAC578}"/>
              </a:ext>
            </a:extLst>
          </p:cNvPr>
          <p:cNvGrpSpPr/>
          <p:nvPr/>
        </p:nvGrpSpPr>
        <p:grpSpPr>
          <a:xfrm>
            <a:off x="4035892" y="4186058"/>
            <a:ext cx="4691912" cy="1410833"/>
            <a:chOff x="4119019" y="3627476"/>
            <a:chExt cx="4691912" cy="1410833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37DDF1B-0C82-4E2A-811E-91CF0E10904A}"/>
                </a:ext>
              </a:extLst>
            </p:cNvPr>
            <p:cNvSpPr/>
            <p:nvPr/>
          </p:nvSpPr>
          <p:spPr>
            <a:xfrm>
              <a:off x="4119019" y="3815074"/>
              <a:ext cx="4687409" cy="12232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E79A1A82-F172-4B87-9A86-C8F08657FBC8}"/>
                </a:ext>
              </a:extLst>
            </p:cNvPr>
            <p:cNvCxnSpPr>
              <a:cxnSpLocks/>
            </p:cNvCxnSpPr>
            <p:nvPr/>
          </p:nvCxnSpPr>
          <p:spPr>
            <a:xfrm>
              <a:off x="4119019" y="3627476"/>
              <a:ext cx="469191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BF36F408-F797-42E6-84E0-82172EF1BB38}"/>
                </a:ext>
              </a:extLst>
            </p:cNvPr>
            <p:cNvSpPr/>
            <p:nvPr/>
          </p:nvSpPr>
          <p:spPr>
            <a:xfrm>
              <a:off x="4121725" y="3630346"/>
              <a:ext cx="4682836" cy="203200"/>
            </a:xfrm>
            <a:custGeom>
              <a:avLst/>
              <a:gdLst>
                <a:gd name="connsiteX0" fmla="*/ 0 w 4682836"/>
                <a:gd name="connsiteY0" fmla="*/ 193964 h 203200"/>
                <a:gd name="connsiteX1" fmla="*/ 18473 w 4682836"/>
                <a:gd name="connsiteY1" fmla="*/ 18473 h 203200"/>
                <a:gd name="connsiteX2" fmla="*/ 193963 w 4682836"/>
                <a:gd name="connsiteY2" fmla="*/ 36945 h 203200"/>
                <a:gd name="connsiteX3" fmla="*/ 304800 w 4682836"/>
                <a:gd name="connsiteY3" fmla="*/ 9236 h 203200"/>
                <a:gd name="connsiteX4" fmla="*/ 387927 w 4682836"/>
                <a:gd name="connsiteY4" fmla="*/ 46182 h 203200"/>
                <a:gd name="connsiteX5" fmla="*/ 554182 w 4682836"/>
                <a:gd name="connsiteY5" fmla="*/ 27709 h 203200"/>
                <a:gd name="connsiteX6" fmla="*/ 591127 w 4682836"/>
                <a:gd name="connsiteY6" fmla="*/ 73891 h 203200"/>
                <a:gd name="connsiteX7" fmla="*/ 674254 w 4682836"/>
                <a:gd name="connsiteY7" fmla="*/ 18473 h 203200"/>
                <a:gd name="connsiteX8" fmla="*/ 775854 w 4682836"/>
                <a:gd name="connsiteY8" fmla="*/ 64654 h 203200"/>
                <a:gd name="connsiteX9" fmla="*/ 849745 w 4682836"/>
                <a:gd name="connsiteY9" fmla="*/ 27709 h 203200"/>
                <a:gd name="connsiteX10" fmla="*/ 942109 w 4682836"/>
                <a:gd name="connsiteY10" fmla="*/ 46182 h 203200"/>
                <a:gd name="connsiteX11" fmla="*/ 1080654 w 4682836"/>
                <a:gd name="connsiteY11" fmla="*/ 27709 h 203200"/>
                <a:gd name="connsiteX12" fmla="*/ 1265382 w 4682836"/>
                <a:gd name="connsiteY12" fmla="*/ 46182 h 203200"/>
                <a:gd name="connsiteX13" fmla="*/ 1320800 w 4682836"/>
                <a:gd name="connsiteY13" fmla="*/ 27709 h 203200"/>
                <a:gd name="connsiteX14" fmla="*/ 1487054 w 4682836"/>
                <a:gd name="connsiteY14" fmla="*/ 64654 h 203200"/>
                <a:gd name="connsiteX15" fmla="*/ 1579418 w 4682836"/>
                <a:gd name="connsiteY15" fmla="*/ 0 h 203200"/>
                <a:gd name="connsiteX16" fmla="*/ 1616363 w 4682836"/>
                <a:gd name="connsiteY16" fmla="*/ 27709 h 203200"/>
                <a:gd name="connsiteX17" fmla="*/ 1662545 w 4682836"/>
                <a:gd name="connsiteY17" fmla="*/ 64654 h 203200"/>
                <a:gd name="connsiteX18" fmla="*/ 1736436 w 4682836"/>
                <a:gd name="connsiteY18" fmla="*/ 27709 h 203200"/>
                <a:gd name="connsiteX19" fmla="*/ 1856509 w 4682836"/>
                <a:gd name="connsiteY19" fmla="*/ 55418 h 203200"/>
                <a:gd name="connsiteX20" fmla="*/ 1967345 w 4682836"/>
                <a:gd name="connsiteY20" fmla="*/ 27709 h 203200"/>
                <a:gd name="connsiteX21" fmla="*/ 2105891 w 4682836"/>
                <a:gd name="connsiteY21" fmla="*/ 64654 h 203200"/>
                <a:gd name="connsiteX22" fmla="*/ 2207491 w 4682836"/>
                <a:gd name="connsiteY22" fmla="*/ 27709 h 203200"/>
                <a:gd name="connsiteX23" fmla="*/ 2392218 w 4682836"/>
                <a:gd name="connsiteY23" fmla="*/ 73891 h 203200"/>
                <a:gd name="connsiteX24" fmla="*/ 2447636 w 4682836"/>
                <a:gd name="connsiteY24" fmla="*/ 27709 h 203200"/>
                <a:gd name="connsiteX25" fmla="*/ 2530763 w 4682836"/>
                <a:gd name="connsiteY25" fmla="*/ 83127 h 203200"/>
                <a:gd name="connsiteX26" fmla="*/ 2632363 w 4682836"/>
                <a:gd name="connsiteY26" fmla="*/ 18473 h 203200"/>
                <a:gd name="connsiteX27" fmla="*/ 2798618 w 4682836"/>
                <a:gd name="connsiteY27" fmla="*/ 46182 h 203200"/>
                <a:gd name="connsiteX28" fmla="*/ 2909454 w 4682836"/>
                <a:gd name="connsiteY28" fmla="*/ 46182 h 203200"/>
                <a:gd name="connsiteX29" fmla="*/ 3029527 w 4682836"/>
                <a:gd name="connsiteY29" fmla="*/ 73891 h 203200"/>
                <a:gd name="connsiteX30" fmla="*/ 3066473 w 4682836"/>
                <a:gd name="connsiteY30" fmla="*/ 36945 h 203200"/>
                <a:gd name="connsiteX31" fmla="*/ 3223491 w 4682836"/>
                <a:gd name="connsiteY31" fmla="*/ 64654 h 203200"/>
                <a:gd name="connsiteX32" fmla="*/ 3389745 w 4682836"/>
                <a:gd name="connsiteY32" fmla="*/ 18473 h 203200"/>
                <a:gd name="connsiteX33" fmla="*/ 3509818 w 4682836"/>
                <a:gd name="connsiteY33" fmla="*/ 83127 h 203200"/>
                <a:gd name="connsiteX34" fmla="*/ 3833091 w 4682836"/>
                <a:gd name="connsiteY34" fmla="*/ 18473 h 203200"/>
                <a:gd name="connsiteX35" fmla="*/ 3990109 w 4682836"/>
                <a:gd name="connsiteY35" fmla="*/ 83127 h 203200"/>
                <a:gd name="connsiteX36" fmla="*/ 4147127 w 4682836"/>
                <a:gd name="connsiteY36" fmla="*/ 36945 h 203200"/>
                <a:gd name="connsiteX37" fmla="*/ 4285673 w 4682836"/>
                <a:gd name="connsiteY37" fmla="*/ 73891 h 203200"/>
                <a:gd name="connsiteX38" fmla="*/ 4368800 w 4682836"/>
                <a:gd name="connsiteY38" fmla="*/ 27709 h 203200"/>
                <a:gd name="connsiteX39" fmla="*/ 4516582 w 4682836"/>
                <a:gd name="connsiteY39" fmla="*/ 64654 h 203200"/>
                <a:gd name="connsiteX40" fmla="*/ 4682836 w 4682836"/>
                <a:gd name="connsiteY40" fmla="*/ 18473 h 203200"/>
                <a:gd name="connsiteX41" fmla="*/ 4682836 w 4682836"/>
                <a:gd name="connsiteY41" fmla="*/ 203200 h 203200"/>
                <a:gd name="connsiteX42" fmla="*/ 0 w 4682836"/>
                <a:gd name="connsiteY42" fmla="*/ 193964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4682836" h="203200">
                  <a:moveTo>
                    <a:pt x="0" y="193964"/>
                  </a:moveTo>
                  <a:lnTo>
                    <a:pt x="18473" y="18473"/>
                  </a:lnTo>
                  <a:lnTo>
                    <a:pt x="193963" y="36945"/>
                  </a:lnTo>
                  <a:lnTo>
                    <a:pt x="304800" y="9236"/>
                  </a:lnTo>
                  <a:lnTo>
                    <a:pt x="387927" y="46182"/>
                  </a:lnTo>
                  <a:lnTo>
                    <a:pt x="554182" y="27709"/>
                  </a:lnTo>
                  <a:lnTo>
                    <a:pt x="591127" y="73891"/>
                  </a:lnTo>
                  <a:lnTo>
                    <a:pt x="674254" y="18473"/>
                  </a:lnTo>
                  <a:lnTo>
                    <a:pt x="775854" y="64654"/>
                  </a:lnTo>
                  <a:lnTo>
                    <a:pt x="849745" y="27709"/>
                  </a:lnTo>
                  <a:lnTo>
                    <a:pt x="942109" y="46182"/>
                  </a:lnTo>
                  <a:lnTo>
                    <a:pt x="1080654" y="27709"/>
                  </a:lnTo>
                  <a:lnTo>
                    <a:pt x="1265382" y="46182"/>
                  </a:lnTo>
                  <a:lnTo>
                    <a:pt x="1320800" y="27709"/>
                  </a:lnTo>
                  <a:lnTo>
                    <a:pt x="1487054" y="64654"/>
                  </a:lnTo>
                  <a:lnTo>
                    <a:pt x="1579418" y="0"/>
                  </a:lnTo>
                  <a:lnTo>
                    <a:pt x="1616363" y="27709"/>
                  </a:lnTo>
                  <a:lnTo>
                    <a:pt x="1662545" y="64654"/>
                  </a:lnTo>
                  <a:lnTo>
                    <a:pt x="1736436" y="27709"/>
                  </a:lnTo>
                  <a:lnTo>
                    <a:pt x="1856509" y="55418"/>
                  </a:lnTo>
                  <a:lnTo>
                    <a:pt x="1967345" y="27709"/>
                  </a:lnTo>
                  <a:lnTo>
                    <a:pt x="2105891" y="64654"/>
                  </a:lnTo>
                  <a:lnTo>
                    <a:pt x="2207491" y="27709"/>
                  </a:lnTo>
                  <a:lnTo>
                    <a:pt x="2392218" y="73891"/>
                  </a:lnTo>
                  <a:lnTo>
                    <a:pt x="2447636" y="27709"/>
                  </a:lnTo>
                  <a:lnTo>
                    <a:pt x="2530763" y="83127"/>
                  </a:lnTo>
                  <a:lnTo>
                    <a:pt x="2632363" y="18473"/>
                  </a:lnTo>
                  <a:lnTo>
                    <a:pt x="2798618" y="46182"/>
                  </a:lnTo>
                  <a:lnTo>
                    <a:pt x="2909454" y="46182"/>
                  </a:lnTo>
                  <a:lnTo>
                    <a:pt x="3029527" y="73891"/>
                  </a:lnTo>
                  <a:lnTo>
                    <a:pt x="3066473" y="36945"/>
                  </a:lnTo>
                  <a:lnTo>
                    <a:pt x="3223491" y="64654"/>
                  </a:lnTo>
                  <a:lnTo>
                    <a:pt x="3389745" y="18473"/>
                  </a:lnTo>
                  <a:lnTo>
                    <a:pt x="3509818" y="83127"/>
                  </a:lnTo>
                  <a:lnTo>
                    <a:pt x="3833091" y="18473"/>
                  </a:lnTo>
                  <a:lnTo>
                    <a:pt x="3990109" y="83127"/>
                  </a:lnTo>
                  <a:lnTo>
                    <a:pt x="4147127" y="36945"/>
                  </a:lnTo>
                  <a:lnTo>
                    <a:pt x="4285673" y="73891"/>
                  </a:lnTo>
                  <a:lnTo>
                    <a:pt x="4368800" y="27709"/>
                  </a:lnTo>
                  <a:lnTo>
                    <a:pt x="4516582" y="64654"/>
                  </a:lnTo>
                  <a:lnTo>
                    <a:pt x="4682836" y="18473"/>
                  </a:lnTo>
                  <a:lnTo>
                    <a:pt x="4682836" y="203200"/>
                  </a:lnTo>
                  <a:lnTo>
                    <a:pt x="0" y="19396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6A11DC5E-8795-4DCA-A80B-4E066971EE71}"/>
                </a:ext>
              </a:extLst>
            </p:cNvPr>
            <p:cNvSpPr/>
            <p:nvPr/>
          </p:nvSpPr>
          <p:spPr>
            <a:xfrm>
              <a:off x="4609668" y="4331951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FBB9F162-C874-48CD-B141-10396CE2E439}"/>
                </a:ext>
              </a:extLst>
            </p:cNvPr>
            <p:cNvSpPr/>
            <p:nvPr/>
          </p:nvSpPr>
          <p:spPr>
            <a:xfrm>
              <a:off x="4980543" y="4132977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65FB2967-07AF-4DB4-B996-CB26E01328A0}"/>
                </a:ext>
              </a:extLst>
            </p:cNvPr>
            <p:cNvSpPr/>
            <p:nvPr/>
          </p:nvSpPr>
          <p:spPr>
            <a:xfrm>
              <a:off x="5211032" y="4704780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60254C0C-2652-46C6-A36E-8EB1F3D95866}"/>
                </a:ext>
              </a:extLst>
            </p:cNvPr>
            <p:cNvSpPr/>
            <p:nvPr/>
          </p:nvSpPr>
          <p:spPr>
            <a:xfrm>
              <a:off x="4907848" y="4704780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758DB29A-72DF-4898-B6C5-B9B122D235A9}"/>
                </a:ext>
              </a:extLst>
            </p:cNvPr>
            <p:cNvSpPr/>
            <p:nvPr/>
          </p:nvSpPr>
          <p:spPr>
            <a:xfrm>
              <a:off x="5082637" y="4456552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8E40905B-AAA6-4342-965C-322FA4023824}"/>
                </a:ext>
              </a:extLst>
            </p:cNvPr>
            <p:cNvSpPr/>
            <p:nvPr/>
          </p:nvSpPr>
          <p:spPr>
            <a:xfrm>
              <a:off x="5480961" y="4207438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921FC268-5F1D-48F8-ACB9-B17C782D3345}"/>
                </a:ext>
              </a:extLst>
            </p:cNvPr>
            <p:cNvSpPr/>
            <p:nvPr/>
          </p:nvSpPr>
          <p:spPr>
            <a:xfrm>
              <a:off x="5683884" y="4478575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E5BF9F55-67F3-4274-95A1-7DD684516278}"/>
                </a:ext>
              </a:extLst>
            </p:cNvPr>
            <p:cNvSpPr/>
            <p:nvPr/>
          </p:nvSpPr>
          <p:spPr>
            <a:xfrm>
              <a:off x="5538072" y="4708816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3C4E4A7C-2C6F-4F75-AA2E-8F884264BDD2}"/>
                </a:ext>
              </a:extLst>
            </p:cNvPr>
            <p:cNvSpPr/>
            <p:nvPr/>
          </p:nvSpPr>
          <p:spPr>
            <a:xfrm>
              <a:off x="5429914" y="4494260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72C1C165-1879-47B8-8171-5BADBF537B30}"/>
                </a:ext>
              </a:extLst>
            </p:cNvPr>
            <p:cNvSpPr/>
            <p:nvPr/>
          </p:nvSpPr>
          <p:spPr>
            <a:xfrm>
              <a:off x="5687155" y="3988680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CB8D72F1-268D-474B-AC3C-285BFA6F174D}"/>
                </a:ext>
              </a:extLst>
            </p:cNvPr>
            <p:cNvSpPr/>
            <p:nvPr/>
          </p:nvSpPr>
          <p:spPr>
            <a:xfrm>
              <a:off x="5930332" y="4237439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1F3F79FE-889C-47D2-8191-C7386B6393AE}"/>
                </a:ext>
              </a:extLst>
            </p:cNvPr>
            <p:cNvSpPr/>
            <p:nvPr/>
          </p:nvSpPr>
          <p:spPr>
            <a:xfrm>
              <a:off x="5879285" y="4781488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2BE8ED8B-51FC-4F99-9297-6FA0948209F1}"/>
                </a:ext>
              </a:extLst>
            </p:cNvPr>
            <p:cNvSpPr/>
            <p:nvPr/>
          </p:nvSpPr>
          <p:spPr>
            <a:xfrm>
              <a:off x="4429524" y="4763975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0A0010E4-F0E3-4D2D-9500-090B0EE1C897}"/>
                </a:ext>
              </a:extLst>
            </p:cNvPr>
            <p:cNvSpPr/>
            <p:nvPr/>
          </p:nvSpPr>
          <p:spPr>
            <a:xfrm>
              <a:off x="4607230" y="4551609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D61071B9-9C46-456D-A3A1-9896C919631F}"/>
                </a:ext>
              </a:extLst>
            </p:cNvPr>
            <p:cNvSpPr/>
            <p:nvPr/>
          </p:nvSpPr>
          <p:spPr>
            <a:xfrm>
              <a:off x="4389739" y="4376481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09A81A57-20E4-4260-852E-53DD550E2F03}"/>
                </a:ext>
              </a:extLst>
            </p:cNvPr>
            <p:cNvSpPr/>
            <p:nvPr/>
          </p:nvSpPr>
          <p:spPr>
            <a:xfrm>
              <a:off x="4478017" y="3988680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F0AADB17-AD53-4D78-8041-443532C338E2}"/>
                </a:ext>
              </a:extLst>
            </p:cNvPr>
            <p:cNvSpPr/>
            <p:nvPr/>
          </p:nvSpPr>
          <p:spPr>
            <a:xfrm>
              <a:off x="4803816" y="3901523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18A39C07-8225-4683-91F2-FBAE66A6F428}"/>
                </a:ext>
              </a:extLst>
            </p:cNvPr>
            <p:cNvSpPr/>
            <p:nvPr/>
          </p:nvSpPr>
          <p:spPr>
            <a:xfrm>
              <a:off x="5243515" y="3885786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9068099E-CA65-4508-BBBA-40FC74DAC3A8}"/>
                </a:ext>
              </a:extLst>
            </p:cNvPr>
            <p:cNvSpPr/>
            <p:nvPr/>
          </p:nvSpPr>
          <p:spPr>
            <a:xfrm>
              <a:off x="6250117" y="3924076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F610CA57-EF88-4E5E-AA23-A32A69B0537C}"/>
                </a:ext>
              </a:extLst>
            </p:cNvPr>
            <p:cNvSpPr/>
            <p:nvPr/>
          </p:nvSpPr>
          <p:spPr>
            <a:xfrm>
              <a:off x="6368871" y="4281613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74304460-9F5E-4F50-9EF3-E3446C9F2623}"/>
                </a:ext>
              </a:extLst>
            </p:cNvPr>
            <p:cNvSpPr/>
            <p:nvPr/>
          </p:nvSpPr>
          <p:spPr>
            <a:xfrm>
              <a:off x="6253493" y="4604002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4B985268-C6D0-4790-987D-A5C1DB3086C2}"/>
                </a:ext>
              </a:extLst>
            </p:cNvPr>
            <p:cNvSpPr/>
            <p:nvPr/>
          </p:nvSpPr>
          <p:spPr>
            <a:xfrm>
              <a:off x="6493294" y="4770109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6B4FA3AA-63FD-4F13-AC35-F8149549D1BF}"/>
                </a:ext>
              </a:extLst>
            </p:cNvPr>
            <p:cNvSpPr/>
            <p:nvPr/>
          </p:nvSpPr>
          <p:spPr>
            <a:xfrm>
              <a:off x="6789758" y="4529622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01BA6872-D460-484B-A7E2-A7AFFAD63E6C}"/>
                </a:ext>
              </a:extLst>
            </p:cNvPr>
            <p:cNvSpPr/>
            <p:nvPr/>
          </p:nvSpPr>
          <p:spPr>
            <a:xfrm>
              <a:off x="6662301" y="4225376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3D521C24-5E6C-4A63-BD11-10646813D6AD}"/>
                </a:ext>
              </a:extLst>
            </p:cNvPr>
            <p:cNvSpPr/>
            <p:nvPr/>
          </p:nvSpPr>
          <p:spPr>
            <a:xfrm>
              <a:off x="6915174" y="3986743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72C50AFC-3D41-45E8-B464-545C68555262}"/>
                </a:ext>
              </a:extLst>
            </p:cNvPr>
            <p:cNvSpPr/>
            <p:nvPr/>
          </p:nvSpPr>
          <p:spPr>
            <a:xfrm>
              <a:off x="7205672" y="4033890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D3C3A95C-2E27-43D2-8E7A-83F202840A9D}"/>
                </a:ext>
              </a:extLst>
            </p:cNvPr>
            <p:cNvSpPr/>
            <p:nvPr/>
          </p:nvSpPr>
          <p:spPr>
            <a:xfrm>
              <a:off x="7250996" y="4321055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AD26C207-ACFD-491F-A743-A3818EA278E7}"/>
                </a:ext>
              </a:extLst>
            </p:cNvPr>
            <p:cNvSpPr/>
            <p:nvPr/>
          </p:nvSpPr>
          <p:spPr>
            <a:xfrm>
              <a:off x="7076177" y="4607510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31E40B3F-BE7E-4E56-A152-45F87F64530C}"/>
                </a:ext>
              </a:extLst>
            </p:cNvPr>
            <p:cNvSpPr/>
            <p:nvPr/>
          </p:nvSpPr>
          <p:spPr>
            <a:xfrm>
              <a:off x="7112768" y="4840428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C1857855-4C83-46F3-B95E-C26A9DA0EDBB}"/>
                </a:ext>
              </a:extLst>
            </p:cNvPr>
            <p:cNvSpPr/>
            <p:nvPr/>
          </p:nvSpPr>
          <p:spPr>
            <a:xfrm>
              <a:off x="7463467" y="4781899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6DB7D412-B512-4656-ACBA-E6CF50E71612}"/>
                </a:ext>
              </a:extLst>
            </p:cNvPr>
            <p:cNvSpPr/>
            <p:nvPr/>
          </p:nvSpPr>
          <p:spPr>
            <a:xfrm>
              <a:off x="7611551" y="4471136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A1F34037-D6A4-4C30-A47B-1D092C29A687}"/>
                </a:ext>
              </a:extLst>
            </p:cNvPr>
            <p:cNvSpPr/>
            <p:nvPr/>
          </p:nvSpPr>
          <p:spPr>
            <a:xfrm>
              <a:off x="7489019" y="4083095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1CC0B1F5-C473-453A-975F-F5EE3810E8FF}"/>
                </a:ext>
              </a:extLst>
            </p:cNvPr>
            <p:cNvSpPr/>
            <p:nvPr/>
          </p:nvSpPr>
          <p:spPr>
            <a:xfrm>
              <a:off x="7827938" y="3935696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84C9AEED-FC98-43F9-B8ED-D0D9092A6234}"/>
                </a:ext>
              </a:extLst>
            </p:cNvPr>
            <p:cNvSpPr/>
            <p:nvPr/>
          </p:nvSpPr>
          <p:spPr>
            <a:xfrm>
              <a:off x="7930366" y="4204045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67450DA6-AF53-413F-8AB5-1D1263E3C8EE}"/>
                </a:ext>
              </a:extLst>
            </p:cNvPr>
            <p:cNvSpPr/>
            <p:nvPr/>
          </p:nvSpPr>
          <p:spPr>
            <a:xfrm>
              <a:off x="8015149" y="4507599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B6AEDFDD-A53F-4D69-A544-B876CEC7BB72}"/>
                </a:ext>
              </a:extLst>
            </p:cNvPr>
            <p:cNvSpPr/>
            <p:nvPr/>
          </p:nvSpPr>
          <p:spPr>
            <a:xfrm>
              <a:off x="7930366" y="4797122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4E471C98-6EAC-4F37-BC15-CB30D25B12C3}"/>
                </a:ext>
              </a:extLst>
            </p:cNvPr>
            <p:cNvSpPr/>
            <p:nvPr/>
          </p:nvSpPr>
          <p:spPr>
            <a:xfrm>
              <a:off x="8357212" y="4789381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B22CD8EE-7283-416B-AF48-FB4F6E8D3E17}"/>
                </a:ext>
              </a:extLst>
            </p:cNvPr>
            <p:cNvSpPr/>
            <p:nvPr/>
          </p:nvSpPr>
          <p:spPr>
            <a:xfrm>
              <a:off x="8306676" y="4474612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BAB0186B-48C0-4EB0-87AE-D472EF69B859}"/>
                </a:ext>
              </a:extLst>
            </p:cNvPr>
            <p:cNvSpPr/>
            <p:nvPr/>
          </p:nvSpPr>
          <p:spPr>
            <a:xfrm>
              <a:off x="8442281" y="4179519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AE66D0CA-08A6-4BB2-9988-F018EC9ABA75}"/>
                </a:ext>
              </a:extLst>
            </p:cNvPr>
            <p:cNvSpPr/>
            <p:nvPr/>
          </p:nvSpPr>
          <p:spPr>
            <a:xfrm>
              <a:off x="8250264" y="4032048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타원 12">
            <a:extLst>
              <a:ext uri="{FF2B5EF4-FFF2-40B4-BE49-F238E27FC236}">
                <a16:creationId xmlns:a16="http://schemas.microsoft.com/office/drawing/2014/main" id="{266B3D15-C14D-495B-8032-650D21562B92}"/>
              </a:ext>
            </a:extLst>
          </p:cNvPr>
          <p:cNvSpPr/>
          <p:nvPr/>
        </p:nvSpPr>
        <p:spPr>
          <a:xfrm>
            <a:off x="5445943" y="2154973"/>
            <a:ext cx="1824020" cy="18240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102DCA2-7B96-460A-A90F-994EDCA1891E}"/>
              </a:ext>
            </a:extLst>
          </p:cNvPr>
          <p:cNvCxnSpPr/>
          <p:nvPr/>
        </p:nvCxnSpPr>
        <p:spPr>
          <a:xfrm>
            <a:off x="3943927" y="2622353"/>
            <a:ext cx="1613112" cy="87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205445A-98D0-4BF0-A9A6-6B826D01CAD3}"/>
              </a:ext>
            </a:extLst>
          </p:cNvPr>
          <p:cNvCxnSpPr/>
          <p:nvPr/>
        </p:nvCxnSpPr>
        <p:spPr>
          <a:xfrm flipH="1">
            <a:off x="4999510" y="3525344"/>
            <a:ext cx="535780" cy="63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5769894-215D-4D10-BFC2-EF812B8F5FD8}"/>
              </a:ext>
            </a:extLst>
          </p:cNvPr>
          <p:cNvCxnSpPr/>
          <p:nvPr/>
        </p:nvCxnSpPr>
        <p:spPr>
          <a:xfrm flipH="1">
            <a:off x="5499928" y="3556495"/>
            <a:ext cx="57111" cy="607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022379A-6336-4384-B59E-A34314E0EB5B}"/>
              </a:ext>
            </a:extLst>
          </p:cNvPr>
          <p:cNvCxnSpPr/>
          <p:nvPr/>
        </p:nvCxnSpPr>
        <p:spPr>
          <a:xfrm>
            <a:off x="5557039" y="3578644"/>
            <a:ext cx="239119" cy="585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26CCCD5-A3F9-4B40-ACF0-95C27617B145}"/>
              </a:ext>
            </a:extLst>
          </p:cNvPr>
          <p:cNvCxnSpPr/>
          <p:nvPr/>
        </p:nvCxnSpPr>
        <p:spPr>
          <a:xfrm flipH="1">
            <a:off x="6579174" y="3168694"/>
            <a:ext cx="1639010" cy="1007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5202548-2059-4EAB-A2A0-1D75BD923317}"/>
              </a:ext>
            </a:extLst>
          </p:cNvPr>
          <p:cNvCxnSpPr>
            <a:endCxn id="13" idx="4"/>
          </p:cNvCxnSpPr>
          <p:nvPr/>
        </p:nvCxnSpPr>
        <p:spPr>
          <a:xfrm flipH="1" flipV="1">
            <a:off x="6357953" y="3978993"/>
            <a:ext cx="212065" cy="216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8F1A208-FFE9-415A-B469-9FCCDADB0D25}"/>
              </a:ext>
            </a:extLst>
          </p:cNvPr>
          <p:cNvCxnSpPr/>
          <p:nvPr/>
        </p:nvCxnSpPr>
        <p:spPr>
          <a:xfrm flipH="1" flipV="1">
            <a:off x="6512261" y="3969760"/>
            <a:ext cx="45164" cy="212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CDCE293-0B71-45C4-88BE-2821FED437F0}"/>
              </a:ext>
            </a:extLst>
          </p:cNvPr>
          <p:cNvCxnSpPr/>
          <p:nvPr/>
        </p:nvCxnSpPr>
        <p:spPr>
          <a:xfrm flipH="1" flipV="1">
            <a:off x="4999510" y="3547862"/>
            <a:ext cx="1552504" cy="647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BA75E513-B138-4B0E-8DFA-768BA8A70558}"/>
              </a:ext>
            </a:extLst>
          </p:cNvPr>
          <p:cNvCxnSpPr/>
          <p:nvPr/>
        </p:nvCxnSpPr>
        <p:spPr>
          <a:xfrm flipH="1">
            <a:off x="7167869" y="2187853"/>
            <a:ext cx="891572" cy="19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EF86CBE-3909-4965-9F71-79F20680FB47}"/>
              </a:ext>
            </a:extLst>
          </p:cNvPr>
          <p:cNvCxnSpPr>
            <a:endCxn id="13" idx="5"/>
          </p:cNvCxnSpPr>
          <p:nvPr/>
        </p:nvCxnSpPr>
        <p:spPr>
          <a:xfrm flipH="1" flipV="1">
            <a:off x="7002841" y="3711871"/>
            <a:ext cx="151760" cy="433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3C2D14B-C98D-46B8-A6F0-6DE256575CE7}"/>
              </a:ext>
            </a:extLst>
          </p:cNvPr>
          <p:cNvCxnSpPr/>
          <p:nvPr/>
        </p:nvCxnSpPr>
        <p:spPr>
          <a:xfrm flipH="1" flipV="1">
            <a:off x="6832047" y="3903958"/>
            <a:ext cx="326666" cy="252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5999F24-3573-4BFE-811F-060A033A7A73}"/>
              </a:ext>
            </a:extLst>
          </p:cNvPr>
          <p:cNvCxnSpPr>
            <a:stCxn id="27" idx="30"/>
          </p:cNvCxnSpPr>
          <p:nvPr/>
        </p:nvCxnSpPr>
        <p:spPr>
          <a:xfrm flipH="1" flipV="1">
            <a:off x="6609125" y="3925916"/>
            <a:ext cx="495946" cy="299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7EA47EF-3267-40E1-8A68-3912CEA03E9A}"/>
              </a:ext>
            </a:extLst>
          </p:cNvPr>
          <p:cNvCxnSpPr>
            <a:cxnSpLocks/>
          </p:cNvCxnSpPr>
          <p:nvPr/>
        </p:nvCxnSpPr>
        <p:spPr>
          <a:xfrm flipH="1">
            <a:off x="7770382" y="1370692"/>
            <a:ext cx="700675" cy="2802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0C3A26F-E524-4134-B9EF-64C9BDCAC291}"/>
              </a:ext>
            </a:extLst>
          </p:cNvPr>
          <p:cNvCxnSpPr/>
          <p:nvPr/>
        </p:nvCxnSpPr>
        <p:spPr>
          <a:xfrm flipH="1" flipV="1">
            <a:off x="7140709" y="3554231"/>
            <a:ext cx="629672" cy="591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2649AD0-9BF7-49F6-8FDE-B0A7864440D2}"/>
              </a:ext>
            </a:extLst>
          </p:cNvPr>
          <p:cNvCxnSpPr/>
          <p:nvPr/>
        </p:nvCxnSpPr>
        <p:spPr>
          <a:xfrm flipH="1" flipV="1">
            <a:off x="6845933" y="3851718"/>
            <a:ext cx="897363" cy="297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EBE77A25-E51E-4524-8670-C6774FE8F086}"/>
              </a:ext>
            </a:extLst>
          </p:cNvPr>
          <p:cNvCxnSpPr/>
          <p:nvPr/>
        </p:nvCxnSpPr>
        <p:spPr>
          <a:xfrm flipH="1" flipV="1">
            <a:off x="7268117" y="3334540"/>
            <a:ext cx="469079" cy="79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B28FB67C-6693-4127-843F-82D4561DF5C5}"/>
              </a:ext>
            </a:extLst>
          </p:cNvPr>
          <p:cNvCxnSpPr/>
          <p:nvPr/>
        </p:nvCxnSpPr>
        <p:spPr>
          <a:xfrm flipV="1">
            <a:off x="7285632" y="1931195"/>
            <a:ext cx="552812" cy="1372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D817CB8-17B7-4997-A65D-72693F023443}"/>
              </a:ext>
            </a:extLst>
          </p:cNvPr>
          <p:cNvCxnSpPr/>
          <p:nvPr/>
        </p:nvCxnSpPr>
        <p:spPr>
          <a:xfrm flipV="1">
            <a:off x="7167869" y="3266563"/>
            <a:ext cx="1905701" cy="241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F3C8165A-6AFE-4D83-8708-3E03E58B04BA}"/>
              </a:ext>
            </a:extLst>
          </p:cNvPr>
          <p:cNvCxnSpPr>
            <a:cxnSpLocks/>
            <a:stCxn id="27" idx="18"/>
          </p:cNvCxnSpPr>
          <p:nvPr/>
        </p:nvCxnSpPr>
        <p:spPr>
          <a:xfrm flipV="1">
            <a:off x="5775034" y="3894981"/>
            <a:ext cx="228438" cy="321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64D47E2F-A4AC-469A-AB47-8635CCE16DA1}"/>
              </a:ext>
            </a:extLst>
          </p:cNvPr>
          <p:cNvSpPr/>
          <p:nvPr/>
        </p:nvSpPr>
        <p:spPr>
          <a:xfrm>
            <a:off x="840639" y="2967335"/>
            <a:ext cx="28263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6065D0"/>
                </a:solidFill>
                <a:latin typeface="Consolas" panose="020B0609020204030204" pitchFamily="49" charset="0"/>
              </a:rPr>
              <a:t>Small</a:t>
            </a:r>
            <a:r>
              <a:rPr lang="en-US" altLang="ko-KR" sz="2400" b="1" dirty="0">
                <a:latin typeface="Consolas" panose="020B0609020204030204" pitchFamily="49" charset="0"/>
              </a:rPr>
              <a:t> sphere</a:t>
            </a:r>
            <a:endParaRPr lang="ko-KR" altLang="en-US" sz="24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C9A77358-0961-47EA-8AB9-1261F884E636}"/>
              </a:ext>
            </a:extLst>
          </p:cNvPr>
          <p:cNvSpPr/>
          <p:nvPr/>
        </p:nvSpPr>
        <p:spPr>
          <a:xfrm>
            <a:off x="4637390" y="3497029"/>
            <a:ext cx="3422051" cy="1140536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68855B9B-D94C-4166-B633-B8348E03A1A9}"/>
              </a:ext>
            </a:extLst>
          </p:cNvPr>
          <p:cNvCxnSpPr/>
          <p:nvPr/>
        </p:nvCxnSpPr>
        <p:spPr>
          <a:xfrm flipH="1" flipV="1">
            <a:off x="3786909" y="3429000"/>
            <a:ext cx="1110507" cy="130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직선 화살표 연결선 1024">
            <a:extLst>
              <a:ext uri="{FF2B5EF4-FFF2-40B4-BE49-F238E27FC236}">
                <a16:creationId xmlns:a16="http://schemas.microsoft.com/office/drawing/2014/main" id="{35EC5CC8-18DD-4654-8F80-AE9AD55B6A9C}"/>
              </a:ext>
            </a:extLst>
          </p:cNvPr>
          <p:cNvCxnSpPr>
            <a:stCxn id="27" idx="21"/>
          </p:cNvCxnSpPr>
          <p:nvPr/>
        </p:nvCxnSpPr>
        <p:spPr>
          <a:xfrm flipH="1">
            <a:off x="5949299" y="4253582"/>
            <a:ext cx="195190" cy="530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직선 화살표 연결선 1026">
            <a:extLst>
              <a:ext uri="{FF2B5EF4-FFF2-40B4-BE49-F238E27FC236}">
                <a16:creationId xmlns:a16="http://schemas.microsoft.com/office/drawing/2014/main" id="{CAF65E27-F748-4565-A26A-8E2AA3EE9D28}"/>
              </a:ext>
            </a:extLst>
          </p:cNvPr>
          <p:cNvCxnSpPr>
            <a:endCxn id="125" idx="6"/>
          </p:cNvCxnSpPr>
          <p:nvPr/>
        </p:nvCxnSpPr>
        <p:spPr>
          <a:xfrm flipH="1">
            <a:off x="5448881" y="4886052"/>
            <a:ext cx="398324" cy="217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직선 화살표 연결선 1029">
            <a:extLst>
              <a:ext uri="{FF2B5EF4-FFF2-40B4-BE49-F238E27FC236}">
                <a16:creationId xmlns:a16="http://schemas.microsoft.com/office/drawing/2014/main" id="{848556F3-B918-4F68-92B0-13DA9BEC1A1F}"/>
              </a:ext>
            </a:extLst>
          </p:cNvPr>
          <p:cNvCxnSpPr>
            <a:cxnSpLocks/>
            <a:endCxn id="134" idx="7"/>
          </p:cNvCxnSpPr>
          <p:nvPr/>
        </p:nvCxnSpPr>
        <p:spPr>
          <a:xfrm flipH="1">
            <a:off x="5247531" y="1931195"/>
            <a:ext cx="150303" cy="2528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직선 화살표 연결선 1033">
            <a:extLst>
              <a:ext uri="{FF2B5EF4-FFF2-40B4-BE49-F238E27FC236}">
                <a16:creationId xmlns:a16="http://schemas.microsoft.com/office/drawing/2014/main" id="{11495F25-F2B0-4A08-A517-CB1C978B5964}"/>
              </a:ext>
            </a:extLst>
          </p:cNvPr>
          <p:cNvCxnSpPr>
            <a:stCxn id="134" idx="4"/>
            <a:endCxn id="118" idx="7"/>
          </p:cNvCxnSpPr>
          <p:nvPr/>
        </p:nvCxnSpPr>
        <p:spPr>
          <a:xfrm flipH="1">
            <a:off x="4984559" y="4546462"/>
            <a:ext cx="226876" cy="160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직선 화살표 연결선 1035">
            <a:extLst>
              <a:ext uri="{FF2B5EF4-FFF2-40B4-BE49-F238E27FC236}">
                <a16:creationId xmlns:a16="http://schemas.microsoft.com/office/drawing/2014/main" id="{B0C4AB7C-AB29-42C8-82D5-2B0D72E7A76F}"/>
              </a:ext>
            </a:extLst>
          </p:cNvPr>
          <p:cNvCxnSpPr>
            <a:stCxn id="156" idx="0"/>
          </p:cNvCxnSpPr>
          <p:nvPr/>
        </p:nvCxnSpPr>
        <p:spPr>
          <a:xfrm flipV="1">
            <a:off x="8218184" y="2826327"/>
            <a:ext cx="1978761" cy="1764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직선 화살표 연결선 1037">
            <a:extLst>
              <a:ext uri="{FF2B5EF4-FFF2-40B4-BE49-F238E27FC236}">
                <a16:creationId xmlns:a16="http://schemas.microsoft.com/office/drawing/2014/main" id="{FE2CE5E0-AB19-405B-AAF9-02D46441F217}"/>
              </a:ext>
            </a:extLst>
          </p:cNvPr>
          <p:cNvCxnSpPr>
            <a:endCxn id="156" idx="2"/>
          </p:cNvCxnSpPr>
          <p:nvPr/>
        </p:nvCxnSpPr>
        <p:spPr>
          <a:xfrm>
            <a:off x="7846905" y="4545325"/>
            <a:ext cx="320232" cy="96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직선 화살표 연결선 1039">
            <a:extLst>
              <a:ext uri="{FF2B5EF4-FFF2-40B4-BE49-F238E27FC236}">
                <a16:creationId xmlns:a16="http://schemas.microsoft.com/office/drawing/2014/main" id="{03F889A2-66FA-471D-994F-A47DC8BD8753}"/>
              </a:ext>
            </a:extLst>
          </p:cNvPr>
          <p:cNvCxnSpPr>
            <a:cxnSpLocks/>
          </p:cNvCxnSpPr>
          <p:nvPr/>
        </p:nvCxnSpPr>
        <p:spPr>
          <a:xfrm>
            <a:off x="7744811" y="4173312"/>
            <a:ext cx="93634" cy="320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4327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AEAA5FAB-5B4D-4C5E-AFAA-422C25E3627E}"/>
              </a:ext>
            </a:extLst>
          </p:cNvPr>
          <p:cNvSpPr txBox="1"/>
          <p:nvPr/>
        </p:nvSpPr>
        <p:spPr>
          <a:xfrm>
            <a:off x="409043" y="6414052"/>
            <a:ext cx="9240983" cy="44394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100" b="0" strike="noStrike" spc="-1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Shape 2">
            <a:extLst>
              <a:ext uri="{FF2B5EF4-FFF2-40B4-BE49-F238E27FC236}">
                <a16:creationId xmlns:a16="http://schemas.microsoft.com/office/drawing/2014/main" id="{3D35BE14-3BB6-4382-937A-6E8C81C06435}"/>
              </a:ext>
            </a:extLst>
          </p:cNvPr>
          <p:cNvSpPr txBox="1"/>
          <p:nvPr/>
        </p:nvSpPr>
        <p:spPr>
          <a:xfrm>
            <a:off x="506270" y="230853"/>
            <a:ext cx="10058040" cy="686621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ko-KR" sz="4400" strike="noStrike" spc="-1" dirty="0">
                <a:solidFill>
                  <a:srgbClr val="000000"/>
                </a:solidFill>
                <a:latin typeface="맑은 고딕"/>
              </a:rPr>
              <a:t>Diffuse Material</a:t>
            </a:r>
            <a:endParaRPr lang="ko-KR" sz="4400" strike="noStrike" spc="-1" dirty="0">
              <a:solidFill>
                <a:srgbClr val="000000"/>
              </a:solidFill>
              <a:latin typeface="맑은 고딕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F87FDBD-60FA-44C4-A9E3-48EE9EAAC578}"/>
              </a:ext>
            </a:extLst>
          </p:cNvPr>
          <p:cNvGrpSpPr/>
          <p:nvPr/>
        </p:nvGrpSpPr>
        <p:grpSpPr>
          <a:xfrm>
            <a:off x="2077783" y="4186058"/>
            <a:ext cx="4691912" cy="1410833"/>
            <a:chOff x="4119019" y="3627476"/>
            <a:chExt cx="4691912" cy="1410833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37DDF1B-0C82-4E2A-811E-91CF0E10904A}"/>
                </a:ext>
              </a:extLst>
            </p:cNvPr>
            <p:cNvSpPr/>
            <p:nvPr/>
          </p:nvSpPr>
          <p:spPr>
            <a:xfrm>
              <a:off x="4119019" y="3815074"/>
              <a:ext cx="4687409" cy="12232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E79A1A82-F172-4B87-9A86-C8F08657FBC8}"/>
                </a:ext>
              </a:extLst>
            </p:cNvPr>
            <p:cNvCxnSpPr>
              <a:cxnSpLocks/>
            </p:cNvCxnSpPr>
            <p:nvPr/>
          </p:nvCxnSpPr>
          <p:spPr>
            <a:xfrm>
              <a:off x="4119019" y="3627476"/>
              <a:ext cx="469191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BF36F408-F797-42E6-84E0-82172EF1BB38}"/>
                </a:ext>
              </a:extLst>
            </p:cNvPr>
            <p:cNvSpPr/>
            <p:nvPr/>
          </p:nvSpPr>
          <p:spPr>
            <a:xfrm>
              <a:off x="4121725" y="3630346"/>
              <a:ext cx="4682836" cy="203200"/>
            </a:xfrm>
            <a:custGeom>
              <a:avLst/>
              <a:gdLst>
                <a:gd name="connsiteX0" fmla="*/ 0 w 4682836"/>
                <a:gd name="connsiteY0" fmla="*/ 193964 h 203200"/>
                <a:gd name="connsiteX1" fmla="*/ 18473 w 4682836"/>
                <a:gd name="connsiteY1" fmla="*/ 18473 h 203200"/>
                <a:gd name="connsiteX2" fmla="*/ 193963 w 4682836"/>
                <a:gd name="connsiteY2" fmla="*/ 36945 h 203200"/>
                <a:gd name="connsiteX3" fmla="*/ 304800 w 4682836"/>
                <a:gd name="connsiteY3" fmla="*/ 9236 h 203200"/>
                <a:gd name="connsiteX4" fmla="*/ 387927 w 4682836"/>
                <a:gd name="connsiteY4" fmla="*/ 46182 h 203200"/>
                <a:gd name="connsiteX5" fmla="*/ 554182 w 4682836"/>
                <a:gd name="connsiteY5" fmla="*/ 27709 h 203200"/>
                <a:gd name="connsiteX6" fmla="*/ 591127 w 4682836"/>
                <a:gd name="connsiteY6" fmla="*/ 73891 h 203200"/>
                <a:gd name="connsiteX7" fmla="*/ 674254 w 4682836"/>
                <a:gd name="connsiteY7" fmla="*/ 18473 h 203200"/>
                <a:gd name="connsiteX8" fmla="*/ 775854 w 4682836"/>
                <a:gd name="connsiteY8" fmla="*/ 64654 h 203200"/>
                <a:gd name="connsiteX9" fmla="*/ 849745 w 4682836"/>
                <a:gd name="connsiteY9" fmla="*/ 27709 h 203200"/>
                <a:gd name="connsiteX10" fmla="*/ 942109 w 4682836"/>
                <a:gd name="connsiteY10" fmla="*/ 46182 h 203200"/>
                <a:gd name="connsiteX11" fmla="*/ 1080654 w 4682836"/>
                <a:gd name="connsiteY11" fmla="*/ 27709 h 203200"/>
                <a:gd name="connsiteX12" fmla="*/ 1265382 w 4682836"/>
                <a:gd name="connsiteY12" fmla="*/ 46182 h 203200"/>
                <a:gd name="connsiteX13" fmla="*/ 1320800 w 4682836"/>
                <a:gd name="connsiteY13" fmla="*/ 27709 h 203200"/>
                <a:gd name="connsiteX14" fmla="*/ 1487054 w 4682836"/>
                <a:gd name="connsiteY14" fmla="*/ 64654 h 203200"/>
                <a:gd name="connsiteX15" fmla="*/ 1579418 w 4682836"/>
                <a:gd name="connsiteY15" fmla="*/ 0 h 203200"/>
                <a:gd name="connsiteX16" fmla="*/ 1616363 w 4682836"/>
                <a:gd name="connsiteY16" fmla="*/ 27709 h 203200"/>
                <a:gd name="connsiteX17" fmla="*/ 1662545 w 4682836"/>
                <a:gd name="connsiteY17" fmla="*/ 64654 h 203200"/>
                <a:gd name="connsiteX18" fmla="*/ 1736436 w 4682836"/>
                <a:gd name="connsiteY18" fmla="*/ 27709 h 203200"/>
                <a:gd name="connsiteX19" fmla="*/ 1856509 w 4682836"/>
                <a:gd name="connsiteY19" fmla="*/ 55418 h 203200"/>
                <a:gd name="connsiteX20" fmla="*/ 1967345 w 4682836"/>
                <a:gd name="connsiteY20" fmla="*/ 27709 h 203200"/>
                <a:gd name="connsiteX21" fmla="*/ 2105891 w 4682836"/>
                <a:gd name="connsiteY21" fmla="*/ 64654 h 203200"/>
                <a:gd name="connsiteX22" fmla="*/ 2207491 w 4682836"/>
                <a:gd name="connsiteY22" fmla="*/ 27709 h 203200"/>
                <a:gd name="connsiteX23" fmla="*/ 2392218 w 4682836"/>
                <a:gd name="connsiteY23" fmla="*/ 73891 h 203200"/>
                <a:gd name="connsiteX24" fmla="*/ 2447636 w 4682836"/>
                <a:gd name="connsiteY24" fmla="*/ 27709 h 203200"/>
                <a:gd name="connsiteX25" fmla="*/ 2530763 w 4682836"/>
                <a:gd name="connsiteY25" fmla="*/ 83127 h 203200"/>
                <a:gd name="connsiteX26" fmla="*/ 2632363 w 4682836"/>
                <a:gd name="connsiteY26" fmla="*/ 18473 h 203200"/>
                <a:gd name="connsiteX27" fmla="*/ 2798618 w 4682836"/>
                <a:gd name="connsiteY27" fmla="*/ 46182 h 203200"/>
                <a:gd name="connsiteX28" fmla="*/ 2909454 w 4682836"/>
                <a:gd name="connsiteY28" fmla="*/ 46182 h 203200"/>
                <a:gd name="connsiteX29" fmla="*/ 3029527 w 4682836"/>
                <a:gd name="connsiteY29" fmla="*/ 73891 h 203200"/>
                <a:gd name="connsiteX30" fmla="*/ 3066473 w 4682836"/>
                <a:gd name="connsiteY30" fmla="*/ 36945 h 203200"/>
                <a:gd name="connsiteX31" fmla="*/ 3223491 w 4682836"/>
                <a:gd name="connsiteY31" fmla="*/ 64654 h 203200"/>
                <a:gd name="connsiteX32" fmla="*/ 3389745 w 4682836"/>
                <a:gd name="connsiteY32" fmla="*/ 18473 h 203200"/>
                <a:gd name="connsiteX33" fmla="*/ 3509818 w 4682836"/>
                <a:gd name="connsiteY33" fmla="*/ 83127 h 203200"/>
                <a:gd name="connsiteX34" fmla="*/ 3833091 w 4682836"/>
                <a:gd name="connsiteY34" fmla="*/ 18473 h 203200"/>
                <a:gd name="connsiteX35" fmla="*/ 3990109 w 4682836"/>
                <a:gd name="connsiteY35" fmla="*/ 83127 h 203200"/>
                <a:gd name="connsiteX36" fmla="*/ 4147127 w 4682836"/>
                <a:gd name="connsiteY36" fmla="*/ 36945 h 203200"/>
                <a:gd name="connsiteX37" fmla="*/ 4285673 w 4682836"/>
                <a:gd name="connsiteY37" fmla="*/ 73891 h 203200"/>
                <a:gd name="connsiteX38" fmla="*/ 4368800 w 4682836"/>
                <a:gd name="connsiteY38" fmla="*/ 27709 h 203200"/>
                <a:gd name="connsiteX39" fmla="*/ 4516582 w 4682836"/>
                <a:gd name="connsiteY39" fmla="*/ 64654 h 203200"/>
                <a:gd name="connsiteX40" fmla="*/ 4682836 w 4682836"/>
                <a:gd name="connsiteY40" fmla="*/ 18473 h 203200"/>
                <a:gd name="connsiteX41" fmla="*/ 4682836 w 4682836"/>
                <a:gd name="connsiteY41" fmla="*/ 203200 h 203200"/>
                <a:gd name="connsiteX42" fmla="*/ 0 w 4682836"/>
                <a:gd name="connsiteY42" fmla="*/ 193964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4682836" h="203200">
                  <a:moveTo>
                    <a:pt x="0" y="193964"/>
                  </a:moveTo>
                  <a:lnTo>
                    <a:pt x="18473" y="18473"/>
                  </a:lnTo>
                  <a:lnTo>
                    <a:pt x="193963" y="36945"/>
                  </a:lnTo>
                  <a:lnTo>
                    <a:pt x="304800" y="9236"/>
                  </a:lnTo>
                  <a:lnTo>
                    <a:pt x="387927" y="46182"/>
                  </a:lnTo>
                  <a:lnTo>
                    <a:pt x="554182" y="27709"/>
                  </a:lnTo>
                  <a:lnTo>
                    <a:pt x="591127" y="73891"/>
                  </a:lnTo>
                  <a:lnTo>
                    <a:pt x="674254" y="18473"/>
                  </a:lnTo>
                  <a:lnTo>
                    <a:pt x="775854" y="64654"/>
                  </a:lnTo>
                  <a:lnTo>
                    <a:pt x="849745" y="27709"/>
                  </a:lnTo>
                  <a:lnTo>
                    <a:pt x="942109" y="46182"/>
                  </a:lnTo>
                  <a:lnTo>
                    <a:pt x="1080654" y="27709"/>
                  </a:lnTo>
                  <a:lnTo>
                    <a:pt x="1265382" y="46182"/>
                  </a:lnTo>
                  <a:lnTo>
                    <a:pt x="1320800" y="27709"/>
                  </a:lnTo>
                  <a:lnTo>
                    <a:pt x="1487054" y="64654"/>
                  </a:lnTo>
                  <a:lnTo>
                    <a:pt x="1579418" y="0"/>
                  </a:lnTo>
                  <a:lnTo>
                    <a:pt x="1616363" y="27709"/>
                  </a:lnTo>
                  <a:lnTo>
                    <a:pt x="1662545" y="64654"/>
                  </a:lnTo>
                  <a:lnTo>
                    <a:pt x="1736436" y="27709"/>
                  </a:lnTo>
                  <a:lnTo>
                    <a:pt x="1856509" y="55418"/>
                  </a:lnTo>
                  <a:lnTo>
                    <a:pt x="1967345" y="27709"/>
                  </a:lnTo>
                  <a:lnTo>
                    <a:pt x="2105891" y="64654"/>
                  </a:lnTo>
                  <a:lnTo>
                    <a:pt x="2207491" y="27709"/>
                  </a:lnTo>
                  <a:lnTo>
                    <a:pt x="2392218" y="73891"/>
                  </a:lnTo>
                  <a:lnTo>
                    <a:pt x="2447636" y="27709"/>
                  </a:lnTo>
                  <a:lnTo>
                    <a:pt x="2530763" y="83127"/>
                  </a:lnTo>
                  <a:lnTo>
                    <a:pt x="2632363" y="18473"/>
                  </a:lnTo>
                  <a:lnTo>
                    <a:pt x="2798618" y="46182"/>
                  </a:lnTo>
                  <a:lnTo>
                    <a:pt x="2909454" y="46182"/>
                  </a:lnTo>
                  <a:lnTo>
                    <a:pt x="3029527" y="73891"/>
                  </a:lnTo>
                  <a:lnTo>
                    <a:pt x="3066473" y="36945"/>
                  </a:lnTo>
                  <a:lnTo>
                    <a:pt x="3223491" y="64654"/>
                  </a:lnTo>
                  <a:lnTo>
                    <a:pt x="3389745" y="18473"/>
                  </a:lnTo>
                  <a:lnTo>
                    <a:pt x="3509818" y="83127"/>
                  </a:lnTo>
                  <a:lnTo>
                    <a:pt x="3833091" y="18473"/>
                  </a:lnTo>
                  <a:lnTo>
                    <a:pt x="3990109" y="83127"/>
                  </a:lnTo>
                  <a:lnTo>
                    <a:pt x="4147127" y="36945"/>
                  </a:lnTo>
                  <a:lnTo>
                    <a:pt x="4285673" y="73891"/>
                  </a:lnTo>
                  <a:lnTo>
                    <a:pt x="4368800" y="27709"/>
                  </a:lnTo>
                  <a:lnTo>
                    <a:pt x="4516582" y="64654"/>
                  </a:lnTo>
                  <a:lnTo>
                    <a:pt x="4682836" y="18473"/>
                  </a:lnTo>
                  <a:lnTo>
                    <a:pt x="4682836" y="203200"/>
                  </a:lnTo>
                  <a:lnTo>
                    <a:pt x="0" y="19396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6A11DC5E-8795-4DCA-A80B-4E066971EE71}"/>
                </a:ext>
              </a:extLst>
            </p:cNvPr>
            <p:cNvSpPr/>
            <p:nvPr/>
          </p:nvSpPr>
          <p:spPr>
            <a:xfrm>
              <a:off x="4609668" y="4331951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FBB9F162-C874-48CD-B141-10396CE2E439}"/>
                </a:ext>
              </a:extLst>
            </p:cNvPr>
            <p:cNvSpPr/>
            <p:nvPr/>
          </p:nvSpPr>
          <p:spPr>
            <a:xfrm>
              <a:off x="4980543" y="4132977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65FB2967-07AF-4DB4-B996-CB26E01328A0}"/>
                </a:ext>
              </a:extLst>
            </p:cNvPr>
            <p:cNvSpPr/>
            <p:nvPr/>
          </p:nvSpPr>
          <p:spPr>
            <a:xfrm>
              <a:off x="5211032" y="4704780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60254C0C-2652-46C6-A36E-8EB1F3D95866}"/>
                </a:ext>
              </a:extLst>
            </p:cNvPr>
            <p:cNvSpPr/>
            <p:nvPr/>
          </p:nvSpPr>
          <p:spPr>
            <a:xfrm>
              <a:off x="4907848" y="4704780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758DB29A-72DF-4898-B6C5-B9B122D235A9}"/>
                </a:ext>
              </a:extLst>
            </p:cNvPr>
            <p:cNvSpPr/>
            <p:nvPr/>
          </p:nvSpPr>
          <p:spPr>
            <a:xfrm>
              <a:off x="5082637" y="4456552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8E40905B-AAA6-4342-965C-322FA4023824}"/>
                </a:ext>
              </a:extLst>
            </p:cNvPr>
            <p:cNvSpPr/>
            <p:nvPr/>
          </p:nvSpPr>
          <p:spPr>
            <a:xfrm>
              <a:off x="5480961" y="4207438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921FC268-5F1D-48F8-ACB9-B17C782D3345}"/>
                </a:ext>
              </a:extLst>
            </p:cNvPr>
            <p:cNvSpPr/>
            <p:nvPr/>
          </p:nvSpPr>
          <p:spPr>
            <a:xfrm>
              <a:off x="5683884" y="4478575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E5BF9F55-67F3-4274-95A1-7DD684516278}"/>
                </a:ext>
              </a:extLst>
            </p:cNvPr>
            <p:cNvSpPr/>
            <p:nvPr/>
          </p:nvSpPr>
          <p:spPr>
            <a:xfrm>
              <a:off x="5538072" y="4708816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3C4E4A7C-2C6F-4F75-AA2E-8F884264BDD2}"/>
                </a:ext>
              </a:extLst>
            </p:cNvPr>
            <p:cNvSpPr/>
            <p:nvPr/>
          </p:nvSpPr>
          <p:spPr>
            <a:xfrm>
              <a:off x="5429914" y="4494260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72C1C165-1879-47B8-8171-5BADBF537B30}"/>
                </a:ext>
              </a:extLst>
            </p:cNvPr>
            <p:cNvSpPr/>
            <p:nvPr/>
          </p:nvSpPr>
          <p:spPr>
            <a:xfrm>
              <a:off x="5687155" y="3988680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CB8D72F1-268D-474B-AC3C-285BFA6F174D}"/>
                </a:ext>
              </a:extLst>
            </p:cNvPr>
            <p:cNvSpPr/>
            <p:nvPr/>
          </p:nvSpPr>
          <p:spPr>
            <a:xfrm>
              <a:off x="5930332" y="4237439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1F3F79FE-889C-47D2-8191-C7386B6393AE}"/>
                </a:ext>
              </a:extLst>
            </p:cNvPr>
            <p:cNvSpPr/>
            <p:nvPr/>
          </p:nvSpPr>
          <p:spPr>
            <a:xfrm>
              <a:off x="5879285" y="4781488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2BE8ED8B-51FC-4F99-9297-6FA0948209F1}"/>
                </a:ext>
              </a:extLst>
            </p:cNvPr>
            <p:cNvSpPr/>
            <p:nvPr/>
          </p:nvSpPr>
          <p:spPr>
            <a:xfrm>
              <a:off x="4429524" y="4763975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0A0010E4-F0E3-4D2D-9500-090B0EE1C897}"/>
                </a:ext>
              </a:extLst>
            </p:cNvPr>
            <p:cNvSpPr/>
            <p:nvPr/>
          </p:nvSpPr>
          <p:spPr>
            <a:xfrm>
              <a:off x="4607230" y="4551609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D61071B9-9C46-456D-A3A1-9896C919631F}"/>
                </a:ext>
              </a:extLst>
            </p:cNvPr>
            <p:cNvSpPr/>
            <p:nvPr/>
          </p:nvSpPr>
          <p:spPr>
            <a:xfrm>
              <a:off x="4389739" y="4376481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09A81A57-20E4-4260-852E-53DD550E2F03}"/>
                </a:ext>
              </a:extLst>
            </p:cNvPr>
            <p:cNvSpPr/>
            <p:nvPr/>
          </p:nvSpPr>
          <p:spPr>
            <a:xfrm>
              <a:off x="4478017" y="3988680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F0AADB17-AD53-4D78-8041-443532C338E2}"/>
                </a:ext>
              </a:extLst>
            </p:cNvPr>
            <p:cNvSpPr/>
            <p:nvPr/>
          </p:nvSpPr>
          <p:spPr>
            <a:xfrm>
              <a:off x="4803816" y="3901523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18A39C07-8225-4683-91F2-FBAE66A6F428}"/>
                </a:ext>
              </a:extLst>
            </p:cNvPr>
            <p:cNvSpPr/>
            <p:nvPr/>
          </p:nvSpPr>
          <p:spPr>
            <a:xfrm>
              <a:off x="5243515" y="3885786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9068099E-CA65-4508-BBBA-40FC74DAC3A8}"/>
                </a:ext>
              </a:extLst>
            </p:cNvPr>
            <p:cNvSpPr/>
            <p:nvPr/>
          </p:nvSpPr>
          <p:spPr>
            <a:xfrm>
              <a:off x="6250117" y="3924076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F610CA57-EF88-4E5E-AA23-A32A69B0537C}"/>
                </a:ext>
              </a:extLst>
            </p:cNvPr>
            <p:cNvSpPr/>
            <p:nvPr/>
          </p:nvSpPr>
          <p:spPr>
            <a:xfrm>
              <a:off x="6368871" y="4281613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74304460-9F5E-4F50-9EF3-E3446C9F2623}"/>
                </a:ext>
              </a:extLst>
            </p:cNvPr>
            <p:cNvSpPr/>
            <p:nvPr/>
          </p:nvSpPr>
          <p:spPr>
            <a:xfrm>
              <a:off x="6253493" y="4604002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4B985268-C6D0-4790-987D-A5C1DB3086C2}"/>
                </a:ext>
              </a:extLst>
            </p:cNvPr>
            <p:cNvSpPr/>
            <p:nvPr/>
          </p:nvSpPr>
          <p:spPr>
            <a:xfrm>
              <a:off x="6493294" y="4770109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6B4FA3AA-63FD-4F13-AC35-F8149549D1BF}"/>
                </a:ext>
              </a:extLst>
            </p:cNvPr>
            <p:cNvSpPr/>
            <p:nvPr/>
          </p:nvSpPr>
          <p:spPr>
            <a:xfrm>
              <a:off x="6789758" y="4529622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01BA6872-D460-484B-A7E2-A7AFFAD63E6C}"/>
                </a:ext>
              </a:extLst>
            </p:cNvPr>
            <p:cNvSpPr/>
            <p:nvPr/>
          </p:nvSpPr>
          <p:spPr>
            <a:xfrm>
              <a:off x="6662301" y="4225376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3D521C24-5E6C-4A63-BD11-10646813D6AD}"/>
                </a:ext>
              </a:extLst>
            </p:cNvPr>
            <p:cNvSpPr/>
            <p:nvPr/>
          </p:nvSpPr>
          <p:spPr>
            <a:xfrm>
              <a:off x="6915174" y="3986743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72C50AFC-3D41-45E8-B464-545C68555262}"/>
                </a:ext>
              </a:extLst>
            </p:cNvPr>
            <p:cNvSpPr/>
            <p:nvPr/>
          </p:nvSpPr>
          <p:spPr>
            <a:xfrm>
              <a:off x="7205672" y="4033890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D3C3A95C-2E27-43D2-8E7A-83F202840A9D}"/>
                </a:ext>
              </a:extLst>
            </p:cNvPr>
            <p:cNvSpPr/>
            <p:nvPr/>
          </p:nvSpPr>
          <p:spPr>
            <a:xfrm>
              <a:off x="7250996" y="4321055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AD26C207-ACFD-491F-A743-A3818EA278E7}"/>
                </a:ext>
              </a:extLst>
            </p:cNvPr>
            <p:cNvSpPr/>
            <p:nvPr/>
          </p:nvSpPr>
          <p:spPr>
            <a:xfrm>
              <a:off x="7076177" y="4607510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31E40B3F-BE7E-4E56-A152-45F87F64530C}"/>
                </a:ext>
              </a:extLst>
            </p:cNvPr>
            <p:cNvSpPr/>
            <p:nvPr/>
          </p:nvSpPr>
          <p:spPr>
            <a:xfrm>
              <a:off x="7112768" y="4840428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C1857855-4C83-46F3-B95E-C26A9DA0EDBB}"/>
                </a:ext>
              </a:extLst>
            </p:cNvPr>
            <p:cNvSpPr/>
            <p:nvPr/>
          </p:nvSpPr>
          <p:spPr>
            <a:xfrm>
              <a:off x="7463467" y="4781899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6DB7D412-B512-4656-ACBA-E6CF50E71612}"/>
                </a:ext>
              </a:extLst>
            </p:cNvPr>
            <p:cNvSpPr/>
            <p:nvPr/>
          </p:nvSpPr>
          <p:spPr>
            <a:xfrm>
              <a:off x="7611551" y="4471136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A1F34037-D6A4-4C30-A47B-1D092C29A687}"/>
                </a:ext>
              </a:extLst>
            </p:cNvPr>
            <p:cNvSpPr/>
            <p:nvPr/>
          </p:nvSpPr>
          <p:spPr>
            <a:xfrm>
              <a:off x="7489019" y="4083095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1CC0B1F5-C473-453A-975F-F5EE3810E8FF}"/>
                </a:ext>
              </a:extLst>
            </p:cNvPr>
            <p:cNvSpPr/>
            <p:nvPr/>
          </p:nvSpPr>
          <p:spPr>
            <a:xfrm>
              <a:off x="7827938" y="3935696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84C9AEED-FC98-43F9-B8ED-D0D9092A6234}"/>
                </a:ext>
              </a:extLst>
            </p:cNvPr>
            <p:cNvSpPr/>
            <p:nvPr/>
          </p:nvSpPr>
          <p:spPr>
            <a:xfrm>
              <a:off x="7930366" y="4204045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67450DA6-AF53-413F-8AB5-1D1263E3C8EE}"/>
                </a:ext>
              </a:extLst>
            </p:cNvPr>
            <p:cNvSpPr/>
            <p:nvPr/>
          </p:nvSpPr>
          <p:spPr>
            <a:xfrm>
              <a:off x="8015149" y="4507599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B6AEDFDD-A53F-4D69-A544-B876CEC7BB72}"/>
                </a:ext>
              </a:extLst>
            </p:cNvPr>
            <p:cNvSpPr/>
            <p:nvPr/>
          </p:nvSpPr>
          <p:spPr>
            <a:xfrm>
              <a:off x="7930366" y="4797122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4E471C98-6EAC-4F37-BC15-CB30D25B12C3}"/>
                </a:ext>
              </a:extLst>
            </p:cNvPr>
            <p:cNvSpPr/>
            <p:nvPr/>
          </p:nvSpPr>
          <p:spPr>
            <a:xfrm>
              <a:off x="8357212" y="4789381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B22CD8EE-7283-416B-AF48-FB4F6E8D3E17}"/>
                </a:ext>
              </a:extLst>
            </p:cNvPr>
            <p:cNvSpPr/>
            <p:nvPr/>
          </p:nvSpPr>
          <p:spPr>
            <a:xfrm>
              <a:off x="8306676" y="4474612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BAB0186B-48C0-4EB0-87AE-D472EF69B859}"/>
                </a:ext>
              </a:extLst>
            </p:cNvPr>
            <p:cNvSpPr/>
            <p:nvPr/>
          </p:nvSpPr>
          <p:spPr>
            <a:xfrm>
              <a:off x="8442281" y="4179519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AE66D0CA-08A6-4BB2-9988-F018EC9ABA75}"/>
                </a:ext>
              </a:extLst>
            </p:cNvPr>
            <p:cNvSpPr/>
            <p:nvPr/>
          </p:nvSpPr>
          <p:spPr>
            <a:xfrm>
              <a:off x="8250264" y="4032048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타원 12">
            <a:extLst>
              <a:ext uri="{FF2B5EF4-FFF2-40B4-BE49-F238E27FC236}">
                <a16:creationId xmlns:a16="http://schemas.microsoft.com/office/drawing/2014/main" id="{266B3D15-C14D-495B-8032-650D21562B92}"/>
              </a:ext>
            </a:extLst>
          </p:cNvPr>
          <p:cNvSpPr/>
          <p:nvPr/>
        </p:nvSpPr>
        <p:spPr>
          <a:xfrm>
            <a:off x="3487834" y="2154973"/>
            <a:ext cx="1824020" cy="18240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102DCA2-7B96-460A-A90F-994EDCA1891E}"/>
              </a:ext>
            </a:extLst>
          </p:cNvPr>
          <p:cNvCxnSpPr/>
          <p:nvPr/>
        </p:nvCxnSpPr>
        <p:spPr>
          <a:xfrm>
            <a:off x="1985818" y="2622353"/>
            <a:ext cx="1613112" cy="87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205445A-98D0-4BF0-A9A6-6B826D01CAD3}"/>
              </a:ext>
            </a:extLst>
          </p:cNvPr>
          <p:cNvCxnSpPr/>
          <p:nvPr/>
        </p:nvCxnSpPr>
        <p:spPr>
          <a:xfrm flipH="1">
            <a:off x="3041401" y="3525344"/>
            <a:ext cx="535780" cy="63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5769894-215D-4D10-BFC2-EF812B8F5FD8}"/>
              </a:ext>
            </a:extLst>
          </p:cNvPr>
          <p:cNvCxnSpPr/>
          <p:nvPr/>
        </p:nvCxnSpPr>
        <p:spPr>
          <a:xfrm flipH="1">
            <a:off x="3541819" y="3556495"/>
            <a:ext cx="57111" cy="607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022379A-6336-4384-B59E-A34314E0EB5B}"/>
              </a:ext>
            </a:extLst>
          </p:cNvPr>
          <p:cNvCxnSpPr/>
          <p:nvPr/>
        </p:nvCxnSpPr>
        <p:spPr>
          <a:xfrm>
            <a:off x="3598930" y="3578644"/>
            <a:ext cx="239119" cy="585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26CCCD5-A3F9-4B40-ACF0-95C27617B145}"/>
              </a:ext>
            </a:extLst>
          </p:cNvPr>
          <p:cNvCxnSpPr/>
          <p:nvPr/>
        </p:nvCxnSpPr>
        <p:spPr>
          <a:xfrm flipH="1">
            <a:off x="4621065" y="3168694"/>
            <a:ext cx="1639010" cy="1007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5202548-2059-4EAB-A2A0-1D75BD923317}"/>
              </a:ext>
            </a:extLst>
          </p:cNvPr>
          <p:cNvCxnSpPr>
            <a:endCxn id="13" idx="4"/>
          </p:cNvCxnSpPr>
          <p:nvPr/>
        </p:nvCxnSpPr>
        <p:spPr>
          <a:xfrm flipH="1" flipV="1">
            <a:off x="4399844" y="3978993"/>
            <a:ext cx="212065" cy="216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8F1A208-FFE9-415A-B469-9FCCDADB0D25}"/>
              </a:ext>
            </a:extLst>
          </p:cNvPr>
          <p:cNvCxnSpPr/>
          <p:nvPr/>
        </p:nvCxnSpPr>
        <p:spPr>
          <a:xfrm flipH="1" flipV="1">
            <a:off x="4554152" y="3969760"/>
            <a:ext cx="45164" cy="212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CDCE293-0B71-45C4-88BE-2821FED437F0}"/>
              </a:ext>
            </a:extLst>
          </p:cNvPr>
          <p:cNvCxnSpPr/>
          <p:nvPr/>
        </p:nvCxnSpPr>
        <p:spPr>
          <a:xfrm flipH="1" flipV="1">
            <a:off x="3041401" y="3547862"/>
            <a:ext cx="1552504" cy="647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BA75E513-B138-4B0E-8DFA-768BA8A70558}"/>
              </a:ext>
            </a:extLst>
          </p:cNvPr>
          <p:cNvCxnSpPr/>
          <p:nvPr/>
        </p:nvCxnSpPr>
        <p:spPr>
          <a:xfrm flipH="1">
            <a:off x="5209760" y="2187853"/>
            <a:ext cx="891572" cy="19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EF86CBE-3909-4965-9F71-79F20680FB47}"/>
              </a:ext>
            </a:extLst>
          </p:cNvPr>
          <p:cNvCxnSpPr>
            <a:endCxn id="13" idx="5"/>
          </p:cNvCxnSpPr>
          <p:nvPr/>
        </p:nvCxnSpPr>
        <p:spPr>
          <a:xfrm flipH="1" flipV="1">
            <a:off x="5044732" y="3711871"/>
            <a:ext cx="151760" cy="433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3C2D14B-C98D-46B8-A6F0-6DE256575CE7}"/>
              </a:ext>
            </a:extLst>
          </p:cNvPr>
          <p:cNvCxnSpPr/>
          <p:nvPr/>
        </p:nvCxnSpPr>
        <p:spPr>
          <a:xfrm flipH="1" flipV="1">
            <a:off x="4873938" y="3903958"/>
            <a:ext cx="326666" cy="252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5999F24-3573-4BFE-811F-060A033A7A73}"/>
              </a:ext>
            </a:extLst>
          </p:cNvPr>
          <p:cNvCxnSpPr>
            <a:stCxn id="27" idx="30"/>
          </p:cNvCxnSpPr>
          <p:nvPr/>
        </p:nvCxnSpPr>
        <p:spPr>
          <a:xfrm flipH="1" flipV="1">
            <a:off x="4651016" y="3925916"/>
            <a:ext cx="495946" cy="299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7EA47EF-3267-40E1-8A68-3912CEA03E9A}"/>
              </a:ext>
            </a:extLst>
          </p:cNvPr>
          <p:cNvCxnSpPr>
            <a:cxnSpLocks/>
          </p:cNvCxnSpPr>
          <p:nvPr/>
        </p:nvCxnSpPr>
        <p:spPr>
          <a:xfrm flipH="1">
            <a:off x="5812273" y="1370692"/>
            <a:ext cx="700675" cy="2802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0C3A26F-E524-4134-B9EF-64C9BDCAC291}"/>
              </a:ext>
            </a:extLst>
          </p:cNvPr>
          <p:cNvCxnSpPr/>
          <p:nvPr/>
        </p:nvCxnSpPr>
        <p:spPr>
          <a:xfrm flipH="1" flipV="1">
            <a:off x="5182600" y="3554231"/>
            <a:ext cx="629672" cy="591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2649AD0-9BF7-49F6-8FDE-B0A7864440D2}"/>
              </a:ext>
            </a:extLst>
          </p:cNvPr>
          <p:cNvCxnSpPr/>
          <p:nvPr/>
        </p:nvCxnSpPr>
        <p:spPr>
          <a:xfrm flipH="1" flipV="1">
            <a:off x="4887824" y="3851718"/>
            <a:ext cx="897363" cy="297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EBE77A25-E51E-4524-8670-C6774FE8F086}"/>
              </a:ext>
            </a:extLst>
          </p:cNvPr>
          <p:cNvCxnSpPr/>
          <p:nvPr/>
        </p:nvCxnSpPr>
        <p:spPr>
          <a:xfrm flipH="1" flipV="1">
            <a:off x="5310008" y="3334540"/>
            <a:ext cx="469079" cy="79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B28FB67C-6693-4127-843F-82D4561DF5C5}"/>
              </a:ext>
            </a:extLst>
          </p:cNvPr>
          <p:cNvCxnSpPr/>
          <p:nvPr/>
        </p:nvCxnSpPr>
        <p:spPr>
          <a:xfrm flipV="1">
            <a:off x="5327523" y="1931195"/>
            <a:ext cx="552812" cy="1372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D817CB8-17B7-4997-A65D-72693F023443}"/>
              </a:ext>
            </a:extLst>
          </p:cNvPr>
          <p:cNvCxnSpPr/>
          <p:nvPr/>
        </p:nvCxnSpPr>
        <p:spPr>
          <a:xfrm flipV="1">
            <a:off x="5209760" y="3266563"/>
            <a:ext cx="1905701" cy="241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F3C8165A-6AFE-4D83-8708-3E03E58B04BA}"/>
              </a:ext>
            </a:extLst>
          </p:cNvPr>
          <p:cNvCxnSpPr>
            <a:cxnSpLocks/>
            <a:stCxn id="27" idx="18"/>
          </p:cNvCxnSpPr>
          <p:nvPr/>
        </p:nvCxnSpPr>
        <p:spPr>
          <a:xfrm flipV="1">
            <a:off x="3816925" y="3894981"/>
            <a:ext cx="228438" cy="321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C9A77358-0961-47EA-8AB9-1261F884E636}"/>
              </a:ext>
            </a:extLst>
          </p:cNvPr>
          <p:cNvSpPr/>
          <p:nvPr/>
        </p:nvSpPr>
        <p:spPr>
          <a:xfrm>
            <a:off x="2679281" y="3497029"/>
            <a:ext cx="3422051" cy="1140536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192257E-1D48-4151-B590-ED46C4646715}"/>
              </a:ext>
            </a:extLst>
          </p:cNvPr>
          <p:cNvCxnSpPr/>
          <p:nvPr/>
        </p:nvCxnSpPr>
        <p:spPr>
          <a:xfrm>
            <a:off x="8026401" y="4444368"/>
            <a:ext cx="28263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E6C3008-36FF-47EB-BC02-D418F56A16F1}"/>
              </a:ext>
            </a:extLst>
          </p:cNvPr>
          <p:cNvCxnSpPr>
            <a:cxnSpLocks/>
          </p:cNvCxnSpPr>
          <p:nvPr/>
        </p:nvCxnSpPr>
        <p:spPr>
          <a:xfrm flipV="1">
            <a:off x="9467810" y="2815552"/>
            <a:ext cx="0" cy="1624612"/>
          </a:xfrm>
          <a:prstGeom prst="line">
            <a:avLst/>
          </a:prstGeom>
          <a:ln w="28575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6D3E5CA4-500E-4261-8081-02F38C5EE3F6}"/>
                  </a:ext>
                </a:extLst>
              </p:cNvPr>
              <p:cNvSpPr/>
              <p:nvPr/>
            </p:nvSpPr>
            <p:spPr>
              <a:xfrm>
                <a:off x="9202506" y="2357466"/>
                <a:ext cx="530606" cy="5428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6D3E5CA4-500E-4261-8081-02F38C5EE3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2506" y="2357466"/>
                <a:ext cx="530606" cy="5428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5F691A5-3DAE-4690-B7F1-B1B8482D4C04}"/>
              </a:ext>
            </a:extLst>
          </p:cNvPr>
          <p:cNvCxnSpPr/>
          <p:nvPr/>
        </p:nvCxnSpPr>
        <p:spPr>
          <a:xfrm flipH="1">
            <a:off x="9467810" y="3168694"/>
            <a:ext cx="1468045" cy="1291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AE90D45-FFA6-4AE0-8FBB-59191448BFF9}"/>
              </a:ext>
            </a:extLst>
          </p:cNvPr>
          <p:cNvCxnSpPr/>
          <p:nvPr/>
        </p:nvCxnSpPr>
        <p:spPr>
          <a:xfrm flipH="1" flipV="1">
            <a:off x="8799447" y="3038214"/>
            <a:ext cx="626800" cy="1421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B066557-1744-40B8-8A8C-76E2882B2012}"/>
              </a:ext>
            </a:extLst>
          </p:cNvPr>
          <p:cNvCxnSpPr/>
          <p:nvPr/>
        </p:nvCxnSpPr>
        <p:spPr>
          <a:xfrm flipH="1" flipV="1">
            <a:off x="8204734" y="3429000"/>
            <a:ext cx="1256706" cy="1031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47EAA4A-6189-4638-B2AF-E331665E1972}"/>
              </a:ext>
            </a:extLst>
          </p:cNvPr>
          <p:cNvCxnSpPr/>
          <p:nvPr/>
        </p:nvCxnSpPr>
        <p:spPr>
          <a:xfrm flipH="1" flipV="1">
            <a:off x="7943274" y="4131081"/>
            <a:ext cx="1524535" cy="329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82A1B4C5-A3C4-424D-A40D-80AA6E9D6370}"/>
                  </a:ext>
                </a:extLst>
              </p:cNvPr>
              <p:cNvSpPr/>
              <p:nvPr/>
            </p:nvSpPr>
            <p:spPr>
              <a:xfrm>
                <a:off x="8181615" y="4670147"/>
                <a:ext cx="259443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400" b="1" dirty="0">
                    <a:latin typeface="Consolas" panose="020B0609020204030204" pitchFamily="49" charset="0"/>
                  </a:rPr>
                  <a:t>Need to know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2400" i="1" smtClean="0">
                            <a:solidFill>
                              <a:srgbClr val="6065D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i="1">
                            <a:solidFill>
                              <a:srgbClr val="6065D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altLang="ko-KR" sz="2400" b="1" dirty="0">
                    <a:solidFill>
                      <a:srgbClr val="6065D0"/>
                    </a:solidFill>
                    <a:latin typeface="Consolas" panose="020B0609020204030204" pitchFamily="49" charset="0"/>
                  </a:rPr>
                  <a:t> 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82A1B4C5-A3C4-424D-A40D-80AA6E9D63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615" y="4670147"/>
                <a:ext cx="2594433" cy="461665"/>
              </a:xfrm>
              <a:prstGeom prst="rect">
                <a:avLst/>
              </a:prstGeom>
              <a:blipFill>
                <a:blip r:embed="rId3"/>
                <a:stretch>
                  <a:fillRect l="-3521"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36ABBE16-2CB3-4DB5-A289-6B82F30A9F03}"/>
              </a:ext>
            </a:extLst>
          </p:cNvPr>
          <p:cNvCxnSpPr/>
          <p:nvPr/>
        </p:nvCxnSpPr>
        <p:spPr>
          <a:xfrm flipH="1" flipV="1">
            <a:off x="1774368" y="3429000"/>
            <a:ext cx="1110507" cy="130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BDFEB3C2-2370-40B7-8EB0-A7C12A6AEA9C}"/>
              </a:ext>
            </a:extLst>
          </p:cNvPr>
          <p:cNvCxnSpPr/>
          <p:nvPr/>
        </p:nvCxnSpPr>
        <p:spPr>
          <a:xfrm flipH="1">
            <a:off x="3936758" y="4253582"/>
            <a:ext cx="195190" cy="530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3EED454D-061D-4CE1-804D-1FCC433E1285}"/>
              </a:ext>
            </a:extLst>
          </p:cNvPr>
          <p:cNvCxnSpPr/>
          <p:nvPr/>
        </p:nvCxnSpPr>
        <p:spPr>
          <a:xfrm flipH="1">
            <a:off x="3436340" y="4886052"/>
            <a:ext cx="398324" cy="217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72C5BF3A-425D-44EE-ACBC-206FAB99FD16}"/>
              </a:ext>
            </a:extLst>
          </p:cNvPr>
          <p:cNvCxnSpPr>
            <a:cxnSpLocks/>
          </p:cNvCxnSpPr>
          <p:nvPr/>
        </p:nvCxnSpPr>
        <p:spPr>
          <a:xfrm flipH="1">
            <a:off x="3234990" y="1931195"/>
            <a:ext cx="150303" cy="2528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7C4BBC2A-2A3B-447F-A361-1D03E70ED842}"/>
              </a:ext>
            </a:extLst>
          </p:cNvPr>
          <p:cNvCxnSpPr/>
          <p:nvPr/>
        </p:nvCxnSpPr>
        <p:spPr>
          <a:xfrm flipH="1">
            <a:off x="2972018" y="4546462"/>
            <a:ext cx="226876" cy="160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3AE2384A-2C53-4BFF-8057-C2AB4C654798}"/>
              </a:ext>
            </a:extLst>
          </p:cNvPr>
          <p:cNvCxnSpPr/>
          <p:nvPr/>
        </p:nvCxnSpPr>
        <p:spPr>
          <a:xfrm flipV="1">
            <a:off x="6205643" y="2826327"/>
            <a:ext cx="1978761" cy="1764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4907613A-B06C-41AA-B293-3A091F83C64B}"/>
              </a:ext>
            </a:extLst>
          </p:cNvPr>
          <p:cNvCxnSpPr/>
          <p:nvPr/>
        </p:nvCxnSpPr>
        <p:spPr>
          <a:xfrm>
            <a:off x="5834364" y="4545325"/>
            <a:ext cx="320232" cy="96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117ACBE0-D98E-455C-9A57-7C620E17A06C}"/>
              </a:ext>
            </a:extLst>
          </p:cNvPr>
          <p:cNvCxnSpPr>
            <a:cxnSpLocks/>
          </p:cNvCxnSpPr>
          <p:nvPr/>
        </p:nvCxnSpPr>
        <p:spPr>
          <a:xfrm>
            <a:off x="5732270" y="4173312"/>
            <a:ext cx="93634" cy="320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3222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AEAA5FAB-5B4D-4C5E-AFAA-422C25E3627E}"/>
              </a:ext>
            </a:extLst>
          </p:cNvPr>
          <p:cNvSpPr txBox="1"/>
          <p:nvPr/>
        </p:nvSpPr>
        <p:spPr>
          <a:xfrm>
            <a:off x="409044" y="6414052"/>
            <a:ext cx="7011360" cy="44394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100" b="0" strike="noStrike" spc="-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61" name="3D 모델 60" descr="Light Gray Sphere">
                <a:extLst>
                  <a:ext uri="{FF2B5EF4-FFF2-40B4-BE49-F238E27FC236}">
                    <a16:creationId xmlns:a16="http://schemas.microsoft.com/office/drawing/2014/main" id="{E70E3B5D-25E9-434C-8EAE-97984D8AA19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63076873"/>
                  </p:ext>
                </p:extLst>
              </p:nvPr>
            </p:nvGraphicFramePr>
            <p:xfrm>
              <a:off x="2983170" y="1080194"/>
              <a:ext cx="1795816" cy="17958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795816" cy="1795816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attrSrcUrl r:id="rId3"/>
                  <am3d:raster rName="Office3DRenderer" rVer="16.0.8326">
                    <am3d:blip r:embed="rId4"/>
                  </am3d:raster>
                  <am3d:objViewport viewportSz="300524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61" name="3D 모델 60" descr="Light Gray Sphere">
                <a:extLst>
                  <a:ext uri="{FF2B5EF4-FFF2-40B4-BE49-F238E27FC236}">
                    <a16:creationId xmlns:a16="http://schemas.microsoft.com/office/drawing/2014/main" id="{E70E3B5D-25E9-434C-8EAE-97984D8AA19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83170" y="1080194"/>
                <a:ext cx="1795816" cy="1795816"/>
              </a:xfrm>
              <a:prstGeom prst="rect">
                <a:avLst/>
              </a:prstGeom>
            </p:spPr>
          </p:pic>
        </mc:Fallback>
      </mc:AlternateContent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5BABB420-68B5-482E-9A9B-0F8CF7F5A719}"/>
              </a:ext>
            </a:extLst>
          </p:cNvPr>
          <p:cNvCxnSpPr>
            <a:cxnSpLocks/>
            <a:stCxn id="76" idx="0"/>
          </p:cNvCxnSpPr>
          <p:nvPr/>
        </p:nvCxnSpPr>
        <p:spPr>
          <a:xfrm flipV="1">
            <a:off x="3788010" y="409589"/>
            <a:ext cx="284690" cy="4812977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530C5CC4-A6A1-416D-9CC8-66BF6655439C}"/>
              </a:ext>
            </a:extLst>
          </p:cNvPr>
          <p:cNvSpPr/>
          <p:nvPr/>
        </p:nvSpPr>
        <p:spPr>
          <a:xfrm>
            <a:off x="3720805" y="5222566"/>
            <a:ext cx="134410" cy="134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4DFEEEE8-F317-4219-992B-E9A2DBECA559}"/>
              </a:ext>
            </a:extLst>
          </p:cNvPr>
          <p:cNvSpPr/>
          <p:nvPr/>
        </p:nvSpPr>
        <p:spPr>
          <a:xfrm>
            <a:off x="3866176" y="3317607"/>
            <a:ext cx="101732" cy="10173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1D3B342-33FE-4018-8904-8B803E0E9870}"/>
              </a:ext>
            </a:extLst>
          </p:cNvPr>
          <p:cNvSpPr txBox="1"/>
          <p:nvPr/>
        </p:nvSpPr>
        <p:spPr>
          <a:xfrm>
            <a:off x="3385350" y="5082868"/>
            <a:ext cx="582558" cy="315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C6257B0A-8225-44DD-9E1E-BA97047FE749}"/>
                  </a:ext>
                </a:extLst>
              </p:cNvPr>
              <p:cNvSpPr txBox="1"/>
              <p:nvPr/>
            </p:nvSpPr>
            <p:spPr>
              <a:xfrm>
                <a:off x="3385350" y="4089943"/>
                <a:ext cx="582558" cy="345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</m:oMath>
                  </m:oMathPara>
                </a14:m>
                <a:endParaRPr lang="ko-KR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C6257B0A-8225-44DD-9E1E-BA97047FE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350" y="4089943"/>
                <a:ext cx="582558" cy="345559"/>
              </a:xfrm>
              <a:prstGeom prst="rect">
                <a:avLst/>
              </a:prstGeom>
              <a:blipFill>
                <a:blip r:embed="rId6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88A91051-A961-410F-BED0-2B857CB6A0A0}"/>
              </a:ext>
            </a:extLst>
          </p:cNvPr>
          <p:cNvSpPr/>
          <p:nvPr/>
        </p:nvSpPr>
        <p:spPr>
          <a:xfrm>
            <a:off x="3055653" y="3053451"/>
            <a:ext cx="705731" cy="315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p(t) </a:t>
            </a:r>
            <a:endParaRPr lang="ko-KR" altLang="en-US" sz="2400" dirty="0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86795C4B-4894-485C-8C76-13D6789C67EE}"/>
              </a:ext>
            </a:extLst>
          </p:cNvPr>
          <p:cNvSpPr/>
          <p:nvPr/>
        </p:nvSpPr>
        <p:spPr>
          <a:xfrm>
            <a:off x="3798971" y="1989580"/>
            <a:ext cx="134410" cy="1344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Shape 2">
            <a:extLst>
              <a:ext uri="{FF2B5EF4-FFF2-40B4-BE49-F238E27FC236}">
                <a16:creationId xmlns:a16="http://schemas.microsoft.com/office/drawing/2014/main" id="{1AD76B02-4589-42FB-8CD7-AE6A920C8F16}"/>
              </a:ext>
            </a:extLst>
          </p:cNvPr>
          <p:cNvSpPr txBox="1"/>
          <p:nvPr/>
        </p:nvSpPr>
        <p:spPr>
          <a:xfrm>
            <a:off x="2508479" y="1625101"/>
            <a:ext cx="1406245" cy="357493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(cx, cy, </a:t>
            </a:r>
            <a:r>
              <a:rPr lang="en-US" altLang="ko-KR" sz="1600" dirty="0" err="1">
                <a:latin typeface="Consolas" panose="020B0609020204030204" pitchFamily="49" charset="0"/>
              </a:rPr>
              <a:t>cz</a:t>
            </a:r>
            <a:r>
              <a:rPr lang="en-US" altLang="ko-KR" sz="1600" dirty="0">
                <a:latin typeface="Consolas" panose="020B0609020204030204" pitchFamily="49" charset="0"/>
              </a:rPr>
              <a:t>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B34AA69-61CC-4845-852A-2653921B8502}"/>
              </a:ext>
            </a:extLst>
          </p:cNvPr>
          <p:cNvCxnSpPr>
            <a:cxnSpLocks/>
            <a:stCxn id="117" idx="2"/>
          </p:cNvCxnSpPr>
          <p:nvPr/>
        </p:nvCxnSpPr>
        <p:spPr>
          <a:xfrm flipH="1">
            <a:off x="3273287" y="2056785"/>
            <a:ext cx="525684" cy="48763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Shape 2">
            <a:extLst>
              <a:ext uri="{FF2B5EF4-FFF2-40B4-BE49-F238E27FC236}">
                <a16:creationId xmlns:a16="http://schemas.microsoft.com/office/drawing/2014/main" id="{960FA1EB-E458-4021-8A93-89AD2169A727}"/>
              </a:ext>
            </a:extLst>
          </p:cNvPr>
          <p:cNvSpPr txBox="1"/>
          <p:nvPr/>
        </p:nvSpPr>
        <p:spPr>
          <a:xfrm>
            <a:off x="3273287" y="2009130"/>
            <a:ext cx="325323" cy="357493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r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173CC1-872E-4D5C-BE7E-CA8F7454F257}"/>
              </a:ext>
            </a:extLst>
          </p:cNvPr>
          <p:cNvSpPr txBox="1"/>
          <p:nvPr/>
        </p:nvSpPr>
        <p:spPr>
          <a:xfrm>
            <a:off x="5698481" y="1055449"/>
            <a:ext cx="52080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(x-cx)^2 + (y-cy)^2 + (z-</a:t>
            </a:r>
            <a:r>
              <a:rPr lang="en-US" altLang="ko-KR" dirty="0" err="1">
                <a:latin typeface="Consolas" panose="020B0609020204030204" pitchFamily="49" charset="0"/>
              </a:rPr>
              <a:t>cz</a:t>
            </a:r>
            <a:r>
              <a:rPr lang="en-US" altLang="ko-KR" dirty="0">
                <a:latin typeface="Consolas" panose="020B0609020204030204" pitchFamily="49" charset="0"/>
              </a:rPr>
              <a:t>)^2 = R^2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endParaRPr lang="en-US" altLang="ko-KR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dot((p-c), (p-c)) = R*R</a:t>
            </a:r>
          </a:p>
          <a:p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(p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= (x, y, z), c = (cx, cy, </a:t>
            </a:r>
            <a:r>
              <a:rPr lang="en-US" altLang="ko-KR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cz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))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dot((A+B*t – c), (A+B*t – c)) = R*R</a:t>
            </a:r>
          </a:p>
          <a:p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(p = p(t) = A + B*t)</a:t>
            </a:r>
          </a:p>
          <a:p>
            <a:endParaRPr lang="en-US" altLang="ko-KR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dot(B,B)*t^2 + 2*dot(B,A-C)*t + dot(A-C,A-C) – R*R = 0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a*t^2 + b*t + c = 0</a:t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(a=dot(B,B), b=2*dot(B,A-C), c=dot(A-C,A-C)-R*R))</a:t>
            </a:r>
          </a:p>
          <a:p>
            <a:endParaRPr lang="en-US" altLang="ko-KR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D=b^2-4*a*c</a:t>
            </a:r>
          </a:p>
        </p:txBody>
      </p:sp>
    </p:spTree>
    <p:extLst>
      <p:ext uri="{BB962C8B-B14F-4D97-AF65-F5344CB8AC3E}">
        <p14:creationId xmlns:p14="http://schemas.microsoft.com/office/powerpoint/2010/main" val="20106752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AEAA5FAB-5B4D-4C5E-AFAA-422C25E3627E}"/>
              </a:ext>
            </a:extLst>
          </p:cNvPr>
          <p:cNvSpPr txBox="1"/>
          <p:nvPr/>
        </p:nvSpPr>
        <p:spPr>
          <a:xfrm>
            <a:off x="409044" y="6414052"/>
            <a:ext cx="7011360" cy="44394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100" b="0" strike="noStrike" spc="-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61" name="3D 모델 60" descr="Light Gray Sphere">
                <a:extLst>
                  <a:ext uri="{FF2B5EF4-FFF2-40B4-BE49-F238E27FC236}">
                    <a16:creationId xmlns:a16="http://schemas.microsoft.com/office/drawing/2014/main" id="{E70E3B5D-25E9-434C-8EAE-97984D8AA190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2519344" y="1080194"/>
              <a:ext cx="1795816" cy="17958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795816" cy="1795816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attrSrcUrl r:id="rId3"/>
                  <am3d:raster rName="Office3DRenderer" rVer="16.0.8326">
                    <am3d:blip r:embed="rId4"/>
                  </am3d:raster>
                  <am3d:objViewport viewportSz="300524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61" name="3D 모델 60" descr="Light Gray Sphere">
                <a:extLst>
                  <a:ext uri="{FF2B5EF4-FFF2-40B4-BE49-F238E27FC236}">
                    <a16:creationId xmlns:a16="http://schemas.microsoft.com/office/drawing/2014/main" id="{E70E3B5D-25E9-434C-8EAE-97984D8AA19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19344" y="1080194"/>
                <a:ext cx="1795816" cy="1795816"/>
              </a:xfrm>
              <a:prstGeom prst="rect">
                <a:avLst/>
              </a:prstGeom>
            </p:spPr>
          </p:pic>
        </mc:Fallback>
      </mc:AlternateContent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5BABB420-68B5-482E-9A9B-0F8CF7F5A719}"/>
              </a:ext>
            </a:extLst>
          </p:cNvPr>
          <p:cNvCxnSpPr>
            <a:cxnSpLocks/>
            <a:stCxn id="76" idx="0"/>
          </p:cNvCxnSpPr>
          <p:nvPr/>
        </p:nvCxnSpPr>
        <p:spPr>
          <a:xfrm flipV="1">
            <a:off x="3324184" y="409589"/>
            <a:ext cx="284690" cy="4812977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530C5CC4-A6A1-416D-9CC8-66BF6655439C}"/>
              </a:ext>
            </a:extLst>
          </p:cNvPr>
          <p:cNvSpPr/>
          <p:nvPr/>
        </p:nvSpPr>
        <p:spPr>
          <a:xfrm>
            <a:off x="3256979" y="5222566"/>
            <a:ext cx="134410" cy="134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4DFEEEE8-F317-4219-992B-E9A2DBECA559}"/>
              </a:ext>
            </a:extLst>
          </p:cNvPr>
          <p:cNvSpPr/>
          <p:nvPr/>
        </p:nvSpPr>
        <p:spPr>
          <a:xfrm>
            <a:off x="3402350" y="3317607"/>
            <a:ext cx="101732" cy="10173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1D3B342-33FE-4018-8904-8B803E0E9870}"/>
              </a:ext>
            </a:extLst>
          </p:cNvPr>
          <p:cNvSpPr txBox="1"/>
          <p:nvPr/>
        </p:nvSpPr>
        <p:spPr>
          <a:xfrm>
            <a:off x="2921524" y="5082868"/>
            <a:ext cx="582558" cy="315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C6257B0A-8225-44DD-9E1E-BA97047FE749}"/>
                  </a:ext>
                </a:extLst>
              </p:cNvPr>
              <p:cNvSpPr txBox="1"/>
              <p:nvPr/>
            </p:nvSpPr>
            <p:spPr>
              <a:xfrm>
                <a:off x="2921524" y="4089943"/>
                <a:ext cx="582558" cy="345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</m:oMath>
                  </m:oMathPara>
                </a14:m>
                <a:endParaRPr lang="ko-KR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C6257B0A-8225-44DD-9E1E-BA97047FE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524" y="4089943"/>
                <a:ext cx="582558" cy="345559"/>
              </a:xfrm>
              <a:prstGeom prst="rect">
                <a:avLst/>
              </a:prstGeom>
              <a:blipFill>
                <a:blip r:embed="rId6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88A91051-A961-410F-BED0-2B857CB6A0A0}"/>
              </a:ext>
            </a:extLst>
          </p:cNvPr>
          <p:cNvSpPr/>
          <p:nvPr/>
        </p:nvSpPr>
        <p:spPr>
          <a:xfrm>
            <a:off x="2591827" y="3053451"/>
            <a:ext cx="705731" cy="315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p(t) </a:t>
            </a:r>
            <a:endParaRPr lang="ko-KR" altLang="en-US" sz="2400" dirty="0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86795C4B-4894-485C-8C76-13D6789C67EE}"/>
              </a:ext>
            </a:extLst>
          </p:cNvPr>
          <p:cNvSpPr/>
          <p:nvPr/>
        </p:nvSpPr>
        <p:spPr>
          <a:xfrm>
            <a:off x="3335145" y="1989580"/>
            <a:ext cx="134410" cy="1344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Shape 2">
            <a:extLst>
              <a:ext uri="{FF2B5EF4-FFF2-40B4-BE49-F238E27FC236}">
                <a16:creationId xmlns:a16="http://schemas.microsoft.com/office/drawing/2014/main" id="{1AD76B02-4589-42FB-8CD7-AE6A920C8F16}"/>
              </a:ext>
            </a:extLst>
          </p:cNvPr>
          <p:cNvSpPr txBox="1"/>
          <p:nvPr/>
        </p:nvSpPr>
        <p:spPr>
          <a:xfrm>
            <a:off x="2044653" y="1625101"/>
            <a:ext cx="1406245" cy="357493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(cx, cy, </a:t>
            </a:r>
            <a:r>
              <a:rPr lang="en-US" altLang="ko-KR" sz="1600" dirty="0" err="1">
                <a:latin typeface="Consolas" panose="020B0609020204030204" pitchFamily="49" charset="0"/>
              </a:rPr>
              <a:t>cz</a:t>
            </a:r>
            <a:r>
              <a:rPr lang="en-US" altLang="ko-KR" sz="1600" dirty="0">
                <a:latin typeface="Consolas" panose="020B0609020204030204" pitchFamily="49" charset="0"/>
              </a:rPr>
              <a:t>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B34AA69-61CC-4845-852A-2653921B8502}"/>
              </a:ext>
            </a:extLst>
          </p:cNvPr>
          <p:cNvCxnSpPr>
            <a:cxnSpLocks/>
            <a:stCxn id="117" idx="2"/>
          </p:cNvCxnSpPr>
          <p:nvPr/>
        </p:nvCxnSpPr>
        <p:spPr>
          <a:xfrm flipH="1">
            <a:off x="2809461" y="2056785"/>
            <a:ext cx="525684" cy="48763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Shape 2">
            <a:extLst>
              <a:ext uri="{FF2B5EF4-FFF2-40B4-BE49-F238E27FC236}">
                <a16:creationId xmlns:a16="http://schemas.microsoft.com/office/drawing/2014/main" id="{960FA1EB-E458-4021-8A93-89AD2169A727}"/>
              </a:ext>
            </a:extLst>
          </p:cNvPr>
          <p:cNvSpPr txBox="1"/>
          <p:nvPr/>
        </p:nvSpPr>
        <p:spPr>
          <a:xfrm>
            <a:off x="2809461" y="2009130"/>
            <a:ext cx="325323" cy="357493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r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8BB23D8-41A9-45B2-B372-BE34817FEB37}"/>
              </a:ext>
            </a:extLst>
          </p:cNvPr>
          <p:cNvSpPr/>
          <p:nvPr/>
        </p:nvSpPr>
        <p:spPr>
          <a:xfrm>
            <a:off x="3402350" y="2493324"/>
            <a:ext cx="134410" cy="1344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E738B13-2B39-4A97-B03D-274FD1ADDA5D}"/>
              </a:ext>
            </a:extLst>
          </p:cNvPr>
          <p:cNvSpPr/>
          <p:nvPr/>
        </p:nvSpPr>
        <p:spPr>
          <a:xfrm>
            <a:off x="3504082" y="1110680"/>
            <a:ext cx="134410" cy="1344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CFDC3C0F-AA05-4EEC-BBD8-40F32E9D0C1E}"/>
                  </a:ext>
                </a:extLst>
              </p:cNvPr>
              <p:cNvSpPr/>
              <p:nvPr/>
            </p:nvSpPr>
            <p:spPr>
              <a:xfrm>
                <a:off x="3531536" y="2313366"/>
                <a:ext cx="5668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CFDC3C0F-AA05-4EEC-BBD8-40F32E9D0C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536" y="2313366"/>
                <a:ext cx="566886" cy="461665"/>
              </a:xfrm>
              <a:prstGeom prst="rect">
                <a:avLst/>
              </a:prstGeom>
              <a:blipFill>
                <a:blip r:embed="rId7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463729F8-4F49-4E0B-BBE3-5FA0ED50FCA4}"/>
                  </a:ext>
                </a:extLst>
              </p:cNvPr>
              <p:cNvSpPr/>
              <p:nvPr/>
            </p:nvSpPr>
            <p:spPr>
              <a:xfrm>
                <a:off x="3599627" y="891048"/>
                <a:ext cx="5740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463729F8-4F49-4E0B-BBE3-5FA0ED50FC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627" y="891048"/>
                <a:ext cx="574003" cy="461665"/>
              </a:xfrm>
              <a:prstGeom prst="rect">
                <a:avLst/>
              </a:prstGeom>
              <a:blipFill>
                <a:blip r:embed="rId8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20" name="3D 모델 19" descr="Light Gray Sphere">
                <a:extLst>
                  <a:ext uri="{FF2B5EF4-FFF2-40B4-BE49-F238E27FC236}">
                    <a16:creationId xmlns:a16="http://schemas.microsoft.com/office/drawing/2014/main" id="{AB1CDE5A-A3A7-4A8A-940F-7F726F0ECCE7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7765196" y="1080194"/>
              <a:ext cx="1795816" cy="17958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795816" cy="1795816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attrSrcUrl r:id="rId3"/>
                  <am3d:raster rName="Office3DRenderer" rVer="16.0.8326">
                    <am3d:blip r:embed="rId5"/>
                  </am3d:raster>
                  <am3d:objViewport viewportSz="300524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20" name="3D 모델 19" descr="Light Gray Sphere">
                <a:extLst>
                  <a:ext uri="{FF2B5EF4-FFF2-40B4-BE49-F238E27FC236}">
                    <a16:creationId xmlns:a16="http://schemas.microsoft.com/office/drawing/2014/main" id="{AB1CDE5A-A3A7-4A8A-940F-7F726F0ECCE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65196" y="1080194"/>
                <a:ext cx="1795816" cy="1795816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타원 20">
            <a:extLst>
              <a:ext uri="{FF2B5EF4-FFF2-40B4-BE49-F238E27FC236}">
                <a16:creationId xmlns:a16="http://schemas.microsoft.com/office/drawing/2014/main" id="{6FC9F98E-532C-4B6C-92C8-A3578081C40B}"/>
              </a:ext>
            </a:extLst>
          </p:cNvPr>
          <p:cNvSpPr/>
          <p:nvPr/>
        </p:nvSpPr>
        <p:spPr>
          <a:xfrm>
            <a:off x="8757081" y="2921672"/>
            <a:ext cx="134410" cy="1344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22" name="3D 모델 21" descr="Light Gray Sphere">
                <a:extLst>
                  <a:ext uri="{FF2B5EF4-FFF2-40B4-BE49-F238E27FC236}">
                    <a16:creationId xmlns:a16="http://schemas.microsoft.com/office/drawing/2014/main" id="{D0246D3A-6A4F-405D-96B7-D6A625FAA72A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6742117" y="82844"/>
              <a:ext cx="3841974" cy="3841974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841974" cy="3841974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attrSrcUrl r:id="rId3"/>
                  <am3d:raster rName="Office3DRenderer" rVer="16.0.8326">
                    <am3d:blip r:embed="rId9"/>
                  </am3d:raster>
                  <am3d:objViewport viewportSz="642942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22" name="3D 모델 21" descr="Light Gray Sphere">
                <a:extLst>
                  <a:ext uri="{FF2B5EF4-FFF2-40B4-BE49-F238E27FC236}">
                    <a16:creationId xmlns:a16="http://schemas.microsoft.com/office/drawing/2014/main" id="{D0246D3A-6A4F-405D-96B7-D6A625FAA72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742117" y="82844"/>
                <a:ext cx="3841974" cy="38419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75471AF-8248-4456-AA6A-F881E4F8622C}"/>
                  </a:ext>
                </a:extLst>
              </p:cNvPr>
              <p:cNvSpPr/>
              <p:nvPr/>
            </p:nvSpPr>
            <p:spPr>
              <a:xfrm>
                <a:off x="8993874" y="2741714"/>
                <a:ext cx="5668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75471AF-8248-4456-AA6A-F881E4F862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3874" y="2741714"/>
                <a:ext cx="566886" cy="461665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타원 23">
            <a:extLst>
              <a:ext uri="{FF2B5EF4-FFF2-40B4-BE49-F238E27FC236}">
                <a16:creationId xmlns:a16="http://schemas.microsoft.com/office/drawing/2014/main" id="{E75355C4-8ACB-4E59-9A39-C3EF4E436396}"/>
              </a:ext>
            </a:extLst>
          </p:cNvPr>
          <p:cNvSpPr/>
          <p:nvPr/>
        </p:nvSpPr>
        <p:spPr>
          <a:xfrm>
            <a:off x="8862703" y="2921672"/>
            <a:ext cx="134410" cy="1344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FA6FFA5-2579-457D-906F-3FD468BFF44C}"/>
              </a:ext>
            </a:extLst>
          </p:cNvPr>
          <p:cNvSpPr/>
          <p:nvPr/>
        </p:nvSpPr>
        <p:spPr>
          <a:xfrm>
            <a:off x="8637226" y="1989580"/>
            <a:ext cx="134410" cy="1344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E987A95F-8905-46A0-B26D-A69D87E8CA1E}"/>
              </a:ext>
            </a:extLst>
          </p:cNvPr>
          <p:cNvCxnSpPr>
            <a:cxnSpLocks/>
            <a:stCxn id="24" idx="4"/>
          </p:cNvCxnSpPr>
          <p:nvPr/>
        </p:nvCxnSpPr>
        <p:spPr>
          <a:xfrm>
            <a:off x="8929908" y="3056082"/>
            <a:ext cx="470340" cy="20267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E79F6D5-4CEB-4576-A327-98E851B0DFD6}"/>
              </a:ext>
            </a:extLst>
          </p:cNvPr>
          <p:cNvCxnSpPr>
            <a:cxnSpLocks/>
          </p:cNvCxnSpPr>
          <p:nvPr/>
        </p:nvCxnSpPr>
        <p:spPr>
          <a:xfrm>
            <a:off x="8706371" y="2110738"/>
            <a:ext cx="189268" cy="81736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1320EA2-542B-487B-AAB2-DC7628495034}"/>
              </a:ext>
            </a:extLst>
          </p:cNvPr>
          <p:cNvCxnSpPr/>
          <p:nvPr/>
        </p:nvCxnSpPr>
        <p:spPr>
          <a:xfrm flipV="1">
            <a:off x="6763177" y="2595417"/>
            <a:ext cx="4333461" cy="7731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73A2751A-1EE6-448B-B9C4-BF4BA240564B}"/>
                  </a:ext>
                </a:extLst>
              </p:cNvPr>
              <p:cNvSpPr/>
              <p:nvPr/>
            </p:nvSpPr>
            <p:spPr>
              <a:xfrm>
                <a:off x="8837051" y="4652997"/>
                <a:ext cx="4512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73A2751A-1EE6-448B-B9C4-BF4BA24056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7051" y="4652997"/>
                <a:ext cx="451214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86AA01FD-1567-4224-A718-FD9E4B222B80}"/>
                  </a:ext>
                </a:extLst>
              </p:cNvPr>
              <p:cNvSpPr/>
              <p:nvPr/>
            </p:nvSpPr>
            <p:spPr>
              <a:xfrm>
                <a:off x="8336645" y="1587755"/>
                <a:ext cx="42043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86AA01FD-1567-4224-A718-FD9E4B222B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6645" y="1587755"/>
                <a:ext cx="420436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Shape 2">
            <a:extLst>
              <a:ext uri="{FF2B5EF4-FFF2-40B4-BE49-F238E27FC236}">
                <a16:creationId xmlns:a16="http://schemas.microsoft.com/office/drawing/2014/main" id="{F7784DDC-AFC2-4417-BF55-87C1EF7FBEC6}"/>
              </a:ext>
            </a:extLst>
          </p:cNvPr>
          <p:cNvSpPr txBox="1"/>
          <p:nvPr/>
        </p:nvSpPr>
        <p:spPr>
          <a:xfrm>
            <a:off x="6096000" y="3136312"/>
            <a:ext cx="751845" cy="464318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2200" b="1" spc="-1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접선</a:t>
            </a:r>
            <a:endParaRPr lang="ko-KR" sz="2200" b="0" strike="noStrike" spc="-1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5272C54-EE5C-4F29-AF3C-1EE6DB55A729}"/>
              </a:ext>
            </a:extLst>
          </p:cNvPr>
          <p:cNvCxnSpPr>
            <a:cxnSpLocks/>
          </p:cNvCxnSpPr>
          <p:nvPr/>
        </p:nvCxnSpPr>
        <p:spPr>
          <a:xfrm>
            <a:off x="9108489" y="2562173"/>
            <a:ext cx="71022" cy="3315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3B5493C-50CB-43C4-8606-F9B98415B734}"/>
              </a:ext>
            </a:extLst>
          </p:cNvPr>
          <p:cNvCxnSpPr>
            <a:cxnSpLocks/>
          </p:cNvCxnSpPr>
          <p:nvPr/>
        </p:nvCxnSpPr>
        <p:spPr>
          <a:xfrm flipH="1">
            <a:off x="8837051" y="2568783"/>
            <a:ext cx="271438" cy="323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3614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AEAA5FAB-5B4D-4C5E-AFAA-422C25E3627E}"/>
              </a:ext>
            </a:extLst>
          </p:cNvPr>
          <p:cNvSpPr txBox="1"/>
          <p:nvPr/>
        </p:nvSpPr>
        <p:spPr>
          <a:xfrm>
            <a:off x="409044" y="6414052"/>
            <a:ext cx="7011360" cy="44394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100" b="0" strike="noStrike" spc="-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20" name="3D 모델 19" descr="Light Gray Sphere">
                <a:extLst>
                  <a:ext uri="{FF2B5EF4-FFF2-40B4-BE49-F238E27FC236}">
                    <a16:creationId xmlns:a16="http://schemas.microsoft.com/office/drawing/2014/main" id="{AB1CDE5A-A3A7-4A8A-940F-7F726F0ECCE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88732918"/>
                  </p:ext>
                </p:extLst>
              </p:nvPr>
            </p:nvGraphicFramePr>
            <p:xfrm>
              <a:off x="1894483" y="1862072"/>
              <a:ext cx="1795816" cy="17958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795816" cy="1795816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attrSrcUrl r:id="rId3"/>
                  <am3d:raster rName="Office3DRenderer" rVer="16.0.8326">
                    <am3d:blip r:embed="rId4"/>
                  </am3d:raster>
                  <am3d:objViewport viewportSz="300524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20" name="3D 모델 19" descr="Light Gray Sphere">
                <a:extLst>
                  <a:ext uri="{FF2B5EF4-FFF2-40B4-BE49-F238E27FC236}">
                    <a16:creationId xmlns:a16="http://schemas.microsoft.com/office/drawing/2014/main" id="{AB1CDE5A-A3A7-4A8A-940F-7F726F0ECCE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94483" y="1862072"/>
                <a:ext cx="1795816" cy="1795816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타원 20">
            <a:extLst>
              <a:ext uri="{FF2B5EF4-FFF2-40B4-BE49-F238E27FC236}">
                <a16:creationId xmlns:a16="http://schemas.microsoft.com/office/drawing/2014/main" id="{6FC9F98E-532C-4B6C-92C8-A3578081C40B}"/>
              </a:ext>
            </a:extLst>
          </p:cNvPr>
          <p:cNvSpPr/>
          <p:nvPr/>
        </p:nvSpPr>
        <p:spPr>
          <a:xfrm>
            <a:off x="2886368" y="3703550"/>
            <a:ext cx="134410" cy="1344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22" name="3D 모델 21" descr="Light Gray Sphere">
                <a:extLst>
                  <a:ext uri="{FF2B5EF4-FFF2-40B4-BE49-F238E27FC236}">
                    <a16:creationId xmlns:a16="http://schemas.microsoft.com/office/drawing/2014/main" id="{D0246D3A-6A4F-405D-96B7-D6A625FAA72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00536362"/>
                  </p:ext>
                </p:extLst>
              </p:nvPr>
            </p:nvGraphicFramePr>
            <p:xfrm>
              <a:off x="871404" y="864722"/>
              <a:ext cx="3841974" cy="3841974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841974" cy="3841974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attrSrcUrl r:id="rId3"/>
                  <am3d:raster rName="Office3DRenderer" rVer="16.0.8326">
                    <am3d:blip r:embed="rId6"/>
                  </am3d:raster>
                  <am3d:objViewport viewportSz="642942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22" name="3D 모델 21" descr="Light Gray Sphere">
                <a:extLst>
                  <a:ext uri="{FF2B5EF4-FFF2-40B4-BE49-F238E27FC236}">
                    <a16:creationId xmlns:a16="http://schemas.microsoft.com/office/drawing/2014/main" id="{D0246D3A-6A4F-405D-96B7-D6A625FAA72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71404" y="864722"/>
                <a:ext cx="3841974" cy="38419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75471AF-8248-4456-AA6A-F881E4F8622C}"/>
                  </a:ext>
                </a:extLst>
              </p:cNvPr>
              <p:cNvSpPr/>
              <p:nvPr/>
            </p:nvSpPr>
            <p:spPr>
              <a:xfrm>
                <a:off x="3123161" y="3523592"/>
                <a:ext cx="5668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75471AF-8248-4456-AA6A-F881E4F862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161" y="3523592"/>
                <a:ext cx="566886" cy="461665"/>
              </a:xfrm>
              <a:prstGeom prst="rect">
                <a:avLst/>
              </a:prstGeom>
              <a:blipFill>
                <a:blip r:embed="rId8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타원 23">
            <a:extLst>
              <a:ext uri="{FF2B5EF4-FFF2-40B4-BE49-F238E27FC236}">
                <a16:creationId xmlns:a16="http://schemas.microsoft.com/office/drawing/2014/main" id="{E75355C4-8ACB-4E59-9A39-C3EF4E436396}"/>
              </a:ext>
            </a:extLst>
          </p:cNvPr>
          <p:cNvSpPr/>
          <p:nvPr/>
        </p:nvSpPr>
        <p:spPr>
          <a:xfrm>
            <a:off x="2991990" y="3703550"/>
            <a:ext cx="134410" cy="1344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FA6FFA5-2579-457D-906F-3FD468BFF44C}"/>
              </a:ext>
            </a:extLst>
          </p:cNvPr>
          <p:cNvSpPr/>
          <p:nvPr/>
        </p:nvSpPr>
        <p:spPr>
          <a:xfrm>
            <a:off x="2766513" y="2771458"/>
            <a:ext cx="134410" cy="1344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E987A95F-8905-46A0-B26D-A69D87E8CA1E}"/>
              </a:ext>
            </a:extLst>
          </p:cNvPr>
          <p:cNvCxnSpPr>
            <a:cxnSpLocks/>
            <a:stCxn id="24" idx="4"/>
          </p:cNvCxnSpPr>
          <p:nvPr/>
        </p:nvCxnSpPr>
        <p:spPr>
          <a:xfrm>
            <a:off x="3059195" y="3837960"/>
            <a:ext cx="470340" cy="20267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E79F6D5-4CEB-4576-A327-98E851B0DFD6}"/>
              </a:ext>
            </a:extLst>
          </p:cNvPr>
          <p:cNvCxnSpPr>
            <a:cxnSpLocks/>
          </p:cNvCxnSpPr>
          <p:nvPr/>
        </p:nvCxnSpPr>
        <p:spPr>
          <a:xfrm>
            <a:off x="2835658" y="2892616"/>
            <a:ext cx="189268" cy="81736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1320EA2-542B-487B-AAB2-DC7628495034}"/>
              </a:ext>
            </a:extLst>
          </p:cNvPr>
          <p:cNvCxnSpPr/>
          <p:nvPr/>
        </p:nvCxnSpPr>
        <p:spPr>
          <a:xfrm flipV="1">
            <a:off x="892464" y="3377295"/>
            <a:ext cx="4333461" cy="7731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73A2751A-1EE6-448B-B9C4-BF4BA240564B}"/>
                  </a:ext>
                </a:extLst>
              </p:cNvPr>
              <p:cNvSpPr/>
              <p:nvPr/>
            </p:nvSpPr>
            <p:spPr>
              <a:xfrm>
                <a:off x="2966338" y="5434875"/>
                <a:ext cx="4512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73A2751A-1EE6-448B-B9C4-BF4BA24056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338" y="5434875"/>
                <a:ext cx="451214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86AA01FD-1567-4224-A718-FD9E4B222B80}"/>
                  </a:ext>
                </a:extLst>
              </p:cNvPr>
              <p:cNvSpPr/>
              <p:nvPr/>
            </p:nvSpPr>
            <p:spPr>
              <a:xfrm>
                <a:off x="2465932" y="2369633"/>
                <a:ext cx="42043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86AA01FD-1567-4224-A718-FD9E4B222B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932" y="2369633"/>
                <a:ext cx="420436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9F754B63-11D2-4DEC-9E3C-ECC78F2211E1}"/>
                  </a:ext>
                </a:extLst>
              </p:cNvPr>
              <p:cNvSpPr/>
              <p:nvPr/>
            </p:nvSpPr>
            <p:spPr>
              <a:xfrm>
                <a:off x="7377661" y="1370024"/>
                <a:ext cx="4512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9F754B63-11D2-4DEC-9E3C-ECC78F2211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7661" y="1370024"/>
                <a:ext cx="451214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직사각형 36">
            <a:extLst>
              <a:ext uri="{FF2B5EF4-FFF2-40B4-BE49-F238E27FC236}">
                <a16:creationId xmlns:a16="http://schemas.microsoft.com/office/drawing/2014/main" id="{868E7C11-1B23-4159-BE1E-FDD847CC3EB6}"/>
              </a:ext>
            </a:extLst>
          </p:cNvPr>
          <p:cNvSpPr/>
          <p:nvPr/>
        </p:nvSpPr>
        <p:spPr>
          <a:xfrm>
            <a:off x="9190355" y="1370023"/>
            <a:ext cx="12041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vector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B6D92A93-12D0-487B-B331-91DCB593A5D1}"/>
                  </a:ext>
                </a:extLst>
              </p:cNvPr>
              <p:cNvSpPr/>
              <p:nvPr/>
            </p:nvSpPr>
            <p:spPr>
              <a:xfrm>
                <a:off x="7377661" y="2486299"/>
                <a:ext cx="4512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B6D92A93-12D0-487B-B331-91DCB593A5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7661" y="2486299"/>
                <a:ext cx="451214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직사각형 38">
            <a:extLst>
              <a:ext uri="{FF2B5EF4-FFF2-40B4-BE49-F238E27FC236}">
                <a16:creationId xmlns:a16="http://schemas.microsoft.com/office/drawing/2014/main" id="{0B0CF3BE-BC32-4555-946B-FF24F5657D14}"/>
              </a:ext>
            </a:extLst>
          </p:cNvPr>
          <p:cNvSpPr/>
          <p:nvPr/>
        </p:nvSpPr>
        <p:spPr>
          <a:xfrm>
            <a:off x="8765559" y="2486298"/>
            <a:ext cx="2053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Unit</a:t>
            </a:r>
            <a:r>
              <a:rPr lang="ko-KR" altLang="en-US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latin typeface="Consolas" panose="020B0609020204030204" pitchFamily="49" charset="0"/>
              </a:rPr>
              <a:t>vector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09C869A-7F6B-4BE6-9AE6-0D3A94108569}"/>
              </a:ext>
            </a:extLst>
          </p:cNvPr>
          <p:cNvCxnSpPr>
            <a:stCxn id="34" idx="2"/>
            <a:endCxn id="38" idx="0"/>
          </p:cNvCxnSpPr>
          <p:nvPr/>
        </p:nvCxnSpPr>
        <p:spPr>
          <a:xfrm>
            <a:off x="7603268" y="1831689"/>
            <a:ext cx="0" cy="654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59D1F78-9D46-42AE-AB05-50306F9EABC8}"/>
              </a:ext>
            </a:extLst>
          </p:cNvPr>
          <p:cNvSpPr/>
          <p:nvPr/>
        </p:nvSpPr>
        <p:spPr>
          <a:xfrm>
            <a:off x="5825916" y="1883466"/>
            <a:ext cx="1713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6065D0"/>
                </a:solidFill>
                <a:latin typeface="Consolas" panose="020B0609020204030204" pitchFamily="49" charset="0"/>
              </a:rPr>
              <a:t>normalize</a:t>
            </a:r>
            <a:endParaRPr lang="ko-KR" altLang="en-US" sz="2400" dirty="0">
              <a:solidFill>
                <a:srgbClr val="6065D0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061FB60A-A2F4-4676-B235-0A47320E72EF}"/>
                  </a:ext>
                </a:extLst>
              </p:cNvPr>
              <p:cNvSpPr/>
              <p:nvPr/>
            </p:nvSpPr>
            <p:spPr>
              <a:xfrm>
                <a:off x="6974442" y="3041265"/>
                <a:ext cx="12576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061FB60A-A2F4-4676-B235-0A47320E72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442" y="3041265"/>
                <a:ext cx="1257652" cy="461665"/>
              </a:xfrm>
              <a:prstGeom prst="rect">
                <a:avLst/>
              </a:prstGeom>
              <a:blipFill>
                <a:blip r:embed="rId13"/>
                <a:stretch>
                  <a:fillRect r="-971"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직사각형 44">
            <a:extLst>
              <a:ext uri="{FF2B5EF4-FFF2-40B4-BE49-F238E27FC236}">
                <a16:creationId xmlns:a16="http://schemas.microsoft.com/office/drawing/2014/main" id="{F177EC68-E4AC-4556-8932-ADB0861CEB2A}"/>
              </a:ext>
            </a:extLst>
          </p:cNvPr>
          <p:cNvSpPr/>
          <p:nvPr/>
        </p:nvSpPr>
        <p:spPr>
          <a:xfrm>
            <a:off x="9190354" y="3034449"/>
            <a:ext cx="12041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-1 ~ 1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A8E534EE-1337-46BD-AC46-9D0221B96D40}"/>
                  </a:ext>
                </a:extLst>
              </p:cNvPr>
              <p:cNvSpPr/>
              <p:nvPr/>
            </p:nvSpPr>
            <p:spPr>
              <a:xfrm>
                <a:off x="6974442" y="4396504"/>
                <a:ext cx="13760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A8E534EE-1337-46BD-AC46-9D0221B96D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442" y="4396504"/>
                <a:ext cx="1376082" cy="461665"/>
              </a:xfrm>
              <a:prstGeom prst="rect">
                <a:avLst/>
              </a:prstGeom>
              <a:blipFill>
                <a:blip r:embed="rId14"/>
                <a:stretch>
                  <a:fillRect r="-442"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직사각형 46">
            <a:extLst>
              <a:ext uri="{FF2B5EF4-FFF2-40B4-BE49-F238E27FC236}">
                <a16:creationId xmlns:a16="http://schemas.microsoft.com/office/drawing/2014/main" id="{DA64BA60-5B06-4D2F-BEAE-351CC0603DA9}"/>
              </a:ext>
            </a:extLst>
          </p:cNvPr>
          <p:cNvSpPr/>
          <p:nvPr/>
        </p:nvSpPr>
        <p:spPr>
          <a:xfrm>
            <a:off x="9360273" y="4389688"/>
            <a:ext cx="10342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0 ~ 1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BA7BF012-BB0C-4160-BB4B-D4E3E8E519B3}"/>
                  </a:ext>
                </a:extLst>
              </p:cNvPr>
              <p:cNvSpPr/>
              <p:nvPr/>
            </p:nvSpPr>
            <p:spPr>
              <a:xfrm>
                <a:off x="6966435" y="4396504"/>
                <a:ext cx="13760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BA7BF012-BB0C-4160-BB4B-D4E3E8E519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435" y="4396504"/>
                <a:ext cx="1376082" cy="461665"/>
              </a:xfrm>
              <a:prstGeom prst="rect">
                <a:avLst/>
              </a:prstGeom>
              <a:blipFill>
                <a:blip r:embed="rId15"/>
                <a:stretch>
                  <a:fillRect l="-442"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945CE0F-F1ED-469D-8043-F623B454BE17}"/>
              </a:ext>
            </a:extLst>
          </p:cNvPr>
          <p:cNvCxnSpPr/>
          <p:nvPr/>
        </p:nvCxnSpPr>
        <p:spPr>
          <a:xfrm>
            <a:off x="7603268" y="3647348"/>
            <a:ext cx="0" cy="654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9EA16D4-D9B9-4D7D-B603-6C75F5430FC5}"/>
              </a:ext>
            </a:extLst>
          </p:cNvPr>
          <p:cNvSpPr/>
          <p:nvPr/>
        </p:nvSpPr>
        <p:spPr>
          <a:xfrm>
            <a:off x="5715397" y="3761509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6065D0"/>
                </a:solidFill>
                <a:latin typeface="Consolas" panose="020B0609020204030204" pitchFamily="49" charset="0"/>
              </a:rPr>
              <a:t>conversion</a:t>
            </a:r>
            <a:endParaRPr lang="ko-KR" altLang="en-US" sz="2400" dirty="0">
              <a:solidFill>
                <a:srgbClr val="6065D0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TextShape 2">
            <a:extLst>
              <a:ext uri="{FF2B5EF4-FFF2-40B4-BE49-F238E27FC236}">
                <a16:creationId xmlns:a16="http://schemas.microsoft.com/office/drawing/2014/main" id="{4DC41043-25D4-4BAF-B9A0-083D903CB911}"/>
              </a:ext>
            </a:extLst>
          </p:cNvPr>
          <p:cNvSpPr txBox="1"/>
          <p:nvPr/>
        </p:nvSpPr>
        <p:spPr>
          <a:xfrm>
            <a:off x="169305" y="3932186"/>
            <a:ext cx="751845" cy="464318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2200" b="1" spc="-1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접선</a:t>
            </a:r>
            <a:endParaRPr lang="ko-KR" sz="2200" b="0" strike="noStrike" spc="-1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8884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2"/>
          <p:cNvSpPr txBox="1"/>
          <p:nvPr/>
        </p:nvSpPr>
        <p:spPr>
          <a:xfrm>
            <a:off x="532903" y="122125"/>
            <a:ext cx="10058040" cy="9813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ko-KR" sz="5400" b="1" strike="noStrike" spc="-1" dirty="0">
                <a:solidFill>
                  <a:srgbClr val="000000"/>
                </a:solidFill>
                <a:latin typeface="나눔스퀘어 ExtraBold"/>
                <a:ea typeface="나눔스퀘어 ExtraBold"/>
              </a:rPr>
              <a:t>RTX</a:t>
            </a:r>
            <a:r>
              <a:rPr lang="en-US" altLang="ko-KR" sz="5400" b="1" strike="noStrike" spc="-1" dirty="0">
                <a:solidFill>
                  <a:srgbClr val="000000"/>
                </a:solidFill>
                <a:latin typeface="나눔스퀘어 ExtraBold"/>
                <a:ea typeface="나눔스퀘어 ExtraBold"/>
              </a:rPr>
              <a:t> </a:t>
            </a:r>
            <a:r>
              <a:rPr lang="en-US" altLang="ko-KR" sz="3200" b="1" strike="noStrike" spc="-1" dirty="0">
                <a:solidFill>
                  <a:srgbClr val="000000"/>
                </a:solidFill>
                <a:latin typeface="나눔스퀘어 ExtraBold"/>
                <a:ea typeface="나눔스퀘어 ExtraBold"/>
              </a:rPr>
              <a:t>Graphics Card</a:t>
            </a:r>
            <a:endParaRPr lang="ko-KR" sz="32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3E0483F-7D52-4785-9EA9-4FF04DD7D544}"/>
              </a:ext>
            </a:extLst>
          </p:cNvPr>
          <p:cNvSpPr/>
          <p:nvPr/>
        </p:nvSpPr>
        <p:spPr>
          <a:xfrm>
            <a:off x="936787" y="2951946"/>
            <a:ext cx="834037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0" i="0" dirty="0">
                <a:solidFill>
                  <a:srgbClr val="222222"/>
                </a:solidFill>
                <a:effectLst/>
                <a:latin typeface="Apple SD Gothic Neo"/>
              </a:rPr>
              <a:t>1) </a:t>
            </a:r>
            <a:r>
              <a:rPr lang="en-US" altLang="ko-KR" sz="2800" b="0" i="0" dirty="0">
                <a:solidFill>
                  <a:srgbClr val="222222"/>
                </a:solidFill>
                <a:effectLst/>
                <a:latin typeface="Apple SD Gothic Neo"/>
              </a:rPr>
              <a:t>interface for real-time </a:t>
            </a:r>
            <a:r>
              <a:rPr lang="en-US" altLang="ko-KR" sz="3200" b="1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ple SD Gothic Neo"/>
              </a:rPr>
              <a:t>ray tracing </a:t>
            </a:r>
            <a:r>
              <a:rPr lang="en-US" altLang="ko-KR" sz="2800" b="0" i="0" dirty="0">
                <a:solidFill>
                  <a:srgbClr val="222222"/>
                </a:solidFill>
                <a:effectLst/>
                <a:latin typeface="Apple SD Gothic Neo"/>
              </a:rPr>
              <a:t>for rendering graphics that was created by </a:t>
            </a:r>
            <a:r>
              <a:rPr lang="en-US" altLang="ko-KR" sz="2800" i="0" dirty="0">
                <a:solidFill>
                  <a:srgbClr val="222222"/>
                </a:solidFill>
                <a:effectLst/>
                <a:latin typeface="Apple SD Gothic Neo"/>
              </a:rPr>
              <a:t>Nvidia</a:t>
            </a:r>
            <a:r>
              <a:rPr lang="en-US" altLang="ko-KR" sz="2800" b="0" i="0" dirty="0">
                <a:solidFill>
                  <a:srgbClr val="222222"/>
                </a:solidFill>
                <a:effectLst/>
                <a:latin typeface="Apple SD Gothic Neo"/>
              </a:rPr>
              <a:t>.</a:t>
            </a:r>
            <a:endParaRPr lang="ko-KR" altLang="en-US" sz="2800" dirty="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AEAA5FAB-5B4D-4C5E-AFAA-422C25E3627E}"/>
              </a:ext>
            </a:extLst>
          </p:cNvPr>
          <p:cNvSpPr txBox="1"/>
          <p:nvPr/>
        </p:nvSpPr>
        <p:spPr>
          <a:xfrm>
            <a:off x="409044" y="6414052"/>
            <a:ext cx="7011360" cy="44394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100" b="0" strike="noStrike" spc="-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en-US" altLang="ko-KR" sz="1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https://en.wikipedia.org/wiki/RTX</a:t>
            </a:r>
          </a:p>
          <a:p>
            <a:endParaRPr lang="en-US" sz="1100" b="0" strike="noStrike" spc="-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AEAA5FAB-5B4D-4C5E-AFAA-422C25E3627E}"/>
              </a:ext>
            </a:extLst>
          </p:cNvPr>
          <p:cNvSpPr txBox="1"/>
          <p:nvPr/>
        </p:nvSpPr>
        <p:spPr>
          <a:xfrm>
            <a:off x="409044" y="6414052"/>
            <a:ext cx="7011360" cy="44394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100" b="0" strike="noStrike" spc="-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6819DE8-49E4-47AB-91C0-8FA7557A2A80}"/>
              </a:ext>
            </a:extLst>
          </p:cNvPr>
          <p:cNvCxnSpPr>
            <a:cxnSpLocks/>
          </p:cNvCxnSpPr>
          <p:nvPr/>
        </p:nvCxnSpPr>
        <p:spPr>
          <a:xfrm flipV="1">
            <a:off x="10104527" y="3042659"/>
            <a:ext cx="0" cy="10193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3702609-BDB5-4749-9D06-E28320F86138}"/>
              </a:ext>
            </a:extLst>
          </p:cNvPr>
          <p:cNvCxnSpPr>
            <a:cxnSpLocks/>
          </p:cNvCxnSpPr>
          <p:nvPr/>
        </p:nvCxnSpPr>
        <p:spPr>
          <a:xfrm flipV="1">
            <a:off x="10113890" y="4079297"/>
            <a:ext cx="1048567" cy="76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75C43F-F27A-4A79-863A-87C1ED752E96}"/>
              </a:ext>
            </a:extLst>
          </p:cNvPr>
          <p:cNvCxnSpPr>
            <a:cxnSpLocks/>
          </p:cNvCxnSpPr>
          <p:nvPr/>
        </p:nvCxnSpPr>
        <p:spPr>
          <a:xfrm flipH="1">
            <a:off x="9598880" y="4066045"/>
            <a:ext cx="508843" cy="5999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67EC6E6-BE0F-4D7A-87F3-EBD5F098B4E3}"/>
              </a:ext>
            </a:extLst>
          </p:cNvPr>
          <p:cNvSpPr txBox="1"/>
          <p:nvPr/>
        </p:nvSpPr>
        <p:spPr>
          <a:xfrm>
            <a:off x="10837472" y="3733968"/>
            <a:ext cx="583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endParaRPr lang="ko-KR" alt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AE00BC-25BE-49B3-8B7E-B0592AE42162}"/>
              </a:ext>
            </a:extLst>
          </p:cNvPr>
          <p:cNvSpPr txBox="1"/>
          <p:nvPr/>
        </p:nvSpPr>
        <p:spPr>
          <a:xfrm>
            <a:off x="9857943" y="3020151"/>
            <a:ext cx="583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FF00"/>
                </a:solidFill>
                <a:latin typeface="Consolas" panose="020B0609020204030204" pitchFamily="49" charset="0"/>
              </a:rPr>
              <a:t>y</a:t>
            </a:r>
            <a:endParaRPr lang="ko-KR" altLang="en-US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3803F7-3956-4154-B8A7-4DB34DDA2190}"/>
              </a:ext>
            </a:extLst>
          </p:cNvPr>
          <p:cNvSpPr txBox="1"/>
          <p:nvPr/>
        </p:nvSpPr>
        <p:spPr>
          <a:xfrm>
            <a:off x="9730253" y="4384498"/>
            <a:ext cx="583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  <a:latin typeface="Consolas" panose="020B0609020204030204" pitchFamily="49" charset="0"/>
              </a:rPr>
              <a:t>z</a:t>
            </a:r>
            <a:endParaRPr lang="ko-KR" altLang="en-US" b="1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왼쪽 중괄호 24">
            <a:extLst>
              <a:ext uri="{FF2B5EF4-FFF2-40B4-BE49-F238E27FC236}">
                <a16:creationId xmlns:a16="http://schemas.microsoft.com/office/drawing/2014/main" id="{A7418A29-2545-4DC5-BE06-CCC2853B91AF}"/>
              </a:ext>
            </a:extLst>
          </p:cNvPr>
          <p:cNvSpPr/>
          <p:nvPr/>
        </p:nvSpPr>
        <p:spPr>
          <a:xfrm>
            <a:off x="2593120" y="1898020"/>
            <a:ext cx="287044" cy="3124554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왼쪽 중괄호 25">
            <a:extLst>
              <a:ext uri="{FF2B5EF4-FFF2-40B4-BE49-F238E27FC236}">
                <a16:creationId xmlns:a16="http://schemas.microsoft.com/office/drawing/2014/main" id="{50FC3DD2-BA0B-4FCA-BBC4-4D4BB8BE10F3}"/>
              </a:ext>
            </a:extLst>
          </p:cNvPr>
          <p:cNvSpPr/>
          <p:nvPr/>
        </p:nvSpPr>
        <p:spPr>
          <a:xfrm rot="5400000">
            <a:off x="6096470" y="-1627635"/>
            <a:ext cx="237598" cy="6374295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Shape 2">
            <a:extLst>
              <a:ext uri="{FF2B5EF4-FFF2-40B4-BE49-F238E27FC236}">
                <a16:creationId xmlns:a16="http://schemas.microsoft.com/office/drawing/2014/main" id="{268CE679-A4BE-4A5C-B902-FC0209611599}"/>
              </a:ext>
            </a:extLst>
          </p:cNvPr>
          <p:cNvSpPr txBox="1"/>
          <p:nvPr/>
        </p:nvSpPr>
        <p:spPr>
          <a:xfrm>
            <a:off x="1882170" y="3020151"/>
            <a:ext cx="1062167" cy="684021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2200" strike="noStrike" spc="-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100</a:t>
            </a:r>
            <a:endParaRPr lang="ko-KR" sz="2200" strike="noStrike" spc="-1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Shape 2">
            <a:extLst>
              <a:ext uri="{FF2B5EF4-FFF2-40B4-BE49-F238E27FC236}">
                <a16:creationId xmlns:a16="http://schemas.microsoft.com/office/drawing/2014/main" id="{E3BC5073-11E1-488E-91FC-DD8901C8A4C7}"/>
              </a:ext>
            </a:extLst>
          </p:cNvPr>
          <p:cNvSpPr txBox="1"/>
          <p:nvPr/>
        </p:nvSpPr>
        <p:spPr>
          <a:xfrm>
            <a:off x="5894642" y="819666"/>
            <a:ext cx="1022087" cy="621047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2200" strike="noStrike" spc="-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200</a:t>
            </a:r>
            <a:endParaRPr lang="ko-KR" sz="2200" strike="noStrike" spc="-1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BAC0B897-1521-4FC7-BEAA-849D469C5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121" y="1838809"/>
            <a:ext cx="6374296" cy="318714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24D178E-8176-449B-AF2A-38F7904B8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121" y="1838808"/>
            <a:ext cx="6367530" cy="318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9854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AEAA5FAB-5B4D-4C5E-AFAA-422C25E3627E}"/>
              </a:ext>
            </a:extLst>
          </p:cNvPr>
          <p:cNvSpPr txBox="1"/>
          <p:nvPr/>
        </p:nvSpPr>
        <p:spPr>
          <a:xfrm>
            <a:off x="409044" y="6414052"/>
            <a:ext cx="7011360" cy="44394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100" b="0" strike="noStrike" spc="-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B5A4A0-C5BB-4795-AF09-A29855BB7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121" y="1841439"/>
            <a:ext cx="6374296" cy="3187148"/>
          </a:xfrm>
          <a:prstGeom prst="rect">
            <a:avLst/>
          </a:prstGeom>
        </p:spPr>
      </p:pic>
      <p:sp>
        <p:nvSpPr>
          <p:cNvPr id="9" name="왼쪽 중괄호 8">
            <a:extLst>
              <a:ext uri="{FF2B5EF4-FFF2-40B4-BE49-F238E27FC236}">
                <a16:creationId xmlns:a16="http://schemas.microsoft.com/office/drawing/2014/main" id="{862E3E84-9394-4E24-82AF-0DD69D002757}"/>
              </a:ext>
            </a:extLst>
          </p:cNvPr>
          <p:cNvSpPr/>
          <p:nvPr/>
        </p:nvSpPr>
        <p:spPr>
          <a:xfrm>
            <a:off x="2593120" y="1898020"/>
            <a:ext cx="287044" cy="3124554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왼쪽 중괄호 9">
            <a:extLst>
              <a:ext uri="{FF2B5EF4-FFF2-40B4-BE49-F238E27FC236}">
                <a16:creationId xmlns:a16="http://schemas.microsoft.com/office/drawing/2014/main" id="{6164C5B2-EB98-4979-B661-E8C138AF9489}"/>
              </a:ext>
            </a:extLst>
          </p:cNvPr>
          <p:cNvSpPr/>
          <p:nvPr/>
        </p:nvSpPr>
        <p:spPr>
          <a:xfrm rot="5400000">
            <a:off x="6096470" y="-1627635"/>
            <a:ext cx="237598" cy="6374295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Shape 2">
            <a:extLst>
              <a:ext uri="{FF2B5EF4-FFF2-40B4-BE49-F238E27FC236}">
                <a16:creationId xmlns:a16="http://schemas.microsoft.com/office/drawing/2014/main" id="{74BB03DC-BF66-4B5B-8904-43FB6695BF9C}"/>
              </a:ext>
            </a:extLst>
          </p:cNvPr>
          <p:cNvSpPr txBox="1"/>
          <p:nvPr/>
        </p:nvSpPr>
        <p:spPr>
          <a:xfrm>
            <a:off x="1882170" y="3020151"/>
            <a:ext cx="1062167" cy="684021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2200" strike="noStrike" spc="-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100</a:t>
            </a:r>
            <a:endParaRPr lang="ko-KR" sz="2200" strike="noStrike" spc="-1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Shape 2">
            <a:extLst>
              <a:ext uri="{FF2B5EF4-FFF2-40B4-BE49-F238E27FC236}">
                <a16:creationId xmlns:a16="http://schemas.microsoft.com/office/drawing/2014/main" id="{7089E2B1-6E2B-4245-9ABA-0CDA09EAB18F}"/>
              </a:ext>
            </a:extLst>
          </p:cNvPr>
          <p:cNvSpPr txBox="1"/>
          <p:nvPr/>
        </p:nvSpPr>
        <p:spPr>
          <a:xfrm>
            <a:off x="5894642" y="819666"/>
            <a:ext cx="1022087" cy="621047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2200" strike="noStrike" spc="-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200</a:t>
            </a:r>
            <a:endParaRPr lang="ko-KR" sz="2200" strike="noStrike" spc="-1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3C94362-4DF2-43AA-B91E-3BF7F5AF2DA1}"/>
              </a:ext>
            </a:extLst>
          </p:cNvPr>
          <p:cNvSpPr/>
          <p:nvPr/>
        </p:nvSpPr>
        <p:spPr>
          <a:xfrm>
            <a:off x="4508712" y="5186454"/>
            <a:ext cx="34131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After </a:t>
            </a:r>
            <a:r>
              <a:rPr lang="en-US" altLang="ko-KR" sz="2400" dirty="0">
                <a:solidFill>
                  <a:srgbClr val="6065D0"/>
                </a:solidFill>
                <a:latin typeface="Consolas" panose="020B0609020204030204" pitchFamily="49" charset="0"/>
              </a:rPr>
              <a:t>Anti-aliasing</a:t>
            </a:r>
            <a:endParaRPr lang="ko-KR" altLang="en-US" sz="2400" dirty="0">
              <a:solidFill>
                <a:srgbClr val="6065D0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0B0DD32-4D3A-46D8-A226-02D7569FD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121" y="1836178"/>
            <a:ext cx="6372790" cy="318639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C62D493-947D-4B69-93DF-9DE6E8FD7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6615" y="1823108"/>
            <a:ext cx="6372790" cy="318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5552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44AC862C-B167-4EC6-B6CA-7C279D4EC8FF}"/>
              </a:ext>
            </a:extLst>
          </p:cNvPr>
          <p:cNvCxnSpPr>
            <a:cxnSpLocks/>
          </p:cNvCxnSpPr>
          <p:nvPr/>
        </p:nvCxnSpPr>
        <p:spPr>
          <a:xfrm>
            <a:off x="5391667" y="1163467"/>
            <a:ext cx="615148" cy="10709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5EDA5BD-9A59-4536-A326-2324C58AEFB9}"/>
              </a:ext>
            </a:extLst>
          </p:cNvPr>
          <p:cNvCxnSpPr/>
          <p:nvPr/>
        </p:nvCxnSpPr>
        <p:spPr>
          <a:xfrm>
            <a:off x="3855360" y="2798944"/>
            <a:ext cx="887910" cy="5588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Shape 1">
            <a:extLst>
              <a:ext uri="{FF2B5EF4-FFF2-40B4-BE49-F238E27FC236}">
                <a16:creationId xmlns:a16="http://schemas.microsoft.com/office/drawing/2014/main" id="{AEAA5FAB-5B4D-4C5E-AFAA-422C25E3627E}"/>
              </a:ext>
            </a:extLst>
          </p:cNvPr>
          <p:cNvSpPr txBox="1"/>
          <p:nvPr/>
        </p:nvSpPr>
        <p:spPr>
          <a:xfrm>
            <a:off x="409044" y="6414052"/>
            <a:ext cx="7011360" cy="44394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100" b="0" strike="noStrike" spc="-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94784C71-054F-41DF-92ED-D3AF2A96EBC3}"/>
              </a:ext>
            </a:extLst>
          </p:cNvPr>
          <p:cNvGrpSpPr/>
          <p:nvPr/>
        </p:nvGrpSpPr>
        <p:grpSpPr>
          <a:xfrm>
            <a:off x="2493418" y="4223003"/>
            <a:ext cx="4691912" cy="1410833"/>
            <a:chOff x="4119019" y="3627476"/>
            <a:chExt cx="4691912" cy="1410833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0C1A71B-5A8F-4CB1-BD0E-BCFBC34A6014}"/>
                </a:ext>
              </a:extLst>
            </p:cNvPr>
            <p:cNvSpPr/>
            <p:nvPr/>
          </p:nvSpPr>
          <p:spPr>
            <a:xfrm>
              <a:off x="4119019" y="3815074"/>
              <a:ext cx="4687409" cy="12232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D6C5C9AA-4571-4C19-A6EA-E21DAC3FFD04}"/>
                </a:ext>
              </a:extLst>
            </p:cNvPr>
            <p:cNvCxnSpPr>
              <a:cxnSpLocks/>
            </p:cNvCxnSpPr>
            <p:nvPr/>
          </p:nvCxnSpPr>
          <p:spPr>
            <a:xfrm>
              <a:off x="4119019" y="3627476"/>
              <a:ext cx="469191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012D44C5-7ADD-48D2-AB3E-5C3C901B0E15}"/>
                </a:ext>
              </a:extLst>
            </p:cNvPr>
            <p:cNvSpPr/>
            <p:nvPr/>
          </p:nvSpPr>
          <p:spPr>
            <a:xfrm>
              <a:off x="4121725" y="3630346"/>
              <a:ext cx="4682836" cy="203200"/>
            </a:xfrm>
            <a:custGeom>
              <a:avLst/>
              <a:gdLst>
                <a:gd name="connsiteX0" fmla="*/ 0 w 4682836"/>
                <a:gd name="connsiteY0" fmla="*/ 193964 h 203200"/>
                <a:gd name="connsiteX1" fmla="*/ 18473 w 4682836"/>
                <a:gd name="connsiteY1" fmla="*/ 18473 h 203200"/>
                <a:gd name="connsiteX2" fmla="*/ 193963 w 4682836"/>
                <a:gd name="connsiteY2" fmla="*/ 36945 h 203200"/>
                <a:gd name="connsiteX3" fmla="*/ 304800 w 4682836"/>
                <a:gd name="connsiteY3" fmla="*/ 9236 h 203200"/>
                <a:gd name="connsiteX4" fmla="*/ 387927 w 4682836"/>
                <a:gd name="connsiteY4" fmla="*/ 46182 h 203200"/>
                <a:gd name="connsiteX5" fmla="*/ 554182 w 4682836"/>
                <a:gd name="connsiteY5" fmla="*/ 27709 h 203200"/>
                <a:gd name="connsiteX6" fmla="*/ 591127 w 4682836"/>
                <a:gd name="connsiteY6" fmla="*/ 73891 h 203200"/>
                <a:gd name="connsiteX7" fmla="*/ 674254 w 4682836"/>
                <a:gd name="connsiteY7" fmla="*/ 18473 h 203200"/>
                <a:gd name="connsiteX8" fmla="*/ 775854 w 4682836"/>
                <a:gd name="connsiteY8" fmla="*/ 64654 h 203200"/>
                <a:gd name="connsiteX9" fmla="*/ 849745 w 4682836"/>
                <a:gd name="connsiteY9" fmla="*/ 27709 h 203200"/>
                <a:gd name="connsiteX10" fmla="*/ 942109 w 4682836"/>
                <a:gd name="connsiteY10" fmla="*/ 46182 h 203200"/>
                <a:gd name="connsiteX11" fmla="*/ 1080654 w 4682836"/>
                <a:gd name="connsiteY11" fmla="*/ 27709 h 203200"/>
                <a:gd name="connsiteX12" fmla="*/ 1265382 w 4682836"/>
                <a:gd name="connsiteY12" fmla="*/ 46182 h 203200"/>
                <a:gd name="connsiteX13" fmla="*/ 1320800 w 4682836"/>
                <a:gd name="connsiteY13" fmla="*/ 27709 h 203200"/>
                <a:gd name="connsiteX14" fmla="*/ 1487054 w 4682836"/>
                <a:gd name="connsiteY14" fmla="*/ 64654 h 203200"/>
                <a:gd name="connsiteX15" fmla="*/ 1579418 w 4682836"/>
                <a:gd name="connsiteY15" fmla="*/ 0 h 203200"/>
                <a:gd name="connsiteX16" fmla="*/ 1616363 w 4682836"/>
                <a:gd name="connsiteY16" fmla="*/ 27709 h 203200"/>
                <a:gd name="connsiteX17" fmla="*/ 1662545 w 4682836"/>
                <a:gd name="connsiteY17" fmla="*/ 64654 h 203200"/>
                <a:gd name="connsiteX18" fmla="*/ 1736436 w 4682836"/>
                <a:gd name="connsiteY18" fmla="*/ 27709 h 203200"/>
                <a:gd name="connsiteX19" fmla="*/ 1856509 w 4682836"/>
                <a:gd name="connsiteY19" fmla="*/ 55418 h 203200"/>
                <a:gd name="connsiteX20" fmla="*/ 1967345 w 4682836"/>
                <a:gd name="connsiteY20" fmla="*/ 27709 h 203200"/>
                <a:gd name="connsiteX21" fmla="*/ 2105891 w 4682836"/>
                <a:gd name="connsiteY21" fmla="*/ 64654 h 203200"/>
                <a:gd name="connsiteX22" fmla="*/ 2207491 w 4682836"/>
                <a:gd name="connsiteY22" fmla="*/ 27709 h 203200"/>
                <a:gd name="connsiteX23" fmla="*/ 2392218 w 4682836"/>
                <a:gd name="connsiteY23" fmla="*/ 73891 h 203200"/>
                <a:gd name="connsiteX24" fmla="*/ 2447636 w 4682836"/>
                <a:gd name="connsiteY24" fmla="*/ 27709 h 203200"/>
                <a:gd name="connsiteX25" fmla="*/ 2530763 w 4682836"/>
                <a:gd name="connsiteY25" fmla="*/ 83127 h 203200"/>
                <a:gd name="connsiteX26" fmla="*/ 2632363 w 4682836"/>
                <a:gd name="connsiteY26" fmla="*/ 18473 h 203200"/>
                <a:gd name="connsiteX27" fmla="*/ 2798618 w 4682836"/>
                <a:gd name="connsiteY27" fmla="*/ 46182 h 203200"/>
                <a:gd name="connsiteX28" fmla="*/ 2909454 w 4682836"/>
                <a:gd name="connsiteY28" fmla="*/ 46182 h 203200"/>
                <a:gd name="connsiteX29" fmla="*/ 3029527 w 4682836"/>
                <a:gd name="connsiteY29" fmla="*/ 73891 h 203200"/>
                <a:gd name="connsiteX30" fmla="*/ 3066473 w 4682836"/>
                <a:gd name="connsiteY30" fmla="*/ 36945 h 203200"/>
                <a:gd name="connsiteX31" fmla="*/ 3223491 w 4682836"/>
                <a:gd name="connsiteY31" fmla="*/ 64654 h 203200"/>
                <a:gd name="connsiteX32" fmla="*/ 3389745 w 4682836"/>
                <a:gd name="connsiteY32" fmla="*/ 18473 h 203200"/>
                <a:gd name="connsiteX33" fmla="*/ 3509818 w 4682836"/>
                <a:gd name="connsiteY33" fmla="*/ 83127 h 203200"/>
                <a:gd name="connsiteX34" fmla="*/ 3833091 w 4682836"/>
                <a:gd name="connsiteY34" fmla="*/ 18473 h 203200"/>
                <a:gd name="connsiteX35" fmla="*/ 3990109 w 4682836"/>
                <a:gd name="connsiteY35" fmla="*/ 83127 h 203200"/>
                <a:gd name="connsiteX36" fmla="*/ 4147127 w 4682836"/>
                <a:gd name="connsiteY36" fmla="*/ 36945 h 203200"/>
                <a:gd name="connsiteX37" fmla="*/ 4285673 w 4682836"/>
                <a:gd name="connsiteY37" fmla="*/ 73891 h 203200"/>
                <a:gd name="connsiteX38" fmla="*/ 4368800 w 4682836"/>
                <a:gd name="connsiteY38" fmla="*/ 27709 h 203200"/>
                <a:gd name="connsiteX39" fmla="*/ 4516582 w 4682836"/>
                <a:gd name="connsiteY39" fmla="*/ 64654 h 203200"/>
                <a:gd name="connsiteX40" fmla="*/ 4682836 w 4682836"/>
                <a:gd name="connsiteY40" fmla="*/ 18473 h 203200"/>
                <a:gd name="connsiteX41" fmla="*/ 4682836 w 4682836"/>
                <a:gd name="connsiteY41" fmla="*/ 203200 h 203200"/>
                <a:gd name="connsiteX42" fmla="*/ 0 w 4682836"/>
                <a:gd name="connsiteY42" fmla="*/ 193964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4682836" h="203200">
                  <a:moveTo>
                    <a:pt x="0" y="193964"/>
                  </a:moveTo>
                  <a:lnTo>
                    <a:pt x="18473" y="18473"/>
                  </a:lnTo>
                  <a:lnTo>
                    <a:pt x="193963" y="36945"/>
                  </a:lnTo>
                  <a:lnTo>
                    <a:pt x="304800" y="9236"/>
                  </a:lnTo>
                  <a:lnTo>
                    <a:pt x="387927" y="46182"/>
                  </a:lnTo>
                  <a:lnTo>
                    <a:pt x="554182" y="27709"/>
                  </a:lnTo>
                  <a:lnTo>
                    <a:pt x="591127" y="73891"/>
                  </a:lnTo>
                  <a:lnTo>
                    <a:pt x="674254" y="18473"/>
                  </a:lnTo>
                  <a:lnTo>
                    <a:pt x="775854" y="64654"/>
                  </a:lnTo>
                  <a:lnTo>
                    <a:pt x="849745" y="27709"/>
                  </a:lnTo>
                  <a:lnTo>
                    <a:pt x="942109" y="46182"/>
                  </a:lnTo>
                  <a:lnTo>
                    <a:pt x="1080654" y="27709"/>
                  </a:lnTo>
                  <a:lnTo>
                    <a:pt x="1265382" y="46182"/>
                  </a:lnTo>
                  <a:lnTo>
                    <a:pt x="1320800" y="27709"/>
                  </a:lnTo>
                  <a:lnTo>
                    <a:pt x="1487054" y="64654"/>
                  </a:lnTo>
                  <a:lnTo>
                    <a:pt x="1579418" y="0"/>
                  </a:lnTo>
                  <a:lnTo>
                    <a:pt x="1616363" y="27709"/>
                  </a:lnTo>
                  <a:lnTo>
                    <a:pt x="1662545" y="64654"/>
                  </a:lnTo>
                  <a:lnTo>
                    <a:pt x="1736436" y="27709"/>
                  </a:lnTo>
                  <a:lnTo>
                    <a:pt x="1856509" y="55418"/>
                  </a:lnTo>
                  <a:lnTo>
                    <a:pt x="1967345" y="27709"/>
                  </a:lnTo>
                  <a:lnTo>
                    <a:pt x="2105891" y="64654"/>
                  </a:lnTo>
                  <a:lnTo>
                    <a:pt x="2207491" y="27709"/>
                  </a:lnTo>
                  <a:lnTo>
                    <a:pt x="2392218" y="73891"/>
                  </a:lnTo>
                  <a:lnTo>
                    <a:pt x="2447636" y="27709"/>
                  </a:lnTo>
                  <a:lnTo>
                    <a:pt x="2530763" y="83127"/>
                  </a:lnTo>
                  <a:lnTo>
                    <a:pt x="2632363" y="18473"/>
                  </a:lnTo>
                  <a:lnTo>
                    <a:pt x="2798618" y="46182"/>
                  </a:lnTo>
                  <a:lnTo>
                    <a:pt x="2909454" y="46182"/>
                  </a:lnTo>
                  <a:lnTo>
                    <a:pt x="3029527" y="73891"/>
                  </a:lnTo>
                  <a:lnTo>
                    <a:pt x="3066473" y="36945"/>
                  </a:lnTo>
                  <a:lnTo>
                    <a:pt x="3223491" y="64654"/>
                  </a:lnTo>
                  <a:lnTo>
                    <a:pt x="3389745" y="18473"/>
                  </a:lnTo>
                  <a:lnTo>
                    <a:pt x="3509818" y="83127"/>
                  </a:lnTo>
                  <a:lnTo>
                    <a:pt x="3833091" y="18473"/>
                  </a:lnTo>
                  <a:lnTo>
                    <a:pt x="3990109" y="83127"/>
                  </a:lnTo>
                  <a:lnTo>
                    <a:pt x="4147127" y="36945"/>
                  </a:lnTo>
                  <a:lnTo>
                    <a:pt x="4285673" y="73891"/>
                  </a:lnTo>
                  <a:lnTo>
                    <a:pt x="4368800" y="27709"/>
                  </a:lnTo>
                  <a:lnTo>
                    <a:pt x="4516582" y="64654"/>
                  </a:lnTo>
                  <a:lnTo>
                    <a:pt x="4682836" y="18473"/>
                  </a:lnTo>
                  <a:lnTo>
                    <a:pt x="4682836" y="203200"/>
                  </a:lnTo>
                  <a:lnTo>
                    <a:pt x="0" y="19396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37FD5ABD-D441-4CE8-8B38-A866E9F16C92}"/>
                </a:ext>
              </a:extLst>
            </p:cNvPr>
            <p:cNvSpPr/>
            <p:nvPr/>
          </p:nvSpPr>
          <p:spPr>
            <a:xfrm>
              <a:off x="4609668" y="4331951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BEC49070-8C15-48B9-AFCC-9F2B1C77A32D}"/>
                </a:ext>
              </a:extLst>
            </p:cNvPr>
            <p:cNvSpPr/>
            <p:nvPr/>
          </p:nvSpPr>
          <p:spPr>
            <a:xfrm>
              <a:off x="4980543" y="4132977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23B3CDBB-F10B-405D-BAFF-AC91700A0505}"/>
                </a:ext>
              </a:extLst>
            </p:cNvPr>
            <p:cNvSpPr/>
            <p:nvPr/>
          </p:nvSpPr>
          <p:spPr>
            <a:xfrm>
              <a:off x="5211032" y="4704780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9D488C67-FA75-44A7-A306-185A654935CF}"/>
                </a:ext>
              </a:extLst>
            </p:cNvPr>
            <p:cNvSpPr/>
            <p:nvPr/>
          </p:nvSpPr>
          <p:spPr>
            <a:xfrm>
              <a:off x="4907848" y="4704780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73DE1370-87D4-4D76-B470-30C416D7173F}"/>
                </a:ext>
              </a:extLst>
            </p:cNvPr>
            <p:cNvSpPr/>
            <p:nvPr/>
          </p:nvSpPr>
          <p:spPr>
            <a:xfrm>
              <a:off x="5082637" y="4456552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42004A68-43CE-4F02-AC8D-2C0D89683D6B}"/>
                </a:ext>
              </a:extLst>
            </p:cNvPr>
            <p:cNvSpPr/>
            <p:nvPr/>
          </p:nvSpPr>
          <p:spPr>
            <a:xfrm>
              <a:off x="5480961" y="4207438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D8911A5B-8EE2-4C24-81D3-50E6959509B2}"/>
                </a:ext>
              </a:extLst>
            </p:cNvPr>
            <p:cNvSpPr/>
            <p:nvPr/>
          </p:nvSpPr>
          <p:spPr>
            <a:xfrm>
              <a:off x="5683884" y="4478575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BE460702-1166-4090-B91A-4EDA2F928821}"/>
                </a:ext>
              </a:extLst>
            </p:cNvPr>
            <p:cNvSpPr/>
            <p:nvPr/>
          </p:nvSpPr>
          <p:spPr>
            <a:xfrm>
              <a:off x="5538072" y="4708816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16DF089B-FA76-423D-9E42-451B1DE6C293}"/>
                </a:ext>
              </a:extLst>
            </p:cNvPr>
            <p:cNvSpPr/>
            <p:nvPr/>
          </p:nvSpPr>
          <p:spPr>
            <a:xfrm>
              <a:off x="5429914" y="4494260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C2F1731D-2900-4499-B518-6A5A2E81C055}"/>
                </a:ext>
              </a:extLst>
            </p:cNvPr>
            <p:cNvSpPr/>
            <p:nvPr/>
          </p:nvSpPr>
          <p:spPr>
            <a:xfrm>
              <a:off x="5687155" y="3988680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63DEB4C4-3C16-4E2A-A4DA-7569D2AE77CA}"/>
                </a:ext>
              </a:extLst>
            </p:cNvPr>
            <p:cNvSpPr/>
            <p:nvPr/>
          </p:nvSpPr>
          <p:spPr>
            <a:xfrm>
              <a:off x="5930332" y="4237439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2C33CC4D-E6F1-4006-89CE-54AD60ED1D17}"/>
                </a:ext>
              </a:extLst>
            </p:cNvPr>
            <p:cNvSpPr/>
            <p:nvPr/>
          </p:nvSpPr>
          <p:spPr>
            <a:xfrm>
              <a:off x="5879285" y="4781488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2422FC37-9324-4583-BDFD-9F15405957DC}"/>
                </a:ext>
              </a:extLst>
            </p:cNvPr>
            <p:cNvSpPr/>
            <p:nvPr/>
          </p:nvSpPr>
          <p:spPr>
            <a:xfrm>
              <a:off x="4429524" y="4763975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AF71F949-190B-4EFB-8D7E-9EFA4673D1A0}"/>
                </a:ext>
              </a:extLst>
            </p:cNvPr>
            <p:cNvSpPr/>
            <p:nvPr/>
          </p:nvSpPr>
          <p:spPr>
            <a:xfrm>
              <a:off x="4607230" y="4551609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BF95322D-4E4A-49F5-89C7-BA8024DF4FB2}"/>
                </a:ext>
              </a:extLst>
            </p:cNvPr>
            <p:cNvSpPr/>
            <p:nvPr/>
          </p:nvSpPr>
          <p:spPr>
            <a:xfrm>
              <a:off x="4389739" y="4376481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FFEEC086-B04A-416C-95D4-A268B3FCB2A9}"/>
                </a:ext>
              </a:extLst>
            </p:cNvPr>
            <p:cNvSpPr/>
            <p:nvPr/>
          </p:nvSpPr>
          <p:spPr>
            <a:xfrm>
              <a:off x="4478017" y="3988680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69D0F9E8-A7C9-4E28-8259-3CA05E7FF245}"/>
                </a:ext>
              </a:extLst>
            </p:cNvPr>
            <p:cNvSpPr/>
            <p:nvPr/>
          </p:nvSpPr>
          <p:spPr>
            <a:xfrm>
              <a:off x="4803816" y="3901523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4C1D4811-8C48-4F87-B9F2-92F4DA15AA45}"/>
                </a:ext>
              </a:extLst>
            </p:cNvPr>
            <p:cNvSpPr/>
            <p:nvPr/>
          </p:nvSpPr>
          <p:spPr>
            <a:xfrm>
              <a:off x="5243515" y="3885786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072D6332-E976-497A-81A6-197ED341388F}"/>
                </a:ext>
              </a:extLst>
            </p:cNvPr>
            <p:cNvSpPr/>
            <p:nvPr/>
          </p:nvSpPr>
          <p:spPr>
            <a:xfrm>
              <a:off x="6250117" y="3924076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66D6FA46-C064-45B3-85DA-807B1A66BE93}"/>
                </a:ext>
              </a:extLst>
            </p:cNvPr>
            <p:cNvSpPr/>
            <p:nvPr/>
          </p:nvSpPr>
          <p:spPr>
            <a:xfrm>
              <a:off x="6368871" y="4281613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997DB81E-B414-4978-891A-A9D806833A43}"/>
                </a:ext>
              </a:extLst>
            </p:cNvPr>
            <p:cNvSpPr/>
            <p:nvPr/>
          </p:nvSpPr>
          <p:spPr>
            <a:xfrm>
              <a:off x="6253493" y="4604002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B7BDF1C0-5693-48A8-A629-A3CD0C571DD9}"/>
                </a:ext>
              </a:extLst>
            </p:cNvPr>
            <p:cNvSpPr/>
            <p:nvPr/>
          </p:nvSpPr>
          <p:spPr>
            <a:xfrm>
              <a:off x="6493294" y="4770109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17DE1022-02F6-488C-80E6-8797932E3887}"/>
                </a:ext>
              </a:extLst>
            </p:cNvPr>
            <p:cNvSpPr/>
            <p:nvPr/>
          </p:nvSpPr>
          <p:spPr>
            <a:xfrm>
              <a:off x="6789758" y="4529622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9205512F-8D5F-46C0-80CB-332B6ECB5F11}"/>
                </a:ext>
              </a:extLst>
            </p:cNvPr>
            <p:cNvSpPr/>
            <p:nvPr/>
          </p:nvSpPr>
          <p:spPr>
            <a:xfrm>
              <a:off x="6662301" y="4225376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3E816132-6D9C-48AB-B78A-AFA5A5047C93}"/>
                </a:ext>
              </a:extLst>
            </p:cNvPr>
            <p:cNvSpPr/>
            <p:nvPr/>
          </p:nvSpPr>
          <p:spPr>
            <a:xfrm>
              <a:off x="6915174" y="3986743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6F428D6B-584A-4F92-B40E-A461DB2656D6}"/>
                </a:ext>
              </a:extLst>
            </p:cNvPr>
            <p:cNvSpPr/>
            <p:nvPr/>
          </p:nvSpPr>
          <p:spPr>
            <a:xfrm>
              <a:off x="7205672" y="4033890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5E5F4EC-2100-470D-81AE-7DB5DCA7FE33}"/>
                </a:ext>
              </a:extLst>
            </p:cNvPr>
            <p:cNvSpPr/>
            <p:nvPr/>
          </p:nvSpPr>
          <p:spPr>
            <a:xfrm>
              <a:off x="7250996" y="4321055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2FF943EB-43F0-4DF7-BFF5-EBC985943D91}"/>
                </a:ext>
              </a:extLst>
            </p:cNvPr>
            <p:cNvSpPr/>
            <p:nvPr/>
          </p:nvSpPr>
          <p:spPr>
            <a:xfrm>
              <a:off x="7076177" y="4607510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CC17D40B-DE4B-4595-881A-83BA0131CEED}"/>
                </a:ext>
              </a:extLst>
            </p:cNvPr>
            <p:cNvSpPr/>
            <p:nvPr/>
          </p:nvSpPr>
          <p:spPr>
            <a:xfrm>
              <a:off x="7112768" y="4840428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D1932352-C5B7-43CE-95A8-26C783002D54}"/>
                </a:ext>
              </a:extLst>
            </p:cNvPr>
            <p:cNvSpPr/>
            <p:nvPr/>
          </p:nvSpPr>
          <p:spPr>
            <a:xfrm>
              <a:off x="7463467" y="4781899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B66B2282-D6F4-457B-B1DE-0A27387D58FF}"/>
                </a:ext>
              </a:extLst>
            </p:cNvPr>
            <p:cNvSpPr/>
            <p:nvPr/>
          </p:nvSpPr>
          <p:spPr>
            <a:xfrm>
              <a:off x="7611551" y="4471136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3B89ABE9-47F1-4D0D-86FC-4DBAE4821307}"/>
                </a:ext>
              </a:extLst>
            </p:cNvPr>
            <p:cNvSpPr/>
            <p:nvPr/>
          </p:nvSpPr>
          <p:spPr>
            <a:xfrm>
              <a:off x="7489019" y="4083095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12E3F7F7-9168-4E63-94FF-EA26B4C9DB00}"/>
                </a:ext>
              </a:extLst>
            </p:cNvPr>
            <p:cNvSpPr/>
            <p:nvPr/>
          </p:nvSpPr>
          <p:spPr>
            <a:xfrm>
              <a:off x="7827938" y="3935696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8F76FDC3-4619-47DF-B184-1D7F08F3D8D8}"/>
                </a:ext>
              </a:extLst>
            </p:cNvPr>
            <p:cNvSpPr/>
            <p:nvPr/>
          </p:nvSpPr>
          <p:spPr>
            <a:xfrm>
              <a:off x="7930366" y="4204045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1569AD2-C48E-4E94-A052-0B8B9E151C38}"/>
                </a:ext>
              </a:extLst>
            </p:cNvPr>
            <p:cNvSpPr/>
            <p:nvPr/>
          </p:nvSpPr>
          <p:spPr>
            <a:xfrm>
              <a:off x="8015149" y="4507599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08B2AB67-9E87-4457-AAEB-ACF571DFE3EA}"/>
                </a:ext>
              </a:extLst>
            </p:cNvPr>
            <p:cNvSpPr/>
            <p:nvPr/>
          </p:nvSpPr>
          <p:spPr>
            <a:xfrm>
              <a:off x="7930366" y="4797122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B3DC9558-BEBC-4736-A3BD-D37D931B3F14}"/>
                </a:ext>
              </a:extLst>
            </p:cNvPr>
            <p:cNvSpPr/>
            <p:nvPr/>
          </p:nvSpPr>
          <p:spPr>
            <a:xfrm>
              <a:off x="8357212" y="4789381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54401AD7-5CD7-41EB-BDAE-B8FC99B2461A}"/>
                </a:ext>
              </a:extLst>
            </p:cNvPr>
            <p:cNvSpPr/>
            <p:nvPr/>
          </p:nvSpPr>
          <p:spPr>
            <a:xfrm>
              <a:off x="8306676" y="4474612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067AED09-3691-4DA5-BF52-C5E8B44DD3C9}"/>
                </a:ext>
              </a:extLst>
            </p:cNvPr>
            <p:cNvSpPr/>
            <p:nvPr/>
          </p:nvSpPr>
          <p:spPr>
            <a:xfrm>
              <a:off x="8442281" y="4179519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AFF19B1F-111C-4EB5-9A28-9D3F991D9721}"/>
                </a:ext>
              </a:extLst>
            </p:cNvPr>
            <p:cNvSpPr/>
            <p:nvPr/>
          </p:nvSpPr>
          <p:spPr>
            <a:xfrm>
              <a:off x="8250264" y="4032048"/>
              <a:ext cx="102094" cy="102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2" name="타원 101">
            <a:extLst>
              <a:ext uri="{FF2B5EF4-FFF2-40B4-BE49-F238E27FC236}">
                <a16:creationId xmlns:a16="http://schemas.microsoft.com/office/drawing/2014/main" id="{47B8B2A3-F986-4F3E-9785-55948A75D339}"/>
              </a:ext>
            </a:extLst>
          </p:cNvPr>
          <p:cNvSpPr/>
          <p:nvPr/>
        </p:nvSpPr>
        <p:spPr>
          <a:xfrm>
            <a:off x="3804313" y="1210446"/>
            <a:ext cx="2022332" cy="20223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0ED2EB1-F88B-4EED-AFCD-7996A717B17D}"/>
              </a:ext>
            </a:extLst>
          </p:cNvPr>
          <p:cNvCxnSpPr>
            <a:cxnSpLocks/>
          </p:cNvCxnSpPr>
          <p:nvPr/>
        </p:nvCxnSpPr>
        <p:spPr>
          <a:xfrm flipV="1">
            <a:off x="2984067" y="3075524"/>
            <a:ext cx="1252638" cy="508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FF3C60A-8687-4904-AF5B-AE60D9FE12CB}"/>
              </a:ext>
            </a:extLst>
          </p:cNvPr>
          <p:cNvCxnSpPr>
            <a:cxnSpLocks/>
          </p:cNvCxnSpPr>
          <p:nvPr/>
        </p:nvCxnSpPr>
        <p:spPr>
          <a:xfrm flipH="1">
            <a:off x="3949319" y="3166695"/>
            <a:ext cx="313039" cy="564987"/>
          </a:xfrm>
          <a:prstGeom prst="straightConnector1">
            <a:avLst/>
          </a:prstGeom>
          <a:ln w="19050">
            <a:solidFill>
              <a:srgbClr val="00C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CCF0AC32-84A4-4C97-87E4-2D2F433CEB71}"/>
              </a:ext>
            </a:extLst>
          </p:cNvPr>
          <p:cNvSpPr/>
          <p:nvPr/>
        </p:nvSpPr>
        <p:spPr>
          <a:xfrm>
            <a:off x="4243802" y="3017578"/>
            <a:ext cx="170329" cy="1703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E8CD618B-C0E1-449E-B706-52FD13DADA51}"/>
                  </a:ext>
                </a:extLst>
              </p:cNvPr>
              <p:cNvSpPr/>
              <p:nvPr/>
            </p:nvSpPr>
            <p:spPr>
              <a:xfrm>
                <a:off x="5118174" y="1480175"/>
                <a:ext cx="65184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E8CD618B-C0E1-449E-B706-52FD13DADA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174" y="1480175"/>
                <a:ext cx="651845" cy="461665"/>
              </a:xfrm>
              <a:prstGeom prst="rect">
                <a:avLst/>
              </a:prstGeom>
              <a:blipFill>
                <a:blip r:embed="rId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타원 104">
            <a:extLst>
              <a:ext uri="{FF2B5EF4-FFF2-40B4-BE49-F238E27FC236}">
                <a16:creationId xmlns:a16="http://schemas.microsoft.com/office/drawing/2014/main" id="{913BE103-E4B5-4170-BC22-561A94DF4904}"/>
              </a:ext>
            </a:extLst>
          </p:cNvPr>
          <p:cNvSpPr/>
          <p:nvPr/>
        </p:nvSpPr>
        <p:spPr>
          <a:xfrm>
            <a:off x="4743270" y="2136224"/>
            <a:ext cx="170329" cy="17032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E5ABA3C7-E4E9-40B6-8170-028B15012AA8}"/>
                  </a:ext>
                </a:extLst>
              </p:cNvPr>
              <p:cNvSpPr/>
              <p:nvPr/>
            </p:nvSpPr>
            <p:spPr>
              <a:xfrm>
                <a:off x="4559354" y="2234438"/>
                <a:ext cx="5053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ko-KR" altLang="en-US" sz="24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E5ABA3C7-E4E9-40B6-8170-028B15012A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354" y="2234438"/>
                <a:ext cx="50539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2816AA89-7600-4FAB-9923-9904BCFE5E74}"/>
                  </a:ext>
                </a:extLst>
              </p:cNvPr>
              <p:cNvSpPr/>
              <p:nvPr/>
            </p:nvSpPr>
            <p:spPr>
              <a:xfrm>
                <a:off x="4671540" y="3461907"/>
                <a:ext cx="6608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2816AA89-7600-4FAB-9923-9904BCFE5E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1540" y="3461907"/>
                <a:ext cx="660886" cy="461665"/>
              </a:xfrm>
              <a:prstGeom prst="rect">
                <a:avLst/>
              </a:prstGeom>
              <a:blipFill>
                <a:blip r:embed="rId4"/>
                <a:stretch>
                  <a:fillRect t="-19737" r="-275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D5457B33-3D3A-4C30-BB1B-EFBD7809692B}"/>
                  </a:ext>
                </a:extLst>
              </p:cNvPr>
              <p:cNvSpPr/>
              <p:nvPr/>
            </p:nvSpPr>
            <p:spPr>
              <a:xfrm>
                <a:off x="4626861" y="696669"/>
                <a:ext cx="65376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D5457B33-3D3A-4C30-BB1B-EFBD780969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861" y="696669"/>
                <a:ext cx="653769" cy="461665"/>
              </a:xfrm>
              <a:prstGeom prst="rect">
                <a:avLst/>
              </a:prstGeom>
              <a:blipFill>
                <a:blip r:embed="rId5"/>
                <a:stretch>
                  <a:fillRect t="-19737" r="-28972"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FE7B013-616D-4D4A-887D-AA46890DF2D9}"/>
              </a:ext>
            </a:extLst>
          </p:cNvPr>
          <p:cNvCxnSpPr>
            <a:cxnSpLocks/>
            <a:stCxn id="113" idx="1"/>
          </p:cNvCxnSpPr>
          <p:nvPr/>
        </p:nvCxnSpPr>
        <p:spPr>
          <a:xfrm flipH="1" flipV="1">
            <a:off x="4647544" y="988793"/>
            <a:ext cx="959380" cy="65970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9B05628-6063-4FA0-BEB6-38646B60B9BD}"/>
              </a:ext>
            </a:extLst>
          </p:cNvPr>
          <p:cNvCxnSpPr>
            <a:cxnSpLocks/>
          </p:cNvCxnSpPr>
          <p:nvPr/>
        </p:nvCxnSpPr>
        <p:spPr>
          <a:xfrm>
            <a:off x="4359511" y="3113517"/>
            <a:ext cx="408295" cy="757914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DD87342-3D28-492E-A5C7-E97FADD757E3}"/>
              </a:ext>
            </a:extLst>
          </p:cNvPr>
          <p:cNvCxnSpPr>
            <a:cxnSpLocks/>
          </p:cNvCxnSpPr>
          <p:nvPr/>
        </p:nvCxnSpPr>
        <p:spPr>
          <a:xfrm>
            <a:off x="4332096" y="3147465"/>
            <a:ext cx="74729" cy="10400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6F27AC5E-6B3A-4B39-9006-4288CE09474C}"/>
              </a:ext>
            </a:extLst>
          </p:cNvPr>
          <p:cNvCxnSpPr>
            <a:cxnSpLocks/>
          </p:cNvCxnSpPr>
          <p:nvPr/>
        </p:nvCxnSpPr>
        <p:spPr>
          <a:xfrm flipH="1" flipV="1">
            <a:off x="5118174" y="675204"/>
            <a:ext cx="555594" cy="9771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824184D3-30E5-45AE-8745-5BC68D83B461}"/>
                  </a:ext>
                </a:extLst>
              </p:cNvPr>
              <p:cNvSpPr/>
              <p:nvPr/>
            </p:nvSpPr>
            <p:spPr>
              <a:xfrm>
                <a:off x="3895541" y="3715756"/>
                <a:ext cx="63235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824184D3-30E5-45AE-8745-5BC68D83B4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541" y="3715756"/>
                <a:ext cx="632353" cy="461665"/>
              </a:xfrm>
              <a:prstGeom prst="rect">
                <a:avLst/>
              </a:prstGeom>
              <a:blipFill>
                <a:blip r:embed="rId6"/>
                <a:stretch>
                  <a:fillRect t="-20000" r="-28846" b="-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83BEB81A-85AE-4355-A85D-C41C7700948A}"/>
                  </a:ext>
                </a:extLst>
              </p:cNvPr>
              <p:cNvSpPr/>
              <p:nvPr/>
            </p:nvSpPr>
            <p:spPr>
              <a:xfrm>
                <a:off x="5079049" y="430652"/>
                <a:ext cx="62523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83BEB81A-85AE-4355-A85D-C41C770094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049" y="430652"/>
                <a:ext cx="625235" cy="461665"/>
              </a:xfrm>
              <a:prstGeom prst="rect">
                <a:avLst/>
              </a:prstGeom>
              <a:blipFill>
                <a:blip r:embed="rId7"/>
                <a:stretch>
                  <a:fillRect t="-20000" r="-28155" b="-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타원 112">
            <a:extLst>
              <a:ext uri="{FF2B5EF4-FFF2-40B4-BE49-F238E27FC236}">
                <a16:creationId xmlns:a16="http://schemas.microsoft.com/office/drawing/2014/main" id="{C4550836-A12B-43EC-9A10-4B3D1C110992}"/>
              </a:ext>
            </a:extLst>
          </p:cNvPr>
          <p:cNvSpPr/>
          <p:nvPr/>
        </p:nvSpPr>
        <p:spPr>
          <a:xfrm>
            <a:off x="5581980" y="1623557"/>
            <a:ext cx="170329" cy="1703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91F6B9D1-AE59-4419-A88F-A4FA8739047D}"/>
              </a:ext>
            </a:extLst>
          </p:cNvPr>
          <p:cNvCxnSpPr>
            <a:cxnSpLocks/>
          </p:cNvCxnSpPr>
          <p:nvPr/>
        </p:nvCxnSpPr>
        <p:spPr>
          <a:xfrm flipH="1">
            <a:off x="5748395" y="1304492"/>
            <a:ext cx="2511453" cy="434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A143D17B-A039-4B44-BDEE-CD06994F4932}"/>
                  </a:ext>
                </a:extLst>
              </p:cNvPr>
              <p:cNvSpPr/>
              <p:nvPr/>
            </p:nvSpPr>
            <p:spPr>
              <a:xfrm>
                <a:off x="4360428" y="2709822"/>
                <a:ext cx="6589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A143D17B-A039-4B44-BDEE-CD06994F49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428" y="2709822"/>
                <a:ext cx="658962" cy="461665"/>
              </a:xfrm>
              <a:prstGeom prst="rect">
                <a:avLst/>
              </a:prstGeom>
              <a:blipFill>
                <a:blip r:embed="rId8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2099B9ED-6043-4E03-B597-EB241C33E53B}"/>
              </a:ext>
            </a:extLst>
          </p:cNvPr>
          <p:cNvCxnSpPr>
            <a:cxnSpLocks/>
          </p:cNvCxnSpPr>
          <p:nvPr/>
        </p:nvCxnSpPr>
        <p:spPr>
          <a:xfrm flipV="1">
            <a:off x="5749612" y="1433226"/>
            <a:ext cx="503772" cy="264349"/>
          </a:xfrm>
          <a:prstGeom prst="straightConnector1">
            <a:avLst/>
          </a:prstGeom>
          <a:ln w="19050">
            <a:solidFill>
              <a:srgbClr val="00C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A70C43A6-697D-4AFD-9B22-0AAF71918B99}"/>
                  </a:ext>
                </a:extLst>
              </p:cNvPr>
              <p:cNvSpPr/>
              <p:nvPr/>
            </p:nvSpPr>
            <p:spPr>
              <a:xfrm>
                <a:off x="3598852" y="3080017"/>
                <a:ext cx="6735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A70C43A6-697D-4AFD-9B22-0AAF71918B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852" y="3080017"/>
                <a:ext cx="673518" cy="461665"/>
              </a:xfrm>
              <a:prstGeom prst="rect">
                <a:avLst/>
              </a:prstGeom>
              <a:blipFill>
                <a:blip r:embed="rId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3CD2FDD2-EC1F-4CD7-A37F-5098EA2146E5}"/>
                  </a:ext>
                </a:extLst>
              </p:cNvPr>
              <p:cNvSpPr/>
              <p:nvPr/>
            </p:nvSpPr>
            <p:spPr>
              <a:xfrm>
                <a:off x="6073658" y="1636247"/>
                <a:ext cx="6664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3CD2FDD2-EC1F-4CD7-A37F-5098EA2146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3658" y="1636247"/>
                <a:ext cx="666401" cy="461665"/>
              </a:xfrm>
              <a:prstGeom prst="rect">
                <a:avLst/>
              </a:prstGeom>
              <a:blipFill>
                <a:blip r:embed="rId10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81576AD3-F544-48C6-ADA2-710173422B70}"/>
              </a:ext>
            </a:extLst>
          </p:cNvPr>
          <p:cNvCxnSpPr>
            <a:cxnSpLocks/>
            <a:endCxn id="102" idx="4"/>
          </p:cNvCxnSpPr>
          <p:nvPr/>
        </p:nvCxnSpPr>
        <p:spPr>
          <a:xfrm flipV="1">
            <a:off x="4406825" y="3232778"/>
            <a:ext cx="408654" cy="9546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84AB89F9-3331-4F42-A889-9B1830EDB8F7}"/>
              </a:ext>
            </a:extLst>
          </p:cNvPr>
          <p:cNvCxnSpPr>
            <a:cxnSpLocks/>
            <a:stCxn id="102" idx="4"/>
          </p:cNvCxnSpPr>
          <p:nvPr/>
        </p:nvCxnSpPr>
        <p:spPr>
          <a:xfrm>
            <a:off x="4815479" y="3232778"/>
            <a:ext cx="203911" cy="990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DC1EF955-AA1B-4FDC-8310-212E5CEEB399}"/>
              </a:ext>
            </a:extLst>
          </p:cNvPr>
          <p:cNvSpPr txBox="1"/>
          <p:nvPr/>
        </p:nvSpPr>
        <p:spPr>
          <a:xfrm>
            <a:off x="7408401" y="3036148"/>
            <a:ext cx="38173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구의 아래쪽 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빛 반사 多</a:t>
            </a:r>
            <a:endParaRPr lang="en-US" altLang="ko-KR" sz="2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2AB0828-B468-4FFA-847D-B94BFEC729C2}"/>
              </a:ext>
            </a:extLst>
          </p:cNvPr>
          <p:cNvSpPr txBox="1"/>
          <p:nvPr/>
        </p:nvSpPr>
        <p:spPr>
          <a:xfrm>
            <a:off x="7408401" y="3365042"/>
            <a:ext cx="38173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구의 위쪽    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빛 반사 小</a:t>
            </a:r>
            <a:endParaRPr lang="en-US" altLang="ko-KR" sz="2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B53204E7-3C0B-459E-A26C-701EF6DA0795}"/>
                  </a:ext>
                </a:extLst>
              </p:cNvPr>
              <p:cNvSpPr txBox="1"/>
              <p:nvPr/>
            </p:nvSpPr>
            <p:spPr>
              <a:xfrm>
                <a:off x="7420404" y="2040342"/>
                <a:ext cx="381739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랜덤 벡터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ko-KR" altLang="en-US" sz="2000" dirty="0">
                  <a:latin typeface="Consolas" panose="020B0609020204030204" pitchFamily="49" charset="0"/>
                </a:endParaRPr>
              </a:p>
              <a:p>
                <a:r>
                  <a:rPr lang="ko-KR" altLang="en-US" sz="2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합성 벡터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ko-KR" altLang="en-US" sz="2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B53204E7-3C0B-459E-A26C-701EF6DA0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404" y="2040342"/>
                <a:ext cx="3817398" cy="769441"/>
              </a:xfrm>
              <a:prstGeom prst="rect">
                <a:avLst/>
              </a:prstGeom>
              <a:blipFill>
                <a:blip r:embed="rId11"/>
                <a:stretch>
                  <a:fillRect l="-2077" t="-6349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9009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AEAA5FAB-5B4D-4C5E-AFAA-422C25E3627E}"/>
              </a:ext>
            </a:extLst>
          </p:cNvPr>
          <p:cNvSpPr txBox="1"/>
          <p:nvPr/>
        </p:nvSpPr>
        <p:spPr>
          <a:xfrm>
            <a:off x="409044" y="6414052"/>
            <a:ext cx="7011360" cy="44394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100" b="0" strike="noStrike" spc="-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Shape 2">
            <a:extLst>
              <a:ext uri="{FF2B5EF4-FFF2-40B4-BE49-F238E27FC236}">
                <a16:creationId xmlns:a16="http://schemas.microsoft.com/office/drawing/2014/main" id="{6C1DCEDF-A891-4AC7-9B0F-7400AD741CED}"/>
              </a:ext>
            </a:extLst>
          </p:cNvPr>
          <p:cNvSpPr txBox="1"/>
          <p:nvPr/>
        </p:nvSpPr>
        <p:spPr>
          <a:xfrm>
            <a:off x="506270" y="230853"/>
            <a:ext cx="10058040" cy="686621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ko-KR" sz="4400" strike="noStrike" spc="-1" dirty="0">
                <a:solidFill>
                  <a:srgbClr val="000000"/>
                </a:solidFill>
                <a:latin typeface="맑은 고딕"/>
              </a:rPr>
              <a:t>High-resolution Result</a:t>
            </a:r>
            <a:endParaRPr lang="ko-KR" sz="4400" strike="noStrike" spc="-1" dirty="0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AA5765C-81AD-4C0F-B437-1BD5B5C82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57" y="1805611"/>
            <a:ext cx="8011886" cy="4005944"/>
          </a:xfrm>
          <a:prstGeom prst="rect">
            <a:avLst/>
          </a:prstGeom>
        </p:spPr>
      </p:pic>
      <p:sp>
        <p:nvSpPr>
          <p:cNvPr id="19" name="왼쪽 중괄호 18">
            <a:extLst>
              <a:ext uri="{FF2B5EF4-FFF2-40B4-BE49-F238E27FC236}">
                <a16:creationId xmlns:a16="http://schemas.microsoft.com/office/drawing/2014/main" id="{0E28A585-E483-42A2-B15F-F9991A5351AF}"/>
              </a:ext>
            </a:extLst>
          </p:cNvPr>
          <p:cNvSpPr/>
          <p:nvPr/>
        </p:nvSpPr>
        <p:spPr>
          <a:xfrm>
            <a:off x="1685725" y="1805611"/>
            <a:ext cx="287044" cy="4005944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왼쪽 중괄호 19">
            <a:extLst>
              <a:ext uri="{FF2B5EF4-FFF2-40B4-BE49-F238E27FC236}">
                <a16:creationId xmlns:a16="http://schemas.microsoft.com/office/drawing/2014/main" id="{7E3689D8-1A4A-4F87-87CD-60EB3E8E26FC}"/>
              </a:ext>
            </a:extLst>
          </p:cNvPr>
          <p:cNvSpPr/>
          <p:nvPr/>
        </p:nvSpPr>
        <p:spPr>
          <a:xfrm rot="5400000">
            <a:off x="5977202" y="-2485973"/>
            <a:ext cx="237598" cy="8011887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Shape 2">
            <a:extLst>
              <a:ext uri="{FF2B5EF4-FFF2-40B4-BE49-F238E27FC236}">
                <a16:creationId xmlns:a16="http://schemas.microsoft.com/office/drawing/2014/main" id="{EBA35395-1D19-4099-9311-C67C7F652327}"/>
              </a:ext>
            </a:extLst>
          </p:cNvPr>
          <p:cNvSpPr txBox="1"/>
          <p:nvPr/>
        </p:nvSpPr>
        <p:spPr>
          <a:xfrm>
            <a:off x="969246" y="3323752"/>
            <a:ext cx="1062167" cy="684021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2200" strike="noStrike" spc="-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800</a:t>
            </a:r>
            <a:endParaRPr lang="ko-KR" sz="2200" strike="noStrike" spc="-1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Shape 2">
            <a:extLst>
              <a:ext uri="{FF2B5EF4-FFF2-40B4-BE49-F238E27FC236}">
                <a16:creationId xmlns:a16="http://schemas.microsoft.com/office/drawing/2014/main" id="{8DE07F61-9714-432C-B5C6-AC8E2C11B9AC}"/>
              </a:ext>
            </a:extLst>
          </p:cNvPr>
          <p:cNvSpPr txBox="1"/>
          <p:nvPr/>
        </p:nvSpPr>
        <p:spPr>
          <a:xfrm>
            <a:off x="5670708" y="754821"/>
            <a:ext cx="1022087" cy="621047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2200" spc="-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</a:t>
            </a:r>
            <a:r>
              <a:rPr lang="en-US" altLang="ko-KR" sz="2200" strike="noStrike" spc="-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</a:t>
            </a:r>
            <a:endParaRPr lang="ko-KR" sz="2200" strike="noStrike" spc="-1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36910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AEAA5FAB-5B4D-4C5E-AFAA-422C25E3627E}"/>
              </a:ext>
            </a:extLst>
          </p:cNvPr>
          <p:cNvSpPr txBox="1"/>
          <p:nvPr/>
        </p:nvSpPr>
        <p:spPr>
          <a:xfrm>
            <a:off x="409044" y="6414052"/>
            <a:ext cx="7011360" cy="44394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100" b="0" strike="noStrike" spc="-1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http://www.realtimerendering.com/raytracing/Ray%20Tracing%20in%20a%20Weekend.pdf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100" b="0" strike="noStrike" spc="-1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26FBE85-83F4-4BF6-987D-B728AB276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675" y="1452562"/>
            <a:ext cx="5962650" cy="3952875"/>
          </a:xfrm>
          <a:prstGeom prst="rect">
            <a:avLst/>
          </a:prstGeom>
        </p:spPr>
      </p:pic>
      <p:sp>
        <p:nvSpPr>
          <p:cNvPr id="5" name="TextShape 2">
            <a:extLst>
              <a:ext uri="{FF2B5EF4-FFF2-40B4-BE49-F238E27FC236}">
                <a16:creationId xmlns:a16="http://schemas.microsoft.com/office/drawing/2014/main" id="{355A391C-783B-4596-BDF0-7C3D2594B2E0}"/>
              </a:ext>
            </a:extLst>
          </p:cNvPr>
          <p:cNvSpPr txBox="1"/>
          <p:nvPr/>
        </p:nvSpPr>
        <p:spPr>
          <a:xfrm>
            <a:off x="490695" y="242050"/>
            <a:ext cx="10058040" cy="686621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ko-KR" sz="4400" strike="noStrike" spc="-1" dirty="0">
                <a:solidFill>
                  <a:srgbClr val="000000"/>
                </a:solidFill>
                <a:latin typeface="맑은 고딕"/>
              </a:rPr>
              <a:t>Next step..</a:t>
            </a:r>
            <a:endParaRPr lang="ko-KR" sz="4400" strike="noStrike" spc="-1" dirty="0">
              <a:solidFill>
                <a:srgbClr val="000000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404424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2"/>
          <p:cNvSpPr txBox="1"/>
          <p:nvPr/>
        </p:nvSpPr>
        <p:spPr>
          <a:xfrm>
            <a:off x="532903" y="603715"/>
            <a:ext cx="10058040" cy="686621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ko-KR" sz="4400" b="1" strike="noStrike" spc="-1" dirty="0">
                <a:solidFill>
                  <a:srgbClr val="000000"/>
                </a:solidFill>
                <a:latin typeface="나눔스퀘어 ExtraBold"/>
                <a:ea typeface="나눔스퀘어 ExtraBold"/>
              </a:rPr>
              <a:t>References</a:t>
            </a:r>
            <a:r>
              <a:rPr lang="ko-KR" altLang="en-US" sz="4400" b="1" strike="noStrike" spc="-1" dirty="0">
                <a:solidFill>
                  <a:srgbClr val="000000"/>
                </a:solidFill>
                <a:latin typeface="나눔스퀘어 ExtraBold"/>
                <a:ea typeface="나눔스퀘어 ExtraBold"/>
              </a:rPr>
              <a:t> </a:t>
            </a:r>
            <a:r>
              <a:rPr lang="en-US" altLang="ko-KR" sz="4400" b="1" spc="-1" dirty="0">
                <a:solidFill>
                  <a:srgbClr val="000000"/>
                </a:solidFill>
                <a:latin typeface="나눔스퀘어 ExtraBold"/>
                <a:ea typeface="나눔스퀘어 ExtraBold"/>
              </a:rPr>
              <a:t>)</a:t>
            </a:r>
            <a:endParaRPr lang="ko-KR" sz="44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09703D6-1EA3-482A-B8F8-253D1FC9674F}"/>
              </a:ext>
            </a:extLst>
          </p:cNvPr>
          <p:cNvSpPr/>
          <p:nvPr/>
        </p:nvSpPr>
        <p:spPr>
          <a:xfrm>
            <a:off x="738744" y="2767280"/>
            <a:ext cx="10714512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1600" dirty="0">
                <a:latin typeface="Consolas" panose="020B0609020204030204" pitchFamily="49" charset="0"/>
                <a:hlinkClick r:id="rId2"/>
              </a:rPr>
              <a:t>http://www.realtimerendering.com/raytracing/Ray%20Tracing%20in%20a%20Weekend.pdf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1600" dirty="0">
                <a:latin typeface="Consolas" panose="020B0609020204030204" pitchFamily="49" charset="0"/>
                <a:hlinkClick r:id="rId3"/>
              </a:rPr>
              <a:t>http://www.realtimerendering.com/raytracing/Ray%20Tracing_%20The%20Next%20Week.pdf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2200" dirty="0" err="1">
                <a:latin typeface="Consolas" panose="020B0609020204030204" pitchFamily="49" charset="0"/>
              </a:rPr>
              <a:t>Github</a:t>
            </a:r>
            <a:r>
              <a:rPr lang="en-US" altLang="ko-KR" sz="2200" dirty="0">
                <a:latin typeface="Consolas" panose="020B0609020204030204" pitchFamily="49" charset="0"/>
              </a:rPr>
              <a:t> : </a:t>
            </a:r>
            <a:r>
              <a:rPr lang="en-US" altLang="ko-KR" sz="2200" dirty="0">
                <a:latin typeface="Consolas" panose="020B0609020204030204" pitchFamily="49" charset="0"/>
                <a:hlinkClick r:id="rId4"/>
              </a:rPr>
              <a:t>https://github.com/Snowapril/Raytracing-In-A-Weekend-Python</a:t>
            </a:r>
            <a:endParaRPr lang="ko-KR" altLang="en-US" sz="22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B492D1-422D-481A-8E4B-C93AEE53884D}"/>
              </a:ext>
            </a:extLst>
          </p:cNvPr>
          <p:cNvSpPr txBox="1"/>
          <p:nvPr/>
        </p:nvSpPr>
        <p:spPr>
          <a:xfrm>
            <a:off x="1725671" y="4418722"/>
            <a:ext cx="84458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학년 신입생분들을 위한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Github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코드 다운로드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받는법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위의 링크를 타고 들어가서 오른쪽 중앙에 보이는 </a:t>
            </a:r>
            <a:r>
              <a:rPr lang="en-US" altLang="ko-KR" sz="2000" b="1" dirty="0">
                <a:solidFill>
                  <a:srgbClr val="6065D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Clone or download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</a:t>
            </a:r>
            <a:b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클릭 후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Download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ZIP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선택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159721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2"/>
          <p:cNvSpPr txBox="1"/>
          <p:nvPr/>
        </p:nvSpPr>
        <p:spPr>
          <a:xfrm>
            <a:off x="532903" y="157725"/>
            <a:ext cx="10058040" cy="9813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5400" b="1" strike="noStrike" spc="-1" dirty="0">
                <a:solidFill>
                  <a:srgbClr val="000000"/>
                </a:solidFill>
                <a:latin typeface="나눔스퀘어 ExtraBold"/>
                <a:ea typeface="나눔스퀘어 ExtraBold"/>
              </a:rPr>
              <a:t>Ray-Tracing</a:t>
            </a:r>
            <a:endParaRPr lang="ko-KR" sz="54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AEAA5FAB-5B4D-4C5E-AFAA-422C25E3627E}"/>
              </a:ext>
            </a:extLst>
          </p:cNvPr>
          <p:cNvSpPr txBox="1"/>
          <p:nvPr/>
        </p:nvSpPr>
        <p:spPr>
          <a:xfrm>
            <a:off x="409044" y="6414052"/>
            <a:ext cx="8726078" cy="44394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100" b="0" strike="noStrike" spc="-1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https://www.extremetech.com/gaming/287942-crytek-demo-showcases-real-time-raytracing-on-amd-vega-56</a:t>
            </a:r>
            <a:endParaRPr lang="en-US" sz="1100" b="0" strike="noStrike" spc="-1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E781D75-61D9-40CF-AA17-C072A09D40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188" y="1269870"/>
            <a:ext cx="8445624" cy="465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5565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2"/>
          <p:cNvSpPr txBox="1"/>
          <p:nvPr/>
        </p:nvSpPr>
        <p:spPr>
          <a:xfrm>
            <a:off x="532903" y="157725"/>
            <a:ext cx="10058040" cy="9813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5400" b="1" spc="-1" dirty="0">
                <a:solidFill>
                  <a:srgbClr val="000000"/>
                </a:solidFill>
                <a:latin typeface="나눔스퀘어 ExtraBold"/>
                <a:ea typeface="나눔스퀘어 ExtraBold"/>
              </a:rPr>
              <a:t>Ray-Tracing Basic</a:t>
            </a:r>
            <a:endParaRPr lang="ko-KR" sz="54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AEAA5FAB-5B4D-4C5E-AFAA-422C25E3627E}"/>
              </a:ext>
            </a:extLst>
          </p:cNvPr>
          <p:cNvSpPr txBox="1"/>
          <p:nvPr/>
        </p:nvSpPr>
        <p:spPr>
          <a:xfrm>
            <a:off x="409044" y="6414052"/>
            <a:ext cx="7011360" cy="44394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100" b="0" strike="noStrike" spc="-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7DA40B4-F5F8-4464-96EC-2B07B87BA45D}"/>
              </a:ext>
            </a:extLst>
          </p:cNvPr>
          <p:cNvGrpSpPr/>
          <p:nvPr/>
        </p:nvGrpSpPr>
        <p:grpSpPr>
          <a:xfrm>
            <a:off x="5671006" y="2011093"/>
            <a:ext cx="3127733" cy="3530951"/>
            <a:chOff x="1549780" y="1502138"/>
            <a:chExt cx="2445766" cy="2614730"/>
          </a:xfrm>
        </p:grpSpPr>
        <p:sp>
          <p:nvSpPr>
            <p:cNvPr id="6" name="평행 사변형 5">
              <a:extLst>
                <a:ext uri="{FF2B5EF4-FFF2-40B4-BE49-F238E27FC236}">
                  <a16:creationId xmlns:a16="http://schemas.microsoft.com/office/drawing/2014/main" id="{C162BC7B-8B0F-4A78-92A2-A6ECF0F21FDF}"/>
                </a:ext>
              </a:extLst>
            </p:cNvPr>
            <p:cNvSpPr/>
            <p:nvPr/>
          </p:nvSpPr>
          <p:spPr>
            <a:xfrm rot="20787983">
              <a:off x="1549780" y="1705462"/>
              <a:ext cx="2445766" cy="2227426"/>
            </a:xfrm>
            <a:prstGeom prst="parallelogram">
              <a:avLst>
                <a:gd name="adj" fmla="val 22857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FF473C6B-EFFC-47CE-B4B8-9B0C5E62B1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922" y="2166151"/>
              <a:ext cx="1890944" cy="470518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59FEB5AC-39D0-47D9-A490-2C8D830B8F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922" y="2345097"/>
              <a:ext cx="1890944" cy="470518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94EA39A-2759-4FC2-9307-49BADB6DCF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922" y="2524043"/>
              <a:ext cx="1890944" cy="470518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FB6FCB9D-6A32-4D2C-8671-02FBFDD3577D}"/>
                </a:ext>
              </a:extLst>
            </p:cNvPr>
            <p:cNvCxnSpPr>
              <a:cxnSpLocks/>
              <a:stCxn id="6" idx="3"/>
              <a:endCxn id="6" idx="1"/>
            </p:cNvCxnSpPr>
            <p:nvPr/>
          </p:nvCxnSpPr>
          <p:spPr>
            <a:xfrm flipH="1" flipV="1">
              <a:off x="2758795" y="1676815"/>
              <a:ext cx="27737" cy="2284720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F2DBA170-39C1-4788-8F68-338B823FE4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36144" y="1637930"/>
              <a:ext cx="26267" cy="2284720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5A86E9D0-1A8E-4F77-A58F-1BAAC52833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76743" y="1712635"/>
              <a:ext cx="26267" cy="2284720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E1B69C34-9922-496C-84DD-CD85BE4EE0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922" y="2694112"/>
              <a:ext cx="1890944" cy="470518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FA3E4DAA-9090-4264-9712-B4882A874D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922" y="2863084"/>
              <a:ext cx="1890944" cy="470518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BA7200A9-9854-48D2-AF6F-4B187F433A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922" y="3042030"/>
              <a:ext cx="1890944" cy="470518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9E9D0051-0902-4C18-BECA-99E61F2378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922" y="3220976"/>
              <a:ext cx="1890944" cy="470518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5D89B65-DAD4-4E01-9196-31EBB2A108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922" y="3391045"/>
              <a:ext cx="1890944" cy="470518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735F8806-FB94-463A-ABAF-41760568AD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922" y="3572463"/>
              <a:ext cx="1890944" cy="446137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70494AC5-BFDD-4D95-AB3C-CC0A162EB9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922" y="1616154"/>
              <a:ext cx="1890944" cy="470518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816D5830-AA27-4873-AF4D-D573B5C075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922" y="1795100"/>
              <a:ext cx="1890944" cy="470518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AEB8A4F6-E71D-4212-AF50-C4734E42FC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922" y="1974046"/>
              <a:ext cx="1890944" cy="470518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0E184CE0-4B14-49CF-840B-2E9B04123D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24203" y="1541566"/>
              <a:ext cx="26267" cy="2284720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4258DDD5-F6B0-4404-BEFA-6F63D32820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03205" y="1502138"/>
              <a:ext cx="26267" cy="2284720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86E7D094-083D-472C-9E66-385619615A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43804" y="1576843"/>
              <a:ext cx="26267" cy="2284720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FA459A60-C976-459E-84DA-0CC72730B2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25968" y="1796871"/>
              <a:ext cx="26267" cy="2284720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8E11EB13-F371-4D33-9968-485FC01CAF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04970" y="1757443"/>
              <a:ext cx="26267" cy="2284720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36AB12CC-6585-4794-A0F5-5A6F1FE230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45569" y="1832148"/>
              <a:ext cx="26267" cy="2284720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TextShape 2">
            <a:extLst>
              <a:ext uri="{FF2B5EF4-FFF2-40B4-BE49-F238E27FC236}">
                <a16:creationId xmlns:a16="http://schemas.microsoft.com/office/drawing/2014/main" id="{35D4BA70-C9BA-4E1B-88C7-06226B20E4B5}"/>
              </a:ext>
            </a:extLst>
          </p:cNvPr>
          <p:cNvSpPr txBox="1"/>
          <p:nvPr/>
        </p:nvSpPr>
        <p:spPr>
          <a:xfrm>
            <a:off x="2625852" y="3594096"/>
            <a:ext cx="950452" cy="464318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2200" b="1" spc="-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카메라</a:t>
            </a:r>
            <a:endParaRPr lang="ko-KR" sz="2200" b="0" strike="noStrike" spc="-1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FD989AC-C6FB-4990-B6CB-6D2843986034}"/>
              </a:ext>
            </a:extLst>
          </p:cNvPr>
          <p:cNvCxnSpPr>
            <a:cxnSpLocks/>
          </p:cNvCxnSpPr>
          <p:nvPr/>
        </p:nvCxnSpPr>
        <p:spPr>
          <a:xfrm flipV="1">
            <a:off x="3728531" y="1544984"/>
            <a:ext cx="0" cy="23971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678A294-E127-429B-BE36-250C2401E6B6}"/>
              </a:ext>
            </a:extLst>
          </p:cNvPr>
          <p:cNvCxnSpPr>
            <a:cxnSpLocks/>
          </p:cNvCxnSpPr>
          <p:nvPr/>
        </p:nvCxnSpPr>
        <p:spPr>
          <a:xfrm>
            <a:off x="3720586" y="3953405"/>
            <a:ext cx="2169580" cy="313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962E77CB-648A-4B06-B364-116F6220093A}"/>
              </a:ext>
            </a:extLst>
          </p:cNvPr>
          <p:cNvCxnSpPr>
            <a:cxnSpLocks/>
          </p:cNvCxnSpPr>
          <p:nvPr/>
        </p:nvCxnSpPr>
        <p:spPr>
          <a:xfrm flipH="1">
            <a:off x="2174250" y="3955434"/>
            <a:ext cx="1548241" cy="1825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7852429-F199-48F8-8DFF-85C2F21D63C9}"/>
              </a:ext>
            </a:extLst>
          </p:cNvPr>
          <p:cNvSpPr txBox="1"/>
          <p:nvPr/>
        </p:nvSpPr>
        <p:spPr>
          <a:xfrm>
            <a:off x="5508506" y="3901338"/>
            <a:ext cx="5874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rgbClr val="00B050"/>
                </a:solidFill>
                <a:latin typeface="Consolas" panose="020B0609020204030204" pitchFamily="49" charset="0"/>
              </a:rPr>
              <a:t>x</a:t>
            </a:r>
            <a:endParaRPr lang="ko-KR" altLang="en-US" sz="22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C29DDC1-14CE-4CBE-9FE5-C0B5FF934BFC}"/>
              </a:ext>
            </a:extLst>
          </p:cNvPr>
          <p:cNvSpPr txBox="1"/>
          <p:nvPr/>
        </p:nvSpPr>
        <p:spPr>
          <a:xfrm>
            <a:off x="3340533" y="1502976"/>
            <a:ext cx="5874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rgbClr val="FF0000"/>
                </a:solidFill>
                <a:latin typeface="Consolas" panose="020B0609020204030204" pitchFamily="49" charset="0"/>
              </a:rPr>
              <a:t>y</a:t>
            </a:r>
            <a:endParaRPr lang="ko-KR" altLang="en-US" sz="2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0B3E4B1-6520-413B-93CF-A4056F8AB12F}"/>
              </a:ext>
            </a:extLst>
          </p:cNvPr>
          <p:cNvSpPr txBox="1"/>
          <p:nvPr/>
        </p:nvSpPr>
        <p:spPr>
          <a:xfrm>
            <a:off x="2360879" y="5451088"/>
            <a:ext cx="5874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accent1"/>
                </a:solidFill>
                <a:latin typeface="Consolas" panose="020B0609020204030204" pitchFamily="49" charset="0"/>
              </a:rPr>
              <a:t>z</a:t>
            </a:r>
            <a:endParaRPr lang="ko-KR" altLang="en-US" sz="22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82C38FC6-E28F-417E-9268-43925EBDCFD7}"/>
              </a:ext>
            </a:extLst>
          </p:cNvPr>
          <p:cNvSpPr/>
          <p:nvPr/>
        </p:nvSpPr>
        <p:spPr>
          <a:xfrm>
            <a:off x="3610948" y="3832251"/>
            <a:ext cx="231086" cy="231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TextShape 2">
            <a:extLst>
              <a:ext uri="{FF2B5EF4-FFF2-40B4-BE49-F238E27FC236}">
                <a16:creationId xmlns:a16="http://schemas.microsoft.com/office/drawing/2014/main" id="{9FC0D9EA-F327-4BF5-BFDF-70361B23FC20}"/>
              </a:ext>
            </a:extLst>
          </p:cNvPr>
          <p:cNvSpPr txBox="1"/>
          <p:nvPr/>
        </p:nvSpPr>
        <p:spPr>
          <a:xfrm>
            <a:off x="6701050" y="5600162"/>
            <a:ext cx="1095128" cy="451581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2000" b="1" strike="noStrike" spc="-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스크린</a:t>
            </a:r>
            <a:endParaRPr lang="ko-KR" sz="2000" b="0" strike="noStrike" spc="-1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78" name="3D 모델 77" descr="Light Gray Sphere">
                <a:extLst>
                  <a:ext uri="{FF2B5EF4-FFF2-40B4-BE49-F238E27FC236}">
                    <a16:creationId xmlns:a16="http://schemas.microsoft.com/office/drawing/2014/main" id="{0F240454-C2CE-4AC0-968D-D7288DDF4BB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11433653"/>
                  </p:ext>
                </p:extLst>
              </p:nvPr>
            </p:nvGraphicFramePr>
            <p:xfrm>
              <a:off x="7796178" y="2479060"/>
              <a:ext cx="2106756" cy="210675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106756" cy="2106756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attrSrcUrl r:id="rId3"/>
                  <am3d:raster rName="Office3DRenderer" rVer="16.0.8326">
                    <am3d:blip r:embed="rId4"/>
                  </am3d:raster>
                  <am3d:objViewport viewportSz="352559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78" name="3D 모델 77" descr="Light Gray Sphere">
                <a:extLst>
                  <a:ext uri="{FF2B5EF4-FFF2-40B4-BE49-F238E27FC236}">
                    <a16:creationId xmlns:a16="http://schemas.microsoft.com/office/drawing/2014/main" id="{0F240454-C2CE-4AC0-968D-D7288DDF4BB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96178" y="2479060"/>
                <a:ext cx="2106756" cy="2106756"/>
              </a:xfrm>
              <a:prstGeom prst="rect">
                <a:avLst/>
              </a:prstGeom>
            </p:spPr>
          </p:pic>
        </mc:Fallback>
      </mc:AlternateContent>
      <p:sp>
        <p:nvSpPr>
          <p:cNvPr id="80" name="타원 79">
            <a:extLst>
              <a:ext uri="{FF2B5EF4-FFF2-40B4-BE49-F238E27FC236}">
                <a16:creationId xmlns:a16="http://schemas.microsoft.com/office/drawing/2014/main" id="{00914141-3204-40C7-B5F7-3DF8EAA2EC24}"/>
              </a:ext>
            </a:extLst>
          </p:cNvPr>
          <p:cNvSpPr/>
          <p:nvPr/>
        </p:nvSpPr>
        <p:spPr>
          <a:xfrm>
            <a:off x="7524432" y="3444498"/>
            <a:ext cx="144426" cy="1444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FC5DA65B-6D69-498E-ADC3-35EC69FC2B50}"/>
              </a:ext>
            </a:extLst>
          </p:cNvPr>
          <p:cNvCxnSpPr>
            <a:stCxn id="2" idx="6"/>
            <a:endCxn id="80" idx="2"/>
          </p:cNvCxnSpPr>
          <p:nvPr/>
        </p:nvCxnSpPr>
        <p:spPr>
          <a:xfrm flipV="1">
            <a:off x="3842034" y="3516711"/>
            <a:ext cx="3682398" cy="4310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2376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AEAA5FAB-5B4D-4C5E-AFAA-422C25E3627E}"/>
              </a:ext>
            </a:extLst>
          </p:cNvPr>
          <p:cNvSpPr txBox="1"/>
          <p:nvPr/>
        </p:nvSpPr>
        <p:spPr>
          <a:xfrm>
            <a:off x="409044" y="6414052"/>
            <a:ext cx="7011360" cy="44394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100" b="0" strike="noStrike" spc="-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7DA40B4-F5F8-4464-96EC-2B07B87BA45D}"/>
              </a:ext>
            </a:extLst>
          </p:cNvPr>
          <p:cNvGrpSpPr/>
          <p:nvPr/>
        </p:nvGrpSpPr>
        <p:grpSpPr>
          <a:xfrm>
            <a:off x="3513567" y="1773056"/>
            <a:ext cx="2666106" cy="3009812"/>
            <a:chOff x="1549780" y="1502138"/>
            <a:chExt cx="2445766" cy="2614730"/>
          </a:xfrm>
        </p:grpSpPr>
        <p:sp>
          <p:nvSpPr>
            <p:cNvPr id="6" name="평행 사변형 5">
              <a:extLst>
                <a:ext uri="{FF2B5EF4-FFF2-40B4-BE49-F238E27FC236}">
                  <a16:creationId xmlns:a16="http://schemas.microsoft.com/office/drawing/2014/main" id="{C162BC7B-8B0F-4A78-92A2-A6ECF0F21FDF}"/>
                </a:ext>
              </a:extLst>
            </p:cNvPr>
            <p:cNvSpPr/>
            <p:nvPr/>
          </p:nvSpPr>
          <p:spPr>
            <a:xfrm rot="20787983">
              <a:off x="1549780" y="1705462"/>
              <a:ext cx="2445766" cy="2227426"/>
            </a:xfrm>
            <a:prstGeom prst="parallelogram">
              <a:avLst>
                <a:gd name="adj" fmla="val 22857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FF473C6B-EFFC-47CE-B4B8-9B0C5E62B1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922" y="2166151"/>
              <a:ext cx="1890944" cy="470518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59FEB5AC-39D0-47D9-A490-2C8D830B8F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922" y="2345097"/>
              <a:ext cx="1890944" cy="470518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94EA39A-2759-4FC2-9307-49BADB6DCF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922" y="2524043"/>
              <a:ext cx="1890944" cy="470518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FB6FCB9D-6A32-4D2C-8671-02FBFDD3577D}"/>
                </a:ext>
              </a:extLst>
            </p:cNvPr>
            <p:cNvCxnSpPr>
              <a:cxnSpLocks/>
              <a:stCxn id="6" idx="3"/>
              <a:endCxn id="6" idx="1"/>
            </p:cNvCxnSpPr>
            <p:nvPr/>
          </p:nvCxnSpPr>
          <p:spPr>
            <a:xfrm flipH="1" flipV="1">
              <a:off x="2758795" y="1676815"/>
              <a:ext cx="27737" cy="228472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F2DBA170-39C1-4788-8F68-338B823FE4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36144" y="1637930"/>
              <a:ext cx="26267" cy="228472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5A86E9D0-1A8E-4F77-A58F-1BAAC52833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76743" y="1712635"/>
              <a:ext cx="26267" cy="228472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E1B69C34-9922-496C-84DD-CD85BE4EE0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922" y="2694112"/>
              <a:ext cx="1890944" cy="470518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FA3E4DAA-9090-4264-9712-B4882A874D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922" y="2863084"/>
              <a:ext cx="1890944" cy="470518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BA7200A9-9854-48D2-AF6F-4B187F433A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922" y="3042030"/>
              <a:ext cx="1890944" cy="470518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9E9D0051-0902-4C18-BECA-99E61F2378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922" y="3220976"/>
              <a:ext cx="1890944" cy="470518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5D89B65-DAD4-4E01-9196-31EBB2A108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922" y="3391045"/>
              <a:ext cx="1890944" cy="470518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735F8806-FB94-463A-ABAF-41760568AD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922" y="3572463"/>
              <a:ext cx="1890944" cy="446137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70494AC5-BFDD-4D95-AB3C-CC0A162EB9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922" y="1616154"/>
              <a:ext cx="1890944" cy="470518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816D5830-AA27-4873-AF4D-D573B5C075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922" y="1795100"/>
              <a:ext cx="1890944" cy="470518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AEB8A4F6-E71D-4212-AF50-C4734E42FC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922" y="1974046"/>
              <a:ext cx="1890944" cy="470518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0E184CE0-4B14-49CF-840B-2E9B04123D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24203" y="1541566"/>
              <a:ext cx="26267" cy="228472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4258DDD5-F6B0-4404-BEFA-6F63D32820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03205" y="1502138"/>
              <a:ext cx="26267" cy="228472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86E7D094-083D-472C-9E66-385619615A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43804" y="1576843"/>
              <a:ext cx="26267" cy="228472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FA459A60-C976-459E-84DA-0CC72730B2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25968" y="1796871"/>
              <a:ext cx="26267" cy="228472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8E11EB13-F371-4D33-9968-485FC01CAF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04970" y="1757443"/>
              <a:ext cx="26267" cy="228472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36AB12CC-6585-4794-A0F5-5A6F1FE230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45569" y="1832148"/>
              <a:ext cx="26267" cy="228472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TextShape 2">
            <a:extLst>
              <a:ext uri="{FF2B5EF4-FFF2-40B4-BE49-F238E27FC236}">
                <a16:creationId xmlns:a16="http://schemas.microsoft.com/office/drawing/2014/main" id="{35D4BA70-C9BA-4E1B-88C7-06226B20E4B5}"/>
              </a:ext>
            </a:extLst>
          </p:cNvPr>
          <p:cNvSpPr txBox="1"/>
          <p:nvPr/>
        </p:nvSpPr>
        <p:spPr>
          <a:xfrm>
            <a:off x="850395" y="3175491"/>
            <a:ext cx="981153" cy="395789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b="1" spc="-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카메라</a:t>
            </a:r>
            <a:endParaRPr lang="ko-KR" b="0" strike="noStrike" spc="-1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FD989AC-C6FB-4990-B6CB-6D2843986034}"/>
              </a:ext>
            </a:extLst>
          </p:cNvPr>
          <p:cNvCxnSpPr>
            <a:cxnSpLocks/>
          </p:cNvCxnSpPr>
          <p:nvPr/>
        </p:nvCxnSpPr>
        <p:spPr>
          <a:xfrm flipV="1">
            <a:off x="1857785" y="1375741"/>
            <a:ext cx="0" cy="20433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678A294-E127-429B-BE36-250C2401E6B6}"/>
              </a:ext>
            </a:extLst>
          </p:cNvPr>
          <p:cNvCxnSpPr>
            <a:cxnSpLocks/>
          </p:cNvCxnSpPr>
          <p:nvPr/>
        </p:nvCxnSpPr>
        <p:spPr>
          <a:xfrm>
            <a:off x="1851013" y="3428699"/>
            <a:ext cx="1849368" cy="267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962E77CB-648A-4B06-B364-116F6220093A}"/>
              </a:ext>
            </a:extLst>
          </p:cNvPr>
          <p:cNvCxnSpPr>
            <a:cxnSpLocks/>
          </p:cNvCxnSpPr>
          <p:nvPr/>
        </p:nvCxnSpPr>
        <p:spPr>
          <a:xfrm flipH="1">
            <a:off x="532903" y="3430429"/>
            <a:ext cx="1319734" cy="15559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7852429-F199-48F8-8DFF-85C2F21D63C9}"/>
              </a:ext>
            </a:extLst>
          </p:cNvPr>
          <p:cNvSpPr txBox="1"/>
          <p:nvPr/>
        </p:nvSpPr>
        <p:spPr>
          <a:xfrm>
            <a:off x="3375051" y="3384317"/>
            <a:ext cx="500782" cy="367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rgbClr val="00B050"/>
                </a:solidFill>
                <a:latin typeface="Consolas" panose="020B0609020204030204" pitchFamily="49" charset="0"/>
              </a:rPr>
              <a:t>x</a:t>
            </a:r>
            <a:endParaRPr lang="ko-KR" altLang="en-US" sz="22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C29DDC1-14CE-4CBE-9FE5-C0B5FF934BFC}"/>
              </a:ext>
            </a:extLst>
          </p:cNvPr>
          <p:cNvSpPr txBox="1"/>
          <p:nvPr/>
        </p:nvSpPr>
        <p:spPr>
          <a:xfrm>
            <a:off x="1527052" y="1339933"/>
            <a:ext cx="500782" cy="367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rgbClr val="FF0000"/>
                </a:solidFill>
                <a:latin typeface="Consolas" panose="020B0609020204030204" pitchFamily="49" charset="0"/>
              </a:rPr>
              <a:t>y</a:t>
            </a:r>
            <a:endParaRPr lang="ko-KR" altLang="en-US" sz="2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0B3E4B1-6520-413B-93CF-A4056F8AB12F}"/>
              </a:ext>
            </a:extLst>
          </p:cNvPr>
          <p:cNvSpPr txBox="1"/>
          <p:nvPr/>
        </p:nvSpPr>
        <p:spPr>
          <a:xfrm>
            <a:off x="691987" y="4705336"/>
            <a:ext cx="500782" cy="367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accent1"/>
                </a:solidFill>
                <a:latin typeface="Consolas" panose="020B0609020204030204" pitchFamily="49" charset="0"/>
              </a:rPr>
              <a:t>z</a:t>
            </a:r>
            <a:endParaRPr lang="ko-KR" altLang="en-US" sz="22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82C38FC6-E28F-417E-9268-43925EBDCFD7}"/>
              </a:ext>
            </a:extLst>
          </p:cNvPr>
          <p:cNvSpPr/>
          <p:nvPr/>
        </p:nvSpPr>
        <p:spPr>
          <a:xfrm>
            <a:off x="1757556" y="3325426"/>
            <a:ext cx="196980" cy="196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TextShape 2">
            <a:extLst>
              <a:ext uri="{FF2B5EF4-FFF2-40B4-BE49-F238E27FC236}">
                <a16:creationId xmlns:a16="http://schemas.microsoft.com/office/drawing/2014/main" id="{9FC0D9EA-F327-4BF5-BFDF-70361B23FC20}"/>
              </a:ext>
            </a:extLst>
          </p:cNvPr>
          <p:cNvSpPr txBox="1"/>
          <p:nvPr/>
        </p:nvSpPr>
        <p:spPr>
          <a:xfrm>
            <a:off x="4496697" y="4646315"/>
            <a:ext cx="1056263" cy="384931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b="1" strike="noStrike" spc="-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스크린</a:t>
            </a:r>
            <a:endParaRPr lang="ko-KR" b="0" strike="noStrike" spc="-1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78" name="3D 모델 77" descr="Light Gray Sphere">
                <a:extLst>
                  <a:ext uri="{FF2B5EF4-FFF2-40B4-BE49-F238E27FC236}">
                    <a16:creationId xmlns:a16="http://schemas.microsoft.com/office/drawing/2014/main" id="{0F240454-C2CE-4AC0-968D-D7288DDF4BB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06704202"/>
                  </p:ext>
                </p:extLst>
              </p:nvPr>
            </p:nvGraphicFramePr>
            <p:xfrm>
              <a:off x="5413935" y="2234028"/>
              <a:ext cx="1795816" cy="17958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795816" cy="1795816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attrSrcUrl r:id="rId3"/>
                  <am3d:raster rName="Office3DRenderer" rVer="16.0.8326">
                    <am3d:blip r:embed="rId4"/>
                  </am3d:raster>
                  <am3d:objViewport viewportSz="300524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78" name="3D 모델 77" descr="Light Gray Sphere">
                <a:extLst>
                  <a:ext uri="{FF2B5EF4-FFF2-40B4-BE49-F238E27FC236}">
                    <a16:creationId xmlns:a16="http://schemas.microsoft.com/office/drawing/2014/main" id="{0F240454-C2CE-4AC0-968D-D7288DDF4BB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13935" y="2234028"/>
                <a:ext cx="1795816" cy="1795816"/>
              </a:xfrm>
              <a:prstGeom prst="rect">
                <a:avLst/>
              </a:prstGeom>
            </p:spPr>
          </p:pic>
        </mc:Fallback>
      </mc:AlternateContent>
      <p:sp>
        <p:nvSpPr>
          <p:cNvPr id="80" name="타원 79">
            <a:extLst>
              <a:ext uri="{FF2B5EF4-FFF2-40B4-BE49-F238E27FC236}">
                <a16:creationId xmlns:a16="http://schemas.microsoft.com/office/drawing/2014/main" id="{00914141-3204-40C7-B5F7-3DF8EAA2EC24}"/>
              </a:ext>
            </a:extLst>
          </p:cNvPr>
          <p:cNvSpPr/>
          <p:nvPr/>
        </p:nvSpPr>
        <p:spPr>
          <a:xfrm>
            <a:off x="5093443" y="2994902"/>
            <a:ext cx="123110" cy="123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FC5DA65B-6D69-498E-ADC3-35EC69FC2B50}"/>
              </a:ext>
            </a:extLst>
          </p:cNvPr>
          <p:cNvCxnSpPr>
            <a:stCxn id="2" idx="6"/>
            <a:endCxn id="80" idx="2"/>
          </p:cNvCxnSpPr>
          <p:nvPr/>
        </p:nvCxnSpPr>
        <p:spPr>
          <a:xfrm flipV="1">
            <a:off x="1954536" y="3056457"/>
            <a:ext cx="3138907" cy="3674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8CFA1E9-B3AA-43F3-AF92-0F8F3A0EE9D9}"/>
              </a:ext>
            </a:extLst>
          </p:cNvPr>
          <p:cNvCxnSpPr>
            <a:cxnSpLocks/>
          </p:cNvCxnSpPr>
          <p:nvPr/>
        </p:nvCxnSpPr>
        <p:spPr>
          <a:xfrm flipV="1">
            <a:off x="5154998" y="3009805"/>
            <a:ext cx="371440" cy="4348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390BCB9-0F1C-4318-95C0-0374129E36A5}"/>
              </a:ext>
            </a:extLst>
          </p:cNvPr>
          <p:cNvCxnSpPr>
            <a:cxnSpLocks/>
          </p:cNvCxnSpPr>
          <p:nvPr/>
        </p:nvCxnSpPr>
        <p:spPr>
          <a:xfrm>
            <a:off x="7303363" y="2474775"/>
            <a:ext cx="4026204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C6D00E5-B7D9-4302-8C25-CB9664362544}"/>
              </a:ext>
            </a:extLst>
          </p:cNvPr>
          <p:cNvCxnSpPr/>
          <p:nvPr/>
        </p:nvCxnSpPr>
        <p:spPr>
          <a:xfrm>
            <a:off x="8082785" y="2353852"/>
            <a:ext cx="0" cy="2211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95595154-0716-4D3D-B5D6-30C64753E564}"/>
              </a:ext>
            </a:extLst>
          </p:cNvPr>
          <p:cNvCxnSpPr/>
          <p:nvPr/>
        </p:nvCxnSpPr>
        <p:spPr>
          <a:xfrm>
            <a:off x="8771898" y="2353852"/>
            <a:ext cx="0" cy="2211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1027A62-3E8B-45F6-9D07-AD937B9613FC}"/>
              </a:ext>
            </a:extLst>
          </p:cNvPr>
          <p:cNvCxnSpPr/>
          <p:nvPr/>
        </p:nvCxnSpPr>
        <p:spPr>
          <a:xfrm>
            <a:off x="9474263" y="2353852"/>
            <a:ext cx="0" cy="2211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8351DDE-E6E8-47E5-BB57-22998B0EE553}"/>
              </a:ext>
            </a:extLst>
          </p:cNvPr>
          <p:cNvCxnSpPr/>
          <p:nvPr/>
        </p:nvCxnSpPr>
        <p:spPr>
          <a:xfrm>
            <a:off x="10216385" y="2353852"/>
            <a:ext cx="0" cy="2211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20F8900-ACD9-4891-9DA0-7CF32E7A95E9}"/>
              </a:ext>
            </a:extLst>
          </p:cNvPr>
          <p:cNvCxnSpPr/>
          <p:nvPr/>
        </p:nvCxnSpPr>
        <p:spPr>
          <a:xfrm>
            <a:off x="10878994" y="2353852"/>
            <a:ext cx="0" cy="2211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09555A3-DE0F-4DC3-A906-EC855E4F6AE0}"/>
              </a:ext>
            </a:extLst>
          </p:cNvPr>
          <p:cNvSpPr txBox="1"/>
          <p:nvPr/>
        </p:nvSpPr>
        <p:spPr>
          <a:xfrm>
            <a:off x="7738704" y="1975447"/>
            <a:ext cx="823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t=-1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87C1E36-FD76-4C34-BAC4-79C3374BA706}"/>
              </a:ext>
            </a:extLst>
          </p:cNvPr>
          <p:cNvSpPr txBox="1"/>
          <p:nvPr/>
        </p:nvSpPr>
        <p:spPr>
          <a:xfrm>
            <a:off x="8491997" y="1975447"/>
            <a:ext cx="823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t=0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3E3D2C6-E0AC-489A-9E97-8B0DB2B59E09}"/>
              </a:ext>
            </a:extLst>
          </p:cNvPr>
          <p:cNvSpPr txBox="1"/>
          <p:nvPr/>
        </p:nvSpPr>
        <p:spPr>
          <a:xfrm>
            <a:off x="9205534" y="1975447"/>
            <a:ext cx="823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t=1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40CA56B-8FA1-494B-BAB4-3504C6755986}"/>
              </a:ext>
            </a:extLst>
          </p:cNvPr>
          <p:cNvSpPr txBox="1"/>
          <p:nvPr/>
        </p:nvSpPr>
        <p:spPr>
          <a:xfrm>
            <a:off x="9927888" y="1975447"/>
            <a:ext cx="823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t=1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85F49C4-F755-46F2-968B-602BCB218833}"/>
              </a:ext>
            </a:extLst>
          </p:cNvPr>
          <p:cNvSpPr txBox="1"/>
          <p:nvPr/>
        </p:nvSpPr>
        <p:spPr>
          <a:xfrm>
            <a:off x="10611595" y="1975447"/>
            <a:ext cx="717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t=2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850EE36-66DA-422D-AD9E-2896B3278C56}"/>
              </a:ext>
            </a:extLst>
          </p:cNvPr>
          <p:cNvSpPr txBox="1"/>
          <p:nvPr/>
        </p:nvSpPr>
        <p:spPr>
          <a:xfrm>
            <a:off x="1748809" y="3485709"/>
            <a:ext cx="853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F0FCD31-6A75-44F0-8F51-DCDC03C5CE06}"/>
              </a:ext>
            </a:extLst>
          </p:cNvPr>
          <p:cNvSpPr txBox="1"/>
          <p:nvPr/>
        </p:nvSpPr>
        <p:spPr>
          <a:xfrm>
            <a:off x="5021504" y="3077052"/>
            <a:ext cx="853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50F58CF-3501-43E7-8CA6-87BEE222EACA}"/>
              </a:ext>
            </a:extLst>
          </p:cNvPr>
          <p:cNvSpPr txBox="1"/>
          <p:nvPr/>
        </p:nvSpPr>
        <p:spPr>
          <a:xfrm>
            <a:off x="8617450" y="2584056"/>
            <a:ext cx="853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2DB2755-C41A-426E-B929-1CECAF6844EE}"/>
                  </a:ext>
                </a:extLst>
              </p:cNvPr>
              <p:cNvSpPr txBox="1"/>
              <p:nvPr/>
            </p:nvSpPr>
            <p:spPr>
              <a:xfrm>
                <a:off x="8406148" y="3284998"/>
                <a:ext cx="2992512" cy="920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240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altLang="ko-KR" sz="2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 = B – A</a:t>
                </a:r>
              </a:p>
              <a:p>
                <a:r>
                  <a:rPr lang="en-US" altLang="ko-KR" sz="2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P = A + t</a:t>
                </a:r>
                <a14:m>
                  <m:oMath xmlns:m="http://schemas.openxmlformats.org/officeDocument/2006/math">
                    <m:r>
                      <a:rPr lang="ko-KR" altLang="en-US" sz="24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ko-KR" altLang="en-US" sz="24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endParaRPr lang="ko-KR" alt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2DB2755-C41A-426E-B929-1CECAF684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148" y="3284998"/>
                <a:ext cx="2992512" cy="920508"/>
              </a:xfrm>
              <a:prstGeom prst="rect">
                <a:avLst/>
              </a:prstGeom>
              <a:blipFill>
                <a:blip r:embed="rId6"/>
                <a:stretch>
                  <a:fillRect l="-3259" t="-662" b="-178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559B5A7-28A7-49ED-9C82-145131C66B39}"/>
              </a:ext>
            </a:extLst>
          </p:cNvPr>
          <p:cNvCxnSpPr/>
          <p:nvPr/>
        </p:nvCxnSpPr>
        <p:spPr>
          <a:xfrm>
            <a:off x="8771898" y="2474775"/>
            <a:ext cx="197997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>
            <a:extLst>
              <a:ext uri="{FF2B5EF4-FFF2-40B4-BE49-F238E27FC236}">
                <a16:creationId xmlns:a16="http://schemas.microsoft.com/office/drawing/2014/main" id="{D4038993-290A-4CCF-9599-8D4EE29542F4}"/>
              </a:ext>
            </a:extLst>
          </p:cNvPr>
          <p:cNvSpPr/>
          <p:nvPr/>
        </p:nvSpPr>
        <p:spPr>
          <a:xfrm flipH="1">
            <a:off x="10668440" y="2393608"/>
            <a:ext cx="157223" cy="15722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F095396-8BC3-48A4-9466-6A74BBB3A209}"/>
              </a:ext>
            </a:extLst>
          </p:cNvPr>
          <p:cNvSpPr txBox="1"/>
          <p:nvPr/>
        </p:nvSpPr>
        <p:spPr>
          <a:xfrm>
            <a:off x="10559334" y="2584056"/>
            <a:ext cx="853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5473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AEAA5FAB-5B4D-4C5E-AFAA-422C25E3627E}"/>
              </a:ext>
            </a:extLst>
          </p:cNvPr>
          <p:cNvSpPr txBox="1"/>
          <p:nvPr/>
        </p:nvSpPr>
        <p:spPr>
          <a:xfrm>
            <a:off x="409044" y="6414052"/>
            <a:ext cx="7011360" cy="44394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100" b="0" strike="noStrike" spc="-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7DA40B4-F5F8-4464-96EC-2B07B87BA45D}"/>
              </a:ext>
            </a:extLst>
          </p:cNvPr>
          <p:cNvGrpSpPr/>
          <p:nvPr/>
        </p:nvGrpSpPr>
        <p:grpSpPr>
          <a:xfrm>
            <a:off x="3513567" y="1773056"/>
            <a:ext cx="2666106" cy="3009812"/>
            <a:chOff x="1549780" y="1502138"/>
            <a:chExt cx="2445766" cy="2614730"/>
          </a:xfrm>
        </p:grpSpPr>
        <p:sp>
          <p:nvSpPr>
            <p:cNvPr id="6" name="평행 사변형 5">
              <a:extLst>
                <a:ext uri="{FF2B5EF4-FFF2-40B4-BE49-F238E27FC236}">
                  <a16:creationId xmlns:a16="http://schemas.microsoft.com/office/drawing/2014/main" id="{C162BC7B-8B0F-4A78-92A2-A6ECF0F21FDF}"/>
                </a:ext>
              </a:extLst>
            </p:cNvPr>
            <p:cNvSpPr/>
            <p:nvPr/>
          </p:nvSpPr>
          <p:spPr>
            <a:xfrm rot="20787983">
              <a:off x="1549780" y="1705462"/>
              <a:ext cx="2445766" cy="2227426"/>
            </a:xfrm>
            <a:prstGeom prst="parallelogram">
              <a:avLst>
                <a:gd name="adj" fmla="val 22857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FF473C6B-EFFC-47CE-B4B8-9B0C5E62B1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922" y="2166151"/>
              <a:ext cx="1890944" cy="470518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59FEB5AC-39D0-47D9-A490-2C8D830B8F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922" y="2345097"/>
              <a:ext cx="1890944" cy="470518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94EA39A-2759-4FC2-9307-49BADB6DCF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922" y="2524043"/>
              <a:ext cx="1890944" cy="470518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FB6FCB9D-6A32-4D2C-8671-02FBFDD3577D}"/>
                </a:ext>
              </a:extLst>
            </p:cNvPr>
            <p:cNvCxnSpPr>
              <a:cxnSpLocks/>
              <a:stCxn id="6" idx="3"/>
              <a:endCxn id="6" idx="1"/>
            </p:cNvCxnSpPr>
            <p:nvPr/>
          </p:nvCxnSpPr>
          <p:spPr>
            <a:xfrm flipH="1" flipV="1">
              <a:off x="2758795" y="1676815"/>
              <a:ext cx="27737" cy="228472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F2DBA170-39C1-4788-8F68-338B823FE4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36144" y="1637930"/>
              <a:ext cx="26267" cy="228472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5A86E9D0-1A8E-4F77-A58F-1BAAC52833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76743" y="1712635"/>
              <a:ext cx="26267" cy="228472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E1B69C34-9922-496C-84DD-CD85BE4EE0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922" y="2694112"/>
              <a:ext cx="1890944" cy="470518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FA3E4DAA-9090-4264-9712-B4882A874D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922" y="2863084"/>
              <a:ext cx="1890944" cy="470518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BA7200A9-9854-48D2-AF6F-4B187F433A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922" y="3042030"/>
              <a:ext cx="1890944" cy="470518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9E9D0051-0902-4C18-BECA-99E61F2378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922" y="3220976"/>
              <a:ext cx="1890944" cy="470518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5D89B65-DAD4-4E01-9196-31EBB2A108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922" y="3391045"/>
              <a:ext cx="1890944" cy="470518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735F8806-FB94-463A-ABAF-41760568AD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922" y="3572463"/>
              <a:ext cx="1890944" cy="446137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70494AC5-BFDD-4D95-AB3C-CC0A162EB9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922" y="1616154"/>
              <a:ext cx="1890944" cy="470518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816D5830-AA27-4873-AF4D-D573B5C075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922" y="1795100"/>
              <a:ext cx="1890944" cy="470518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AEB8A4F6-E71D-4212-AF50-C4734E42FC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922" y="1974046"/>
              <a:ext cx="1890944" cy="470518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0E184CE0-4B14-49CF-840B-2E9B04123D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24203" y="1541566"/>
              <a:ext cx="26267" cy="228472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4258DDD5-F6B0-4404-BEFA-6F63D32820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03205" y="1502138"/>
              <a:ext cx="26267" cy="228472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86E7D094-083D-472C-9E66-385619615A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43804" y="1576843"/>
              <a:ext cx="26267" cy="228472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FA459A60-C976-459E-84DA-0CC72730B2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25968" y="1796871"/>
              <a:ext cx="26267" cy="228472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8E11EB13-F371-4D33-9968-485FC01CAF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04970" y="1757443"/>
              <a:ext cx="26267" cy="228472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36AB12CC-6585-4794-A0F5-5A6F1FE230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45569" y="1832148"/>
              <a:ext cx="26267" cy="2284720"/>
            </a:xfrm>
            <a:prstGeom prst="line">
              <a:avLst/>
            </a:prstGeom>
            <a:ln w="3175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TextShape 2">
            <a:extLst>
              <a:ext uri="{FF2B5EF4-FFF2-40B4-BE49-F238E27FC236}">
                <a16:creationId xmlns:a16="http://schemas.microsoft.com/office/drawing/2014/main" id="{35D4BA70-C9BA-4E1B-88C7-06226B20E4B5}"/>
              </a:ext>
            </a:extLst>
          </p:cNvPr>
          <p:cNvSpPr txBox="1"/>
          <p:nvPr/>
        </p:nvSpPr>
        <p:spPr>
          <a:xfrm>
            <a:off x="850395" y="3175491"/>
            <a:ext cx="981153" cy="395789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b="1" spc="-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카메라</a:t>
            </a:r>
            <a:endParaRPr lang="ko-KR" b="0" strike="noStrike" spc="-1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FD989AC-C6FB-4990-B6CB-6D2843986034}"/>
              </a:ext>
            </a:extLst>
          </p:cNvPr>
          <p:cNvCxnSpPr>
            <a:cxnSpLocks/>
          </p:cNvCxnSpPr>
          <p:nvPr/>
        </p:nvCxnSpPr>
        <p:spPr>
          <a:xfrm flipV="1">
            <a:off x="1857785" y="1375741"/>
            <a:ext cx="0" cy="20433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678A294-E127-429B-BE36-250C2401E6B6}"/>
              </a:ext>
            </a:extLst>
          </p:cNvPr>
          <p:cNvCxnSpPr>
            <a:cxnSpLocks/>
          </p:cNvCxnSpPr>
          <p:nvPr/>
        </p:nvCxnSpPr>
        <p:spPr>
          <a:xfrm>
            <a:off x="1851013" y="3428699"/>
            <a:ext cx="1849368" cy="267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962E77CB-648A-4B06-B364-116F6220093A}"/>
              </a:ext>
            </a:extLst>
          </p:cNvPr>
          <p:cNvCxnSpPr>
            <a:cxnSpLocks/>
          </p:cNvCxnSpPr>
          <p:nvPr/>
        </p:nvCxnSpPr>
        <p:spPr>
          <a:xfrm flipH="1">
            <a:off x="532903" y="3430429"/>
            <a:ext cx="1319734" cy="15559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7852429-F199-48F8-8DFF-85C2F21D63C9}"/>
              </a:ext>
            </a:extLst>
          </p:cNvPr>
          <p:cNvSpPr txBox="1"/>
          <p:nvPr/>
        </p:nvSpPr>
        <p:spPr>
          <a:xfrm>
            <a:off x="3375051" y="3384317"/>
            <a:ext cx="500782" cy="367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rgbClr val="00B050"/>
                </a:solidFill>
                <a:latin typeface="Consolas" panose="020B0609020204030204" pitchFamily="49" charset="0"/>
              </a:rPr>
              <a:t>x</a:t>
            </a:r>
            <a:endParaRPr lang="ko-KR" altLang="en-US" sz="22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C29DDC1-14CE-4CBE-9FE5-C0B5FF934BFC}"/>
              </a:ext>
            </a:extLst>
          </p:cNvPr>
          <p:cNvSpPr txBox="1"/>
          <p:nvPr/>
        </p:nvSpPr>
        <p:spPr>
          <a:xfrm>
            <a:off x="1527052" y="1339933"/>
            <a:ext cx="500782" cy="367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rgbClr val="FF0000"/>
                </a:solidFill>
                <a:latin typeface="Consolas" panose="020B0609020204030204" pitchFamily="49" charset="0"/>
              </a:rPr>
              <a:t>y</a:t>
            </a:r>
            <a:endParaRPr lang="ko-KR" altLang="en-US" sz="2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0B3E4B1-6520-413B-93CF-A4056F8AB12F}"/>
              </a:ext>
            </a:extLst>
          </p:cNvPr>
          <p:cNvSpPr txBox="1"/>
          <p:nvPr/>
        </p:nvSpPr>
        <p:spPr>
          <a:xfrm>
            <a:off x="691987" y="4705336"/>
            <a:ext cx="500782" cy="367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accent1"/>
                </a:solidFill>
                <a:latin typeface="Consolas" panose="020B0609020204030204" pitchFamily="49" charset="0"/>
              </a:rPr>
              <a:t>z</a:t>
            </a:r>
            <a:endParaRPr lang="ko-KR" altLang="en-US" sz="22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82C38FC6-E28F-417E-9268-43925EBDCFD7}"/>
              </a:ext>
            </a:extLst>
          </p:cNvPr>
          <p:cNvSpPr/>
          <p:nvPr/>
        </p:nvSpPr>
        <p:spPr>
          <a:xfrm>
            <a:off x="1757556" y="3325426"/>
            <a:ext cx="196980" cy="196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TextShape 2">
            <a:extLst>
              <a:ext uri="{FF2B5EF4-FFF2-40B4-BE49-F238E27FC236}">
                <a16:creationId xmlns:a16="http://schemas.microsoft.com/office/drawing/2014/main" id="{9FC0D9EA-F327-4BF5-BFDF-70361B23FC20}"/>
              </a:ext>
            </a:extLst>
          </p:cNvPr>
          <p:cNvSpPr txBox="1"/>
          <p:nvPr/>
        </p:nvSpPr>
        <p:spPr>
          <a:xfrm>
            <a:off x="4496697" y="4646315"/>
            <a:ext cx="1056263" cy="384931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b="1" strike="noStrike" spc="-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스크린</a:t>
            </a:r>
            <a:endParaRPr lang="ko-KR" b="0" strike="noStrike" spc="-1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78" name="3D 모델 77" descr="Light Gray Sphere">
                <a:extLst>
                  <a:ext uri="{FF2B5EF4-FFF2-40B4-BE49-F238E27FC236}">
                    <a16:creationId xmlns:a16="http://schemas.microsoft.com/office/drawing/2014/main" id="{0F240454-C2CE-4AC0-968D-D7288DDF4BB5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5413935" y="2234028"/>
              <a:ext cx="1795816" cy="17958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795816" cy="1795816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attrSrcUrl r:id="rId3"/>
                  <am3d:raster rName="Office3DRenderer" rVer="16.0.8326">
                    <am3d:blip r:embed="rId4"/>
                  </am3d:raster>
                  <am3d:objViewport viewportSz="300524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78" name="3D 모델 77" descr="Light Gray Sphere">
                <a:extLst>
                  <a:ext uri="{FF2B5EF4-FFF2-40B4-BE49-F238E27FC236}">
                    <a16:creationId xmlns:a16="http://schemas.microsoft.com/office/drawing/2014/main" id="{0F240454-C2CE-4AC0-968D-D7288DDF4BB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13935" y="2234028"/>
                <a:ext cx="1795816" cy="1795816"/>
              </a:xfrm>
              <a:prstGeom prst="rect">
                <a:avLst/>
              </a:prstGeom>
            </p:spPr>
          </p:pic>
        </mc:Fallback>
      </mc:AlternateContent>
      <p:sp>
        <p:nvSpPr>
          <p:cNvPr id="80" name="타원 79">
            <a:extLst>
              <a:ext uri="{FF2B5EF4-FFF2-40B4-BE49-F238E27FC236}">
                <a16:creationId xmlns:a16="http://schemas.microsoft.com/office/drawing/2014/main" id="{00914141-3204-40C7-B5F7-3DF8EAA2EC24}"/>
              </a:ext>
            </a:extLst>
          </p:cNvPr>
          <p:cNvSpPr/>
          <p:nvPr/>
        </p:nvSpPr>
        <p:spPr>
          <a:xfrm>
            <a:off x="4895652" y="4050530"/>
            <a:ext cx="123110" cy="123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FC5DA65B-6D69-498E-ADC3-35EC69FC2B50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1954536" y="3423916"/>
            <a:ext cx="2985109" cy="6633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8CFA1E9-B3AA-43F3-AF92-0F8F3A0EE9D9}"/>
              </a:ext>
            </a:extLst>
          </p:cNvPr>
          <p:cNvCxnSpPr>
            <a:cxnSpLocks/>
          </p:cNvCxnSpPr>
          <p:nvPr/>
        </p:nvCxnSpPr>
        <p:spPr>
          <a:xfrm>
            <a:off x="5051473" y="4138187"/>
            <a:ext cx="2368931" cy="54486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390BCB9-0F1C-4318-95C0-0374129E36A5}"/>
              </a:ext>
            </a:extLst>
          </p:cNvPr>
          <p:cNvCxnSpPr>
            <a:cxnSpLocks/>
          </p:cNvCxnSpPr>
          <p:nvPr/>
        </p:nvCxnSpPr>
        <p:spPr>
          <a:xfrm>
            <a:off x="7303363" y="2474775"/>
            <a:ext cx="4026204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C6D00E5-B7D9-4302-8C25-CB9664362544}"/>
              </a:ext>
            </a:extLst>
          </p:cNvPr>
          <p:cNvCxnSpPr/>
          <p:nvPr/>
        </p:nvCxnSpPr>
        <p:spPr>
          <a:xfrm>
            <a:off x="8082785" y="2353852"/>
            <a:ext cx="0" cy="2211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95595154-0716-4D3D-B5D6-30C64753E564}"/>
              </a:ext>
            </a:extLst>
          </p:cNvPr>
          <p:cNvCxnSpPr/>
          <p:nvPr/>
        </p:nvCxnSpPr>
        <p:spPr>
          <a:xfrm>
            <a:off x="8771898" y="2353852"/>
            <a:ext cx="0" cy="2211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1027A62-3E8B-45F6-9D07-AD937B9613FC}"/>
              </a:ext>
            </a:extLst>
          </p:cNvPr>
          <p:cNvCxnSpPr/>
          <p:nvPr/>
        </p:nvCxnSpPr>
        <p:spPr>
          <a:xfrm>
            <a:off x="9474263" y="2353852"/>
            <a:ext cx="0" cy="2211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8351DDE-E6E8-47E5-BB57-22998B0EE553}"/>
              </a:ext>
            </a:extLst>
          </p:cNvPr>
          <p:cNvCxnSpPr/>
          <p:nvPr/>
        </p:nvCxnSpPr>
        <p:spPr>
          <a:xfrm>
            <a:off x="10216385" y="2353852"/>
            <a:ext cx="0" cy="2211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20F8900-ACD9-4891-9DA0-7CF32E7A95E9}"/>
              </a:ext>
            </a:extLst>
          </p:cNvPr>
          <p:cNvCxnSpPr/>
          <p:nvPr/>
        </p:nvCxnSpPr>
        <p:spPr>
          <a:xfrm>
            <a:off x="10878994" y="2353852"/>
            <a:ext cx="0" cy="2211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09555A3-DE0F-4DC3-A906-EC855E4F6AE0}"/>
              </a:ext>
            </a:extLst>
          </p:cNvPr>
          <p:cNvSpPr txBox="1"/>
          <p:nvPr/>
        </p:nvSpPr>
        <p:spPr>
          <a:xfrm>
            <a:off x="7738704" y="1975447"/>
            <a:ext cx="823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t=-1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87C1E36-FD76-4C34-BAC4-79C3374BA706}"/>
              </a:ext>
            </a:extLst>
          </p:cNvPr>
          <p:cNvSpPr txBox="1"/>
          <p:nvPr/>
        </p:nvSpPr>
        <p:spPr>
          <a:xfrm>
            <a:off x="8491997" y="1975447"/>
            <a:ext cx="823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t=0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3E3D2C6-E0AC-489A-9E97-8B0DB2B59E09}"/>
              </a:ext>
            </a:extLst>
          </p:cNvPr>
          <p:cNvSpPr txBox="1"/>
          <p:nvPr/>
        </p:nvSpPr>
        <p:spPr>
          <a:xfrm>
            <a:off x="9205534" y="1975447"/>
            <a:ext cx="823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t=1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40CA56B-8FA1-494B-BAB4-3504C6755986}"/>
              </a:ext>
            </a:extLst>
          </p:cNvPr>
          <p:cNvSpPr txBox="1"/>
          <p:nvPr/>
        </p:nvSpPr>
        <p:spPr>
          <a:xfrm>
            <a:off x="9927888" y="1975447"/>
            <a:ext cx="823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t=1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85F49C4-F755-46F2-968B-602BCB218833}"/>
              </a:ext>
            </a:extLst>
          </p:cNvPr>
          <p:cNvSpPr txBox="1"/>
          <p:nvPr/>
        </p:nvSpPr>
        <p:spPr>
          <a:xfrm>
            <a:off x="10611595" y="1975447"/>
            <a:ext cx="717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t=2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850EE36-66DA-422D-AD9E-2896B3278C56}"/>
              </a:ext>
            </a:extLst>
          </p:cNvPr>
          <p:cNvSpPr txBox="1"/>
          <p:nvPr/>
        </p:nvSpPr>
        <p:spPr>
          <a:xfrm>
            <a:off x="1748809" y="3485709"/>
            <a:ext cx="853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F0FCD31-6A75-44F0-8F51-DCDC03C5CE06}"/>
              </a:ext>
            </a:extLst>
          </p:cNvPr>
          <p:cNvSpPr txBox="1"/>
          <p:nvPr/>
        </p:nvSpPr>
        <p:spPr>
          <a:xfrm>
            <a:off x="4768057" y="4150054"/>
            <a:ext cx="853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50F58CF-3501-43E7-8CA6-87BEE222EACA}"/>
              </a:ext>
            </a:extLst>
          </p:cNvPr>
          <p:cNvSpPr txBox="1"/>
          <p:nvPr/>
        </p:nvSpPr>
        <p:spPr>
          <a:xfrm>
            <a:off x="8617450" y="2584056"/>
            <a:ext cx="853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2DB2755-C41A-426E-B929-1CECAF6844EE}"/>
                  </a:ext>
                </a:extLst>
              </p:cNvPr>
              <p:cNvSpPr txBox="1"/>
              <p:nvPr/>
            </p:nvSpPr>
            <p:spPr>
              <a:xfrm>
                <a:off x="8406148" y="3284998"/>
                <a:ext cx="2992512" cy="920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240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altLang="ko-KR" sz="2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 = B – A</a:t>
                </a:r>
              </a:p>
              <a:p>
                <a:r>
                  <a:rPr lang="en-US" altLang="ko-KR" sz="2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P = A + t</a:t>
                </a:r>
                <a14:m>
                  <m:oMath xmlns:m="http://schemas.openxmlformats.org/officeDocument/2006/math">
                    <m:r>
                      <a:rPr lang="ko-KR" altLang="en-US" sz="24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ko-KR" altLang="en-US" sz="24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endParaRPr lang="ko-KR" alt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2DB2755-C41A-426E-B929-1CECAF684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148" y="3284998"/>
                <a:ext cx="2992512" cy="920508"/>
              </a:xfrm>
              <a:prstGeom prst="rect">
                <a:avLst/>
              </a:prstGeom>
              <a:blipFill>
                <a:blip r:embed="rId6"/>
                <a:stretch>
                  <a:fillRect l="-3259" t="-662" b="-178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559B5A7-28A7-49ED-9C82-145131C66B39}"/>
              </a:ext>
            </a:extLst>
          </p:cNvPr>
          <p:cNvCxnSpPr/>
          <p:nvPr/>
        </p:nvCxnSpPr>
        <p:spPr>
          <a:xfrm>
            <a:off x="8771898" y="2474775"/>
            <a:ext cx="197997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>
            <a:extLst>
              <a:ext uri="{FF2B5EF4-FFF2-40B4-BE49-F238E27FC236}">
                <a16:creationId xmlns:a16="http://schemas.microsoft.com/office/drawing/2014/main" id="{D4038993-290A-4CCF-9599-8D4EE29542F4}"/>
              </a:ext>
            </a:extLst>
          </p:cNvPr>
          <p:cNvSpPr/>
          <p:nvPr/>
        </p:nvSpPr>
        <p:spPr>
          <a:xfrm flipH="1">
            <a:off x="10668440" y="2393608"/>
            <a:ext cx="157223" cy="15722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F095396-8BC3-48A4-9466-6A74BBB3A209}"/>
              </a:ext>
            </a:extLst>
          </p:cNvPr>
          <p:cNvSpPr txBox="1"/>
          <p:nvPr/>
        </p:nvSpPr>
        <p:spPr>
          <a:xfrm>
            <a:off x="10559334" y="2584056"/>
            <a:ext cx="853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2573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AEAA5FAB-5B4D-4C5E-AFAA-422C25E3627E}"/>
              </a:ext>
            </a:extLst>
          </p:cNvPr>
          <p:cNvSpPr txBox="1"/>
          <p:nvPr/>
        </p:nvSpPr>
        <p:spPr>
          <a:xfrm>
            <a:off x="409044" y="6414052"/>
            <a:ext cx="7011360" cy="44394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100" b="0" strike="noStrike" spc="-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82C38FC6-E28F-417E-9268-43925EBDCFD7}"/>
              </a:ext>
            </a:extLst>
          </p:cNvPr>
          <p:cNvSpPr/>
          <p:nvPr/>
        </p:nvSpPr>
        <p:spPr>
          <a:xfrm>
            <a:off x="2551833" y="1596061"/>
            <a:ext cx="231086" cy="231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7DA40B4-F5F8-4464-96EC-2B07B87BA45D}"/>
              </a:ext>
            </a:extLst>
          </p:cNvPr>
          <p:cNvGrpSpPr/>
          <p:nvPr/>
        </p:nvGrpSpPr>
        <p:grpSpPr>
          <a:xfrm>
            <a:off x="3731471" y="1344820"/>
            <a:ext cx="3134013" cy="3530951"/>
            <a:chOff x="1544937" y="1502138"/>
            <a:chExt cx="2450677" cy="2614730"/>
          </a:xfrm>
        </p:grpSpPr>
        <p:sp>
          <p:nvSpPr>
            <p:cNvPr id="6" name="평행 사변형 5">
              <a:extLst>
                <a:ext uri="{FF2B5EF4-FFF2-40B4-BE49-F238E27FC236}">
                  <a16:creationId xmlns:a16="http://schemas.microsoft.com/office/drawing/2014/main" id="{C162BC7B-8B0F-4A78-92A2-A6ECF0F21FDF}"/>
                </a:ext>
              </a:extLst>
            </p:cNvPr>
            <p:cNvSpPr/>
            <p:nvPr/>
          </p:nvSpPr>
          <p:spPr>
            <a:xfrm rot="20787983">
              <a:off x="1544937" y="1706005"/>
              <a:ext cx="2450677" cy="2227426"/>
            </a:xfrm>
            <a:prstGeom prst="parallelogram">
              <a:avLst>
                <a:gd name="adj" fmla="val 22857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FF473C6B-EFFC-47CE-B4B8-9B0C5E62B1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922" y="2166151"/>
              <a:ext cx="1890944" cy="470518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59FEB5AC-39D0-47D9-A490-2C8D830B8F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922" y="2345097"/>
              <a:ext cx="1890944" cy="470518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94EA39A-2759-4FC2-9307-49BADB6DCF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922" y="2524043"/>
              <a:ext cx="1890944" cy="470518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FB6FCB9D-6A32-4D2C-8671-02FBFDD3577D}"/>
                </a:ext>
              </a:extLst>
            </p:cNvPr>
            <p:cNvCxnSpPr>
              <a:cxnSpLocks/>
              <a:stCxn id="6" idx="3"/>
              <a:endCxn id="6" idx="1"/>
            </p:cNvCxnSpPr>
            <p:nvPr/>
          </p:nvCxnSpPr>
          <p:spPr>
            <a:xfrm flipH="1" flipV="1">
              <a:off x="2757142" y="1677358"/>
              <a:ext cx="26267" cy="2284720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F2DBA170-39C1-4788-8F68-338B823FE4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36144" y="1637930"/>
              <a:ext cx="26267" cy="2284720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5A86E9D0-1A8E-4F77-A58F-1BAAC52833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76743" y="1712635"/>
              <a:ext cx="26267" cy="2284720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E1B69C34-9922-496C-84DD-CD85BE4EE0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922" y="2694112"/>
              <a:ext cx="1890944" cy="470518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FA3E4DAA-9090-4264-9712-B4882A874D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922" y="2863084"/>
              <a:ext cx="1890944" cy="470518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BA7200A9-9854-48D2-AF6F-4B187F433A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922" y="3042030"/>
              <a:ext cx="1890944" cy="470518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9E9D0051-0902-4C18-BECA-99E61F2378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922" y="3220976"/>
              <a:ext cx="1890944" cy="470518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5D89B65-DAD4-4E01-9196-31EBB2A108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922" y="3391045"/>
              <a:ext cx="1890944" cy="470518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735F8806-FB94-463A-ABAF-41760568AD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922" y="3572463"/>
              <a:ext cx="1890944" cy="446137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70494AC5-BFDD-4D95-AB3C-CC0A162EB9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922" y="1616154"/>
              <a:ext cx="1890944" cy="470518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816D5830-AA27-4873-AF4D-D573B5C075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922" y="1795100"/>
              <a:ext cx="1890944" cy="470518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AEB8A4F6-E71D-4212-AF50-C4734E42FC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922" y="1974046"/>
              <a:ext cx="1890944" cy="470518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0E184CE0-4B14-49CF-840B-2E9B04123D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24203" y="1541566"/>
              <a:ext cx="26267" cy="2284720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4258DDD5-F6B0-4404-BEFA-6F63D32820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03205" y="1502138"/>
              <a:ext cx="26267" cy="2284720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86E7D094-083D-472C-9E66-385619615A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43804" y="1576843"/>
              <a:ext cx="26267" cy="2284720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FA459A60-C976-459E-84DA-0CC72730B2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25968" y="1796871"/>
              <a:ext cx="26267" cy="2284720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8E11EB13-F371-4D33-9968-485FC01CAF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04970" y="1757443"/>
              <a:ext cx="26267" cy="2284720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36AB12CC-6585-4794-A0F5-5A6F1FE230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45569" y="1832148"/>
              <a:ext cx="26267" cy="2284720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39" name="3D 모델 38" descr="Light Gray Sphere">
                <a:extLst>
                  <a:ext uri="{FF2B5EF4-FFF2-40B4-BE49-F238E27FC236}">
                    <a16:creationId xmlns:a16="http://schemas.microsoft.com/office/drawing/2014/main" id="{2052929D-E45C-403C-AFD8-1ABFEA4ED06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39173751"/>
                  </p:ext>
                </p:extLst>
              </p:nvPr>
            </p:nvGraphicFramePr>
            <p:xfrm>
              <a:off x="7592402" y="2698524"/>
              <a:ext cx="2420378" cy="242038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420378" cy="2420380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attrSrcUrl r:id="rId3"/>
                  <am3d:raster rName="Office3DRenderer" rVer="16.0.8326">
                    <am3d:blip r:embed="rId4"/>
                  </am3d:raster>
                  <am3d:objViewport viewportSz="431722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39" name="3D 모델 38" descr="Light Gray Sphere">
                <a:extLst>
                  <a:ext uri="{FF2B5EF4-FFF2-40B4-BE49-F238E27FC236}">
                    <a16:creationId xmlns:a16="http://schemas.microsoft.com/office/drawing/2014/main" id="{2052929D-E45C-403C-AFD8-1ABFEA4ED06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92402" y="2698524"/>
                <a:ext cx="2420378" cy="2420380"/>
              </a:xfrm>
              <a:prstGeom prst="rect">
                <a:avLst/>
              </a:prstGeom>
            </p:spPr>
          </p:pic>
        </mc:Fallback>
      </mc:AlternateContent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5C9F869E-B7DD-4EF6-90C1-71B3B5B99AD5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2782919" y="1711604"/>
            <a:ext cx="4730688" cy="2252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8480726D-802C-469F-8FD4-D23ED0E3F463}"/>
              </a:ext>
            </a:extLst>
          </p:cNvPr>
          <p:cNvSpPr/>
          <p:nvPr/>
        </p:nvSpPr>
        <p:spPr>
          <a:xfrm>
            <a:off x="7531965" y="3840153"/>
            <a:ext cx="184907" cy="1952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40C58A6-0A74-4B60-9D5B-DE1D53E50ED2}"/>
              </a:ext>
            </a:extLst>
          </p:cNvPr>
          <p:cNvSpPr/>
          <p:nvPr/>
        </p:nvSpPr>
        <p:spPr>
          <a:xfrm>
            <a:off x="1837678" y="5313419"/>
            <a:ext cx="9232544" cy="17594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9F8065E-E80E-4659-91E5-73D956D582CB}"/>
              </a:ext>
            </a:extLst>
          </p:cNvPr>
          <p:cNvCxnSpPr>
            <a:cxnSpLocks/>
          </p:cNvCxnSpPr>
          <p:nvPr/>
        </p:nvCxnSpPr>
        <p:spPr>
          <a:xfrm>
            <a:off x="2796467" y="1712111"/>
            <a:ext cx="5183751" cy="1406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0458D34E-D83C-481F-ABF4-B121997E17C8}"/>
              </a:ext>
            </a:extLst>
          </p:cNvPr>
          <p:cNvGrpSpPr/>
          <p:nvPr/>
        </p:nvGrpSpPr>
        <p:grpSpPr>
          <a:xfrm>
            <a:off x="9019534" y="902370"/>
            <a:ext cx="284916" cy="893324"/>
            <a:chOff x="8362765" y="736847"/>
            <a:chExt cx="337518" cy="1058253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8D7B7B90-C84E-4080-99FD-F01E6AC7722D}"/>
                </a:ext>
              </a:extLst>
            </p:cNvPr>
            <p:cNvSpPr/>
            <p:nvPr/>
          </p:nvSpPr>
          <p:spPr>
            <a:xfrm>
              <a:off x="8362765" y="1012054"/>
              <a:ext cx="337518" cy="337518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38F71901-D23E-4345-9192-83AE4423A0E9}"/>
                </a:ext>
              </a:extLst>
            </p:cNvPr>
            <p:cNvCxnSpPr>
              <a:stCxn id="41" idx="1"/>
            </p:cNvCxnSpPr>
            <p:nvPr/>
          </p:nvCxnSpPr>
          <p:spPr>
            <a:xfrm flipV="1">
              <a:off x="8412193" y="736847"/>
              <a:ext cx="39349" cy="3246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8AC61149-5CEB-4FE4-818D-E22597EC08D0}"/>
                </a:ext>
              </a:extLst>
            </p:cNvPr>
            <p:cNvCxnSpPr/>
            <p:nvPr/>
          </p:nvCxnSpPr>
          <p:spPr>
            <a:xfrm>
              <a:off x="8451542" y="736847"/>
              <a:ext cx="13340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AE5B9740-88E8-4C6B-A46A-A83DE69E23CD}"/>
                </a:ext>
              </a:extLst>
            </p:cNvPr>
            <p:cNvCxnSpPr>
              <a:stCxn id="41" idx="7"/>
            </p:cNvCxnSpPr>
            <p:nvPr/>
          </p:nvCxnSpPr>
          <p:spPr>
            <a:xfrm flipH="1" flipV="1">
              <a:off x="8584943" y="736847"/>
              <a:ext cx="65912" cy="3246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16B02E0A-1375-4457-BADD-C3A62C79FA2F}"/>
                </a:ext>
              </a:extLst>
            </p:cNvPr>
            <p:cNvCxnSpPr>
              <a:cxnSpLocks/>
            </p:cNvCxnSpPr>
            <p:nvPr/>
          </p:nvCxnSpPr>
          <p:spPr>
            <a:xfrm>
              <a:off x="8531524" y="1393868"/>
              <a:ext cx="0" cy="401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E1B80755-3C84-40B3-8164-577278BB85D7}"/>
                </a:ext>
              </a:extLst>
            </p:cNvPr>
            <p:cNvCxnSpPr/>
            <p:nvPr/>
          </p:nvCxnSpPr>
          <p:spPr>
            <a:xfrm flipH="1">
              <a:off x="8362765" y="1393868"/>
              <a:ext cx="69102" cy="3449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509CC473-5974-4B9E-A5B6-049389B6B933}"/>
                </a:ext>
              </a:extLst>
            </p:cNvPr>
            <p:cNvCxnSpPr/>
            <p:nvPr/>
          </p:nvCxnSpPr>
          <p:spPr>
            <a:xfrm>
              <a:off x="8650855" y="1393868"/>
              <a:ext cx="49428" cy="3449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3B146AF-2D72-4CF4-99B3-43204C24A0F7}"/>
              </a:ext>
            </a:extLst>
          </p:cNvPr>
          <p:cNvSpPr/>
          <p:nvPr/>
        </p:nvSpPr>
        <p:spPr>
          <a:xfrm>
            <a:off x="1837678" y="741452"/>
            <a:ext cx="9232544" cy="17594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4FC4F99D-CC1B-4555-9A7E-7A71DB1F2AAE}"/>
              </a:ext>
            </a:extLst>
          </p:cNvPr>
          <p:cNvCxnSpPr/>
          <p:nvPr/>
        </p:nvCxnSpPr>
        <p:spPr>
          <a:xfrm flipH="1">
            <a:off x="6826929" y="3964871"/>
            <a:ext cx="758064" cy="1348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300CE0FD-9365-406D-B698-F567801C272F}"/>
              </a:ext>
            </a:extLst>
          </p:cNvPr>
          <p:cNvCxnSpPr/>
          <p:nvPr/>
        </p:nvCxnSpPr>
        <p:spPr>
          <a:xfrm flipH="1" flipV="1">
            <a:off x="2304612" y="3944622"/>
            <a:ext cx="4531346" cy="1368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5F7895ED-B588-4F80-847A-FC73916A6541}"/>
              </a:ext>
            </a:extLst>
          </p:cNvPr>
          <p:cNvCxnSpPr>
            <a:cxnSpLocks/>
          </p:cNvCxnSpPr>
          <p:nvPr/>
        </p:nvCxnSpPr>
        <p:spPr>
          <a:xfrm flipV="1">
            <a:off x="7980218" y="925107"/>
            <a:ext cx="213872" cy="2193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FB4727F7-D3CE-4282-996C-DAB9C351F2E7}"/>
              </a:ext>
            </a:extLst>
          </p:cNvPr>
          <p:cNvCxnSpPr>
            <a:endCxn id="41" idx="2"/>
          </p:cNvCxnSpPr>
          <p:nvPr/>
        </p:nvCxnSpPr>
        <p:spPr>
          <a:xfrm>
            <a:off x="8201991" y="925227"/>
            <a:ext cx="817543" cy="351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8C51DCB9-E539-49FF-A8AA-714121FF601A}"/>
              </a:ext>
            </a:extLst>
          </p:cNvPr>
          <p:cNvCxnSpPr>
            <a:stCxn id="41" idx="2"/>
            <a:endCxn id="39" idx="0"/>
          </p:cNvCxnSpPr>
          <p:nvPr/>
        </p:nvCxnSpPr>
        <p:spPr>
          <a:xfrm flipH="1">
            <a:off x="8802591" y="1277144"/>
            <a:ext cx="216943" cy="1421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BDAD7D1-8694-4AFA-B68B-1FC960AC4758}"/>
              </a:ext>
            </a:extLst>
          </p:cNvPr>
          <p:cNvCxnSpPr/>
          <p:nvPr/>
        </p:nvCxnSpPr>
        <p:spPr>
          <a:xfrm flipH="1" flipV="1">
            <a:off x="5839296" y="925106"/>
            <a:ext cx="2977329" cy="1802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2FA484B-D17F-496F-AB2B-A12EB7353232}"/>
              </a:ext>
            </a:extLst>
          </p:cNvPr>
          <p:cNvCxnSpPr>
            <a:cxnSpLocks/>
          </p:cNvCxnSpPr>
          <p:nvPr/>
        </p:nvCxnSpPr>
        <p:spPr>
          <a:xfrm flipH="1">
            <a:off x="4302098" y="917397"/>
            <a:ext cx="1506550" cy="786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Shape 2">
            <a:extLst>
              <a:ext uri="{FF2B5EF4-FFF2-40B4-BE49-F238E27FC236}">
                <a16:creationId xmlns:a16="http://schemas.microsoft.com/office/drawing/2014/main" id="{B8224AA3-9E26-4170-AAFD-CE44A04ECB37}"/>
              </a:ext>
            </a:extLst>
          </p:cNvPr>
          <p:cNvSpPr txBox="1"/>
          <p:nvPr/>
        </p:nvSpPr>
        <p:spPr>
          <a:xfrm>
            <a:off x="916710" y="572702"/>
            <a:ext cx="751845" cy="464318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2200" b="1" spc="-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천장</a:t>
            </a:r>
            <a:endParaRPr lang="ko-KR" sz="2200" b="0" strike="noStrike" spc="-1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2" name="TextShape 2">
            <a:extLst>
              <a:ext uri="{FF2B5EF4-FFF2-40B4-BE49-F238E27FC236}">
                <a16:creationId xmlns:a16="http://schemas.microsoft.com/office/drawing/2014/main" id="{99ADA637-DE90-4115-A6DB-6BCCB33DEF74}"/>
              </a:ext>
            </a:extLst>
          </p:cNvPr>
          <p:cNvSpPr txBox="1"/>
          <p:nvPr/>
        </p:nvSpPr>
        <p:spPr>
          <a:xfrm>
            <a:off x="916710" y="5169232"/>
            <a:ext cx="751845" cy="464318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2200" b="1" strike="noStrike" spc="-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바닥</a:t>
            </a:r>
            <a:endParaRPr lang="ko-KR" sz="2200" b="0" strike="noStrike" spc="-1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3" name="TextShape 2">
            <a:extLst>
              <a:ext uri="{FF2B5EF4-FFF2-40B4-BE49-F238E27FC236}">
                <a16:creationId xmlns:a16="http://schemas.microsoft.com/office/drawing/2014/main" id="{35D4BA70-C9BA-4E1B-88C7-06226B20E4B5}"/>
              </a:ext>
            </a:extLst>
          </p:cNvPr>
          <p:cNvSpPr txBox="1"/>
          <p:nvPr/>
        </p:nvSpPr>
        <p:spPr>
          <a:xfrm>
            <a:off x="1523766" y="1224835"/>
            <a:ext cx="950452" cy="464318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2200" b="1" spc="-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카메라</a:t>
            </a:r>
            <a:endParaRPr lang="ko-KR" sz="2200" b="0" strike="noStrike" spc="-1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5" name="TextShape 2">
            <a:extLst>
              <a:ext uri="{FF2B5EF4-FFF2-40B4-BE49-F238E27FC236}">
                <a16:creationId xmlns:a16="http://schemas.microsoft.com/office/drawing/2014/main" id="{F8369625-1D35-4F64-8410-51F71CF61956}"/>
              </a:ext>
            </a:extLst>
          </p:cNvPr>
          <p:cNvSpPr txBox="1"/>
          <p:nvPr/>
        </p:nvSpPr>
        <p:spPr>
          <a:xfrm>
            <a:off x="9405182" y="1007431"/>
            <a:ext cx="950452" cy="464318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2200" b="1" spc="-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광원</a:t>
            </a:r>
            <a:endParaRPr lang="ko-KR" sz="2200" b="0" strike="noStrike" spc="-1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Shape 2">
            <a:extLst>
              <a:ext uri="{FF2B5EF4-FFF2-40B4-BE49-F238E27FC236}">
                <a16:creationId xmlns:a16="http://schemas.microsoft.com/office/drawing/2014/main" id="{4C457057-D577-46B0-8595-C8D1DA7820C6}"/>
              </a:ext>
            </a:extLst>
          </p:cNvPr>
          <p:cNvSpPr txBox="1"/>
          <p:nvPr/>
        </p:nvSpPr>
        <p:spPr>
          <a:xfrm>
            <a:off x="3145050" y="3119595"/>
            <a:ext cx="1095128" cy="451581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2000" b="1" strike="noStrike" spc="-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스크린</a:t>
            </a:r>
            <a:endParaRPr lang="ko-KR" sz="2000" b="0" strike="noStrike" spc="-1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FD989AC-C6FB-4990-B6CB-6D2843986034}"/>
              </a:ext>
            </a:extLst>
          </p:cNvPr>
          <p:cNvCxnSpPr>
            <a:cxnSpLocks/>
          </p:cNvCxnSpPr>
          <p:nvPr/>
        </p:nvCxnSpPr>
        <p:spPr>
          <a:xfrm flipV="1">
            <a:off x="1498584" y="1817594"/>
            <a:ext cx="0" cy="10193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678A294-E127-429B-BE36-250C2401E6B6}"/>
              </a:ext>
            </a:extLst>
          </p:cNvPr>
          <p:cNvCxnSpPr>
            <a:cxnSpLocks/>
          </p:cNvCxnSpPr>
          <p:nvPr/>
        </p:nvCxnSpPr>
        <p:spPr>
          <a:xfrm>
            <a:off x="1490639" y="2848187"/>
            <a:ext cx="1056639" cy="152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962E77CB-648A-4B06-B364-116F6220093A}"/>
              </a:ext>
            </a:extLst>
          </p:cNvPr>
          <p:cNvCxnSpPr>
            <a:cxnSpLocks/>
          </p:cNvCxnSpPr>
          <p:nvPr/>
        </p:nvCxnSpPr>
        <p:spPr>
          <a:xfrm flipH="1">
            <a:off x="983700" y="2850216"/>
            <a:ext cx="508843" cy="5999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7852429-F199-48F8-8DFF-85C2F21D63C9}"/>
              </a:ext>
            </a:extLst>
          </p:cNvPr>
          <p:cNvSpPr txBox="1"/>
          <p:nvPr/>
        </p:nvSpPr>
        <p:spPr>
          <a:xfrm>
            <a:off x="2217805" y="2518139"/>
            <a:ext cx="587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x</a:t>
            </a:r>
            <a:endParaRPr lang="ko-KR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C29DDC1-14CE-4CBE-9FE5-C0B5FF934BFC}"/>
              </a:ext>
            </a:extLst>
          </p:cNvPr>
          <p:cNvSpPr txBox="1"/>
          <p:nvPr/>
        </p:nvSpPr>
        <p:spPr>
          <a:xfrm>
            <a:off x="1238276" y="1804322"/>
            <a:ext cx="587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y</a:t>
            </a:r>
            <a:endParaRPr lang="ko-KR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0B3E4B1-6520-413B-93CF-A4056F8AB12F}"/>
              </a:ext>
            </a:extLst>
          </p:cNvPr>
          <p:cNvSpPr txBox="1"/>
          <p:nvPr/>
        </p:nvSpPr>
        <p:spPr>
          <a:xfrm>
            <a:off x="1110586" y="3168669"/>
            <a:ext cx="587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Consolas" panose="020B0609020204030204" pitchFamily="49" charset="0"/>
              </a:rPr>
              <a:t>z</a:t>
            </a:r>
            <a:endParaRPr lang="ko-KR" alt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1166F1D7-7FCB-4A84-88CD-5E4CBEB8DA17}"/>
              </a:ext>
            </a:extLst>
          </p:cNvPr>
          <p:cNvSpPr/>
          <p:nvPr/>
        </p:nvSpPr>
        <p:spPr>
          <a:xfrm>
            <a:off x="5314707" y="2306427"/>
            <a:ext cx="194668" cy="191643"/>
          </a:xfrm>
          <a:prstGeom prst="ellipse">
            <a:avLst/>
          </a:prstGeom>
          <a:solidFill>
            <a:srgbClr val="CCD7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F77CE38-FC2F-41E0-934B-AD51AF40372E}"/>
              </a:ext>
            </a:extLst>
          </p:cNvPr>
          <p:cNvSpPr/>
          <p:nvPr/>
        </p:nvSpPr>
        <p:spPr>
          <a:xfrm>
            <a:off x="6743504" y="5271797"/>
            <a:ext cx="184907" cy="1952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93D3136D-7C34-448E-88A2-A408350D949B}"/>
              </a:ext>
            </a:extLst>
          </p:cNvPr>
          <p:cNvSpPr/>
          <p:nvPr/>
        </p:nvSpPr>
        <p:spPr>
          <a:xfrm>
            <a:off x="2125047" y="3827768"/>
            <a:ext cx="184907" cy="1952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AB8DE6B6-EB38-4A85-BBA9-A247F657D14C}"/>
              </a:ext>
            </a:extLst>
          </p:cNvPr>
          <p:cNvSpPr/>
          <p:nvPr/>
        </p:nvSpPr>
        <p:spPr>
          <a:xfrm>
            <a:off x="7955263" y="3036981"/>
            <a:ext cx="184907" cy="1952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92247892-297A-44E0-B5A0-BBAB5FB8B5C4}"/>
              </a:ext>
            </a:extLst>
          </p:cNvPr>
          <p:cNvSpPr/>
          <p:nvPr/>
        </p:nvSpPr>
        <p:spPr>
          <a:xfrm>
            <a:off x="8131182" y="749498"/>
            <a:ext cx="184907" cy="1952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44032AF5-90D2-42B3-99EF-A96DA25A7B84}"/>
              </a:ext>
            </a:extLst>
          </p:cNvPr>
          <p:cNvSpPr/>
          <p:nvPr/>
        </p:nvSpPr>
        <p:spPr>
          <a:xfrm>
            <a:off x="9027289" y="1185059"/>
            <a:ext cx="184907" cy="1952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A43B2311-0FF5-4E5A-8DBF-9BC19BDE3E87}"/>
              </a:ext>
            </a:extLst>
          </p:cNvPr>
          <p:cNvSpPr/>
          <p:nvPr/>
        </p:nvSpPr>
        <p:spPr>
          <a:xfrm>
            <a:off x="8743978" y="2701306"/>
            <a:ext cx="184907" cy="1952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A6536A28-87F0-4FF2-92BD-FE7A30F1332D}"/>
                  </a:ext>
                </a:extLst>
              </p:cNvPr>
              <p:cNvSpPr/>
              <p:nvPr/>
            </p:nvSpPr>
            <p:spPr>
              <a:xfrm>
                <a:off x="7668444" y="3717281"/>
                <a:ext cx="4790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A6536A28-87F0-4FF2-92BD-FE7A30F133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444" y="3717281"/>
                <a:ext cx="479042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0D207F07-85B7-47C2-B38D-09822C2E509B}"/>
                  </a:ext>
                </a:extLst>
              </p:cNvPr>
              <p:cNvSpPr/>
              <p:nvPr/>
            </p:nvSpPr>
            <p:spPr>
              <a:xfrm>
                <a:off x="6692545" y="5422317"/>
                <a:ext cx="4843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0D207F07-85B7-47C2-B38D-09822C2E50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2545" y="5422317"/>
                <a:ext cx="48436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4AA04810-38E8-4AAC-B400-989518F0DD50}"/>
                  </a:ext>
                </a:extLst>
              </p:cNvPr>
              <p:cNvSpPr/>
              <p:nvPr/>
            </p:nvSpPr>
            <p:spPr>
              <a:xfrm>
                <a:off x="1874673" y="3911206"/>
                <a:ext cx="4843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4AA04810-38E8-4AAC-B400-989518F0DD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673" y="3911206"/>
                <a:ext cx="484363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78890517-4384-4F60-A2ED-B0CBDEE85160}"/>
                  </a:ext>
                </a:extLst>
              </p:cNvPr>
              <p:cNvSpPr/>
              <p:nvPr/>
            </p:nvSpPr>
            <p:spPr>
              <a:xfrm>
                <a:off x="8030848" y="3053921"/>
                <a:ext cx="4685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78890517-4384-4F60-A2ED-B0CBDEE851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848" y="3053921"/>
                <a:ext cx="46852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839B728B-1170-4DAE-8D07-52B55BAD016A}"/>
                  </a:ext>
                </a:extLst>
              </p:cNvPr>
              <p:cNvSpPr/>
              <p:nvPr/>
            </p:nvSpPr>
            <p:spPr>
              <a:xfrm>
                <a:off x="7915314" y="320114"/>
                <a:ext cx="473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839B728B-1170-4DAE-8D07-52B55BAD01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314" y="320114"/>
                <a:ext cx="473848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6B4F9265-139D-4420-99F9-FE5BBC61A378}"/>
                  </a:ext>
                </a:extLst>
              </p:cNvPr>
              <p:cNvSpPr/>
              <p:nvPr/>
            </p:nvSpPr>
            <p:spPr>
              <a:xfrm>
                <a:off x="8631929" y="1168515"/>
                <a:ext cx="473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6B4F9265-139D-4420-99F9-FE5BBC61A3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1929" y="1168515"/>
                <a:ext cx="473848" cy="369332"/>
              </a:xfrm>
              <a:prstGeom prst="rect">
                <a:avLst/>
              </a:prstGeom>
              <a:blipFill>
                <a:blip r:embed="rId1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49BCA22C-B8BF-4E49-9E1B-7FEEEC3508B9}"/>
                  </a:ext>
                </a:extLst>
              </p:cNvPr>
              <p:cNvSpPr/>
              <p:nvPr/>
            </p:nvSpPr>
            <p:spPr>
              <a:xfrm>
                <a:off x="8831189" y="2769805"/>
                <a:ext cx="473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49BCA22C-B8BF-4E49-9E1B-7FEEEC3508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1189" y="2769805"/>
                <a:ext cx="47384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타원 78">
            <a:extLst>
              <a:ext uri="{FF2B5EF4-FFF2-40B4-BE49-F238E27FC236}">
                <a16:creationId xmlns:a16="http://schemas.microsoft.com/office/drawing/2014/main" id="{106CCBA1-B382-474D-8BE4-205D6644282C}"/>
              </a:ext>
            </a:extLst>
          </p:cNvPr>
          <p:cNvSpPr/>
          <p:nvPr/>
        </p:nvSpPr>
        <p:spPr>
          <a:xfrm>
            <a:off x="4872301" y="2662576"/>
            <a:ext cx="184907" cy="195256"/>
          </a:xfrm>
          <a:prstGeom prst="ellipse">
            <a:avLst/>
          </a:prstGeom>
          <a:solidFill>
            <a:srgbClr val="ADB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4F889D7B-15B5-4B2A-8F43-541451F516AF}"/>
                  </a:ext>
                </a:extLst>
              </p:cNvPr>
              <p:cNvSpPr/>
              <p:nvPr/>
            </p:nvSpPr>
            <p:spPr>
              <a:xfrm>
                <a:off x="4954705" y="2481821"/>
                <a:ext cx="4843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4F889D7B-15B5-4B2A-8F43-541451F516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705" y="2481821"/>
                <a:ext cx="48436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36E83429-D257-4D3D-B313-834BECE8F4CF}"/>
                  </a:ext>
                </a:extLst>
              </p:cNvPr>
              <p:cNvSpPr/>
              <p:nvPr/>
            </p:nvSpPr>
            <p:spPr>
              <a:xfrm>
                <a:off x="5435960" y="2124281"/>
                <a:ext cx="473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36E83429-D257-4D3D-B313-834BECE8F4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960" y="2124281"/>
                <a:ext cx="47384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7618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2"/>
          <p:cNvSpPr txBox="1"/>
          <p:nvPr/>
        </p:nvSpPr>
        <p:spPr>
          <a:xfrm>
            <a:off x="532903" y="284119"/>
            <a:ext cx="10058040" cy="686621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ko-KR" sz="4400" b="1" spc="-1" dirty="0">
                <a:solidFill>
                  <a:srgbClr val="000000"/>
                </a:solidFill>
                <a:latin typeface="나눔스퀘어 ExtraBold"/>
                <a:ea typeface="나눔스퀘어 ExtraBold"/>
              </a:rPr>
              <a:t>Hello</a:t>
            </a:r>
            <a:r>
              <a:rPr lang="ko-KR" altLang="en-US" sz="4400" b="1" spc="-1" dirty="0">
                <a:solidFill>
                  <a:srgbClr val="000000"/>
                </a:solidFill>
                <a:latin typeface="나눔스퀘어 ExtraBold"/>
                <a:ea typeface="나눔스퀘어 ExtraBold"/>
              </a:rPr>
              <a:t> </a:t>
            </a:r>
            <a:r>
              <a:rPr lang="en-US" altLang="ko-KR" sz="4400" b="1" spc="-1" dirty="0">
                <a:solidFill>
                  <a:srgbClr val="000000"/>
                </a:solidFill>
                <a:latin typeface="나눔스퀘어 ExtraBold"/>
                <a:ea typeface="나눔스퀘어 ExtraBold"/>
              </a:rPr>
              <a:t>world!</a:t>
            </a:r>
            <a:endParaRPr lang="ko-KR" sz="44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AEAA5FAB-5B4D-4C5E-AFAA-422C25E3627E}"/>
              </a:ext>
            </a:extLst>
          </p:cNvPr>
          <p:cNvSpPr txBox="1"/>
          <p:nvPr/>
        </p:nvSpPr>
        <p:spPr>
          <a:xfrm>
            <a:off x="409044" y="6414052"/>
            <a:ext cx="7011360" cy="44394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100" b="0" strike="noStrike" spc="-1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https://en.wikipedia.org/wiki/Netpbm_format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sz="1100" b="0" strike="noStrike" spc="-1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 descr="https://upload.wikimedia.org/wikipedia/commons/thumb/5/57/Tiny6pixel.png/120px-Tiny6pixel.png">
            <a:extLst>
              <a:ext uri="{FF2B5EF4-FFF2-40B4-BE49-F238E27FC236}">
                <a16:creationId xmlns:a16="http://schemas.microsoft.com/office/drawing/2014/main" id="{F76BC618-C6BD-43E8-88E8-D411AD943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543" y="2481261"/>
            <a:ext cx="3485126" cy="232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910FBE-CEB5-4624-8A73-6305A4E78FCB}"/>
              </a:ext>
            </a:extLst>
          </p:cNvPr>
          <p:cNvSpPr txBox="1"/>
          <p:nvPr/>
        </p:nvSpPr>
        <p:spPr>
          <a:xfrm>
            <a:off x="2388093" y="2260626"/>
            <a:ext cx="38173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P3</a:t>
            </a:r>
          </a:p>
          <a:p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                   </a:t>
            </a:r>
          </a:p>
          <a:p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255                  </a:t>
            </a:r>
          </a:p>
          <a:p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255 0    0            </a:t>
            </a:r>
          </a:p>
          <a:p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0    255 0</a:t>
            </a:r>
          </a:p>
          <a:p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0    0    255</a:t>
            </a:r>
          </a:p>
          <a:p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255 255 0</a:t>
            </a:r>
          </a:p>
          <a:p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255 255 255</a:t>
            </a:r>
          </a:p>
          <a:p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0    0    0</a:t>
            </a:r>
          </a:p>
        </p:txBody>
      </p:sp>
      <p:sp>
        <p:nvSpPr>
          <p:cNvPr id="49" name="TextShape 2">
            <a:extLst>
              <a:ext uri="{FF2B5EF4-FFF2-40B4-BE49-F238E27FC236}">
                <a16:creationId xmlns:a16="http://schemas.microsoft.com/office/drawing/2014/main" id="{6EF45240-52EA-4A90-9224-8E60330A3DEC}"/>
              </a:ext>
            </a:extLst>
          </p:cNvPr>
          <p:cNvSpPr txBox="1"/>
          <p:nvPr/>
        </p:nvSpPr>
        <p:spPr>
          <a:xfrm>
            <a:off x="2290439" y="1366701"/>
            <a:ext cx="5708342" cy="686621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3000" b="1" strike="noStrike" spc="-1" dirty="0">
                <a:solidFill>
                  <a:srgbClr val="6065D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PPM </a:t>
            </a:r>
            <a:r>
              <a:rPr lang="ko-KR" altLang="en-US" sz="3000" b="1" strike="noStrike" spc="-1" dirty="0">
                <a:solidFill>
                  <a:srgbClr val="6065D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 </a:t>
            </a:r>
            <a:r>
              <a:rPr lang="ko-KR" altLang="en-US" sz="3000" b="1" spc="-1" dirty="0">
                <a:solidFill>
                  <a:srgbClr val="6065D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포맷</a:t>
            </a:r>
            <a:endParaRPr lang="ko-KR" sz="3000" b="1" strike="noStrike" spc="-1" dirty="0">
              <a:solidFill>
                <a:srgbClr val="6065D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69347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1952</TotalTime>
  <Words>1394</Words>
  <Application>Microsoft Office PowerPoint</Application>
  <PresentationFormat>와이드스크린</PresentationFormat>
  <Paragraphs>292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8" baseType="lpstr">
      <vt:lpstr>Apple SD Gothic Neo</vt:lpstr>
      <vt:lpstr>굴림</vt:lpstr>
      <vt:lpstr>나눔스퀘어</vt:lpstr>
      <vt:lpstr>나눔스퀘어 Bold</vt:lpstr>
      <vt:lpstr>나눔스퀘어 ExtraBold</vt:lpstr>
      <vt:lpstr>맑은 고딕</vt:lpstr>
      <vt:lpstr>바탕</vt:lpstr>
      <vt:lpstr>Arial</vt:lpstr>
      <vt:lpstr>Cambria Math</vt:lpstr>
      <vt:lpstr>Consolas</vt:lpstr>
      <vt:lpstr>Symbol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지홍 신</dc:creator>
  <dc:description/>
  <cp:lastModifiedBy>신 지홍</cp:lastModifiedBy>
  <cp:revision>182</cp:revision>
  <dcterms:created xsi:type="dcterms:W3CDTF">2019-04-04T11:52:17Z</dcterms:created>
  <dcterms:modified xsi:type="dcterms:W3CDTF">2019-04-26T07:54:24Z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와이드스크린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