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A96532-A601-48FF-9C4B-0AB5E6689615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4/21/19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C6C0F7-9F7F-4171-B732-E6112C59B94F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97280" y="3343680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ko-KR" sz="5400" spc="-1" strike="noStrike">
                <a:solidFill>
                  <a:srgbClr val="000000"/>
                </a:solidFill>
                <a:latin typeface="나눔스퀘어 ExtraBold"/>
                <a:ea typeface="나눔스퀘어 ExtraBold"/>
              </a:rPr>
              <a:t>Ray Tracing : </a:t>
            </a:r>
            <a:r>
              <a:rPr b="0" lang="ko-KR" sz="4800" spc="-1" strike="noStrike">
                <a:solidFill>
                  <a:srgbClr val="000000"/>
                </a:solidFill>
                <a:latin typeface="나눔스퀘어"/>
                <a:ea typeface="나눔스퀘어"/>
              </a:rPr>
              <a:t>In A Weekend</a:t>
            </a:r>
            <a:endParaRPr b="0" lang="ko-KR" sz="4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나눔스퀘어"/>
                <a:ea typeface="나눔스퀘어"/>
              </a:rPr>
              <a:t>16 </a:t>
            </a:r>
            <a:r>
              <a:rPr b="0" lang="en-US" sz="2400" spc="-1" strike="noStrike">
                <a:solidFill>
                  <a:srgbClr val="2e75b6"/>
                </a:solidFill>
                <a:latin typeface="나눔스퀘어"/>
                <a:ea typeface="나눔스퀘어"/>
              </a:rPr>
              <a:t>신지홍 정보컴퓨터공학부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1097280" y="4433400"/>
            <a:ext cx="10058400" cy="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"/>
          <p:cNvPicPr/>
          <p:nvPr/>
        </p:nvPicPr>
        <p:blipFill>
          <a:blip r:embed="rId1"/>
          <a:stretch/>
        </p:blipFill>
        <p:spPr>
          <a:xfrm>
            <a:off x="1776600" y="720000"/>
            <a:ext cx="8663400" cy="487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28000" y="714960"/>
            <a:ext cx="8585280" cy="48290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144000" y="6160680"/>
            <a:ext cx="7011360" cy="32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eeeeee"/>
                </a:solidFill>
                <a:latin typeface="맑은 고딕"/>
              </a:rPr>
              <a:t>1) https://twitter.com/gamersnexus/status/1065921443790241793</a:t>
            </a:r>
            <a:endParaRPr b="0" lang="en-US" sz="1400" spc="-1" strike="noStrike">
              <a:solidFill>
                <a:srgbClr val="eeeeee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4000" y="6160680"/>
            <a:ext cx="7011360" cy="32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eeeeee"/>
                </a:solidFill>
                <a:latin typeface="맑은 고딕"/>
              </a:rPr>
              <a:t>1) https://twitter.com/gamersnexus/status/1065921443790241793</a:t>
            </a:r>
            <a:endParaRPr b="0" lang="en-US" sz="1400" spc="-1" strike="noStrike">
              <a:solidFill>
                <a:srgbClr val="eeeeee"/>
              </a:solidFill>
              <a:latin typeface="맑은 고딕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5960" y="170640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ko-KR" sz="5400" spc="-1" strike="noStrike">
                <a:solidFill>
                  <a:srgbClr val="000000"/>
                </a:solidFill>
                <a:latin typeface="나눔스퀘어 ExtraBold"/>
                <a:ea typeface="나눔스퀘어 ExtraBold"/>
              </a:rPr>
              <a:t>RTX</a:t>
            </a:r>
            <a:endParaRPr b="0" lang="ko-KR" sz="5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Application>LibreOffice/6.1.2.1$Windows_X86_64 LibreOffice_project/65905a128db06ba48db947242809d14d3f9a93fe</Application>
  <Words>9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2019-04-04T11:52:17Z</dcterms:created>
  <dc:creator>지홍 신</dc:creator>
  <dc:description/>
  <dc:language>ko-KR</dc:language>
  <cp:lastModifiedBy/>
  <dcterms:modified xsi:type="dcterms:W3CDTF">2019-04-21T16:08:03Z</dcterms:modified>
  <cp:revision>10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