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70" r:id="rId7"/>
    <p:sldId id="269" r:id="rId8"/>
    <p:sldId id="266" r:id="rId9"/>
    <p:sldId id="264" r:id="rId10"/>
    <p:sldId id="267" r:id="rId11"/>
    <p:sldId id="272" r:id="rId12"/>
    <p:sldId id="273" r:id="rId13"/>
    <p:sldId id="276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92" r:id="rId24"/>
    <p:sldId id="293" r:id="rId25"/>
    <p:sldId id="294" r:id="rId26"/>
    <p:sldId id="285" r:id="rId27"/>
    <p:sldId id="287" r:id="rId28"/>
    <p:sldId id="286" r:id="rId29"/>
    <p:sldId id="290" r:id="rId30"/>
    <p:sldId id="289" r:id="rId31"/>
    <p:sldId id="297" r:id="rId32"/>
    <p:sldId id="302" r:id="rId33"/>
    <p:sldId id="301" r:id="rId34"/>
    <p:sldId id="268" r:id="rId3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96B4"/>
    <a:srgbClr val="7F8EA1"/>
    <a:srgbClr val="3F5474"/>
    <a:srgbClr val="C2DAFF"/>
    <a:srgbClr val="A6C9FF"/>
    <a:srgbClr val="6065D0"/>
    <a:srgbClr val="BDD7FF"/>
    <a:srgbClr val="969696"/>
    <a:srgbClr val="817FF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지홍" userId="00e158c356a6c7c3" providerId="LiveId" clId="{D0CFD45B-2027-4D31-9A49-92507A6A24A1}"/>
    <pc:docChg chg="custSel modSld">
      <pc:chgData name="신 지홍" userId="00e158c356a6c7c3" providerId="LiveId" clId="{D0CFD45B-2027-4D31-9A49-92507A6A24A1}" dt="2019-04-26T04:15:50.560" v="21" actId="27636"/>
      <pc:docMkLst>
        <pc:docMk/>
      </pc:docMkLst>
      <pc:sldChg chg="modSp">
        <pc:chgData name="신 지홍" userId="00e158c356a6c7c3" providerId="LiveId" clId="{D0CFD45B-2027-4D31-9A49-92507A6A24A1}" dt="2019-04-26T04:15:50.560" v="21" actId="27636"/>
        <pc:sldMkLst>
          <pc:docMk/>
          <pc:sldMk cId="3530769560" sldId="264"/>
        </pc:sldMkLst>
        <pc:spChg chg="mod">
          <ac:chgData name="신 지홍" userId="00e158c356a6c7c3" providerId="LiveId" clId="{D0CFD45B-2027-4D31-9A49-92507A6A24A1}" dt="2019-04-26T04:15:50.560" v="21" actId="27636"/>
          <ac:spMkLst>
            <pc:docMk/>
            <pc:sldMk cId="3530769560" sldId="264"/>
            <ac:spMk id="45" creationId="{F9032CEA-35E9-4F87-84A2-2F5CC13392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3A96532-A601-48FF-9C4B-0AB5E6689615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4/26/2019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C6C0F7-9F7F-4171-B732-E6112C59B94F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7.png"/><Relationship Id="rId4" Type="http://schemas.openxmlformats.org/officeDocument/2006/relationships/hyperlink" Target="https://www.remix3d.com/details/G009SX7VH50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scratchapixel.com/lessons/3d-basic-rendering/introduction-to-shading/diffuse-lambertian-shad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6.png"/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210.png"/><Relationship Id="rId12" Type="http://schemas.openxmlformats.org/officeDocument/2006/relationships/image" Target="../media/image2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T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0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realtimerendering.com/raytracing/Ray%20Tracing%20in%20a%20Weekend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raytracing/Ray%20Tracing_%20The%20Next%20Week.pdf" TargetMode="External"/><Relationship Id="rId2" Type="http://schemas.openxmlformats.org/officeDocument/2006/relationships/hyperlink" Target="http://www.realtimerendering.com/raytracing/Ray%20Tracing%20in%20a%20Weeken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nowapril/Raytracing-In-A-Weekend-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extremetech.com/gaming/287942-crytek-demo-showcases-real-time-raytracing-on-amd-vega-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TX" TargetMode="External"/><Relationship Id="rId2" Type="http://schemas.openxmlformats.org/officeDocument/2006/relationships/hyperlink" Target="https://en.wikipedia.org/wiki/Netpbm_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12967" y="3343680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ko-KR" sz="54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Ray</a:t>
            </a:r>
            <a:r>
              <a:rPr lang="ko-KR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 </a:t>
            </a:r>
            <a:r>
              <a:rPr lang="ko-KR" sz="54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Tracing</a:t>
            </a:r>
            <a:r>
              <a:rPr 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: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In</a:t>
            </a:r>
            <a:r>
              <a:rPr lang="ko-KR" sz="48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A</a:t>
            </a:r>
            <a:r>
              <a:rPr lang="ko-KR" sz="48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Weekend</a:t>
            </a:r>
            <a:r>
              <a:rPr lang="en-US" altLang="ko-KR" sz="4800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나눔스퀘어"/>
                <a:ea typeface="나눔스퀘어"/>
              </a:rPr>
              <a:t>(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with a </a:t>
            </a:r>
            <a:r>
              <a:rPr lang="en-US" altLang="ko-KR" sz="2400" b="1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Python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)</a:t>
            </a:r>
            <a:endParaRPr lang="ko-KR" sz="4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15847" y="4581876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2E75B6"/>
                </a:solidFill>
                <a:latin typeface="나눔스퀘어"/>
                <a:ea typeface="나눔스퀘어"/>
              </a:rPr>
              <a:t>16 신지홍 </a:t>
            </a:r>
            <a:r>
              <a:rPr lang="en-US" sz="2400" b="0" strike="noStrike" spc="-1" dirty="0" err="1">
                <a:solidFill>
                  <a:srgbClr val="2E75B6"/>
                </a:solidFill>
                <a:latin typeface="나눔스퀘어"/>
                <a:ea typeface="나눔스퀘어"/>
              </a:rPr>
              <a:t>정보컴퓨터공학부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43" name="Line 3"/>
          <p:cNvSpPr/>
          <p:nvPr/>
        </p:nvSpPr>
        <p:spPr>
          <a:xfrm>
            <a:off x="712967" y="4433400"/>
            <a:ext cx="10058400" cy="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Hello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world!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A8ED7-2782-4607-845A-0B5A4D85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5" y="1282577"/>
            <a:ext cx="6439270" cy="42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6085282" y="5257153"/>
            <a:ext cx="12342" cy="85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Shape 2"/>
          <p:cNvSpPr txBox="1"/>
          <p:nvPr/>
        </p:nvSpPr>
        <p:spPr>
          <a:xfrm>
            <a:off x="137177" y="93467"/>
            <a:ext cx="10058040" cy="69836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Sphere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Ray-Tracing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H="1" flipV="1">
            <a:off x="5678439" y="4818497"/>
            <a:ext cx="424333" cy="427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6096000" y="5255423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7620038" y="521104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5356866" y="4644680"/>
            <a:ext cx="529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5678439" y="562241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6002543" y="5152150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0586033"/>
                  </p:ext>
                </p:extLst>
              </p:nvPr>
            </p:nvGraphicFramePr>
            <p:xfrm>
              <a:off x="5239200" y="45885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9200" y="45885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3651628" y="1326221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Shape 2">
            <a:extLst>
              <a:ext uri="{FF2B5EF4-FFF2-40B4-BE49-F238E27FC236}">
                <a16:creationId xmlns:a16="http://schemas.microsoft.com/office/drawing/2014/main" id="{98835CE4-BC84-433B-8AA0-153D594447A2}"/>
              </a:ext>
            </a:extLst>
          </p:cNvPr>
          <p:cNvSpPr txBox="1"/>
          <p:nvPr/>
        </p:nvSpPr>
        <p:spPr>
          <a:xfrm>
            <a:off x="2783621" y="1015040"/>
            <a:ext cx="1428282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(-2, -1, -1)</a:t>
            </a:r>
            <a:endParaRPr lang="ko-KR" sz="16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011E01-E7DD-4BA4-84D9-12BF62D00DD1}"/>
              </a:ext>
            </a:extLst>
          </p:cNvPr>
          <p:cNvCxnSpPr>
            <a:cxnSpLocks/>
          </p:cNvCxnSpPr>
          <p:nvPr/>
        </p:nvCxnSpPr>
        <p:spPr>
          <a:xfrm flipV="1">
            <a:off x="6094712" y="4067055"/>
            <a:ext cx="15908" cy="110030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6A8F8D-754C-483D-AF14-E57A0A704C29}"/>
              </a:ext>
            </a:extLst>
          </p:cNvPr>
          <p:cNvGrpSpPr/>
          <p:nvPr/>
        </p:nvGrpSpPr>
        <p:grpSpPr>
          <a:xfrm>
            <a:off x="3692346" y="1403019"/>
            <a:ext cx="4820640" cy="2262208"/>
            <a:chOff x="2766873" y="2204267"/>
            <a:chExt cx="6658253" cy="3124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8EA3C55-C54C-4164-A1C1-3773B1DBF3A8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697003-3681-48F8-B683-E2AE8EE1DA9F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C76DD15-E74A-4B7F-BF04-70327353147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9D9377-D6EB-4258-BC6F-7EA59B39B07B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509F810-EE5B-4771-B770-7220445D856A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CD32C0-ABE6-4E36-8E07-E2D4E90AC94C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58CCDE-A723-40A5-87BB-C4388C974949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208D803-03AD-4323-B604-E9C23FD9EF4C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E49887-BA51-4C02-9961-4DC25CE9E5B9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AA84CEB-C4AF-46BD-AB1E-5205630FBFA2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888C08-8C89-43F4-9A83-4D5374D5D990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9BCD99-1D58-4818-B271-F000EE224206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365F4ED-9A6C-4B89-ABF5-2E4683B2A4E3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FB9FA6-FAD9-4147-BD40-40449F753537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F79C81-D276-4A05-850F-78BEF385B936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EB62E6-00ED-4841-9103-0A030A66E02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EAB776-15C9-428E-9DCD-138B65768754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C8BCAB-0AFA-4917-B2FC-7BECD848D75E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F666C0-49E0-406C-B99D-59EBE583AA05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E6E2E7-653C-4FB3-863F-57C312233C8D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B5769D5-952E-443B-AA4F-6ABFB17ACB7C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8676401-952F-4549-AE54-05AE676F11E1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8FCFEC-F885-4FE2-A99E-0BAB1B7CF4C9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C5F17D-C799-4A67-A6E6-47E2A8FD659D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D02F01C-9DD7-4812-9821-D44C76B56BCE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6EA6E0C-2E4F-4C03-914B-E3B2D282F2F6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3FF935F-17A2-4760-8907-2FD5E34D385F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5E3133C-EAC3-4DAC-9561-E50E5ED5DB92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544E444-27FF-40E9-9A7A-DE9FAA26E3EE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8A7FB3-0175-40D0-9BA1-EE0AEA5F2AF2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6A40829-E832-41D8-A16D-6A6DB9676D31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36D2F5D-B3F5-469E-89DC-2A8C480374BE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F72143B-ACCC-474A-9BF5-0293186750CC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E4AB78-97D7-49D4-9731-E83A582FAEA3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987D048F-5AAC-40A1-8E92-6126FC8D7F39}"/>
              </a:ext>
            </a:extLst>
          </p:cNvPr>
          <p:cNvSpPr/>
          <p:nvPr/>
        </p:nvSpPr>
        <p:spPr>
          <a:xfrm>
            <a:off x="8431842" y="3598190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Shape 2">
            <a:extLst>
              <a:ext uri="{FF2B5EF4-FFF2-40B4-BE49-F238E27FC236}">
                <a16:creationId xmlns:a16="http://schemas.microsoft.com/office/drawing/2014/main" id="{FF2FFB55-FD33-4A58-A1E3-000E7FBA1BFF}"/>
              </a:ext>
            </a:extLst>
          </p:cNvPr>
          <p:cNvSpPr txBox="1"/>
          <p:nvPr/>
        </p:nvSpPr>
        <p:spPr>
          <a:xfrm>
            <a:off x="7674790" y="3709562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(+2, +1, -1)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028E04-8DF9-4E22-B2EA-5F0D0C155C72}"/>
              </a:ext>
            </a:extLst>
          </p:cNvPr>
          <p:cNvSpPr txBox="1"/>
          <p:nvPr/>
        </p:nvSpPr>
        <p:spPr>
          <a:xfrm>
            <a:off x="5536552" y="4033705"/>
            <a:ext cx="5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-z</a:t>
            </a:r>
            <a:endParaRPr lang="ko-KR" altLang="en-US" sz="2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6CBD218-BB24-4B68-B5E7-62FB2D282C6B}"/>
              </a:ext>
            </a:extLst>
          </p:cNvPr>
          <p:cNvSpPr/>
          <p:nvPr/>
        </p:nvSpPr>
        <p:spPr>
          <a:xfrm>
            <a:off x="6215585" y="2360410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30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3704444" y="5257153"/>
            <a:ext cx="12342" cy="85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H="1" flipV="1">
            <a:off x="3297601" y="4818497"/>
            <a:ext cx="424333" cy="427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3715162" y="5255423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5239200" y="521104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2976028" y="4644680"/>
            <a:ext cx="529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3297601" y="562241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3621705" y="5152150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6283475"/>
                  </p:ext>
                </p:extLst>
              </p:nvPr>
            </p:nvGraphicFramePr>
            <p:xfrm>
              <a:off x="3115295" y="45885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5295" y="45885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1270790" y="1326221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Shape 2">
            <a:extLst>
              <a:ext uri="{FF2B5EF4-FFF2-40B4-BE49-F238E27FC236}">
                <a16:creationId xmlns:a16="http://schemas.microsoft.com/office/drawing/2014/main" id="{98835CE4-BC84-433B-8AA0-153D594447A2}"/>
              </a:ext>
            </a:extLst>
          </p:cNvPr>
          <p:cNvSpPr txBox="1"/>
          <p:nvPr/>
        </p:nvSpPr>
        <p:spPr>
          <a:xfrm>
            <a:off x="402783" y="1015040"/>
            <a:ext cx="1428282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(-2, -1, -1)</a:t>
            </a:r>
            <a:endParaRPr lang="ko-KR" sz="16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011E01-E7DD-4BA4-84D9-12BF62D00DD1}"/>
              </a:ext>
            </a:extLst>
          </p:cNvPr>
          <p:cNvCxnSpPr>
            <a:cxnSpLocks/>
          </p:cNvCxnSpPr>
          <p:nvPr/>
        </p:nvCxnSpPr>
        <p:spPr>
          <a:xfrm flipV="1">
            <a:off x="3713874" y="4067055"/>
            <a:ext cx="15908" cy="110030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6A8F8D-754C-483D-AF14-E57A0A704C29}"/>
              </a:ext>
            </a:extLst>
          </p:cNvPr>
          <p:cNvGrpSpPr/>
          <p:nvPr/>
        </p:nvGrpSpPr>
        <p:grpSpPr>
          <a:xfrm>
            <a:off x="1311508" y="1403019"/>
            <a:ext cx="4820640" cy="2262208"/>
            <a:chOff x="2766873" y="2204267"/>
            <a:chExt cx="6658253" cy="3124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8EA3C55-C54C-4164-A1C1-3773B1DBF3A8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697003-3681-48F8-B683-E2AE8EE1DA9F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C76DD15-E74A-4B7F-BF04-70327353147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9D9377-D6EB-4258-BC6F-7EA59B39B07B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509F810-EE5B-4771-B770-7220445D856A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CD32C0-ABE6-4E36-8E07-E2D4E90AC94C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58CCDE-A723-40A5-87BB-C4388C974949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208D803-03AD-4323-B604-E9C23FD9EF4C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E49887-BA51-4C02-9961-4DC25CE9E5B9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AA84CEB-C4AF-46BD-AB1E-5205630FBFA2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888C08-8C89-43F4-9A83-4D5374D5D990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9BCD99-1D58-4818-B271-F000EE224206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365F4ED-9A6C-4B89-ABF5-2E4683B2A4E3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FB9FA6-FAD9-4147-BD40-40449F753537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F79C81-D276-4A05-850F-78BEF385B936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EB62E6-00ED-4841-9103-0A030A66E02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EAB776-15C9-428E-9DCD-138B65768754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C8BCAB-0AFA-4917-B2FC-7BECD848D75E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F666C0-49E0-406C-B99D-59EBE583AA05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E6E2E7-653C-4FB3-863F-57C312233C8D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B5769D5-952E-443B-AA4F-6ABFB17ACB7C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8676401-952F-4549-AE54-05AE676F11E1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8FCFEC-F885-4FE2-A99E-0BAB1B7CF4C9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C5F17D-C799-4A67-A6E6-47E2A8FD659D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D02F01C-9DD7-4812-9821-D44C76B56BCE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6EA6E0C-2E4F-4C03-914B-E3B2D282F2F6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3FF935F-17A2-4760-8907-2FD5E34D385F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5E3133C-EAC3-4DAC-9561-E50E5ED5DB92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544E444-27FF-40E9-9A7A-DE9FAA26E3EE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8A7FB3-0175-40D0-9BA1-EE0AEA5F2AF2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6A40829-E832-41D8-A16D-6A6DB9676D31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36D2F5D-B3F5-469E-89DC-2A8C480374BE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F72143B-ACCC-474A-9BF5-0293186750CC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E4AB78-97D7-49D4-9731-E83A582FAEA3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987D048F-5AAC-40A1-8E92-6126FC8D7F39}"/>
              </a:ext>
            </a:extLst>
          </p:cNvPr>
          <p:cNvSpPr/>
          <p:nvPr/>
        </p:nvSpPr>
        <p:spPr>
          <a:xfrm>
            <a:off x="6051004" y="3598190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Shape 2">
            <a:extLst>
              <a:ext uri="{FF2B5EF4-FFF2-40B4-BE49-F238E27FC236}">
                <a16:creationId xmlns:a16="http://schemas.microsoft.com/office/drawing/2014/main" id="{FF2FFB55-FD33-4A58-A1E3-000E7FBA1BFF}"/>
              </a:ext>
            </a:extLst>
          </p:cNvPr>
          <p:cNvSpPr txBox="1"/>
          <p:nvPr/>
        </p:nvSpPr>
        <p:spPr>
          <a:xfrm>
            <a:off x="5293952" y="3709562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(+2, +1, -1)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028E04-8DF9-4E22-B2EA-5F0D0C155C72}"/>
              </a:ext>
            </a:extLst>
          </p:cNvPr>
          <p:cNvSpPr txBox="1"/>
          <p:nvPr/>
        </p:nvSpPr>
        <p:spPr>
          <a:xfrm>
            <a:off x="3155714" y="4033705"/>
            <a:ext cx="5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-z</a:t>
            </a:r>
            <a:endParaRPr lang="ko-KR" altLang="en-US" sz="2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6CBD218-BB24-4B68-B5E7-62FB2D282C6B}"/>
              </a:ext>
            </a:extLst>
          </p:cNvPr>
          <p:cNvSpPr/>
          <p:nvPr/>
        </p:nvSpPr>
        <p:spPr>
          <a:xfrm>
            <a:off x="3834747" y="2360410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226EBE-6EA5-43D3-8F61-3E94BD4182B9}"/>
              </a:ext>
            </a:extLst>
          </p:cNvPr>
          <p:cNvSpPr/>
          <p:nvPr/>
        </p:nvSpPr>
        <p:spPr>
          <a:xfrm>
            <a:off x="5364050" y="571430"/>
            <a:ext cx="294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20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= 0; width</a:t>
            </a:r>
          </a:p>
          <a:p>
            <a:pPr>
              <a:lnSpc>
                <a:spcPct val="90000"/>
              </a:lnSpc>
            </a:pP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</a:t>
            </a: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j = 0; height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064FCF-7FB0-443D-8BF3-462A644195BF}"/>
              </a:ext>
            </a:extLst>
          </p:cNvPr>
          <p:cNvSpPr/>
          <p:nvPr/>
        </p:nvSpPr>
        <p:spPr>
          <a:xfrm>
            <a:off x="10050891" y="3997378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DD38EC-8795-4A98-B182-62C2E51ADB9A}"/>
              </a:ext>
            </a:extLst>
          </p:cNvPr>
          <p:cNvSpPr/>
          <p:nvPr/>
        </p:nvSpPr>
        <p:spPr>
          <a:xfrm>
            <a:off x="10263933" y="1205638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5B45E1-28C5-4139-AC77-23107B0827AB}"/>
              </a:ext>
            </a:extLst>
          </p:cNvPr>
          <p:cNvCxnSpPr>
            <a:cxnSpLocks/>
            <a:stCxn id="2" idx="7"/>
            <a:endCxn id="58" idx="2"/>
          </p:cNvCxnSpPr>
          <p:nvPr/>
        </p:nvCxnSpPr>
        <p:spPr>
          <a:xfrm flipV="1">
            <a:off x="3789838" y="4095868"/>
            <a:ext cx="6261053" cy="10851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797EDE-8C52-4CD1-9151-094AA116C711}"/>
              </a:ext>
            </a:extLst>
          </p:cNvPr>
          <p:cNvCxnSpPr>
            <a:cxnSpLocks/>
            <a:stCxn id="113" idx="7"/>
            <a:endCxn id="60" idx="3"/>
          </p:cNvCxnSpPr>
          <p:nvPr/>
        </p:nvCxnSpPr>
        <p:spPr>
          <a:xfrm flipV="1">
            <a:off x="3962003" y="1332893"/>
            <a:ext cx="6323764" cy="10493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A32D26-ED60-45C5-A77D-2CCF391B6808}"/>
              </a:ext>
            </a:extLst>
          </p:cNvPr>
          <p:cNvSpPr txBox="1"/>
          <p:nvPr/>
        </p:nvSpPr>
        <p:spPr>
          <a:xfrm>
            <a:off x="9986150" y="4158090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EA4AC-D976-4DBE-92A5-89FC096BD9BA}"/>
              </a:ext>
            </a:extLst>
          </p:cNvPr>
          <p:cNvCxnSpPr>
            <a:stCxn id="58" idx="0"/>
            <a:endCxn id="60" idx="3"/>
          </p:cNvCxnSpPr>
          <p:nvPr/>
        </p:nvCxnSpPr>
        <p:spPr>
          <a:xfrm flipV="1">
            <a:off x="10149381" y="1332893"/>
            <a:ext cx="136386" cy="266448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D73BF0C-DB23-4E08-98D6-3ACF472FD2C1}"/>
                  </a:ext>
                </a:extLst>
              </p:cNvPr>
              <p:cNvSpPr txBox="1"/>
              <p:nvPr/>
            </p:nvSpPr>
            <p:spPr>
              <a:xfrm>
                <a:off x="10037973" y="2515420"/>
                <a:ext cx="853746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D73BF0C-DB23-4E08-98D6-3ACF472F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973" y="2515420"/>
                <a:ext cx="853746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069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3704444" y="5257153"/>
            <a:ext cx="12342" cy="85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H="1" flipV="1">
            <a:off x="3297601" y="4818497"/>
            <a:ext cx="424333" cy="427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3715162" y="5255423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5239200" y="521104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2976028" y="4644680"/>
            <a:ext cx="529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3297601" y="562241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3621705" y="5152150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15295" y="45885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5295" y="45885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1270790" y="1326221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Shape 2">
            <a:extLst>
              <a:ext uri="{FF2B5EF4-FFF2-40B4-BE49-F238E27FC236}">
                <a16:creationId xmlns:a16="http://schemas.microsoft.com/office/drawing/2014/main" id="{98835CE4-BC84-433B-8AA0-153D594447A2}"/>
              </a:ext>
            </a:extLst>
          </p:cNvPr>
          <p:cNvSpPr txBox="1"/>
          <p:nvPr/>
        </p:nvSpPr>
        <p:spPr>
          <a:xfrm>
            <a:off x="402783" y="1015040"/>
            <a:ext cx="1428282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(-2, -1, -1)</a:t>
            </a:r>
            <a:endParaRPr lang="ko-KR" sz="16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011E01-E7DD-4BA4-84D9-12BF62D00DD1}"/>
              </a:ext>
            </a:extLst>
          </p:cNvPr>
          <p:cNvCxnSpPr>
            <a:cxnSpLocks/>
          </p:cNvCxnSpPr>
          <p:nvPr/>
        </p:nvCxnSpPr>
        <p:spPr>
          <a:xfrm flipV="1">
            <a:off x="3713874" y="4067055"/>
            <a:ext cx="15908" cy="110030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6A8F8D-754C-483D-AF14-E57A0A704C29}"/>
              </a:ext>
            </a:extLst>
          </p:cNvPr>
          <p:cNvGrpSpPr/>
          <p:nvPr/>
        </p:nvGrpSpPr>
        <p:grpSpPr>
          <a:xfrm>
            <a:off x="1311508" y="1403019"/>
            <a:ext cx="4820640" cy="2262208"/>
            <a:chOff x="2766873" y="2204267"/>
            <a:chExt cx="6658253" cy="3124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8EA3C55-C54C-4164-A1C1-3773B1DBF3A8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697003-3681-48F8-B683-E2AE8EE1DA9F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C76DD15-E74A-4B7F-BF04-70327353147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9D9377-D6EB-4258-BC6F-7EA59B39B07B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509F810-EE5B-4771-B770-7220445D856A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CD32C0-ABE6-4E36-8E07-E2D4E90AC94C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58CCDE-A723-40A5-87BB-C4388C974949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208D803-03AD-4323-B604-E9C23FD9EF4C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E49887-BA51-4C02-9961-4DC25CE9E5B9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AA84CEB-C4AF-46BD-AB1E-5205630FBFA2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888C08-8C89-43F4-9A83-4D5374D5D990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9BCD99-1D58-4818-B271-F000EE224206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365F4ED-9A6C-4B89-ABF5-2E4683B2A4E3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FB9FA6-FAD9-4147-BD40-40449F753537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F79C81-D276-4A05-850F-78BEF385B936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EB62E6-00ED-4841-9103-0A030A66E02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EAB776-15C9-428E-9DCD-138B65768754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C8BCAB-0AFA-4917-B2FC-7BECD848D75E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F666C0-49E0-406C-B99D-59EBE583AA05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E6E2E7-653C-4FB3-863F-57C312233C8D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B5769D5-952E-443B-AA4F-6ABFB17ACB7C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8676401-952F-4549-AE54-05AE676F11E1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8FCFEC-F885-4FE2-A99E-0BAB1B7CF4C9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C5F17D-C799-4A67-A6E6-47E2A8FD659D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D02F01C-9DD7-4812-9821-D44C76B56BCE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6EA6E0C-2E4F-4C03-914B-E3B2D282F2F6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3FF935F-17A2-4760-8907-2FD5E34D385F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5E3133C-EAC3-4DAC-9561-E50E5ED5DB92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544E444-27FF-40E9-9A7A-DE9FAA26E3EE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8A7FB3-0175-40D0-9BA1-EE0AEA5F2AF2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6A40829-E832-41D8-A16D-6A6DB9676D31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36D2F5D-B3F5-469E-89DC-2A8C480374BE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F72143B-ACCC-474A-9BF5-0293186750CC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E4AB78-97D7-49D4-9731-E83A582FAEA3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987D048F-5AAC-40A1-8E92-6126FC8D7F39}"/>
              </a:ext>
            </a:extLst>
          </p:cNvPr>
          <p:cNvSpPr/>
          <p:nvPr/>
        </p:nvSpPr>
        <p:spPr>
          <a:xfrm>
            <a:off x="6051004" y="3598190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Shape 2">
            <a:extLst>
              <a:ext uri="{FF2B5EF4-FFF2-40B4-BE49-F238E27FC236}">
                <a16:creationId xmlns:a16="http://schemas.microsoft.com/office/drawing/2014/main" id="{FF2FFB55-FD33-4A58-A1E3-000E7FBA1BFF}"/>
              </a:ext>
            </a:extLst>
          </p:cNvPr>
          <p:cNvSpPr txBox="1"/>
          <p:nvPr/>
        </p:nvSpPr>
        <p:spPr>
          <a:xfrm>
            <a:off x="5293952" y="3709562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(+2, +1, -1)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028E04-8DF9-4E22-B2EA-5F0D0C155C72}"/>
              </a:ext>
            </a:extLst>
          </p:cNvPr>
          <p:cNvSpPr txBox="1"/>
          <p:nvPr/>
        </p:nvSpPr>
        <p:spPr>
          <a:xfrm>
            <a:off x="3155714" y="4033705"/>
            <a:ext cx="5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-z</a:t>
            </a:r>
            <a:endParaRPr lang="ko-KR" altLang="en-US" sz="2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6CBD218-BB24-4B68-B5E7-62FB2D282C6B}"/>
              </a:ext>
            </a:extLst>
          </p:cNvPr>
          <p:cNvSpPr/>
          <p:nvPr/>
        </p:nvSpPr>
        <p:spPr>
          <a:xfrm>
            <a:off x="3834747" y="2360410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226EBE-6EA5-43D3-8F61-3E94BD4182B9}"/>
              </a:ext>
            </a:extLst>
          </p:cNvPr>
          <p:cNvSpPr/>
          <p:nvPr/>
        </p:nvSpPr>
        <p:spPr>
          <a:xfrm>
            <a:off x="5364050" y="571430"/>
            <a:ext cx="294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20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= 0; width</a:t>
            </a:r>
          </a:p>
          <a:p>
            <a:pPr>
              <a:lnSpc>
                <a:spcPct val="90000"/>
              </a:lnSpc>
            </a:pP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</a:t>
            </a: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j = 0; height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064FCF-7FB0-443D-8BF3-462A644195BF}"/>
              </a:ext>
            </a:extLst>
          </p:cNvPr>
          <p:cNvSpPr/>
          <p:nvPr/>
        </p:nvSpPr>
        <p:spPr>
          <a:xfrm>
            <a:off x="10050891" y="3997378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DD38EC-8795-4A98-B182-62C2E51ADB9A}"/>
              </a:ext>
            </a:extLst>
          </p:cNvPr>
          <p:cNvSpPr/>
          <p:nvPr/>
        </p:nvSpPr>
        <p:spPr>
          <a:xfrm>
            <a:off x="10263933" y="1205638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5B45E1-28C5-4139-AC77-23107B0827AB}"/>
              </a:ext>
            </a:extLst>
          </p:cNvPr>
          <p:cNvCxnSpPr>
            <a:cxnSpLocks/>
            <a:stCxn id="2" idx="7"/>
            <a:endCxn id="58" idx="2"/>
          </p:cNvCxnSpPr>
          <p:nvPr/>
        </p:nvCxnSpPr>
        <p:spPr>
          <a:xfrm flipV="1">
            <a:off x="3789838" y="4095868"/>
            <a:ext cx="6261053" cy="10851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797EDE-8C52-4CD1-9151-094AA116C711}"/>
              </a:ext>
            </a:extLst>
          </p:cNvPr>
          <p:cNvCxnSpPr>
            <a:cxnSpLocks/>
            <a:stCxn id="113" idx="7"/>
            <a:endCxn id="60" idx="3"/>
          </p:cNvCxnSpPr>
          <p:nvPr/>
        </p:nvCxnSpPr>
        <p:spPr>
          <a:xfrm flipV="1">
            <a:off x="3962003" y="1332893"/>
            <a:ext cx="6323764" cy="10493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A32D26-ED60-45C5-A77D-2CCF391B6808}"/>
              </a:ext>
            </a:extLst>
          </p:cNvPr>
          <p:cNvSpPr txBox="1"/>
          <p:nvPr/>
        </p:nvSpPr>
        <p:spPr>
          <a:xfrm>
            <a:off x="9986150" y="4158090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EA4AC-D976-4DBE-92A5-89FC096BD9BA}"/>
              </a:ext>
            </a:extLst>
          </p:cNvPr>
          <p:cNvCxnSpPr>
            <a:stCxn id="58" idx="0"/>
            <a:endCxn id="60" idx="3"/>
          </p:cNvCxnSpPr>
          <p:nvPr/>
        </p:nvCxnSpPr>
        <p:spPr>
          <a:xfrm flipV="1">
            <a:off x="10149381" y="1332893"/>
            <a:ext cx="136386" cy="266448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0884FE-AF32-485B-98DA-1B4B9162C4B6}"/>
                  </a:ext>
                </a:extLst>
              </p:cNvPr>
              <p:cNvSpPr txBox="1"/>
              <p:nvPr/>
            </p:nvSpPr>
            <p:spPr>
              <a:xfrm>
                <a:off x="10037973" y="2515420"/>
                <a:ext cx="853746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0884FE-AF32-485B-98DA-1B4B9162C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973" y="2515420"/>
                <a:ext cx="853746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ACDA9A-4AB3-4F29-A7D0-40D6D8AAAC54}"/>
                  </a:ext>
                </a:extLst>
              </p:cNvPr>
              <p:cNvSpPr txBox="1"/>
              <p:nvPr/>
            </p:nvSpPr>
            <p:spPr>
              <a:xfrm>
                <a:off x="7732852" y="5088498"/>
                <a:ext cx="3095804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p(t) = A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* t</a:t>
                </a:r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ACDA9A-4AB3-4F29-A7D0-40D6D8AAA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52" y="5088498"/>
                <a:ext cx="3095804" cy="506421"/>
              </a:xfrm>
              <a:prstGeom prst="rect">
                <a:avLst/>
              </a:prstGeom>
              <a:blipFill>
                <a:blip r:embed="rId7"/>
                <a:stretch>
                  <a:fillRect l="-3353" t="-1205" b="-33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026501C7-51E8-4B28-8882-62C7E58A1D4D}"/>
              </a:ext>
            </a:extLst>
          </p:cNvPr>
          <p:cNvSpPr/>
          <p:nvPr/>
        </p:nvSpPr>
        <p:spPr>
          <a:xfrm>
            <a:off x="9962269" y="771651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2771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5222780"/>
                  </p:ext>
                </p:extLst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756104" y="1803847"/>
            <a:ext cx="52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</p:txBody>
      </p:sp>
    </p:spTree>
    <p:extLst>
      <p:ext uri="{BB962C8B-B14F-4D97-AF65-F5344CB8AC3E}">
        <p14:creationId xmlns:p14="http://schemas.microsoft.com/office/powerpoint/2010/main" val="3164130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777994" y="1726211"/>
            <a:ext cx="540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dot((p-c), (p-c)) = R*R 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7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844274"/>
            <a:ext cx="5208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</p:txBody>
      </p:sp>
    </p:spTree>
    <p:extLst>
      <p:ext uri="{BB962C8B-B14F-4D97-AF65-F5344CB8AC3E}">
        <p14:creationId xmlns:p14="http://schemas.microsoft.com/office/powerpoint/2010/main" val="3663779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844274"/>
            <a:ext cx="5208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</p:txBody>
      </p:sp>
    </p:spTree>
    <p:extLst>
      <p:ext uri="{BB962C8B-B14F-4D97-AF65-F5344CB8AC3E}">
        <p14:creationId xmlns:p14="http://schemas.microsoft.com/office/powerpoint/2010/main" val="1164536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173894"/>
            <a:ext cx="5208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a*t^2 + b*t + c = 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(a=dot(B,B), b=2*dot(B,A-C), c=dot(A-C,A-C)-R*R))</a:t>
            </a:r>
          </a:p>
        </p:txBody>
      </p:sp>
    </p:spTree>
    <p:extLst>
      <p:ext uri="{BB962C8B-B14F-4D97-AF65-F5344CB8AC3E}">
        <p14:creationId xmlns:p14="http://schemas.microsoft.com/office/powerpoint/2010/main" val="866481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27701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055449"/>
            <a:ext cx="52080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a*t^2 + b*t + c = 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(a=dot(B,B), b=2*dot(B,A-C), c=dot(A-C,A-C)-R*R))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 = b^2 - 4*a*c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(D &gt;= 0 ? There is sphere : Background)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2DDC51-3841-47ED-9B11-BB3FD6DD32D9}"/>
              </a:ext>
            </a:extLst>
          </p:cNvPr>
          <p:cNvSpPr/>
          <p:nvPr/>
        </p:nvSpPr>
        <p:spPr>
          <a:xfrm>
            <a:off x="3882227" y="2528953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EA4C4A-32D7-46D4-9D28-88178E1D728A}"/>
              </a:ext>
            </a:extLst>
          </p:cNvPr>
          <p:cNvSpPr/>
          <p:nvPr/>
        </p:nvSpPr>
        <p:spPr>
          <a:xfrm>
            <a:off x="3983959" y="1146309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210EF1-F85B-4B12-8576-FEB8AD9AA1D2}"/>
                  </a:ext>
                </a:extLst>
              </p:cNvPr>
              <p:cNvSpPr/>
              <p:nvPr/>
            </p:nvSpPr>
            <p:spPr>
              <a:xfrm>
                <a:off x="4011413" y="2348995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210EF1-F85B-4B12-8576-FEB8AD9AA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413" y="2348995"/>
                <a:ext cx="56688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D398B-4946-4A3E-AE75-14EECF3652DD}"/>
                  </a:ext>
                </a:extLst>
              </p:cNvPr>
              <p:cNvSpPr/>
              <p:nvPr/>
            </p:nvSpPr>
            <p:spPr>
              <a:xfrm>
                <a:off x="4079504" y="926677"/>
                <a:ext cx="574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D398B-4946-4A3E-AE75-14EECF365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04" y="926677"/>
                <a:ext cx="5740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249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/>
          <p:nvPr/>
        </p:nvPicPr>
        <p:blipFill>
          <a:blip r:embed="rId2"/>
          <a:stretch/>
        </p:blipFill>
        <p:spPr>
          <a:xfrm>
            <a:off x="1754504" y="741464"/>
            <a:ext cx="8585280" cy="48290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/>
              </a:rPr>
              <a:t>1) https://twitter.com/gamersnexus/status/1065921443790241793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C0F0A-177E-490F-9363-89D7DF47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6096000" cy="3048000"/>
          </a:xfrm>
          <a:prstGeom prst="rect">
            <a:avLst/>
          </a:prstGeom>
        </p:spPr>
      </p:pic>
      <p:sp>
        <p:nvSpPr>
          <p:cNvPr id="16" name="TextShape 2">
            <a:extLst>
              <a:ext uri="{FF2B5EF4-FFF2-40B4-BE49-F238E27FC236}">
                <a16:creationId xmlns:a16="http://schemas.microsoft.com/office/drawing/2014/main" id="{831D4A76-1E73-4139-9974-D3D73A94EDBD}"/>
              </a:ext>
            </a:extLst>
          </p:cNvPr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pc="-1" dirty="0">
                <a:solidFill>
                  <a:srgbClr val="000000"/>
                </a:solidFill>
                <a:latin typeface="나눔스퀘어 ExtraBold"/>
              </a:rPr>
              <a:t>WA!!</a:t>
            </a:r>
            <a:r>
              <a:rPr lang="en-US" altLang="ko-KR" sz="4400" strike="noStrike" spc="-1" dirty="0">
                <a:solidFill>
                  <a:srgbClr val="000000"/>
                </a:solidFill>
                <a:latin typeface="나눔스퀘어 ExtraBold"/>
              </a:rPr>
              <a:t>…..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4427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C0F0A-177E-490F-9363-89D7DF47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5" y="2346639"/>
            <a:ext cx="4329444" cy="2164722"/>
          </a:xfrm>
          <a:prstGeom prst="rect">
            <a:avLst/>
          </a:prstGeom>
        </p:spPr>
      </p:pic>
      <p:sp>
        <p:nvSpPr>
          <p:cNvPr id="16" name="TextShape 2">
            <a:extLst>
              <a:ext uri="{FF2B5EF4-FFF2-40B4-BE49-F238E27FC236}">
                <a16:creationId xmlns:a16="http://schemas.microsoft.com/office/drawing/2014/main" id="{831D4A76-1E73-4139-9974-D3D73A94EDBD}"/>
              </a:ext>
            </a:extLst>
          </p:cNvPr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나눔스퀘어 ExtraBold"/>
              </a:rPr>
              <a:t>2</a:t>
            </a:r>
            <a:r>
              <a:rPr lang="en-US" altLang="ko-KR" sz="4400" spc="-1" dirty="0">
                <a:solidFill>
                  <a:srgbClr val="000000"/>
                </a:solidFill>
                <a:latin typeface="나눔스퀘어 ExtraBold"/>
              </a:rPr>
              <a:t>D</a:t>
            </a:r>
            <a:r>
              <a:rPr lang="ko-KR" altLang="en-US" sz="4400" spc="-1" dirty="0">
                <a:solidFill>
                  <a:srgbClr val="000000"/>
                </a:solidFill>
                <a:latin typeface="나눔스퀘어 ExtraBold"/>
              </a:rPr>
              <a:t> 물체와 </a:t>
            </a:r>
            <a:r>
              <a:rPr lang="en-US" altLang="ko-KR" sz="4400" spc="-1" dirty="0">
                <a:solidFill>
                  <a:srgbClr val="000000"/>
                </a:solidFill>
                <a:latin typeface="나눔스퀘어 ExtraBold"/>
              </a:rPr>
              <a:t>3D </a:t>
            </a:r>
            <a:r>
              <a:rPr lang="ko-KR" altLang="en-US" sz="4400" spc="-1" dirty="0">
                <a:solidFill>
                  <a:srgbClr val="000000"/>
                </a:solidFill>
                <a:latin typeface="나눔스퀘어 ExtraBold"/>
              </a:rPr>
              <a:t>물체의 차이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7EC51D-A216-4954-B861-0C54B74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73" y="2346639"/>
            <a:ext cx="4329444" cy="2164722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3D 모델 16" descr="Light Gray Sphere">
                <a:extLst>
                  <a:ext uri="{FF2B5EF4-FFF2-40B4-BE49-F238E27FC236}">
                    <a16:creationId xmlns:a16="http://schemas.microsoft.com/office/drawing/2014/main" id="{0F53B711-C384-46FB-B2DB-41A2D95F22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0232363"/>
                  </p:ext>
                </p:extLst>
              </p:nvPr>
            </p:nvGraphicFramePr>
            <p:xfrm>
              <a:off x="8233743" y="2568598"/>
              <a:ext cx="1540571" cy="172080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540571" cy="172080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026191" ay="1636583" az="-4086255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25209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3D 모델 16" descr="Light Gray Sphere">
                <a:extLst>
                  <a:ext uri="{FF2B5EF4-FFF2-40B4-BE49-F238E27FC236}">
                    <a16:creationId xmlns:a16="http://schemas.microsoft.com/office/drawing/2014/main" id="{0F53B711-C384-46FB-B2DB-41A2D95F22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3743" y="2568598"/>
                <a:ext cx="1540571" cy="172080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FB15988F-133D-4C0E-A3B1-967E124785D8}"/>
              </a:ext>
            </a:extLst>
          </p:cNvPr>
          <p:cNvSpPr/>
          <p:nvPr/>
        </p:nvSpPr>
        <p:spPr>
          <a:xfrm>
            <a:off x="1936546" y="4593740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not </a:t>
            </a:r>
            <a:r>
              <a:rPr lang="en-US" altLang="ko-KR" sz="2400" b="1" dirty="0">
                <a:solidFill>
                  <a:srgbClr val="6065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Shading</a:t>
            </a:r>
            <a:endParaRPr lang="ko-KR" altLang="en-US" sz="2400" dirty="0">
              <a:solidFill>
                <a:srgbClr val="6065D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E989B4-E102-4CCD-805A-6F5386EFDD23}"/>
              </a:ext>
            </a:extLst>
          </p:cNvPr>
          <p:cNvSpPr/>
          <p:nvPr/>
        </p:nvSpPr>
        <p:spPr>
          <a:xfrm>
            <a:off x="8062103" y="459374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</a:t>
            </a:r>
            <a:r>
              <a:rPr lang="en-US" altLang="ko-KR" sz="2400" b="1" dirty="0">
                <a:solidFill>
                  <a:srgbClr val="6065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Shading</a:t>
            </a:r>
            <a:endParaRPr lang="ko-KR" altLang="en-US" sz="2400" dirty="0">
              <a:solidFill>
                <a:srgbClr val="6065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205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https://www.scratchapixel.com/lessons/3d-basic-rendering/introduction-to-shading/diffuse-lambertian-shading</a:t>
            </a:r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Lambertian Shading Model	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8" name="Picture 4" descr="lambertian shadingì ëí ì´ë¯¸ì§ ê²ìê²°ê³¼">
            <a:extLst>
              <a:ext uri="{FF2B5EF4-FFF2-40B4-BE49-F238E27FC236}">
                <a16:creationId xmlns:a16="http://schemas.microsoft.com/office/drawing/2014/main" id="{ED5CF6E0-4396-4BE3-A4F7-6F89F84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58" y="1975056"/>
            <a:ext cx="8978284" cy="290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93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sz="1100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Real-time-rendering 3</a:t>
            </a:r>
            <a:r>
              <a:rPr lang="en-US" sz="1100" spc="-1" baseline="30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sz="1100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edition (Book)</a:t>
            </a:r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Diffuse Material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43B02E-F8D6-42E9-B164-C3FCB56BF82C}"/>
              </a:ext>
            </a:extLst>
          </p:cNvPr>
          <p:cNvSpPr/>
          <p:nvPr/>
        </p:nvSpPr>
        <p:spPr>
          <a:xfrm>
            <a:off x="843378" y="3916219"/>
            <a:ext cx="4687409" cy="122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C5C9B8-7FD6-4DBA-B66E-F3FB8661C490}"/>
              </a:ext>
            </a:extLst>
          </p:cNvPr>
          <p:cNvCxnSpPr>
            <a:cxnSpLocks/>
          </p:cNvCxnSpPr>
          <p:nvPr/>
        </p:nvCxnSpPr>
        <p:spPr>
          <a:xfrm>
            <a:off x="843378" y="3728621"/>
            <a:ext cx="46919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DD725C6-0D20-46C8-9C3D-C967F25A17B1}"/>
              </a:ext>
            </a:extLst>
          </p:cNvPr>
          <p:cNvCxnSpPr>
            <a:cxnSpLocks/>
          </p:cNvCxnSpPr>
          <p:nvPr/>
        </p:nvCxnSpPr>
        <p:spPr>
          <a:xfrm flipH="1">
            <a:off x="3187083" y="2681056"/>
            <a:ext cx="2157973" cy="104756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19137F-14D7-4DC2-BBB6-76A0C206E591}"/>
              </a:ext>
            </a:extLst>
          </p:cNvPr>
          <p:cNvCxnSpPr>
            <a:cxnSpLocks/>
          </p:cNvCxnSpPr>
          <p:nvPr/>
        </p:nvCxnSpPr>
        <p:spPr>
          <a:xfrm flipV="1">
            <a:off x="3187083" y="2104009"/>
            <a:ext cx="0" cy="1624612"/>
          </a:xfrm>
          <a:prstGeom prst="line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ADD54C-6F34-47E5-AEAE-FD263D90E63E}"/>
                  </a:ext>
                </a:extLst>
              </p:cNvPr>
              <p:cNvSpPr/>
              <p:nvPr/>
            </p:nvSpPr>
            <p:spPr>
              <a:xfrm>
                <a:off x="2921779" y="1673237"/>
                <a:ext cx="530606" cy="542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ADD54C-6F34-47E5-AEAE-FD263D90E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79" y="1673237"/>
                <a:ext cx="530606" cy="542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DDF1B-0C82-4E2A-811E-91CF0E10904A}"/>
              </a:ext>
            </a:extLst>
          </p:cNvPr>
          <p:cNvSpPr/>
          <p:nvPr/>
        </p:nvSpPr>
        <p:spPr>
          <a:xfrm>
            <a:off x="6656712" y="3916219"/>
            <a:ext cx="4687409" cy="122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9A1A82-F172-4B87-9A86-C8F08657FBC8}"/>
              </a:ext>
            </a:extLst>
          </p:cNvPr>
          <p:cNvCxnSpPr>
            <a:cxnSpLocks/>
          </p:cNvCxnSpPr>
          <p:nvPr/>
        </p:nvCxnSpPr>
        <p:spPr>
          <a:xfrm>
            <a:off x="6656712" y="3728621"/>
            <a:ext cx="46919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20E3FD-E9B4-467B-8CE3-78C68ACF9263}"/>
              </a:ext>
            </a:extLst>
          </p:cNvPr>
          <p:cNvCxnSpPr>
            <a:cxnSpLocks/>
          </p:cNvCxnSpPr>
          <p:nvPr/>
        </p:nvCxnSpPr>
        <p:spPr>
          <a:xfrm flipH="1">
            <a:off x="9000417" y="2681056"/>
            <a:ext cx="2157973" cy="104756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EC7B11-FFD7-4B08-A9F4-AA5661D7A3B1}"/>
              </a:ext>
            </a:extLst>
          </p:cNvPr>
          <p:cNvCxnSpPr>
            <a:cxnSpLocks/>
          </p:cNvCxnSpPr>
          <p:nvPr/>
        </p:nvCxnSpPr>
        <p:spPr>
          <a:xfrm flipV="1">
            <a:off x="9000417" y="2104009"/>
            <a:ext cx="0" cy="1624612"/>
          </a:xfrm>
          <a:prstGeom prst="line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0DE396-C5D0-4CBC-A8B4-1A90C8972F92}"/>
                  </a:ext>
                </a:extLst>
              </p:cNvPr>
              <p:cNvSpPr/>
              <p:nvPr/>
            </p:nvSpPr>
            <p:spPr>
              <a:xfrm>
                <a:off x="8735113" y="1673237"/>
                <a:ext cx="530606" cy="542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0DE396-C5D0-4CBC-A8B4-1A90C8972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13" y="1673237"/>
                <a:ext cx="530606" cy="542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7A2AF77-0ED1-4FC2-8FCF-B5E861D8B125}"/>
              </a:ext>
            </a:extLst>
          </p:cNvPr>
          <p:cNvSpPr/>
          <p:nvPr/>
        </p:nvSpPr>
        <p:spPr>
          <a:xfrm>
            <a:off x="840509" y="3731491"/>
            <a:ext cx="4701309" cy="221673"/>
          </a:xfrm>
          <a:custGeom>
            <a:avLst/>
            <a:gdLst>
              <a:gd name="connsiteX0" fmla="*/ 0 w 4701309"/>
              <a:gd name="connsiteY0" fmla="*/ 193964 h 221673"/>
              <a:gd name="connsiteX1" fmla="*/ 9236 w 4701309"/>
              <a:gd name="connsiteY1" fmla="*/ 0 h 221673"/>
              <a:gd name="connsiteX2" fmla="*/ 212436 w 4701309"/>
              <a:gd name="connsiteY2" fmla="*/ 138545 h 221673"/>
              <a:gd name="connsiteX3" fmla="*/ 341746 w 4701309"/>
              <a:gd name="connsiteY3" fmla="*/ 9236 h 221673"/>
              <a:gd name="connsiteX4" fmla="*/ 498764 w 4701309"/>
              <a:gd name="connsiteY4" fmla="*/ 175491 h 221673"/>
              <a:gd name="connsiteX5" fmla="*/ 618836 w 4701309"/>
              <a:gd name="connsiteY5" fmla="*/ 27709 h 221673"/>
              <a:gd name="connsiteX6" fmla="*/ 905164 w 4701309"/>
              <a:gd name="connsiteY6" fmla="*/ 147782 h 221673"/>
              <a:gd name="connsiteX7" fmla="*/ 923636 w 4701309"/>
              <a:gd name="connsiteY7" fmla="*/ 18473 h 221673"/>
              <a:gd name="connsiteX8" fmla="*/ 1237673 w 4701309"/>
              <a:gd name="connsiteY8" fmla="*/ 175491 h 221673"/>
              <a:gd name="connsiteX9" fmla="*/ 1182255 w 4701309"/>
              <a:gd name="connsiteY9" fmla="*/ 9236 h 221673"/>
              <a:gd name="connsiteX10" fmla="*/ 1542473 w 4701309"/>
              <a:gd name="connsiteY10" fmla="*/ 193964 h 221673"/>
              <a:gd name="connsiteX11" fmla="*/ 1745673 w 4701309"/>
              <a:gd name="connsiteY11" fmla="*/ 36945 h 221673"/>
              <a:gd name="connsiteX12" fmla="*/ 1995055 w 4701309"/>
              <a:gd name="connsiteY12" fmla="*/ 175491 h 221673"/>
              <a:gd name="connsiteX13" fmla="*/ 2142836 w 4701309"/>
              <a:gd name="connsiteY13" fmla="*/ 0 h 221673"/>
              <a:gd name="connsiteX14" fmla="*/ 2392218 w 4701309"/>
              <a:gd name="connsiteY14" fmla="*/ 184727 h 221673"/>
              <a:gd name="connsiteX15" fmla="*/ 2336800 w 4701309"/>
              <a:gd name="connsiteY15" fmla="*/ 18473 h 221673"/>
              <a:gd name="connsiteX16" fmla="*/ 2660073 w 4701309"/>
              <a:gd name="connsiteY16" fmla="*/ 166254 h 221673"/>
              <a:gd name="connsiteX17" fmla="*/ 2697018 w 4701309"/>
              <a:gd name="connsiteY17" fmla="*/ 36945 h 221673"/>
              <a:gd name="connsiteX18" fmla="*/ 2854036 w 4701309"/>
              <a:gd name="connsiteY18" fmla="*/ 157018 h 221673"/>
              <a:gd name="connsiteX19" fmla="*/ 3103418 w 4701309"/>
              <a:gd name="connsiteY19" fmla="*/ 18473 h 221673"/>
              <a:gd name="connsiteX20" fmla="*/ 3223491 w 4701309"/>
              <a:gd name="connsiteY20" fmla="*/ 221673 h 221673"/>
              <a:gd name="connsiteX21" fmla="*/ 3408218 w 4701309"/>
              <a:gd name="connsiteY21" fmla="*/ 36945 h 221673"/>
              <a:gd name="connsiteX22" fmla="*/ 3602182 w 4701309"/>
              <a:gd name="connsiteY22" fmla="*/ 184727 h 221673"/>
              <a:gd name="connsiteX23" fmla="*/ 3749964 w 4701309"/>
              <a:gd name="connsiteY23" fmla="*/ 36945 h 221673"/>
              <a:gd name="connsiteX24" fmla="*/ 3980873 w 4701309"/>
              <a:gd name="connsiteY24" fmla="*/ 138545 h 221673"/>
              <a:gd name="connsiteX25" fmla="*/ 4119418 w 4701309"/>
              <a:gd name="connsiteY25" fmla="*/ 46182 h 221673"/>
              <a:gd name="connsiteX26" fmla="*/ 4267200 w 4701309"/>
              <a:gd name="connsiteY26" fmla="*/ 203200 h 221673"/>
              <a:gd name="connsiteX27" fmla="*/ 4378036 w 4701309"/>
              <a:gd name="connsiteY27" fmla="*/ 27709 h 221673"/>
              <a:gd name="connsiteX28" fmla="*/ 4553527 w 4701309"/>
              <a:gd name="connsiteY28" fmla="*/ 193964 h 221673"/>
              <a:gd name="connsiteX29" fmla="*/ 4701309 w 4701309"/>
              <a:gd name="connsiteY29" fmla="*/ 18473 h 221673"/>
              <a:gd name="connsiteX30" fmla="*/ 4682836 w 4701309"/>
              <a:gd name="connsiteY30" fmla="*/ 203200 h 221673"/>
              <a:gd name="connsiteX31" fmla="*/ 0 w 4701309"/>
              <a:gd name="connsiteY31" fmla="*/ 193964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701309" h="221673">
                <a:moveTo>
                  <a:pt x="0" y="193964"/>
                </a:moveTo>
                <a:lnTo>
                  <a:pt x="9236" y="0"/>
                </a:lnTo>
                <a:lnTo>
                  <a:pt x="212436" y="138545"/>
                </a:lnTo>
                <a:lnTo>
                  <a:pt x="341746" y="9236"/>
                </a:lnTo>
                <a:lnTo>
                  <a:pt x="498764" y="175491"/>
                </a:lnTo>
                <a:lnTo>
                  <a:pt x="618836" y="27709"/>
                </a:lnTo>
                <a:lnTo>
                  <a:pt x="905164" y="147782"/>
                </a:lnTo>
                <a:lnTo>
                  <a:pt x="923636" y="18473"/>
                </a:lnTo>
                <a:lnTo>
                  <a:pt x="1237673" y="175491"/>
                </a:lnTo>
                <a:lnTo>
                  <a:pt x="1182255" y="9236"/>
                </a:lnTo>
                <a:lnTo>
                  <a:pt x="1542473" y="193964"/>
                </a:lnTo>
                <a:lnTo>
                  <a:pt x="1745673" y="36945"/>
                </a:lnTo>
                <a:lnTo>
                  <a:pt x="1995055" y="175491"/>
                </a:lnTo>
                <a:lnTo>
                  <a:pt x="2142836" y="0"/>
                </a:lnTo>
                <a:lnTo>
                  <a:pt x="2392218" y="184727"/>
                </a:lnTo>
                <a:lnTo>
                  <a:pt x="2336800" y="18473"/>
                </a:lnTo>
                <a:lnTo>
                  <a:pt x="2660073" y="166254"/>
                </a:lnTo>
                <a:lnTo>
                  <a:pt x="2697018" y="36945"/>
                </a:lnTo>
                <a:lnTo>
                  <a:pt x="2854036" y="157018"/>
                </a:lnTo>
                <a:lnTo>
                  <a:pt x="3103418" y="18473"/>
                </a:lnTo>
                <a:lnTo>
                  <a:pt x="3223491" y="221673"/>
                </a:lnTo>
                <a:lnTo>
                  <a:pt x="3408218" y="36945"/>
                </a:lnTo>
                <a:lnTo>
                  <a:pt x="3602182" y="184727"/>
                </a:lnTo>
                <a:lnTo>
                  <a:pt x="3749964" y="36945"/>
                </a:lnTo>
                <a:lnTo>
                  <a:pt x="3980873" y="138545"/>
                </a:lnTo>
                <a:lnTo>
                  <a:pt x="4119418" y="46182"/>
                </a:lnTo>
                <a:lnTo>
                  <a:pt x="4267200" y="203200"/>
                </a:lnTo>
                <a:lnTo>
                  <a:pt x="4378036" y="27709"/>
                </a:lnTo>
                <a:lnTo>
                  <a:pt x="4553527" y="193964"/>
                </a:lnTo>
                <a:lnTo>
                  <a:pt x="4701309" y="18473"/>
                </a:lnTo>
                <a:lnTo>
                  <a:pt x="4682836" y="203200"/>
                </a:lnTo>
                <a:lnTo>
                  <a:pt x="0" y="1939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F36F408-F797-42E6-84E0-82172EF1BB38}"/>
              </a:ext>
            </a:extLst>
          </p:cNvPr>
          <p:cNvSpPr/>
          <p:nvPr/>
        </p:nvSpPr>
        <p:spPr>
          <a:xfrm>
            <a:off x="6659418" y="3731491"/>
            <a:ext cx="4682836" cy="203200"/>
          </a:xfrm>
          <a:custGeom>
            <a:avLst/>
            <a:gdLst>
              <a:gd name="connsiteX0" fmla="*/ 0 w 4682836"/>
              <a:gd name="connsiteY0" fmla="*/ 193964 h 203200"/>
              <a:gd name="connsiteX1" fmla="*/ 18473 w 4682836"/>
              <a:gd name="connsiteY1" fmla="*/ 18473 h 203200"/>
              <a:gd name="connsiteX2" fmla="*/ 193963 w 4682836"/>
              <a:gd name="connsiteY2" fmla="*/ 36945 h 203200"/>
              <a:gd name="connsiteX3" fmla="*/ 304800 w 4682836"/>
              <a:gd name="connsiteY3" fmla="*/ 9236 h 203200"/>
              <a:gd name="connsiteX4" fmla="*/ 387927 w 4682836"/>
              <a:gd name="connsiteY4" fmla="*/ 46182 h 203200"/>
              <a:gd name="connsiteX5" fmla="*/ 554182 w 4682836"/>
              <a:gd name="connsiteY5" fmla="*/ 27709 h 203200"/>
              <a:gd name="connsiteX6" fmla="*/ 591127 w 4682836"/>
              <a:gd name="connsiteY6" fmla="*/ 73891 h 203200"/>
              <a:gd name="connsiteX7" fmla="*/ 674254 w 4682836"/>
              <a:gd name="connsiteY7" fmla="*/ 18473 h 203200"/>
              <a:gd name="connsiteX8" fmla="*/ 775854 w 4682836"/>
              <a:gd name="connsiteY8" fmla="*/ 64654 h 203200"/>
              <a:gd name="connsiteX9" fmla="*/ 849745 w 4682836"/>
              <a:gd name="connsiteY9" fmla="*/ 27709 h 203200"/>
              <a:gd name="connsiteX10" fmla="*/ 942109 w 4682836"/>
              <a:gd name="connsiteY10" fmla="*/ 46182 h 203200"/>
              <a:gd name="connsiteX11" fmla="*/ 1080654 w 4682836"/>
              <a:gd name="connsiteY11" fmla="*/ 27709 h 203200"/>
              <a:gd name="connsiteX12" fmla="*/ 1265382 w 4682836"/>
              <a:gd name="connsiteY12" fmla="*/ 46182 h 203200"/>
              <a:gd name="connsiteX13" fmla="*/ 1320800 w 4682836"/>
              <a:gd name="connsiteY13" fmla="*/ 27709 h 203200"/>
              <a:gd name="connsiteX14" fmla="*/ 1487054 w 4682836"/>
              <a:gd name="connsiteY14" fmla="*/ 64654 h 203200"/>
              <a:gd name="connsiteX15" fmla="*/ 1579418 w 4682836"/>
              <a:gd name="connsiteY15" fmla="*/ 0 h 203200"/>
              <a:gd name="connsiteX16" fmla="*/ 1616363 w 4682836"/>
              <a:gd name="connsiteY16" fmla="*/ 27709 h 203200"/>
              <a:gd name="connsiteX17" fmla="*/ 1662545 w 4682836"/>
              <a:gd name="connsiteY17" fmla="*/ 64654 h 203200"/>
              <a:gd name="connsiteX18" fmla="*/ 1736436 w 4682836"/>
              <a:gd name="connsiteY18" fmla="*/ 27709 h 203200"/>
              <a:gd name="connsiteX19" fmla="*/ 1856509 w 4682836"/>
              <a:gd name="connsiteY19" fmla="*/ 55418 h 203200"/>
              <a:gd name="connsiteX20" fmla="*/ 1967345 w 4682836"/>
              <a:gd name="connsiteY20" fmla="*/ 27709 h 203200"/>
              <a:gd name="connsiteX21" fmla="*/ 2105891 w 4682836"/>
              <a:gd name="connsiteY21" fmla="*/ 64654 h 203200"/>
              <a:gd name="connsiteX22" fmla="*/ 2207491 w 4682836"/>
              <a:gd name="connsiteY22" fmla="*/ 27709 h 203200"/>
              <a:gd name="connsiteX23" fmla="*/ 2392218 w 4682836"/>
              <a:gd name="connsiteY23" fmla="*/ 73891 h 203200"/>
              <a:gd name="connsiteX24" fmla="*/ 2447636 w 4682836"/>
              <a:gd name="connsiteY24" fmla="*/ 27709 h 203200"/>
              <a:gd name="connsiteX25" fmla="*/ 2530763 w 4682836"/>
              <a:gd name="connsiteY25" fmla="*/ 83127 h 203200"/>
              <a:gd name="connsiteX26" fmla="*/ 2632363 w 4682836"/>
              <a:gd name="connsiteY26" fmla="*/ 18473 h 203200"/>
              <a:gd name="connsiteX27" fmla="*/ 2798618 w 4682836"/>
              <a:gd name="connsiteY27" fmla="*/ 46182 h 203200"/>
              <a:gd name="connsiteX28" fmla="*/ 2909454 w 4682836"/>
              <a:gd name="connsiteY28" fmla="*/ 46182 h 203200"/>
              <a:gd name="connsiteX29" fmla="*/ 3029527 w 4682836"/>
              <a:gd name="connsiteY29" fmla="*/ 73891 h 203200"/>
              <a:gd name="connsiteX30" fmla="*/ 3066473 w 4682836"/>
              <a:gd name="connsiteY30" fmla="*/ 36945 h 203200"/>
              <a:gd name="connsiteX31" fmla="*/ 3223491 w 4682836"/>
              <a:gd name="connsiteY31" fmla="*/ 64654 h 203200"/>
              <a:gd name="connsiteX32" fmla="*/ 3389745 w 4682836"/>
              <a:gd name="connsiteY32" fmla="*/ 18473 h 203200"/>
              <a:gd name="connsiteX33" fmla="*/ 3509818 w 4682836"/>
              <a:gd name="connsiteY33" fmla="*/ 83127 h 203200"/>
              <a:gd name="connsiteX34" fmla="*/ 3833091 w 4682836"/>
              <a:gd name="connsiteY34" fmla="*/ 18473 h 203200"/>
              <a:gd name="connsiteX35" fmla="*/ 3990109 w 4682836"/>
              <a:gd name="connsiteY35" fmla="*/ 83127 h 203200"/>
              <a:gd name="connsiteX36" fmla="*/ 4147127 w 4682836"/>
              <a:gd name="connsiteY36" fmla="*/ 36945 h 203200"/>
              <a:gd name="connsiteX37" fmla="*/ 4285673 w 4682836"/>
              <a:gd name="connsiteY37" fmla="*/ 73891 h 203200"/>
              <a:gd name="connsiteX38" fmla="*/ 4368800 w 4682836"/>
              <a:gd name="connsiteY38" fmla="*/ 27709 h 203200"/>
              <a:gd name="connsiteX39" fmla="*/ 4516582 w 4682836"/>
              <a:gd name="connsiteY39" fmla="*/ 64654 h 203200"/>
              <a:gd name="connsiteX40" fmla="*/ 4682836 w 4682836"/>
              <a:gd name="connsiteY40" fmla="*/ 18473 h 203200"/>
              <a:gd name="connsiteX41" fmla="*/ 4682836 w 4682836"/>
              <a:gd name="connsiteY41" fmla="*/ 203200 h 203200"/>
              <a:gd name="connsiteX42" fmla="*/ 0 w 4682836"/>
              <a:gd name="connsiteY42" fmla="*/ 193964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682836" h="203200">
                <a:moveTo>
                  <a:pt x="0" y="193964"/>
                </a:moveTo>
                <a:lnTo>
                  <a:pt x="18473" y="18473"/>
                </a:lnTo>
                <a:lnTo>
                  <a:pt x="193963" y="36945"/>
                </a:lnTo>
                <a:lnTo>
                  <a:pt x="304800" y="9236"/>
                </a:lnTo>
                <a:lnTo>
                  <a:pt x="387927" y="46182"/>
                </a:lnTo>
                <a:lnTo>
                  <a:pt x="554182" y="27709"/>
                </a:lnTo>
                <a:lnTo>
                  <a:pt x="591127" y="73891"/>
                </a:lnTo>
                <a:lnTo>
                  <a:pt x="674254" y="18473"/>
                </a:lnTo>
                <a:lnTo>
                  <a:pt x="775854" y="64654"/>
                </a:lnTo>
                <a:lnTo>
                  <a:pt x="849745" y="27709"/>
                </a:lnTo>
                <a:lnTo>
                  <a:pt x="942109" y="46182"/>
                </a:lnTo>
                <a:lnTo>
                  <a:pt x="1080654" y="27709"/>
                </a:lnTo>
                <a:lnTo>
                  <a:pt x="1265382" y="46182"/>
                </a:lnTo>
                <a:lnTo>
                  <a:pt x="1320800" y="27709"/>
                </a:lnTo>
                <a:lnTo>
                  <a:pt x="1487054" y="64654"/>
                </a:lnTo>
                <a:lnTo>
                  <a:pt x="1579418" y="0"/>
                </a:lnTo>
                <a:lnTo>
                  <a:pt x="1616363" y="27709"/>
                </a:lnTo>
                <a:lnTo>
                  <a:pt x="1662545" y="64654"/>
                </a:lnTo>
                <a:lnTo>
                  <a:pt x="1736436" y="27709"/>
                </a:lnTo>
                <a:lnTo>
                  <a:pt x="1856509" y="55418"/>
                </a:lnTo>
                <a:lnTo>
                  <a:pt x="1967345" y="27709"/>
                </a:lnTo>
                <a:lnTo>
                  <a:pt x="2105891" y="64654"/>
                </a:lnTo>
                <a:lnTo>
                  <a:pt x="2207491" y="27709"/>
                </a:lnTo>
                <a:lnTo>
                  <a:pt x="2392218" y="73891"/>
                </a:lnTo>
                <a:lnTo>
                  <a:pt x="2447636" y="27709"/>
                </a:lnTo>
                <a:lnTo>
                  <a:pt x="2530763" y="83127"/>
                </a:lnTo>
                <a:lnTo>
                  <a:pt x="2632363" y="18473"/>
                </a:lnTo>
                <a:lnTo>
                  <a:pt x="2798618" y="46182"/>
                </a:lnTo>
                <a:lnTo>
                  <a:pt x="2909454" y="46182"/>
                </a:lnTo>
                <a:lnTo>
                  <a:pt x="3029527" y="73891"/>
                </a:lnTo>
                <a:lnTo>
                  <a:pt x="3066473" y="36945"/>
                </a:lnTo>
                <a:lnTo>
                  <a:pt x="3223491" y="64654"/>
                </a:lnTo>
                <a:lnTo>
                  <a:pt x="3389745" y="18473"/>
                </a:lnTo>
                <a:lnTo>
                  <a:pt x="3509818" y="83127"/>
                </a:lnTo>
                <a:lnTo>
                  <a:pt x="3833091" y="18473"/>
                </a:lnTo>
                <a:lnTo>
                  <a:pt x="3990109" y="83127"/>
                </a:lnTo>
                <a:lnTo>
                  <a:pt x="4147127" y="36945"/>
                </a:lnTo>
                <a:lnTo>
                  <a:pt x="4285673" y="73891"/>
                </a:lnTo>
                <a:lnTo>
                  <a:pt x="4368800" y="27709"/>
                </a:lnTo>
                <a:lnTo>
                  <a:pt x="4516582" y="64654"/>
                </a:lnTo>
                <a:lnTo>
                  <a:pt x="4682836" y="18473"/>
                </a:lnTo>
                <a:lnTo>
                  <a:pt x="4682836" y="203200"/>
                </a:lnTo>
                <a:lnTo>
                  <a:pt x="0" y="1939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E9E310-406F-4A7B-9B28-6169F2ADCE0E}"/>
              </a:ext>
            </a:extLst>
          </p:cNvPr>
          <p:cNvSpPr/>
          <p:nvPr/>
        </p:nvSpPr>
        <p:spPr>
          <a:xfrm>
            <a:off x="1936546" y="5139454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Rough</a:t>
            </a:r>
            <a:r>
              <a:rPr lang="en-US" altLang="ko-KR" sz="2400" b="1" dirty="0">
                <a:latin typeface="Consolas" panose="020B0609020204030204" pitchFamily="49" charset="0"/>
              </a:rPr>
              <a:t> Surface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7CE010-A843-42C2-8AEE-FF6D0DC05029}"/>
              </a:ext>
            </a:extLst>
          </p:cNvPr>
          <p:cNvSpPr/>
          <p:nvPr/>
        </p:nvSpPr>
        <p:spPr>
          <a:xfrm>
            <a:off x="7796929" y="5139454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Smooth</a:t>
            </a:r>
            <a:r>
              <a:rPr lang="en-US" altLang="ko-KR" sz="2400" b="1" dirty="0">
                <a:latin typeface="Consolas" panose="020B0609020204030204" pitchFamily="49" charset="0"/>
              </a:rPr>
              <a:t> Surface</a:t>
            </a:r>
            <a:endParaRPr lang="ko-KR" altLang="en-US" sz="2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3DED70-BAE0-4AAF-B3EA-7D0382351F29}"/>
              </a:ext>
            </a:extLst>
          </p:cNvPr>
          <p:cNvCxnSpPr>
            <a:cxnSpLocks/>
            <a:stCxn id="19" idx="15"/>
          </p:cNvCxnSpPr>
          <p:nvPr/>
        </p:nvCxnSpPr>
        <p:spPr>
          <a:xfrm flipH="1" flipV="1">
            <a:off x="656645" y="3490731"/>
            <a:ext cx="2520664" cy="25923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A7B76F-3F0E-4EF5-86D8-0A6CBF727629}"/>
              </a:ext>
            </a:extLst>
          </p:cNvPr>
          <p:cNvCxnSpPr>
            <a:cxnSpLocks/>
            <a:stCxn id="19" idx="15"/>
          </p:cNvCxnSpPr>
          <p:nvPr/>
        </p:nvCxnSpPr>
        <p:spPr>
          <a:xfrm flipH="1" flipV="1">
            <a:off x="1033610" y="2323968"/>
            <a:ext cx="2143699" cy="142599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DB0413F-DBE8-45F0-8434-DEEFB5A665C2}"/>
              </a:ext>
            </a:extLst>
          </p:cNvPr>
          <p:cNvCxnSpPr>
            <a:cxnSpLocks/>
            <a:stCxn id="19" idx="15"/>
          </p:cNvCxnSpPr>
          <p:nvPr/>
        </p:nvCxnSpPr>
        <p:spPr>
          <a:xfrm flipV="1">
            <a:off x="3177309" y="1971320"/>
            <a:ext cx="1326420" cy="17786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A4702B-F42E-4DDB-BB22-5BAC6D9E7F8A}"/>
              </a:ext>
            </a:extLst>
          </p:cNvPr>
          <p:cNvCxnSpPr>
            <a:cxnSpLocks/>
            <a:stCxn id="19" idx="15"/>
          </p:cNvCxnSpPr>
          <p:nvPr/>
        </p:nvCxnSpPr>
        <p:spPr>
          <a:xfrm flipH="1" flipV="1">
            <a:off x="2669369" y="1730407"/>
            <a:ext cx="507940" cy="20195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F7BF24A-3ADA-4207-B853-318194239A89}"/>
              </a:ext>
            </a:extLst>
          </p:cNvPr>
          <p:cNvCxnSpPr>
            <a:cxnSpLocks/>
          </p:cNvCxnSpPr>
          <p:nvPr/>
        </p:nvCxnSpPr>
        <p:spPr>
          <a:xfrm flipH="1" flipV="1">
            <a:off x="6751782" y="2863273"/>
            <a:ext cx="2235271" cy="8692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1D88C5-A72B-424D-AD53-609031CB621E}"/>
              </a:ext>
            </a:extLst>
          </p:cNvPr>
          <p:cNvCxnSpPr>
            <a:cxnSpLocks/>
          </p:cNvCxnSpPr>
          <p:nvPr/>
        </p:nvCxnSpPr>
        <p:spPr>
          <a:xfrm flipH="1" flipV="1">
            <a:off x="7117804" y="2216133"/>
            <a:ext cx="1869250" cy="15163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922612-5F6E-47E0-ACF8-ADF144728D0D}"/>
              </a:ext>
            </a:extLst>
          </p:cNvPr>
          <p:cNvCxnSpPr>
            <a:cxnSpLocks/>
          </p:cNvCxnSpPr>
          <p:nvPr/>
        </p:nvCxnSpPr>
        <p:spPr>
          <a:xfrm flipH="1" flipV="1">
            <a:off x="7620330" y="1730407"/>
            <a:ext cx="1366724" cy="200211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4EA6D11-0619-432B-8270-769D312D0F51}"/>
              </a:ext>
            </a:extLst>
          </p:cNvPr>
          <p:cNvCxnSpPr>
            <a:cxnSpLocks/>
          </p:cNvCxnSpPr>
          <p:nvPr/>
        </p:nvCxnSpPr>
        <p:spPr>
          <a:xfrm flipH="1" flipV="1">
            <a:off x="8177859" y="1487055"/>
            <a:ext cx="809195" cy="224546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17FEB6F1-D67D-40AF-81EB-FFF28EBF0253}"/>
              </a:ext>
            </a:extLst>
          </p:cNvPr>
          <p:cNvSpPr/>
          <p:nvPr/>
        </p:nvSpPr>
        <p:spPr>
          <a:xfrm>
            <a:off x="1399752" y="443309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DBC79B7-14D2-4734-83BC-6E6150F24DCB}"/>
              </a:ext>
            </a:extLst>
          </p:cNvPr>
          <p:cNvSpPr/>
          <p:nvPr/>
        </p:nvSpPr>
        <p:spPr>
          <a:xfrm>
            <a:off x="1770627" y="4234122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6E89F49-C105-4D1C-806B-21C25AC4D1B1}"/>
              </a:ext>
            </a:extLst>
          </p:cNvPr>
          <p:cNvSpPr/>
          <p:nvPr/>
        </p:nvSpPr>
        <p:spPr>
          <a:xfrm>
            <a:off x="2001116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FEED256-5B54-4A09-898C-1A76E97C11A1}"/>
              </a:ext>
            </a:extLst>
          </p:cNvPr>
          <p:cNvSpPr/>
          <p:nvPr/>
        </p:nvSpPr>
        <p:spPr>
          <a:xfrm>
            <a:off x="1697932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A6C4919-35A5-4723-B2D2-3DF6D9075F4B}"/>
              </a:ext>
            </a:extLst>
          </p:cNvPr>
          <p:cNvSpPr/>
          <p:nvPr/>
        </p:nvSpPr>
        <p:spPr>
          <a:xfrm>
            <a:off x="1872721" y="455769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9D2C1AD-BC49-4EBF-B8F0-F94723C3B459}"/>
              </a:ext>
            </a:extLst>
          </p:cNvPr>
          <p:cNvSpPr/>
          <p:nvPr/>
        </p:nvSpPr>
        <p:spPr>
          <a:xfrm>
            <a:off x="2271045" y="430858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A85C961-1836-4333-9E38-3BE485477F68}"/>
              </a:ext>
            </a:extLst>
          </p:cNvPr>
          <p:cNvSpPr/>
          <p:nvPr/>
        </p:nvSpPr>
        <p:spPr>
          <a:xfrm>
            <a:off x="2473968" y="45797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E408EEA-5677-4803-BA9B-3D8A3F1CB082}"/>
              </a:ext>
            </a:extLst>
          </p:cNvPr>
          <p:cNvSpPr/>
          <p:nvPr/>
        </p:nvSpPr>
        <p:spPr>
          <a:xfrm>
            <a:off x="2328156" y="480996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402287A-2A41-43ED-9BDE-81F8B8F2EBCD}"/>
              </a:ext>
            </a:extLst>
          </p:cNvPr>
          <p:cNvSpPr/>
          <p:nvPr/>
        </p:nvSpPr>
        <p:spPr>
          <a:xfrm>
            <a:off x="2219998" y="459540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19B2B65-6A2B-49EA-84B4-5C605ABDE8ED}"/>
              </a:ext>
            </a:extLst>
          </p:cNvPr>
          <p:cNvSpPr/>
          <p:nvPr/>
        </p:nvSpPr>
        <p:spPr>
          <a:xfrm>
            <a:off x="2477239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692179D-6D0D-480F-926A-456053E14C4F}"/>
              </a:ext>
            </a:extLst>
          </p:cNvPr>
          <p:cNvSpPr/>
          <p:nvPr/>
        </p:nvSpPr>
        <p:spPr>
          <a:xfrm>
            <a:off x="2720416" y="433858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3655597-CC62-4B94-9CAE-BE0D3652F26C}"/>
              </a:ext>
            </a:extLst>
          </p:cNvPr>
          <p:cNvSpPr/>
          <p:nvPr/>
        </p:nvSpPr>
        <p:spPr>
          <a:xfrm>
            <a:off x="2669369" y="488263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8BDDED1-1F0F-4013-8125-FC5EC400273C}"/>
              </a:ext>
            </a:extLst>
          </p:cNvPr>
          <p:cNvSpPr/>
          <p:nvPr/>
        </p:nvSpPr>
        <p:spPr>
          <a:xfrm>
            <a:off x="1219608" y="48651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BAF4B30-8903-4E92-A31C-25C6C800C606}"/>
              </a:ext>
            </a:extLst>
          </p:cNvPr>
          <p:cNvSpPr/>
          <p:nvPr/>
        </p:nvSpPr>
        <p:spPr>
          <a:xfrm>
            <a:off x="1397314" y="46527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20AFDEB-05AF-485E-AB81-0A63EEC16750}"/>
              </a:ext>
            </a:extLst>
          </p:cNvPr>
          <p:cNvSpPr/>
          <p:nvPr/>
        </p:nvSpPr>
        <p:spPr>
          <a:xfrm>
            <a:off x="1179823" y="44776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9D3DB85-9F6A-4AA6-8B67-C496446B75BE}"/>
              </a:ext>
            </a:extLst>
          </p:cNvPr>
          <p:cNvSpPr/>
          <p:nvPr/>
        </p:nvSpPr>
        <p:spPr>
          <a:xfrm>
            <a:off x="1268101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F658894-CBAF-4784-A0AE-DAF90E3F1BA1}"/>
              </a:ext>
            </a:extLst>
          </p:cNvPr>
          <p:cNvSpPr/>
          <p:nvPr/>
        </p:nvSpPr>
        <p:spPr>
          <a:xfrm>
            <a:off x="1593900" y="400266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804F7B7-3854-428F-8D68-A5629CD15413}"/>
              </a:ext>
            </a:extLst>
          </p:cNvPr>
          <p:cNvSpPr/>
          <p:nvPr/>
        </p:nvSpPr>
        <p:spPr>
          <a:xfrm>
            <a:off x="2033599" y="398693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66C197B-D2F3-48BC-BF2A-187DCA749760}"/>
              </a:ext>
            </a:extLst>
          </p:cNvPr>
          <p:cNvSpPr/>
          <p:nvPr/>
        </p:nvSpPr>
        <p:spPr>
          <a:xfrm>
            <a:off x="3040201" y="40252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D70807E-F17B-404E-9154-DDE8071DEBDB}"/>
              </a:ext>
            </a:extLst>
          </p:cNvPr>
          <p:cNvSpPr/>
          <p:nvPr/>
        </p:nvSpPr>
        <p:spPr>
          <a:xfrm>
            <a:off x="3158955" y="438275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F3F9297-0246-4259-BFD2-615066DD4A62}"/>
              </a:ext>
            </a:extLst>
          </p:cNvPr>
          <p:cNvSpPr/>
          <p:nvPr/>
        </p:nvSpPr>
        <p:spPr>
          <a:xfrm>
            <a:off x="3043577" y="470514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846262A-686A-4633-B5E4-B84F3B9CB305}"/>
              </a:ext>
            </a:extLst>
          </p:cNvPr>
          <p:cNvSpPr/>
          <p:nvPr/>
        </p:nvSpPr>
        <p:spPr>
          <a:xfrm>
            <a:off x="3283378" y="48712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88F3BFD-CA09-4739-B4B2-CFC05BA6391B}"/>
              </a:ext>
            </a:extLst>
          </p:cNvPr>
          <p:cNvSpPr/>
          <p:nvPr/>
        </p:nvSpPr>
        <p:spPr>
          <a:xfrm>
            <a:off x="3579842" y="46307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C6D68A-AF32-4903-B976-FE5A5FE5C984}"/>
              </a:ext>
            </a:extLst>
          </p:cNvPr>
          <p:cNvSpPr/>
          <p:nvPr/>
        </p:nvSpPr>
        <p:spPr>
          <a:xfrm>
            <a:off x="3452385" y="43265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717631B-12D8-4A77-9380-CCF3E7738693}"/>
              </a:ext>
            </a:extLst>
          </p:cNvPr>
          <p:cNvSpPr/>
          <p:nvPr/>
        </p:nvSpPr>
        <p:spPr>
          <a:xfrm>
            <a:off x="3705258" y="408788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1F54D72-C5C6-4083-ACB5-711DA368F6F3}"/>
              </a:ext>
            </a:extLst>
          </p:cNvPr>
          <p:cNvSpPr/>
          <p:nvPr/>
        </p:nvSpPr>
        <p:spPr>
          <a:xfrm>
            <a:off x="3995756" y="413503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C1BA422-1288-401F-9338-FD1668DE3EC8}"/>
              </a:ext>
            </a:extLst>
          </p:cNvPr>
          <p:cNvSpPr/>
          <p:nvPr/>
        </p:nvSpPr>
        <p:spPr>
          <a:xfrm>
            <a:off x="4041080" y="442220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1929F39-D8C9-4838-8BD9-61B0EF92AF9D}"/>
              </a:ext>
            </a:extLst>
          </p:cNvPr>
          <p:cNvSpPr/>
          <p:nvPr/>
        </p:nvSpPr>
        <p:spPr>
          <a:xfrm>
            <a:off x="3866261" y="470865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69C09E7-C810-456C-A6DA-10759DAB38AE}"/>
              </a:ext>
            </a:extLst>
          </p:cNvPr>
          <p:cNvSpPr/>
          <p:nvPr/>
        </p:nvSpPr>
        <p:spPr>
          <a:xfrm>
            <a:off x="3902852" y="494157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52FF56A-77C2-44D5-AE62-800E3EBBD921}"/>
              </a:ext>
            </a:extLst>
          </p:cNvPr>
          <p:cNvSpPr/>
          <p:nvPr/>
        </p:nvSpPr>
        <p:spPr>
          <a:xfrm>
            <a:off x="4253551" y="48830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2849591-BFB7-4583-9546-C8C91AF037D8}"/>
              </a:ext>
            </a:extLst>
          </p:cNvPr>
          <p:cNvSpPr/>
          <p:nvPr/>
        </p:nvSpPr>
        <p:spPr>
          <a:xfrm>
            <a:off x="4401635" y="457228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910B51E-0272-4780-97C7-BA293C6B5718}"/>
              </a:ext>
            </a:extLst>
          </p:cNvPr>
          <p:cNvSpPr/>
          <p:nvPr/>
        </p:nvSpPr>
        <p:spPr>
          <a:xfrm>
            <a:off x="4279103" y="418424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F5A05E4-EE7F-42AE-883E-1F3689A7CA79}"/>
              </a:ext>
            </a:extLst>
          </p:cNvPr>
          <p:cNvSpPr/>
          <p:nvPr/>
        </p:nvSpPr>
        <p:spPr>
          <a:xfrm>
            <a:off x="4618022" y="403684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6FCA3D5-A751-4E73-BA1D-2E8E57D49C28}"/>
              </a:ext>
            </a:extLst>
          </p:cNvPr>
          <p:cNvSpPr/>
          <p:nvPr/>
        </p:nvSpPr>
        <p:spPr>
          <a:xfrm>
            <a:off x="4720450" y="430519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D8E6783-5A5D-435A-865F-03E1E800965F}"/>
              </a:ext>
            </a:extLst>
          </p:cNvPr>
          <p:cNvSpPr/>
          <p:nvPr/>
        </p:nvSpPr>
        <p:spPr>
          <a:xfrm>
            <a:off x="4805233" y="46087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6D161F9-583B-4990-83D0-276564E6E0A2}"/>
              </a:ext>
            </a:extLst>
          </p:cNvPr>
          <p:cNvSpPr/>
          <p:nvPr/>
        </p:nvSpPr>
        <p:spPr>
          <a:xfrm>
            <a:off x="4720450" y="48982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2B50BEA-1D40-47EA-9431-5B9A4E383304}"/>
              </a:ext>
            </a:extLst>
          </p:cNvPr>
          <p:cNvSpPr/>
          <p:nvPr/>
        </p:nvSpPr>
        <p:spPr>
          <a:xfrm>
            <a:off x="5147296" y="48905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F60690C-7360-4781-9A64-21FCE5157FBB}"/>
              </a:ext>
            </a:extLst>
          </p:cNvPr>
          <p:cNvSpPr/>
          <p:nvPr/>
        </p:nvSpPr>
        <p:spPr>
          <a:xfrm>
            <a:off x="5096760" y="457575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48E6BF0-A40B-41DD-A440-6A8FF5DA6E4A}"/>
              </a:ext>
            </a:extLst>
          </p:cNvPr>
          <p:cNvSpPr/>
          <p:nvPr/>
        </p:nvSpPr>
        <p:spPr>
          <a:xfrm>
            <a:off x="5232365" y="428066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0769DF2-821A-42EE-9EA4-502A218B785A}"/>
              </a:ext>
            </a:extLst>
          </p:cNvPr>
          <p:cNvSpPr/>
          <p:nvPr/>
        </p:nvSpPr>
        <p:spPr>
          <a:xfrm>
            <a:off x="5040348" y="413319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A11DC5E-8795-4DCA-A80B-4E066971EE71}"/>
              </a:ext>
            </a:extLst>
          </p:cNvPr>
          <p:cNvSpPr/>
          <p:nvPr/>
        </p:nvSpPr>
        <p:spPr>
          <a:xfrm>
            <a:off x="7147361" y="443309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BB9F162-C874-48CD-B141-10396CE2E439}"/>
              </a:ext>
            </a:extLst>
          </p:cNvPr>
          <p:cNvSpPr/>
          <p:nvPr/>
        </p:nvSpPr>
        <p:spPr>
          <a:xfrm>
            <a:off x="7518236" y="4234122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5FB2967-07AF-4DB4-B996-CB26E01328A0}"/>
              </a:ext>
            </a:extLst>
          </p:cNvPr>
          <p:cNvSpPr/>
          <p:nvPr/>
        </p:nvSpPr>
        <p:spPr>
          <a:xfrm>
            <a:off x="7748725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0254C0C-2652-46C6-A36E-8EB1F3D95866}"/>
              </a:ext>
            </a:extLst>
          </p:cNvPr>
          <p:cNvSpPr/>
          <p:nvPr/>
        </p:nvSpPr>
        <p:spPr>
          <a:xfrm>
            <a:off x="7445541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58DB29A-72DF-4898-B6C5-B9B122D235A9}"/>
              </a:ext>
            </a:extLst>
          </p:cNvPr>
          <p:cNvSpPr/>
          <p:nvPr/>
        </p:nvSpPr>
        <p:spPr>
          <a:xfrm>
            <a:off x="7620330" y="455769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E40905B-AAA6-4342-965C-322FA4023824}"/>
              </a:ext>
            </a:extLst>
          </p:cNvPr>
          <p:cNvSpPr/>
          <p:nvPr/>
        </p:nvSpPr>
        <p:spPr>
          <a:xfrm>
            <a:off x="8018654" y="430858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21FC268-5F1D-48F8-ACB9-B17C782D3345}"/>
              </a:ext>
            </a:extLst>
          </p:cNvPr>
          <p:cNvSpPr/>
          <p:nvPr/>
        </p:nvSpPr>
        <p:spPr>
          <a:xfrm>
            <a:off x="8221577" y="45797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5BF9F55-67F3-4274-95A1-7DD684516278}"/>
              </a:ext>
            </a:extLst>
          </p:cNvPr>
          <p:cNvSpPr/>
          <p:nvPr/>
        </p:nvSpPr>
        <p:spPr>
          <a:xfrm>
            <a:off x="8075765" y="480996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C4E4A7C-2C6F-4F75-AA2E-8F884264BDD2}"/>
              </a:ext>
            </a:extLst>
          </p:cNvPr>
          <p:cNvSpPr/>
          <p:nvPr/>
        </p:nvSpPr>
        <p:spPr>
          <a:xfrm>
            <a:off x="7967607" y="459540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72C1C165-1879-47B8-8171-5BADBF537B30}"/>
              </a:ext>
            </a:extLst>
          </p:cNvPr>
          <p:cNvSpPr/>
          <p:nvPr/>
        </p:nvSpPr>
        <p:spPr>
          <a:xfrm>
            <a:off x="8224848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B8D72F1-268D-474B-AC3C-285BFA6F174D}"/>
              </a:ext>
            </a:extLst>
          </p:cNvPr>
          <p:cNvSpPr/>
          <p:nvPr/>
        </p:nvSpPr>
        <p:spPr>
          <a:xfrm>
            <a:off x="8468025" y="433858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F3F79FE-889C-47D2-8191-C7386B6393AE}"/>
              </a:ext>
            </a:extLst>
          </p:cNvPr>
          <p:cNvSpPr/>
          <p:nvPr/>
        </p:nvSpPr>
        <p:spPr>
          <a:xfrm>
            <a:off x="8416978" y="488263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BE8ED8B-51FC-4F99-9297-6FA0948209F1}"/>
              </a:ext>
            </a:extLst>
          </p:cNvPr>
          <p:cNvSpPr/>
          <p:nvPr/>
        </p:nvSpPr>
        <p:spPr>
          <a:xfrm>
            <a:off x="6967217" y="48651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0A0010E4-F0E3-4D2D-9500-090B0EE1C897}"/>
              </a:ext>
            </a:extLst>
          </p:cNvPr>
          <p:cNvSpPr/>
          <p:nvPr/>
        </p:nvSpPr>
        <p:spPr>
          <a:xfrm>
            <a:off x="7144923" y="46527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61071B9-9C46-456D-A3A1-9896C919631F}"/>
              </a:ext>
            </a:extLst>
          </p:cNvPr>
          <p:cNvSpPr/>
          <p:nvPr/>
        </p:nvSpPr>
        <p:spPr>
          <a:xfrm>
            <a:off x="6927432" y="44776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A81A57-20E4-4260-852E-53DD550E2F03}"/>
              </a:ext>
            </a:extLst>
          </p:cNvPr>
          <p:cNvSpPr/>
          <p:nvPr/>
        </p:nvSpPr>
        <p:spPr>
          <a:xfrm>
            <a:off x="7015710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0AADB17-AD53-4D78-8041-443532C338E2}"/>
              </a:ext>
            </a:extLst>
          </p:cNvPr>
          <p:cNvSpPr/>
          <p:nvPr/>
        </p:nvSpPr>
        <p:spPr>
          <a:xfrm>
            <a:off x="7341509" y="400266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8A39C07-8225-4683-91F2-FBAE66A6F428}"/>
              </a:ext>
            </a:extLst>
          </p:cNvPr>
          <p:cNvSpPr/>
          <p:nvPr/>
        </p:nvSpPr>
        <p:spPr>
          <a:xfrm>
            <a:off x="7781208" y="398693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068099E-CA65-4508-BBBA-40FC74DAC3A8}"/>
              </a:ext>
            </a:extLst>
          </p:cNvPr>
          <p:cNvSpPr/>
          <p:nvPr/>
        </p:nvSpPr>
        <p:spPr>
          <a:xfrm>
            <a:off x="8787810" y="40252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610CA57-EF88-4E5E-AA23-A32A69B0537C}"/>
              </a:ext>
            </a:extLst>
          </p:cNvPr>
          <p:cNvSpPr/>
          <p:nvPr/>
        </p:nvSpPr>
        <p:spPr>
          <a:xfrm>
            <a:off x="8906564" y="438275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4304460-9F5E-4F50-9EF3-E3446C9F2623}"/>
              </a:ext>
            </a:extLst>
          </p:cNvPr>
          <p:cNvSpPr/>
          <p:nvPr/>
        </p:nvSpPr>
        <p:spPr>
          <a:xfrm>
            <a:off x="8791186" y="470514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B985268-C6D0-4790-987D-A5C1DB3086C2}"/>
              </a:ext>
            </a:extLst>
          </p:cNvPr>
          <p:cNvSpPr/>
          <p:nvPr/>
        </p:nvSpPr>
        <p:spPr>
          <a:xfrm>
            <a:off x="9030987" y="48712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B4FA3AA-63FD-4F13-AC35-F8149549D1BF}"/>
              </a:ext>
            </a:extLst>
          </p:cNvPr>
          <p:cNvSpPr/>
          <p:nvPr/>
        </p:nvSpPr>
        <p:spPr>
          <a:xfrm>
            <a:off x="9327451" y="46307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01BA6872-D460-484B-A7E2-A7AFFAD63E6C}"/>
              </a:ext>
            </a:extLst>
          </p:cNvPr>
          <p:cNvSpPr/>
          <p:nvPr/>
        </p:nvSpPr>
        <p:spPr>
          <a:xfrm>
            <a:off x="9199994" y="43265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3D521C24-5E6C-4A63-BD11-10646813D6AD}"/>
              </a:ext>
            </a:extLst>
          </p:cNvPr>
          <p:cNvSpPr/>
          <p:nvPr/>
        </p:nvSpPr>
        <p:spPr>
          <a:xfrm>
            <a:off x="9452867" y="408788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2C50AFC-3D41-45E8-B464-545C68555262}"/>
              </a:ext>
            </a:extLst>
          </p:cNvPr>
          <p:cNvSpPr/>
          <p:nvPr/>
        </p:nvSpPr>
        <p:spPr>
          <a:xfrm>
            <a:off x="9743365" y="413503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3C3A95C-2E27-43D2-8E7A-83F202840A9D}"/>
              </a:ext>
            </a:extLst>
          </p:cNvPr>
          <p:cNvSpPr/>
          <p:nvPr/>
        </p:nvSpPr>
        <p:spPr>
          <a:xfrm>
            <a:off x="9788689" y="442220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D26C207-ACFD-491F-A743-A3818EA278E7}"/>
              </a:ext>
            </a:extLst>
          </p:cNvPr>
          <p:cNvSpPr/>
          <p:nvPr/>
        </p:nvSpPr>
        <p:spPr>
          <a:xfrm>
            <a:off x="9613870" y="470865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1E40B3F-BE7E-4E56-A152-45F87F64530C}"/>
              </a:ext>
            </a:extLst>
          </p:cNvPr>
          <p:cNvSpPr/>
          <p:nvPr/>
        </p:nvSpPr>
        <p:spPr>
          <a:xfrm>
            <a:off x="9650461" y="494157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1857855-4C83-46F3-B95E-C26A9DA0EDBB}"/>
              </a:ext>
            </a:extLst>
          </p:cNvPr>
          <p:cNvSpPr/>
          <p:nvPr/>
        </p:nvSpPr>
        <p:spPr>
          <a:xfrm>
            <a:off x="10001160" y="48830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DB7D412-B512-4656-ACBA-E6CF50E71612}"/>
              </a:ext>
            </a:extLst>
          </p:cNvPr>
          <p:cNvSpPr/>
          <p:nvPr/>
        </p:nvSpPr>
        <p:spPr>
          <a:xfrm>
            <a:off x="10149244" y="457228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1F34037-D6A4-4C30-A47B-1D092C29A687}"/>
              </a:ext>
            </a:extLst>
          </p:cNvPr>
          <p:cNvSpPr/>
          <p:nvPr/>
        </p:nvSpPr>
        <p:spPr>
          <a:xfrm>
            <a:off x="10026712" y="418424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CC0B1F5-C473-453A-975F-F5EE3810E8FF}"/>
              </a:ext>
            </a:extLst>
          </p:cNvPr>
          <p:cNvSpPr/>
          <p:nvPr/>
        </p:nvSpPr>
        <p:spPr>
          <a:xfrm>
            <a:off x="10365631" y="403684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4C9AEED-FC98-43F9-B8ED-D0D9092A6234}"/>
              </a:ext>
            </a:extLst>
          </p:cNvPr>
          <p:cNvSpPr/>
          <p:nvPr/>
        </p:nvSpPr>
        <p:spPr>
          <a:xfrm>
            <a:off x="10468059" y="430519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7450DA6-AF53-413F-8AB5-1D1263E3C8EE}"/>
              </a:ext>
            </a:extLst>
          </p:cNvPr>
          <p:cNvSpPr/>
          <p:nvPr/>
        </p:nvSpPr>
        <p:spPr>
          <a:xfrm>
            <a:off x="10552842" y="46087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6AEDFDD-A53F-4D69-A544-B876CEC7BB72}"/>
              </a:ext>
            </a:extLst>
          </p:cNvPr>
          <p:cNvSpPr/>
          <p:nvPr/>
        </p:nvSpPr>
        <p:spPr>
          <a:xfrm>
            <a:off x="10468059" y="48982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E471C98-6EAC-4F37-BC15-CB30D25B12C3}"/>
              </a:ext>
            </a:extLst>
          </p:cNvPr>
          <p:cNvSpPr/>
          <p:nvPr/>
        </p:nvSpPr>
        <p:spPr>
          <a:xfrm>
            <a:off x="10894905" y="48905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22CD8EE-7283-416B-AF48-FB4F6E8D3E17}"/>
              </a:ext>
            </a:extLst>
          </p:cNvPr>
          <p:cNvSpPr/>
          <p:nvPr/>
        </p:nvSpPr>
        <p:spPr>
          <a:xfrm>
            <a:off x="10844369" y="457575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AB0186B-48C0-4EB0-87AE-D472EF69B859}"/>
              </a:ext>
            </a:extLst>
          </p:cNvPr>
          <p:cNvSpPr/>
          <p:nvPr/>
        </p:nvSpPr>
        <p:spPr>
          <a:xfrm>
            <a:off x="10979974" y="428066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E66D0CA-08A6-4BB2-9988-F018EC9ABA75}"/>
              </a:ext>
            </a:extLst>
          </p:cNvPr>
          <p:cNvSpPr/>
          <p:nvPr/>
        </p:nvSpPr>
        <p:spPr>
          <a:xfrm>
            <a:off x="10787957" y="413319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E3AAC2F8-95F1-4403-8FE0-AA15D400148B}"/>
              </a:ext>
            </a:extLst>
          </p:cNvPr>
          <p:cNvCxnSpPr>
            <a:stCxn id="19" idx="15"/>
          </p:cNvCxnSpPr>
          <p:nvPr/>
        </p:nvCxnSpPr>
        <p:spPr>
          <a:xfrm flipH="1">
            <a:off x="2822510" y="3749964"/>
            <a:ext cx="354799" cy="586252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1CEC2D2-8D27-4F96-A967-456C78DBFB70}"/>
              </a:ext>
            </a:extLst>
          </p:cNvPr>
          <p:cNvCxnSpPr>
            <a:cxnSpLocks/>
            <a:stCxn id="19" idx="15"/>
          </p:cNvCxnSpPr>
          <p:nvPr/>
        </p:nvCxnSpPr>
        <p:spPr>
          <a:xfrm flipH="1">
            <a:off x="2559539" y="3749964"/>
            <a:ext cx="617770" cy="821237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4CC057F-AF5F-4504-BA97-92155B246731}"/>
              </a:ext>
            </a:extLst>
          </p:cNvPr>
          <p:cNvCxnSpPr>
            <a:cxnSpLocks/>
            <a:stCxn id="19" idx="15"/>
          </p:cNvCxnSpPr>
          <p:nvPr/>
        </p:nvCxnSpPr>
        <p:spPr>
          <a:xfrm flipH="1">
            <a:off x="2379277" y="3749964"/>
            <a:ext cx="798032" cy="576724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DBD1DD1C-4EC6-40EB-B086-D714B73C1392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8842233" y="3749964"/>
            <a:ext cx="135622" cy="955183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28DEB03-D705-42BA-911B-98334CA8BDE3}"/>
              </a:ext>
            </a:extLst>
          </p:cNvPr>
          <p:cNvCxnSpPr>
            <a:cxnSpLocks/>
          </p:cNvCxnSpPr>
          <p:nvPr/>
        </p:nvCxnSpPr>
        <p:spPr>
          <a:xfrm flipH="1">
            <a:off x="8538532" y="3749964"/>
            <a:ext cx="439322" cy="576557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AFD5A1E-BB02-4FC6-8DDB-014DE5E226BF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7868351" y="3749964"/>
            <a:ext cx="1109504" cy="251918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AC64CE9D-87A4-43E3-A4CE-6057CB5214E2}"/>
              </a:ext>
            </a:extLst>
          </p:cNvPr>
          <p:cNvCxnSpPr>
            <a:endCxn id="70" idx="6"/>
          </p:cNvCxnSpPr>
          <p:nvPr/>
        </p:nvCxnSpPr>
        <p:spPr>
          <a:xfrm flipH="1" flipV="1">
            <a:off x="1872721" y="4285169"/>
            <a:ext cx="363310" cy="37901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3ADABBB-0585-4BEE-AAA2-5851E6C98A21}"/>
              </a:ext>
            </a:extLst>
          </p:cNvPr>
          <p:cNvCxnSpPr>
            <a:cxnSpLocks/>
          </p:cNvCxnSpPr>
          <p:nvPr/>
        </p:nvCxnSpPr>
        <p:spPr>
          <a:xfrm flipH="1">
            <a:off x="2334127" y="4607766"/>
            <a:ext cx="129472" cy="47309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BF811D6-7812-4AFC-B4B2-C4544CAA993C}"/>
              </a:ext>
            </a:extLst>
          </p:cNvPr>
          <p:cNvCxnSpPr>
            <a:cxnSpLocks/>
          </p:cNvCxnSpPr>
          <p:nvPr/>
        </p:nvCxnSpPr>
        <p:spPr>
          <a:xfrm flipH="1">
            <a:off x="2708775" y="4452385"/>
            <a:ext cx="56278" cy="426471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72CAB68-9875-4029-A43B-D49421097497}"/>
              </a:ext>
            </a:extLst>
          </p:cNvPr>
          <p:cNvCxnSpPr>
            <a:cxnSpLocks/>
          </p:cNvCxnSpPr>
          <p:nvPr/>
        </p:nvCxnSpPr>
        <p:spPr>
          <a:xfrm flipH="1" flipV="1">
            <a:off x="1295965" y="2180788"/>
            <a:ext cx="494050" cy="198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BD45E98-C9F2-45EF-A622-E84531A8BA5C}"/>
              </a:ext>
            </a:extLst>
          </p:cNvPr>
          <p:cNvCxnSpPr>
            <a:cxnSpLocks/>
          </p:cNvCxnSpPr>
          <p:nvPr/>
        </p:nvCxnSpPr>
        <p:spPr>
          <a:xfrm flipH="1" flipV="1">
            <a:off x="6429035" y="2358501"/>
            <a:ext cx="1340596" cy="1640767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B600A6C-B49C-4429-9DFC-C4A366115A04}"/>
              </a:ext>
            </a:extLst>
          </p:cNvPr>
          <p:cNvCxnSpPr>
            <a:cxnSpLocks/>
          </p:cNvCxnSpPr>
          <p:nvPr/>
        </p:nvCxnSpPr>
        <p:spPr>
          <a:xfrm flipH="1">
            <a:off x="8319263" y="4466961"/>
            <a:ext cx="156284" cy="188114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2A9B59C-0563-4534-A6B3-4433E75B1A33}"/>
              </a:ext>
            </a:extLst>
          </p:cNvPr>
          <p:cNvCxnSpPr>
            <a:cxnSpLocks/>
          </p:cNvCxnSpPr>
          <p:nvPr/>
        </p:nvCxnSpPr>
        <p:spPr>
          <a:xfrm flipH="1">
            <a:off x="8545545" y="4824510"/>
            <a:ext cx="226532" cy="91657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FC036E2F-6CB3-48B9-8E17-60AA5BEC028B}"/>
              </a:ext>
            </a:extLst>
          </p:cNvPr>
          <p:cNvCxnSpPr>
            <a:cxnSpLocks/>
          </p:cNvCxnSpPr>
          <p:nvPr/>
        </p:nvCxnSpPr>
        <p:spPr>
          <a:xfrm flipH="1" flipV="1">
            <a:off x="7722424" y="1646251"/>
            <a:ext cx="508231" cy="29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9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Diffuse Material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7CE010-A843-42C2-8AEE-FF6D0DC05029}"/>
              </a:ext>
            </a:extLst>
          </p:cNvPr>
          <p:cNvSpPr/>
          <p:nvPr/>
        </p:nvSpPr>
        <p:spPr>
          <a:xfrm>
            <a:off x="840639" y="4691559"/>
            <a:ext cx="2826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Very big </a:t>
            </a:r>
            <a:r>
              <a:rPr lang="en-US" altLang="ko-KR" sz="2400" b="1" dirty="0">
                <a:latin typeface="Consolas" panose="020B0609020204030204" pitchFamily="49" charset="0"/>
              </a:rPr>
              <a:t>sphere</a:t>
            </a:r>
            <a:endParaRPr lang="ko-KR" altLang="en-US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87FDBD-60FA-44C4-A9E3-48EE9EAAC578}"/>
              </a:ext>
            </a:extLst>
          </p:cNvPr>
          <p:cNvGrpSpPr/>
          <p:nvPr/>
        </p:nvGrpSpPr>
        <p:grpSpPr>
          <a:xfrm>
            <a:off x="4035892" y="4186058"/>
            <a:ext cx="4691912" cy="1410833"/>
            <a:chOff x="4119019" y="3627476"/>
            <a:chExt cx="4691912" cy="141083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7DDF1B-0C82-4E2A-811E-91CF0E10904A}"/>
                </a:ext>
              </a:extLst>
            </p:cNvPr>
            <p:cNvSpPr/>
            <p:nvPr/>
          </p:nvSpPr>
          <p:spPr>
            <a:xfrm>
              <a:off x="4119019" y="3815074"/>
              <a:ext cx="4687409" cy="1223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79A1A82-F172-4B87-9A86-C8F08657FBC8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19" y="3627476"/>
              <a:ext cx="4691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F36F408-F797-42E6-84E0-82172EF1BB38}"/>
                </a:ext>
              </a:extLst>
            </p:cNvPr>
            <p:cNvSpPr/>
            <p:nvPr/>
          </p:nvSpPr>
          <p:spPr>
            <a:xfrm>
              <a:off x="4121725" y="3630346"/>
              <a:ext cx="4682836" cy="203200"/>
            </a:xfrm>
            <a:custGeom>
              <a:avLst/>
              <a:gdLst>
                <a:gd name="connsiteX0" fmla="*/ 0 w 4682836"/>
                <a:gd name="connsiteY0" fmla="*/ 193964 h 203200"/>
                <a:gd name="connsiteX1" fmla="*/ 18473 w 4682836"/>
                <a:gd name="connsiteY1" fmla="*/ 18473 h 203200"/>
                <a:gd name="connsiteX2" fmla="*/ 193963 w 4682836"/>
                <a:gd name="connsiteY2" fmla="*/ 36945 h 203200"/>
                <a:gd name="connsiteX3" fmla="*/ 304800 w 4682836"/>
                <a:gd name="connsiteY3" fmla="*/ 9236 h 203200"/>
                <a:gd name="connsiteX4" fmla="*/ 387927 w 4682836"/>
                <a:gd name="connsiteY4" fmla="*/ 46182 h 203200"/>
                <a:gd name="connsiteX5" fmla="*/ 554182 w 4682836"/>
                <a:gd name="connsiteY5" fmla="*/ 27709 h 203200"/>
                <a:gd name="connsiteX6" fmla="*/ 591127 w 4682836"/>
                <a:gd name="connsiteY6" fmla="*/ 73891 h 203200"/>
                <a:gd name="connsiteX7" fmla="*/ 674254 w 4682836"/>
                <a:gd name="connsiteY7" fmla="*/ 18473 h 203200"/>
                <a:gd name="connsiteX8" fmla="*/ 775854 w 4682836"/>
                <a:gd name="connsiteY8" fmla="*/ 64654 h 203200"/>
                <a:gd name="connsiteX9" fmla="*/ 849745 w 4682836"/>
                <a:gd name="connsiteY9" fmla="*/ 27709 h 203200"/>
                <a:gd name="connsiteX10" fmla="*/ 942109 w 4682836"/>
                <a:gd name="connsiteY10" fmla="*/ 46182 h 203200"/>
                <a:gd name="connsiteX11" fmla="*/ 1080654 w 4682836"/>
                <a:gd name="connsiteY11" fmla="*/ 27709 h 203200"/>
                <a:gd name="connsiteX12" fmla="*/ 1265382 w 4682836"/>
                <a:gd name="connsiteY12" fmla="*/ 46182 h 203200"/>
                <a:gd name="connsiteX13" fmla="*/ 1320800 w 4682836"/>
                <a:gd name="connsiteY13" fmla="*/ 27709 h 203200"/>
                <a:gd name="connsiteX14" fmla="*/ 1487054 w 4682836"/>
                <a:gd name="connsiteY14" fmla="*/ 64654 h 203200"/>
                <a:gd name="connsiteX15" fmla="*/ 1579418 w 4682836"/>
                <a:gd name="connsiteY15" fmla="*/ 0 h 203200"/>
                <a:gd name="connsiteX16" fmla="*/ 1616363 w 4682836"/>
                <a:gd name="connsiteY16" fmla="*/ 27709 h 203200"/>
                <a:gd name="connsiteX17" fmla="*/ 1662545 w 4682836"/>
                <a:gd name="connsiteY17" fmla="*/ 64654 h 203200"/>
                <a:gd name="connsiteX18" fmla="*/ 1736436 w 4682836"/>
                <a:gd name="connsiteY18" fmla="*/ 27709 h 203200"/>
                <a:gd name="connsiteX19" fmla="*/ 1856509 w 4682836"/>
                <a:gd name="connsiteY19" fmla="*/ 55418 h 203200"/>
                <a:gd name="connsiteX20" fmla="*/ 1967345 w 4682836"/>
                <a:gd name="connsiteY20" fmla="*/ 27709 h 203200"/>
                <a:gd name="connsiteX21" fmla="*/ 2105891 w 4682836"/>
                <a:gd name="connsiteY21" fmla="*/ 64654 h 203200"/>
                <a:gd name="connsiteX22" fmla="*/ 2207491 w 4682836"/>
                <a:gd name="connsiteY22" fmla="*/ 27709 h 203200"/>
                <a:gd name="connsiteX23" fmla="*/ 2392218 w 4682836"/>
                <a:gd name="connsiteY23" fmla="*/ 73891 h 203200"/>
                <a:gd name="connsiteX24" fmla="*/ 2447636 w 4682836"/>
                <a:gd name="connsiteY24" fmla="*/ 27709 h 203200"/>
                <a:gd name="connsiteX25" fmla="*/ 2530763 w 4682836"/>
                <a:gd name="connsiteY25" fmla="*/ 83127 h 203200"/>
                <a:gd name="connsiteX26" fmla="*/ 2632363 w 4682836"/>
                <a:gd name="connsiteY26" fmla="*/ 18473 h 203200"/>
                <a:gd name="connsiteX27" fmla="*/ 2798618 w 4682836"/>
                <a:gd name="connsiteY27" fmla="*/ 46182 h 203200"/>
                <a:gd name="connsiteX28" fmla="*/ 2909454 w 4682836"/>
                <a:gd name="connsiteY28" fmla="*/ 46182 h 203200"/>
                <a:gd name="connsiteX29" fmla="*/ 3029527 w 4682836"/>
                <a:gd name="connsiteY29" fmla="*/ 73891 h 203200"/>
                <a:gd name="connsiteX30" fmla="*/ 3066473 w 4682836"/>
                <a:gd name="connsiteY30" fmla="*/ 36945 h 203200"/>
                <a:gd name="connsiteX31" fmla="*/ 3223491 w 4682836"/>
                <a:gd name="connsiteY31" fmla="*/ 64654 h 203200"/>
                <a:gd name="connsiteX32" fmla="*/ 3389745 w 4682836"/>
                <a:gd name="connsiteY32" fmla="*/ 18473 h 203200"/>
                <a:gd name="connsiteX33" fmla="*/ 3509818 w 4682836"/>
                <a:gd name="connsiteY33" fmla="*/ 83127 h 203200"/>
                <a:gd name="connsiteX34" fmla="*/ 3833091 w 4682836"/>
                <a:gd name="connsiteY34" fmla="*/ 18473 h 203200"/>
                <a:gd name="connsiteX35" fmla="*/ 3990109 w 4682836"/>
                <a:gd name="connsiteY35" fmla="*/ 83127 h 203200"/>
                <a:gd name="connsiteX36" fmla="*/ 4147127 w 4682836"/>
                <a:gd name="connsiteY36" fmla="*/ 36945 h 203200"/>
                <a:gd name="connsiteX37" fmla="*/ 4285673 w 4682836"/>
                <a:gd name="connsiteY37" fmla="*/ 73891 h 203200"/>
                <a:gd name="connsiteX38" fmla="*/ 4368800 w 4682836"/>
                <a:gd name="connsiteY38" fmla="*/ 27709 h 203200"/>
                <a:gd name="connsiteX39" fmla="*/ 4516582 w 4682836"/>
                <a:gd name="connsiteY39" fmla="*/ 64654 h 203200"/>
                <a:gd name="connsiteX40" fmla="*/ 4682836 w 4682836"/>
                <a:gd name="connsiteY40" fmla="*/ 18473 h 203200"/>
                <a:gd name="connsiteX41" fmla="*/ 4682836 w 4682836"/>
                <a:gd name="connsiteY41" fmla="*/ 203200 h 203200"/>
                <a:gd name="connsiteX42" fmla="*/ 0 w 4682836"/>
                <a:gd name="connsiteY42" fmla="*/ 193964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82836" h="203200">
                  <a:moveTo>
                    <a:pt x="0" y="193964"/>
                  </a:moveTo>
                  <a:lnTo>
                    <a:pt x="18473" y="18473"/>
                  </a:lnTo>
                  <a:lnTo>
                    <a:pt x="193963" y="36945"/>
                  </a:lnTo>
                  <a:lnTo>
                    <a:pt x="304800" y="9236"/>
                  </a:lnTo>
                  <a:lnTo>
                    <a:pt x="387927" y="46182"/>
                  </a:lnTo>
                  <a:lnTo>
                    <a:pt x="554182" y="27709"/>
                  </a:lnTo>
                  <a:lnTo>
                    <a:pt x="591127" y="73891"/>
                  </a:lnTo>
                  <a:lnTo>
                    <a:pt x="674254" y="18473"/>
                  </a:lnTo>
                  <a:lnTo>
                    <a:pt x="775854" y="64654"/>
                  </a:lnTo>
                  <a:lnTo>
                    <a:pt x="849745" y="27709"/>
                  </a:lnTo>
                  <a:lnTo>
                    <a:pt x="942109" y="46182"/>
                  </a:lnTo>
                  <a:lnTo>
                    <a:pt x="1080654" y="27709"/>
                  </a:lnTo>
                  <a:lnTo>
                    <a:pt x="1265382" y="46182"/>
                  </a:lnTo>
                  <a:lnTo>
                    <a:pt x="1320800" y="27709"/>
                  </a:lnTo>
                  <a:lnTo>
                    <a:pt x="1487054" y="64654"/>
                  </a:lnTo>
                  <a:lnTo>
                    <a:pt x="1579418" y="0"/>
                  </a:lnTo>
                  <a:lnTo>
                    <a:pt x="1616363" y="27709"/>
                  </a:lnTo>
                  <a:lnTo>
                    <a:pt x="1662545" y="64654"/>
                  </a:lnTo>
                  <a:lnTo>
                    <a:pt x="1736436" y="27709"/>
                  </a:lnTo>
                  <a:lnTo>
                    <a:pt x="1856509" y="55418"/>
                  </a:lnTo>
                  <a:lnTo>
                    <a:pt x="1967345" y="27709"/>
                  </a:lnTo>
                  <a:lnTo>
                    <a:pt x="2105891" y="64654"/>
                  </a:lnTo>
                  <a:lnTo>
                    <a:pt x="2207491" y="27709"/>
                  </a:lnTo>
                  <a:lnTo>
                    <a:pt x="2392218" y="73891"/>
                  </a:lnTo>
                  <a:lnTo>
                    <a:pt x="2447636" y="27709"/>
                  </a:lnTo>
                  <a:lnTo>
                    <a:pt x="2530763" y="83127"/>
                  </a:lnTo>
                  <a:lnTo>
                    <a:pt x="2632363" y="18473"/>
                  </a:lnTo>
                  <a:lnTo>
                    <a:pt x="2798618" y="46182"/>
                  </a:lnTo>
                  <a:lnTo>
                    <a:pt x="2909454" y="46182"/>
                  </a:lnTo>
                  <a:lnTo>
                    <a:pt x="3029527" y="73891"/>
                  </a:lnTo>
                  <a:lnTo>
                    <a:pt x="3066473" y="36945"/>
                  </a:lnTo>
                  <a:lnTo>
                    <a:pt x="3223491" y="64654"/>
                  </a:lnTo>
                  <a:lnTo>
                    <a:pt x="3389745" y="18473"/>
                  </a:lnTo>
                  <a:lnTo>
                    <a:pt x="3509818" y="83127"/>
                  </a:lnTo>
                  <a:lnTo>
                    <a:pt x="3833091" y="18473"/>
                  </a:lnTo>
                  <a:lnTo>
                    <a:pt x="3990109" y="83127"/>
                  </a:lnTo>
                  <a:lnTo>
                    <a:pt x="4147127" y="36945"/>
                  </a:lnTo>
                  <a:lnTo>
                    <a:pt x="4285673" y="73891"/>
                  </a:lnTo>
                  <a:lnTo>
                    <a:pt x="4368800" y="27709"/>
                  </a:lnTo>
                  <a:lnTo>
                    <a:pt x="4516582" y="64654"/>
                  </a:lnTo>
                  <a:lnTo>
                    <a:pt x="4682836" y="18473"/>
                  </a:lnTo>
                  <a:lnTo>
                    <a:pt x="4682836" y="203200"/>
                  </a:lnTo>
                  <a:lnTo>
                    <a:pt x="0" y="1939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A11DC5E-8795-4DCA-A80B-4E066971EE71}"/>
                </a:ext>
              </a:extLst>
            </p:cNvPr>
            <p:cNvSpPr/>
            <p:nvPr/>
          </p:nvSpPr>
          <p:spPr>
            <a:xfrm>
              <a:off x="4609668" y="433195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BB9F162-C874-48CD-B141-10396CE2E439}"/>
                </a:ext>
              </a:extLst>
            </p:cNvPr>
            <p:cNvSpPr/>
            <p:nvPr/>
          </p:nvSpPr>
          <p:spPr>
            <a:xfrm>
              <a:off x="4980543" y="4132977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5FB2967-07AF-4DB4-B996-CB26E01328A0}"/>
                </a:ext>
              </a:extLst>
            </p:cNvPr>
            <p:cNvSpPr/>
            <p:nvPr/>
          </p:nvSpPr>
          <p:spPr>
            <a:xfrm>
              <a:off x="5211032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0254C0C-2652-46C6-A36E-8EB1F3D95866}"/>
                </a:ext>
              </a:extLst>
            </p:cNvPr>
            <p:cNvSpPr/>
            <p:nvPr/>
          </p:nvSpPr>
          <p:spPr>
            <a:xfrm>
              <a:off x="4907848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58DB29A-72DF-4898-B6C5-B9B122D235A9}"/>
                </a:ext>
              </a:extLst>
            </p:cNvPr>
            <p:cNvSpPr/>
            <p:nvPr/>
          </p:nvSpPr>
          <p:spPr>
            <a:xfrm>
              <a:off x="5082637" y="445655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E40905B-AAA6-4342-965C-322FA4023824}"/>
                </a:ext>
              </a:extLst>
            </p:cNvPr>
            <p:cNvSpPr/>
            <p:nvPr/>
          </p:nvSpPr>
          <p:spPr>
            <a:xfrm>
              <a:off x="5480961" y="420743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21FC268-5F1D-48F8-ACB9-B17C782D3345}"/>
                </a:ext>
              </a:extLst>
            </p:cNvPr>
            <p:cNvSpPr/>
            <p:nvPr/>
          </p:nvSpPr>
          <p:spPr>
            <a:xfrm>
              <a:off x="5683884" y="44785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5BF9F55-67F3-4274-95A1-7DD684516278}"/>
                </a:ext>
              </a:extLst>
            </p:cNvPr>
            <p:cNvSpPr/>
            <p:nvPr/>
          </p:nvSpPr>
          <p:spPr>
            <a:xfrm>
              <a:off x="5538072" y="470881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C4E4A7C-2C6F-4F75-AA2E-8F884264BDD2}"/>
                </a:ext>
              </a:extLst>
            </p:cNvPr>
            <p:cNvSpPr/>
            <p:nvPr/>
          </p:nvSpPr>
          <p:spPr>
            <a:xfrm>
              <a:off x="5429914" y="449426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2C1C165-1879-47B8-8171-5BADBF537B30}"/>
                </a:ext>
              </a:extLst>
            </p:cNvPr>
            <p:cNvSpPr/>
            <p:nvPr/>
          </p:nvSpPr>
          <p:spPr>
            <a:xfrm>
              <a:off x="5687155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B8D72F1-268D-474B-AC3C-285BFA6F174D}"/>
                </a:ext>
              </a:extLst>
            </p:cNvPr>
            <p:cNvSpPr/>
            <p:nvPr/>
          </p:nvSpPr>
          <p:spPr>
            <a:xfrm>
              <a:off x="5930332" y="423743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F3F79FE-889C-47D2-8191-C7386B6393AE}"/>
                </a:ext>
              </a:extLst>
            </p:cNvPr>
            <p:cNvSpPr/>
            <p:nvPr/>
          </p:nvSpPr>
          <p:spPr>
            <a:xfrm>
              <a:off x="5879285" y="478148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E8ED8B-51FC-4F99-9297-6FA0948209F1}"/>
                </a:ext>
              </a:extLst>
            </p:cNvPr>
            <p:cNvSpPr/>
            <p:nvPr/>
          </p:nvSpPr>
          <p:spPr>
            <a:xfrm>
              <a:off x="4429524" y="47639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A0010E4-F0E3-4D2D-9500-090B0EE1C897}"/>
                </a:ext>
              </a:extLst>
            </p:cNvPr>
            <p:cNvSpPr/>
            <p:nvPr/>
          </p:nvSpPr>
          <p:spPr>
            <a:xfrm>
              <a:off x="4607230" y="45516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1071B9-9C46-456D-A3A1-9896C919631F}"/>
                </a:ext>
              </a:extLst>
            </p:cNvPr>
            <p:cNvSpPr/>
            <p:nvPr/>
          </p:nvSpPr>
          <p:spPr>
            <a:xfrm>
              <a:off x="4389739" y="43764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9A81A57-20E4-4260-852E-53DD550E2F03}"/>
                </a:ext>
              </a:extLst>
            </p:cNvPr>
            <p:cNvSpPr/>
            <p:nvPr/>
          </p:nvSpPr>
          <p:spPr>
            <a:xfrm>
              <a:off x="4478017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0AADB17-AD53-4D78-8041-443532C338E2}"/>
                </a:ext>
              </a:extLst>
            </p:cNvPr>
            <p:cNvSpPr/>
            <p:nvPr/>
          </p:nvSpPr>
          <p:spPr>
            <a:xfrm>
              <a:off x="4803816" y="390152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8A39C07-8225-4683-91F2-FBAE66A6F428}"/>
                </a:ext>
              </a:extLst>
            </p:cNvPr>
            <p:cNvSpPr/>
            <p:nvPr/>
          </p:nvSpPr>
          <p:spPr>
            <a:xfrm>
              <a:off x="5243515" y="388578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068099E-CA65-4508-BBBA-40FC74DAC3A8}"/>
                </a:ext>
              </a:extLst>
            </p:cNvPr>
            <p:cNvSpPr/>
            <p:nvPr/>
          </p:nvSpPr>
          <p:spPr>
            <a:xfrm>
              <a:off x="6250117" y="39240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610CA57-EF88-4E5E-AA23-A32A69B0537C}"/>
                </a:ext>
              </a:extLst>
            </p:cNvPr>
            <p:cNvSpPr/>
            <p:nvPr/>
          </p:nvSpPr>
          <p:spPr>
            <a:xfrm>
              <a:off x="6368871" y="428161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4304460-9F5E-4F50-9EF3-E3446C9F2623}"/>
                </a:ext>
              </a:extLst>
            </p:cNvPr>
            <p:cNvSpPr/>
            <p:nvPr/>
          </p:nvSpPr>
          <p:spPr>
            <a:xfrm>
              <a:off x="6253493" y="460400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985268-C6D0-4790-987D-A5C1DB3086C2}"/>
                </a:ext>
              </a:extLst>
            </p:cNvPr>
            <p:cNvSpPr/>
            <p:nvPr/>
          </p:nvSpPr>
          <p:spPr>
            <a:xfrm>
              <a:off x="6493294" y="47701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B4FA3AA-63FD-4F13-AC35-F8149549D1BF}"/>
                </a:ext>
              </a:extLst>
            </p:cNvPr>
            <p:cNvSpPr/>
            <p:nvPr/>
          </p:nvSpPr>
          <p:spPr>
            <a:xfrm>
              <a:off x="6789758" y="45296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1BA6872-D460-484B-A7E2-A7AFFAD63E6C}"/>
                </a:ext>
              </a:extLst>
            </p:cNvPr>
            <p:cNvSpPr/>
            <p:nvPr/>
          </p:nvSpPr>
          <p:spPr>
            <a:xfrm>
              <a:off x="6662301" y="42253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D521C24-5E6C-4A63-BD11-10646813D6AD}"/>
                </a:ext>
              </a:extLst>
            </p:cNvPr>
            <p:cNvSpPr/>
            <p:nvPr/>
          </p:nvSpPr>
          <p:spPr>
            <a:xfrm>
              <a:off x="6915174" y="398674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2C50AFC-3D41-45E8-B464-545C68555262}"/>
                </a:ext>
              </a:extLst>
            </p:cNvPr>
            <p:cNvSpPr/>
            <p:nvPr/>
          </p:nvSpPr>
          <p:spPr>
            <a:xfrm>
              <a:off x="7205672" y="403389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C3A95C-2E27-43D2-8E7A-83F202840A9D}"/>
                </a:ext>
              </a:extLst>
            </p:cNvPr>
            <p:cNvSpPr/>
            <p:nvPr/>
          </p:nvSpPr>
          <p:spPr>
            <a:xfrm>
              <a:off x="7250996" y="432105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D26C207-ACFD-491F-A743-A3818EA278E7}"/>
                </a:ext>
              </a:extLst>
            </p:cNvPr>
            <p:cNvSpPr/>
            <p:nvPr/>
          </p:nvSpPr>
          <p:spPr>
            <a:xfrm>
              <a:off x="7076177" y="460751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1E40B3F-BE7E-4E56-A152-45F87F64530C}"/>
                </a:ext>
              </a:extLst>
            </p:cNvPr>
            <p:cNvSpPr/>
            <p:nvPr/>
          </p:nvSpPr>
          <p:spPr>
            <a:xfrm>
              <a:off x="7112768" y="484042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1857855-4C83-46F3-B95E-C26A9DA0EDBB}"/>
                </a:ext>
              </a:extLst>
            </p:cNvPr>
            <p:cNvSpPr/>
            <p:nvPr/>
          </p:nvSpPr>
          <p:spPr>
            <a:xfrm>
              <a:off x="7463467" y="47818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DB7D412-B512-4656-ACBA-E6CF50E71612}"/>
                </a:ext>
              </a:extLst>
            </p:cNvPr>
            <p:cNvSpPr/>
            <p:nvPr/>
          </p:nvSpPr>
          <p:spPr>
            <a:xfrm>
              <a:off x="7611551" y="447113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1F34037-D6A4-4C30-A47B-1D092C29A687}"/>
                </a:ext>
              </a:extLst>
            </p:cNvPr>
            <p:cNvSpPr/>
            <p:nvPr/>
          </p:nvSpPr>
          <p:spPr>
            <a:xfrm>
              <a:off x="7489019" y="408309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C0B1F5-C473-453A-975F-F5EE3810E8FF}"/>
                </a:ext>
              </a:extLst>
            </p:cNvPr>
            <p:cNvSpPr/>
            <p:nvPr/>
          </p:nvSpPr>
          <p:spPr>
            <a:xfrm>
              <a:off x="7827938" y="393569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4C9AEED-FC98-43F9-B8ED-D0D9092A6234}"/>
                </a:ext>
              </a:extLst>
            </p:cNvPr>
            <p:cNvSpPr/>
            <p:nvPr/>
          </p:nvSpPr>
          <p:spPr>
            <a:xfrm>
              <a:off x="7930366" y="420404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7450DA6-AF53-413F-8AB5-1D1263E3C8EE}"/>
                </a:ext>
              </a:extLst>
            </p:cNvPr>
            <p:cNvSpPr/>
            <p:nvPr/>
          </p:nvSpPr>
          <p:spPr>
            <a:xfrm>
              <a:off x="8015149" y="45075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6AEDFDD-A53F-4D69-A544-B876CEC7BB72}"/>
                </a:ext>
              </a:extLst>
            </p:cNvPr>
            <p:cNvSpPr/>
            <p:nvPr/>
          </p:nvSpPr>
          <p:spPr>
            <a:xfrm>
              <a:off x="7930366" y="47971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E471C98-6EAC-4F37-BC15-CB30D25B12C3}"/>
                </a:ext>
              </a:extLst>
            </p:cNvPr>
            <p:cNvSpPr/>
            <p:nvPr/>
          </p:nvSpPr>
          <p:spPr>
            <a:xfrm>
              <a:off x="8357212" y="47893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2CD8EE-7283-416B-AF48-FB4F6E8D3E17}"/>
                </a:ext>
              </a:extLst>
            </p:cNvPr>
            <p:cNvSpPr/>
            <p:nvPr/>
          </p:nvSpPr>
          <p:spPr>
            <a:xfrm>
              <a:off x="8306676" y="447461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AB0186B-48C0-4EB0-87AE-D472EF69B859}"/>
                </a:ext>
              </a:extLst>
            </p:cNvPr>
            <p:cNvSpPr/>
            <p:nvPr/>
          </p:nvSpPr>
          <p:spPr>
            <a:xfrm>
              <a:off x="8442281" y="417951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E66D0CA-08A6-4BB2-9988-F018EC9ABA75}"/>
                </a:ext>
              </a:extLst>
            </p:cNvPr>
            <p:cNvSpPr/>
            <p:nvPr/>
          </p:nvSpPr>
          <p:spPr>
            <a:xfrm>
              <a:off x="8250264" y="403204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266B3D15-C14D-495B-8032-650D21562B92}"/>
              </a:ext>
            </a:extLst>
          </p:cNvPr>
          <p:cNvSpPr/>
          <p:nvPr/>
        </p:nvSpPr>
        <p:spPr>
          <a:xfrm>
            <a:off x="5445943" y="2154973"/>
            <a:ext cx="1824020" cy="1824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02DCA2-7B96-460A-A90F-994EDCA1891E}"/>
              </a:ext>
            </a:extLst>
          </p:cNvPr>
          <p:cNvCxnSpPr/>
          <p:nvPr/>
        </p:nvCxnSpPr>
        <p:spPr>
          <a:xfrm>
            <a:off x="3943927" y="2622353"/>
            <a:ext cx="1613112" cy="8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05445A-98D0-4BF0-A9A6-6B826D01CAD3}"/>
              </a:ext>
            </a:extLst>
          </p:cNvPr>
          <p:cNvCxnSpPr/>
          <p:nvPr/>
        </p:nvCxnSpPr>
        <p:spPr>
          <a:xfrm flipH="1">
            <a:off x="4999510" y="3525344"/>
            <a:ext cx="535780" cy="63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769894-215D-4D10-BFC2-EF812B8F5FD8}"/>
              </a:ext>
            </a:extLst>
          </p:cNvPr>
          <p:cNvCxnSpPr/>
          <p:nvPr/>
        </p:nvCxnSpPr>
        <p:spPr>
          <a:xfrm flipH="1">
            <a:off x="5499928" y="3556495"/>
            <a:ext cx="57111" cy="6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22379A-6336-4384-B59E-A34314E0EB5B}"/>
              </a:ext>
            </a:extLst>
          </p:cNvPr>
          <p:cNvCxnSpPr/>
          <p:nvPr/>
        </p:nvCxnSpPr>
        <p:spPr>
          <a:xfrm>
            <a:off x="5557039" y="3578644"/>
            <a:ext cx="239119" cy="5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CCCD5-A3F9-4B40-ACF0-95C27617B145}"/>
              </a:ext>
            </a:extLst>
          </p:cNvPr>
          <p:cNvCxnSpPr/>
          <p:nvPr/>
        </p:nvCxnSpPr>
        <p:spPr>
          <a:xfrm flipH="1">
            <a:off x="6579174" y="3168694"/>
            <a:ext cx="1639010" cy="100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202548-2059-4EAB-A2A0-1D75BD923317}"/>
              </a:ext>
            </a:extLst>
          </p:cNvPr>
          <p:cNvCxnSpPr>
            <a:endCxn id="13" idx="4"/>
          </p:cNvCxnSpPr>
          <p:nvPr/>
        </p:nvCxnSpPr>
        <p:spPr>
          <a:xfrm flipH="1" flipV="1">
            <a:off x="6357953" y="3978993"/>
            <a:ext cx="212065" cy="2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F1A208-FFE9-415A-B469-9FCCDADB0D25}"/>
              </a:ext>
            </a:extLst>
          </p:cNvPr>
          <p:cNvCxnSpPr/>
          <p:nvPr/>
        </p:nvCxnSpPr>
        <p:spPr>
          <a:xfrm flipH="1" flipV="1">
            <a:off x="6512261" y="3969760"/>
            <a:ext cx="45164" cy="21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DCE293-0B71-45C4-88BE-2821FED437F0}"/>
              </a:ext>
            </a:extLst>
          </p:cNvPr>
          <p:cNvCxnSpPr/>
          <p:nvPr/>
        </p:nvCxnSpPr>
        <p:spPr>
          <a:xfrm flipH="1" flipV="1">
            <a:off x="4999510" y="3547862"/>
            <a:ext cx="1552504" cy="6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A75E513-B138-4B0E-8DFA-768BA8A70558}"/>
              </a:ext>
            </a:extLst>
          </p:cNvPr>
          <p:cNvCxnSpPr/>
          <p:nvPr/>
        </p:nvCxnSpPr>
        <p:spPr>
          <a:xfrm flipH="1">
            <a:off x="7167869" y="2187853"/>
            <a:ext cx="891572" cy="19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EF86CBE-3909-4965-9F71-79F20680FB47}"/>
              </a:ext>
            </a:extLst>
          </p:cNvPr>
          <p:cNvCxnSpPr>
            <a:endCxn id="13" idx="5"/>
          </p:cNvCxnSpPr>
          <p:nvPr/>
        </p:nvCxnSpPr>
        <p:spPr>
          <a:xfrm flipH="1" flipV="1">
            <a:off x="7002841" y="3711871"/>
            <a:ext cx="151760" cy="4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C2D14B-C98D-46B8-A6F0-6DE256575CE7}"/>
              </a:ext>
            </a:extLst>
          </p:cNvPr>
          <p:cNvCxnSpPr/>
          <p:nvPr/>
        </p:nvCxnSpPr>
        <p:spPr>
          <a:xfrm flipH="1" flipV="1">
            <a:off x="6832047" y="3903958"/>
            <a:ext cx="326666" cy="2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5999F24-3573-4BFE-811F-060A033A7A73}"/>
              </a:ext>
            </a:extLst>
          </p:cNvPr>
          <p:cNvCxnSpPr>
            <a:stCxn id="27" idx="30"/>
          </p:cNvCxnSpPr>
          <p:nvPr/>
        </p:nvCxnSpPr>
        <p:spPr>
          <a:xfrm flipH="1" flipV="1">
            <a:off x="6609125" y="3925916"/>
            <a:ext cx="495946" cy="29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EA47EF-3267-40E1-8A68-3912CEA03E9A}"/>
              </a:ext>
            </a:extLst>
          </p:cNvPr>
          <p:cNvCxnSpPr>
            <a:cxnSpLocks/>
          </p:cNvCxnSpPr>
          <p:nvPr/>
        </p:nvCxnSpPr>
        <p:spPr>
          <a:xfrm flipH="1">
            <a:off x="7770382" y="1370692"/>
            <a:ext cx="700675" cy="280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C3A26F-E524-4134-B9EF-64C9BDCAC291}"/>
              </a:ext>
            </a:extLst>
          </p:cNvPr>
          <p:cNvCxnSpPr/>
          <p:nvPr/>
        </p:nvCxnSpPr>
        <p:spPr>
          <a:xfrm flipH="1" flipV="1">
            <a:off x="7140709" y="3554231"/>
            <a:ext cx="629672" cy="5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649AD0-9BF7-49F6-8FDE-B0A7864440D2}"/>
              </a:ext>
            </a:extLst>
          </p:cNvPr>
          <p:cNvCxnSpPr/>
          <p:nvPr/>
        </p:nvCxnSpPr>
        <p:spPr>
          <a:xfrm flipH="1" flipV="1">
            <a:off x="6845933" y="3851718"/>
            <a:ext cx="897363" cy="2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BE77A25-E51E-4524-8670-C6774FE8F086}"/>
              </a:ext>
            </a:extLst>
          </p:cNvPr>
          <p:cNvCxnSpPr/>
          <p:nvPr/>
        </p:nvCxnSpPr>
        <p:spPr>
          <a:xfrm flipH="1" flipV="1">
            <a:off x="7268117" y="3334540"/>
            <a:ext cx="469079" cy="7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28FB67C-6693-4127-843F-82D4561DF5C5}"/>
              </a:ext>
            </a:extLst>
          </p:cNvPr>
          <p:cNvCxnSpPr/>
          <p:nvPr/>
        </p:nvCxnSpPr>
        <p:spPr>
          <a:xfrm flipV="1">
            <a:off x="7285632" y="1931195"/>
            <a:ext cx="552812" cy="137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D817CB8-17B7-4997-A65D-72693F023443}"/>
              </a:ext>
            </a:extLst>
          </p:cNvPr>
          <p:cNvCxnSpPr/>
          <p:nvPr/>
        </p:nvCxnSpPr>
        <p:spPr>
          <a:xfrm flipV="1">
            <a:off x="7167869" y="3266563"/>
            <a:ext cx="1905701" cy="24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3C8165A-6AFE-4D83-8708-3E03E58B04BA}"/>
              </a:ext>
            </a:extLst>
          </p:cNvPr>
          <p:cNvCxnSpPr>
            <a:cxnSpLocks/>
            <a:stCxn id="27" idx="18"/>
          </p:cNvCxnSpPr>
          <p:nvPr/>
        </p:nvCxnSpPr>
        <p:spPr>
          <a:xfrm flipV="1">
            <a:off x="5775034" y="3894981"/>
            <a:ext cx="228438" cy="3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4D47E2F-A4AC-469A-AB47-8635CCE16DA1}"/>
              </a:ext>
            </a:extLst>
          </p:cNvPr>
          <p:cNvSpPr/>
          <p:nvPr/>
        </p:nvSpPr>
        <p:spPr>
          <a:xfrm>
            <a:off x="840639" y="2967335"/>
            <a:ext cx="2826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2400" b="1" dirty="0">
                <a:latin typeface="Consolas" panose="020B0609020204030204" pitchFamily="49" charset="0"/>
              </a:rPr>
              <a:t> sphere</a:t>
            </a:r>
            <a:endParaRPr lang="ko-KR" altLang="en-US" sz="2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9A77358-0961-47EA-8AB9-1261F884E636}"/>
              </a:ext>
            </a:extLst>
          </p:cNvPr>
          <p:cNvSpPr/>
          <p:nvPr/>
        </p:nvSpPr>
        <p:spPr>
          <a:xfrm>
            <a:off x="4637390" y="3497029"/>
            <a:ext cx="3422051" cy="1140536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8855B9B-D94C-4166-B633-B8348E03A1A9}"/>
              </a:ext>
            </a:extLst>
          </p:cNvPr>
          <p:cNvCxnSpPr/>
          <p:nvPr/>
        </p:nvCxnSpPr>
        <p:spPr>
          <a:xfrm flipH="1" flipV="1">
            <a:off x="3786909" y="3429000"/>
            <a:ext cx="1110507" cy="13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35EC5CC8-18DD-4654-8F80-AE9AD55B6A9C}"/>
              </a:ext>
            </a:extLst>
          </p:cNvPr>
          <p:cNvCxnSpPr>
            <a:stCxn id="27" idx="21"/>
          </p:cNvCxnSpPr>
          <p:nvPr/>
        </p:nvCxnSpPr>
        <p:spPr>
          <a:xfrm flipH="1">
            <a:off x="5949299" y="4253582"/>
            <a:ext cx="195190" cy="53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CAF65E27-F748-4565-A26A-8E2AA3EE9D28}"/>
              </a:ext>
            </a:extLst>
          </p:cNvPr>
          <p:cNvCxnSpPr>
            <a:endCxn id="125" idx="6"/>
          </p:cNvCxnSpPr>
          <p:nvPr/>
        </p:nvCxnSpPr>
        <p:spPr>
          <a:xfrm flipH="1">
            <a:off x="5448881" y="4886052"/>
            <a:ext cx="398324" cy="21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848556F3-B918-4F68-92B0-13DA9BEC1A1F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5247531" y="1931195"/>
            <a:ext cx="150303" cy="252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11495F25-F2B0-4A08-A517-CB1C978B5964}"/>
              </a:ext>
            </a:extLst>
          </p:cNvPr>
          <p:cNvCxnSpPr>
            <a:stCxn id="134" idx="4"/>
            <a:endCxn id="118" idx="7"/>
          </p:cNvCxnSpPr>
          <p:nvPr/>
        </p:nvCxnSpPr>
        <p:spPr>
          <a:xfrm flipH="1">
            <a:off x="4984559" y="4546462"/>
            <a:ext cx="226876" cy="16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B0C4AB7C-AB29-42C8-82D5-2B0D72E7A76F}"/>
              </a:ext>
            </a:extLst>
          </p:cNvPr>
          <p:cNvCxnSpPr>
            <a:stCxn id="156" idx="0"/>
          </p:cNvCxnSpPr>
          <p:nvPr/>
        </p:nvCxnSpPr>
        <p:spPr>
          <a:xfrm flipV="1">
            <a:off x="8218184" y="2826327"/>
            <a:ext cx="1978761" cy="17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FE2CE5E0-AB19-405B-AAF9-02D46441F217}"/>
              </a:ext>
            </a:extLst>
          </p:cNvPr>
          <p:cNvCxnSpPr>
            <a:endCxn id="156" idx="2"/>
          </p:cNvCxnSpPr>
          <p:nvPr/>
        </p:nvCxnSpPr>
        <p:spPr>
          <a:xfrm>
            <a:off x="7846905" y="4545325"/>
            <a:ext cx="320232" cy="9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03F889A2-66FA-471D-994F-A47DC8BD8753}"/>
              </a:ext>
            </a:extLst>
          </p:cNvPr>
          <p:cNvCxnSpPr>
            <a:cxnSpLocks/>
          </p:cNvCxnSpPr>
          <p:nvPr/>
        </p:nvCxnSpPr>
        <p:spPr>
          <a:xfrm>
            <a:off x="7744811" y="4173312"/>
            <a:ext cx="93634" cy="3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32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Diffuse Material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87FDBD-60FA-44C4-A9E3-48EE9EAAC578}"/>
              </a:ext>
            </a:extLst>
          </p:cNvPr>
          <p:cNvGrpSpPr/>
          <p:nvPr/>
        </p:nvGrpSpPr>
        <p:grpSpPr>
          <a:xfrm>
            <a:off x="2077783" y="4186058"/>
            <a:ext cx="4691912" cy="1410833"/>
            <a:chOff x="4119019" y="3627476"/>
            <a:chExt cx="4691912" cy="141083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7DDF1B-0C82-4E2A-811E-91CF0E10904A}"/>
                </a:ext>
              </a:extLst>
            </p:cNvPr>
            <p:cNvSpPr/>
            <p:nvPr/>
          </p:nvSpPr>
          <p:spPr>
            <a:xfrm>
              <a:off x="4119019" y="3815074"/>
              <a:ext cx="4687409" cy="1223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79A1A82-F172-4B87-9A86-C8F08657FBC8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19" y="3627476"/>
              <a:ext cx="4691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F36F408-F797-42E6-84E0-82172EF1BB38}"/>
                </a:ext>
              </a:extLst>
            </p:cNvPr>
            <p:cNvSpPr/>
            <p:nvPr/>
          </p:nvSpPr>
          <p:spPr>
            <a:xfrm>
              <a:off x="4121725" y="3630346"/>
              <a:ext cx="4682836" cy="203200"/>
            </a:xfrm>
            <a:custGeom>
              <a:avLst/>
              <a:gdLst>
                <a:gd name="connsiteX0" fmla="*/ 0 w 4682836"/>
                <a:gd name="connsiteY0" fmla="*/ 193964 h 203200"/>
                <a:gd name="connsiteX1" fmla="*/ 18473 w 4682836"/>
                <a:gd name="connsiteY1" fmla="*/ 18473 h 203200"/>
                <a:gd name="connsiteX2" fmla="*/ 193963 w 4682836"/>
                <a:gd name="connsiteY2" fmla="*/ 36945 h 203200"/>
                <a:gd name="connsiteX3" fmla="*/ 304800 w 4682836"/>
                <a:gd name="connsiteY3" fmla="*/ 9236 h 203200"/>
                <a:gd name="connsiteX4" fmla="*/ 387927 w 4682836"/>
                <a:gd name="connsiteY4" fmla="*/ 46182 h 203200"/>
                <a:gd name="connsiteX5" fmla="*/ 554182 w 4682836"/>
                <a:gd name="connsiteY5" fmla="*/ 27709 h 203200"/>
                <a:gd name="connsiteX6" fmla="*/ 591127 w 4682836"/>
                <a:gd name="connsiteY6" fmla="*/ 73891 h 203200"/>
                <a:gd name="connsiteX7" fmla="*/ 674254 w 4682836"/>
                <a:gd name="connsiteY7" fmla="*/ 18473 h 203200"/>
                <a:gd name="connsiteX8" fmla="*/ 775854 w 4682836"/>
                <a:gd name="connsiteY8" fmla="*/ 64654 h 203200"/>
                <a:gd name="connsiteX9" fmla="*/ 849745 w 4682836"/>
                <a:gd name="connsiteY9" fmla="*/ 27709 h 203200"/>
                <a:gd name="connsiteX10" fmla="*/ 942109 w 4682836"/>
                <a:gd name="connsiteY10" fmla="*/ 46182 h 203200"/>
                <a:gd name="connsiteX11" fmla="*/ 1080654 w 4682836"/>
                <a:gd name="connsiteY11" fmla="*/ 27709 h 203200"/>
                <a:gd name="connsiteX12" fmla="*/ 1265382 w 4682836"/>
                <a:gd name="connsiteY12" fmla="*/ 46182 h 203200"/>
                <a:gd name="connsiteX13" fmla="*/ 1320800 w 4682836"/>
                <a:gd name="connsiteY13" fmla="*/ 27709 h 203200"/>
                <a:gd name="connsiteX14" fmla="*/ 1487054 w 4682836"/>
                <a:gd name="connsiteY14" fmla="*/ 64654 h 203200"/>
                <a:gd name="connsiteX15" fmla="*/ 1579418 w 4682836"/>
                <a:gd name="connsiteY15" fmla="*/ 0 h 203200"/>
                <a:gd name="connsiteX16" fmla="*/ 1616363 w 4682836"/>
                <a:gd name="connsiteY16" fmla="*/ 27709 h 203200"/>
                <a:gd name="connsiteX17" fmla="*/ 1662545 w 4682836"/>
                <a:gd name="connsiteY17" fmla="*/ 64654 h 203200"/>
                <a:gd name="connsiteX18" fmla="*/ 1736436 w 4682836"/>
                <a:gd name="connsiteY18" fmla="*/ 27709 h 203200"/>
                <a:gd name="connsiteX19" fmla="*/ 1856509 w 4682836"/>
                <a:gd name="connsiteY19" fmla="*/ 55418 h 203200"/>
                <a:gd name="connsiteX20" fmla="*/ 1967345 w 4682836"/>
                <a:gd name="connsiteY20" fmla="*/ 27709 h 203200"/>
                <a:gd name="connsiteX21" fmla="*/ 2105891 w 4682836"/>
                <a:gd name="connsiteY21" fmla="*/ 64654 h 203200"/>
                <a:gd name="connsiteX22" fmla="*/ 2207491 w 4682836"/>
                <a:gd name="connsiteY22" fmla="*/ 27709 h 203200"/>
                <a:gd name="connsiteX23" fmla="*/ 2392218 w 4682836"/>
                <a:gd name="connsiteY23" fmla="*/ 73891 h 203200"/>
                <a:gd name="connsiteX24" fmla="*/ 2447636 w 4682836"/>
                <a:gd name="connsiteY24" fmla="*/ 27709 h 203200"/>
                <a:gd name="connsiteX25" fmla="*/ 2530763 w 4682836"/>
                <a:gd name="connsiteY25" fmla="*/ 83127 h 203200"/>
                <a:gd name="connsiteX26" fmla="*/ 2632363 w 4682836"/>
                <a:gd name="connsiteY26" fmla="*/ 18473 h 203200"/>
                <a:gd name="connsiteX27" fmla="*/ 2798618 w 4682836"/>
                <a:gd name="connsiteY27" fmla="*/ 46182 h 203200"/>
                <a:gd name="connsiteX28" fmla="*/ 2909454 w 4682836"/>
                <a:gd name="connsiteY28" fmla="*/ 46182 h 203200"/>
                <a:gd name="connsiteX29" fmla="*/ 3029527 w 4682836"/>
                <a:gd name="connsiteY29" fmla="*/ 73891 h 203200"/>
                <a:gd name="connsiteX30" fmla="*/ 3066473 w 4682836"/>
                <a:gd name="connsiteY30" fmla="*/ 36945 h 203200"/>
                <a:gd name="connsiteX31" fmla="*/ 3223491 w 4682836"/>
                <a:gd name="connsiteY31" fmla="*/ 64654 h 203200"/>
                <a:gd name="connsiteX32" fmla="*/ 3389745 w 4682836"/>
                <a:gd name="connsiteY32" fmla="*/ 18473 h 203200"/>
                <a:gd name="connsiteX33" fmla="*/ 3509818 w 4682836"/>
                <a:gd name="connsiteY33" fmla="*/ 83127 h 203200"/>
                <a:gd name="connsiteX34" fmla="*/ 3833091 w 4682836"/>
                <a:gd name="connsiteY34" fmla="*/ 18473 h 203200"/>
                <a:gd name="connsiteX35" fmla="*/ 3990109 w 4682836"/>
                <a:gd name="connsiteY35" fmla="*/ 83127 h 203200"/>
                <a:gd name="connsiteX36" fmla="*/ 4147127 w 4682836"/>
                <a:gd name="connsiteY36" fmla="*/ 36945 h 203200"/>
                <a:gd name="connsiteX37" fmla="*/ 4285673 w 4682836"/>
                <a:gd name="connsiteY37" fmla="*/ 73891 h 203200"/>
                <a:gd name="connsiteX38" fmla="*/ 4368800 w 4682836"/>
                <a:gd name="connsiteY38" fmla="*/ 27709 h 203200"/>
                <a:gd name="connsiteX39" fmla="*/ 4516582 w 4682836"/>
                <a:gd name="connsiteY39" fmla="*/ 64654 h 203200"/>
                <a:gd name="connsiteX40" fmla="*/ 4682836 w 4682836"/>
                <a:gd name="connsiteY40" fmla="*/ 18473 h 203200"/>
                <a:gd name="connsiteX41" fmla="*/ 4682836 w 4682836"/>
                <a:gd name="connsiteY41" fmla="*/ 203200 h 203200"/>
                <a:gd name="connsiteX42" fmla="*/ 0 w 4682836"/>
                <a:gd name="connsiteY42" fmla="*/ 193964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82836" h="203200">
                  <a:moveTo>
                    <a:pt x="0" y="193964"/>
                  </a:moveTo>
                  <a:lnTo>
                    <a:pt x="18473" y="18473"/>
                  </a:lnTo>
                  <a:lnTo>
                    <a:pt x="193963" y="36945"/>
                  </a:lnTo>
                  <a:lnTo>
                    <a:pt x="304800" y="9236"/>
                  </a:lnTo>
                  <a:lnTo>
                    <a:pt x="387927" y="46182"/>
                  </a:lnTo>
                  <a:lnTo>
                    <a:pt x="554182" y="27709"/>
                  </a:lnTo>
                  <a:lnTo>
                    <a:pt x="591127" y="73891"/>
                  </a:lnTo>
                  <a:lnTo>
                    <a:pt x="674254" y="18473"/>
                  </a:lnTo>
                  <a:lnTo>
                    <a:pt x="775854" y="64654"/>
                  </a:lnTo>
                  <a:lnTo>
                    <a:pt x="849745" y="27709"/>
                  </a:lnTo>
                  <a:lnTo>
                    <a:pt x="942109" y="46182"/>
                  </a:lnTo>
                  <a:lnTo>
                    <a:pt x="1080654" y="27709"/>
                  </a:lnTo>
                  <a:lnTo>
                    <a:pt x="1265382" y="46182"/>
                  </a:lnTo>
                  <a:lnTo>
                    <a:pt x="1320800" y="27709"/>
                  </a:lnTo>
                  <a:lnTo>
                    <a:pt x="1487054" y="64654"/>
                  </a:lnTo>
                  <a:lnTo>
                    <a:pt x="1579418" y="0"/>
                  </a:lnTo>
                  <a:lnTo>
                    <a:pt x="1616363" y="27709"/>
                  </a:lnTo>
                  <a:lnTo>
                    <a:pt x="1662545" y="64654"/>
                  </a:lnTo>
                  <a:lnTo>
                    <a:pt x="1736436" y="27709"/>
                  </a:lnTo>
                  <a:lnTo>
                    <a:pt x="1856509" y="55418"/>
                  </a:lnTo>
                  <a:lnTo>
                    <a:pt x="1967345" y="27709"/>
                  </a:lnTo>
                  <a:lnTo>
                    <a:pt x="2105891" y="64654"/>
                  </a:lnTo>
                  <a:lnTo>
                    <a:pt x="2207491" y="27709"/>
                  </a:lnTo>
                  <a:lnTo>
                    <a:pt x="2392218" y="73891"/>
                  </a:lnTo>
                  <a:lnTo>
                    <a:pt x="2447636" y="27709"/>
                  </a:lnTo>
                  <a:lnTo>
                    <a:pt x="2530763" y="83127"/>
                  </a:lnTo>
                  <a:lnTo>
                    <a:pt x="2632363" y="18473"/>
                  </a:lnTo>
                  <a:lnTo>
                    <a:pt x="2798618" y="46182"/>
                  </a:lnTo>
                  <a:lnTo>
                    <a:pt x="2909454" y="46182"/>
                  </a:lnTo>
                  <a:lnTo>
                    <a:pt x="3029527" y="73891"/>
                  </a:lnTo>
                  <a:lnTo>
                    <a:pt x="3066473" y="36945"/>
                  </a:lnTo>
                  <a:lnTo>
                    <a:pt x="3223491" y="64654"/>
                  </a:lnTo>
                  <a:lnTo>
                    <a:pt x="3389745" y="18473"/>
                  </a:lnTo>
                  <a:lnTo>
                    <a:pt x="3509818" y="83127"/>
                  </a:lnTo>
                  <a:lnTo>
                    <a:pt x="3833091" y="18473"/>
                  </a:lnTo>
                  <a:lnTo>
                    <a:pt x="3990109" y="83127"/>
                  </a:lnTo>
                  <a:lnTo>
                    <a:pt x="4147127" y="36945"/>
                  </a:lnTo>
                  <a:lnTo>
                    <a:pt x="4285673" y="73891"/>
                  </a:lnTo>
                  <a:lnTo>
                    <a:pt x="4368800" y="27709"/>
                  </a:lnTo>
                  <a:lnTo>
                    <a:pt x="4516582" y="64654"/>
                  </a:lnTo>
                  <a:lnTo>
                    <a:pt x="4682836" y="18473"/>
                  </a:lnTo>
                  <a:lnTo>
                    <a:pt x="4682836" y="203200"/>
                  </a:lnTo>
                  <a:lnTo>
                    <a:pt x="0" y="1939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A11DC5E-8795-4DCA-A80B-4E066971EE71}"/>
                </a:ext>
              </a:extLst>
            </p:cNvPr>
            <p:cNvSpPr/>
            <p:nvPr/>
          </p:nvSpPr>
          <p:spPr>
            <a:xfrm>
              <a:off x="4609668" y="433195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BB9F162-C874-48CD-B141-10396CE2E439}"/>
                </a:ext>
              </a:extLst>
            </p:cNvPr>
            <p:cNvSpPr/>
            <p:nvPr/>
          </p:nvSpPr>
          <p:spPr>
            <a:xfrm>
              <a:off x="4980543" y="4132977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5FB2967-07AF-4DB4-B996-CB26E01328A0}"/>
                </a:ext>
              </a:extLst>
            </p:cNvPr>
            <p:cNvSpPr/>
            <p:nvPr/>
          </p:nvSpPr>
          <p:spPr>
            <a:xfrm>
              <a:off x="5211032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0254C0C-2652-46C6-A36E-8EB1F3D95866}"/>
                </a:ext>
              </a:extLst>
            </p:cNvPr>
            <p:cNvSpPr/>
            <p:nvPr/>
          </p:nvSpPr>
          <p:spPr>
            <a:xfrm>
              <a:off x="4907848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58DB29A-72DF-4898-B6C5-B9B122D235A9}"/>
                </a:ext>
              </a:extLst>
            </p:cNvPr>
            <p:cNvSpPr/>
            <p:nvPr/>
          </p:nvSpPr>
          <p:spPr>
            <a:xfrm>
              <a:off x="5082637" y="445655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E40905B-AAA6-4342-965C-322FA4023824}"/>
                </a:ext>
              </a:extLst>
            </p:cNvPr>
            <p:cNvSpPr/>
            <p:nvPr/>
          </p:nvSpPr>
          <p:spPr>
            <a:xfrm>
              <a:off x="5480961" y="420743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21FC268-5F1D-48F8-ACB9-B17C782D3345}"/>
                </a:ext>
              </a:extLst>
            </p:cNvPr>
            <p:cNvSpPr/>
            <p:nvPr/>
          </p:nvSpPr>
          <p:spPr>
            <a:xfrm>
              <a:off x="5683884" y="44785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5BF9F55-67F3-4274-95A1-7DD684516278}"/>
                </a:ext>
              </a:extLst>
            </p:cNvPr>
            <p:cNvSpPr/>
            <p:nvPr/>
          </p:nvSpPr>
          <p:spPr>
            <a:xfrm>
              <a:off x="5538072" y="470881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C4E4A7C-2C6F-4F75-AA2E-8F884264BDD2}"/>
                </a:ext>
              </a:extLst>
            </p:cNvPr>
            <p:cNvSpPr/>
            <p:nvPr/>
          </p:nvSpPr>
          <p:spPr>
            <a:xfrm>
              <a:off x="5429914" y="449426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2C1C165-1879-47B8-8171-5BADBF537B30}"/>
                </a:ext>
              </a:extLst>
            </p:cNvPr>
            <p:cNvSpPr/>
            <p:nvPr/>
          </p:nvSpPr>
          <p:spPr>
            <a:xfrm>
              <a:off x="5687155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B8D72F1-268D-474B-AC3C-285BFA6F174D}"/>
                </a:ext>
              </a:extLst>
            </p:cNvPr>
            <p:cNvSpPr/>
            <p:nvPr/>
          </p:nvSpPr>
          <p:spPr>
            <a:xfrm>
              <a:off x="5930332" y="423743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F3F79FE-889C-47D2-8191-C7386B6393AE}"/>
                </a:ext>
              </a:extLst>
            </p:cNvPr>
            <p:cNvSpPr/>
            <p:nvPr/>
          </p:nvSpPr>
          <p:spPr>
            <a:xfrm>
              <a:off x="5879285" y="478148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E8ED8B-51FC-4F99-9297-6FA0948209F1}"/>
                </a:ext>
              </a:extLst>
            </p:cNvPr>
            <p:cNvSpPr/>
            <p:nvPr/>
          </p:nvSpPr>
          <p:spPr>
            <a:xfrm>
              <a:off x="4429524" y="47639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A0010E4-F0E3-4D2D-9500-090B0EE1C897}"/>
                </a:ext>
              </a:extLst>
            </p:cNvPr>
            <p:cNvSpPr/>
            <p:nvPr/>
          </p:nvSpPr>
          <p:spPr>
            <a:xfrm>
              <a:off x="4607230" y="45516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1071B9-9C46-456D-A3A1-9896C919631F}"/>
                </a:ext>
              </a:extLst>
            </p:cNvPr>
            <p:cNvSpPr/>
            <p:nvPr/>
          </p:nvSpPr>
          <p:spPr>
            <a:xfrm>
              <a:off x="4389739" y="43764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9A81A57-20E4-4260-852E-53DD550E2F03}"/>
                </a:ext>
              </a:extLst>
            </p:cNvPr>
            <p:cNvSpPr/>
            <p:nvPr/>
          </p:nvSpPr>
          <p:spPr>
            <a:xfrm>
              <a:off x="4478017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0AADB17-AD53-4D78-8041-443532C338E2}"/>
                </a:ext>
              </a:extLst>
            </p:cNvPr>
            <p:cNvSpPr/>
            <p:nvPr/>
          </p:nvSpPr>
          <p:spPr>
            <a:xfrm>
              <a:off x="4803816" y="390152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8A39C07-8225-4683-91F2-FBAE66A6F428}"/>
                </a:ext>
              </a:extLst>
            </p:cNvPr>
            <p:cNvSpPr/>
            <p:nvPr/>
          </p:nvSpPr>
          <p:spPr>
            <a:xfrm>
              <a:off x="5243515" y="388578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068099E-CA65-4508-BBBA-40FC74DAC3A8}"/>
                </a:ext>
              </a:extLst>
            </p:cNvPr>
            <p:cNvSpPr/>
            <p:nvPr/>
          </p:nvSpPr>
          <p:spPr>
            <a:xfrm>
              <a:off x="6250117" y="39240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610CA57-EF88-4E5E-AA23-A32A69B0537C}"/>
                </a:ext>
              </a:extLst>
            </p:cNvPr>
            <p:cNvSpPr/>
            <p:nvPr/>
          </p:nvSpPr>
          <p:spPr>
            <a:xfrm>
              <a:off x="6368871" y="428161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4304460-9F5E-4F50-9EF3-E3446C9F2623}"/>
                </a:ext>
              </a:extLst>
            </p:cNvPr>
            <p:cNvSpPr/>
            <p:nvPr/>
          </p:nvSpPr>
          <p:spPr>
            <a:xfrm>
              <a:off x="6253493" y="460400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985268-C6D0-4790-987D-A5C1DB3086C2}"/>
                </a:ext>
              </a:extLst>
            </p:cNvPr>
            <p:cNvSpPr/>
            <p:nvPr/>
          </p:nvSpPr>
          <p:spPr>
            <a:xfrm>
              <a:off x="6493294" y="47701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B4FA3AA-63FD-4F13-AC35-F8149549D1BF}"/>
                </a:ext>
              </a:extLst>
            </p:cNvPr>
            <p:cNvSpPr/>
            <p:nvPr/>
          </p:nvSpPr>
          <p:spPr>
            <a:xfrm>
              <a:off x="6789758" y="45296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1BA6872-D460-484B-A7E2-A7AFFAD63E6C}"/>
                </a:ext>
              </a:extLst>
            </p:cNvPr>
            <p:cNvSpPr/>
            <p:nvPr/>
          </p:nvSpPr>
          <p:spPr>
            <a:xfrm>
              <a:off x="6662301" y="42253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D521C24-5E6C-4A63-BD11-10646813D6AD}"/>
                </a:ext>
              </a:extLst>
            </p:cNvPr>
            <p:cNvSpPr/>
            <p:nvPr/>
          </p:nvSpPr>
          <p:spPr>
            <a:xfrm>
              <a:off x="6915174" y="398674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2C50AFC-3D41-45E8-B464-545C68555262}"/>
                </a:ext>
              </a:extLst>
            </p:cNvPr>
            <p:cNvSpPr/>
            <p:nvPr/>
          </p:nvSpPr>
          <p:spPr>
            <a:xfrm>
              <a:off x="7205672" y="403389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C3A95C-2E27-43D2-8E7A-83F202840A9D}"/>
                </a:ext>
              </a:extLst>
            </p:cNvPr>
            <p:cNvSpPr/>
            <p:nvPr/>
          </p:nvSpPr>
          <p:spPr>
            <a:xfrm>
              <a:off x="7250996" y="432105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D26C207-ACFD-491F-A743-A3818EA278E7}"/>
                </a:ext>
              </a:extLst>
            </p:cNvPr>
            <p:cNvSpPr/>
            <p:nvPr/>
          </p:nvSpPr>
          <p:spPr>
            <a:xfrm>
              <a:off x="7076177" y="460751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1E40B3F-BE7E-4E56-A152-45F87F64530C}"/>
                </a:ext>
              </a:extLst>
            </p:cNvPr>
            <p:cNvSpPr/>
            <p:nvPr/>
          </p:nvSpPr>
          <p:spPr>
            <a:xfrm>
              <a:off x="7112768" y="484042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1857855-4C83-46F3-B95E-C26A9DA0EDBB}"/>
                </a:ext>
              </a:extLst>
            </p:cNvPr>
            <p:cNvSpPr/>
            <p:nvPr/>
          </p:nvSpPr>
          <p:spPr>
            <a:xfrm>
              <a:off x="7463467" y="47818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DB7D412-B512-4656-ACBA-E6CF50E71612}"/>
                </a:ext>
              </a:extLst>
            </p:cNvPr>
            <p:cNvSpPr/>
            <p:nvPr/>
          </p:nvSpPr>
          <p:spPr>
            <a:xfrm>
              <a:off x="7611551" y="447113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1F34037-D6A4-4C30-A47B-1D092C29A687}"/>
                </a:ext>
              </a:extLst>
            </p:cNvPr>
            <p:cNvSpPr/>
            <p:nvPr/>
          </p:nvSpPr>
          <p:spPr>
            <a:xfrm>
              <a:off x="7489019" y="408309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C0B1F5-C473-453A-975F-F5EE3810E8FF}"/>
                </a:ext>
              </a:extLst>
            </p:cNvPr>
            <p:cNvSpPr/>
            <p:nvPr/>
          </p:nvSpPr>
          <p:spPr>
            <a:xfrm>
              <a:off x="7827938" y="393569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4C9AEED-FC98-43F9-B8ED-D0D9092A6234}"/>
                </a:ext>
              </a:extLst>
            </p:cNvPr>
            <p:cNvSpPr/>
            <p:nvPr/>
          </p:nvSpPr>
          <p:spPr>
            <a:xfrm>
              <a:off x="7930366" y="420404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7450DA6-AF53-413F-8AB5-1D1263E3C8EE}"/>
                </a:ext>
              </a:extLst>
            </p:cNvPr>
            <p:cNvSpPr/>
            <p:nvPr/>
          </p:nvSpPr>
          <p:spPr>
            <a:xfrm>
              <a:off x="8015149" y="45075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6AEDFDD-A53F-4D69-A544-B876CEC7BB72}"/>
                </a:ext>
              </a:extLst>
            </p:cNvPr>
            <p:cNvSpPr/>
            <p:nvPr/>
          </p:nvSpPr>
          <p:spPr>
            <a:xfrm>
              <a:off x="7930366" y="47971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E471C98-6EAC-4F37-BC15-CB30D25B12C3}"/>
                </a:ext>
              </a:extLst>
            </p:cNvPr>
            <p:cNvSpPr/>
            <p:nvPr/>
          </p:nvSpPr>
          <p:spPr>
            <a:xfrm>
              <a:off x="8357212" y="47893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2CD8EE-7283-416B-AF48-FB4F6E8D3E17}"/>
                </a:ext>
              </a:extLst>
            </p:cNvPr>
            <p:cNvSpPr/>
            <p:nvPr/>
          </p:nvSpPr>
          <p:spPr>
            <a:xfrm>
              <a:off x="8306676" y="447461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AB0186B-48C0-4EB0-87AE-D472EF69B859}"/>
                </a:ext>
              </a:extLst>
            </p:cNvPr>
            <p:cNvSpPr/>
            <p:nvPr/>
          </p:nvSpPr>
          <p:spPr>
            <a:xfrm>
              <a:off x="8442281" y="417951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E66D0CA-08A6-4BB2-9988-F018EC9ABA75}"/>
                </a:ext>
              </a:extLst>
            </p:cNvPr>
            <p:cNvSpPr/>
            <p:nvPr/>
          </p:nvSpPr>
          <p:spPr>
            <a:xfrm>
              <a:off x="8250264" y="403204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266B3D15-C14D-495B-8032-650D21562B92}"/>
              </a:ext>
            </a:extLst>
          </p:cNvPr>
          <p:cNvSpPr/>
          <p:nvPr/>
        </p:nvSpPr>
        <p:spPr>
          <a:xfrm>
            <a:off x="3487834" y="2154973"/>
            <a:ext cx="1824020" cy="1824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02DCA2-7B96-460A-A90F-994EDCA1891E}"/>
              </a:ext>
            </a:extLst>
          </p:cNvPr>
          <p:cNvCxnSpPr/>
          <p:nvPr/>
        </p:nvCxnSpPr>
        <p:spPr>
          <a:xfrm>
            <a:off x="1985818" y="2622353"/>
            <a:ext cx="1613112" cy="8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05445A-98D0-4BF0-A9A6-6B826D01CAD3}"/>
              </a:ext>
            </a:extLst>
          </p:cNvPr>
          <p:cNvCxnSpPr/>
          <p:nvPr/>
        </p:nvCxnSpPr>
        <p:spPr>
          <a:xfrm flipH="1">
            <a:off x="3041401" y="3525344"/>
            <a:ext cx="535780" cy="63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769894-215D-4D10-BFC2-EF812B8F5FD8}"/>
              </a:ext>
            </a:extLst>
          </p:cNvPr>
          <p:cNvCxnSpPr/>
          <p:nvPr/>
        </p:nvCxnSpPr>
        <p:spPr>
          <a:xfrm flipH="1">
            <a:off x="3541819" y="3556495"/>
            <a:ext cx="57111" cy="6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22379A-6336-4384-B59E-A34314E0EB5B}"/>
              </a:ext>
            </a:extLst>
          </p:cNvPr>
          <p:cNvCxnSpPr/>
          <p:nvPr/>
        </p:nvCxnSpPr>
        <p:spPr>
          <a:xfrm>
            <a:off x="3598930" y="3578644"/>
            <a:ext cx="239119" cy="5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CCCD5-A3F9-4B40-ACF0-95C27617B145}"/>
              </a:ext>
            </a:extLst>
          </p:cNvPr>
          <p:cNvCxnSpPr/>
          <p:nvPr/>
        </p:nvCxnSpPr>
        <p:spPr>
          <a:xfrm flipH="1">
            <a:off x="4621065" y="3168694"/>
            <a:ext cx="1639010" cy="100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202548-2059-4EAB-A2A0-1D75BD923317}"/>
              </a:ext>
            </a:extLst>
          </p:cNvPr>
          <p:cNvCxnSpPr>
            <a:endCxn id="13" idx="4"/>
          </p:cNvCxnSpPr>
          <p:nvPr/>
        </p:nvCxnSpPr>
        <p:spPr>
          <a:xfrm flipH="1" flipV="1">
            <a:off x="4399844" y="3978993"/>
            <a:ext cx="212065" cy="2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F1A208-FFE9-415A-B469-9FCCDADB0D25}"/>
              </a:ext>
            </a:extLst>
          </p:cNvPr>
          <p:cNvCxnSpPr/>
          <p:nvPr/>
        </p:nvCxnSpPr>
        <p:spPr>
          <a:xfrm flipH="1" flipV="1">
            <a:off x="4554152" y="3969760"/>
            <a:ext cx="45164" cy="21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DCE293-0B71-45C4-88BE-2821FED437F0}"/>
              </a:ext>
            </a:extLst>
          </p:cNvPr>
          <p:cNvCxnSpPr/>
          <p:nvPr/>
        </p:nvCxnSpPr>
        <p:spPr>
          <a:xfrm flipH="1" flipV="1">
            <a:off x="3041401" y="3547862"/>
            <a:ext cx="1552504" cy="6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A75E513-B138-4B0E-8DFA-768BA8A70558}"/>
              </a:ext>
            </a:extLst>
          </p:cNvPr>
          <p:cNvCxnSpPr/>
          <p:nvPr/>
        </p:nvCxnSpPr>
        <p:spPr>
          <a:xfrm flipH="1">
            <a:off x="5209760" y="2187853"/>
            <a:ext cx="891572" cy="19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EF86CBE-3909-4965-9F71-79F20680FB47}"/>
              </a:ext>
            </a:extLst>
          </p:cNvPr>
          <p:cNvCxnSpPr>
            <a:endCxn id="13" idx="5"/>
          </p:cNvCxnSpPr>
          <p:nvPr/>
        </p:nvCxnSpPr>
        <p:spPr>
          <a:xfrm flipH="1" flipV="1">
            <a:off x="5044732" y="3711871"/>
            <a:ext cx="151760" cy="4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C2D14B-C98D-46B8-A6F0-6DE256575CE7}"/>
              </a:ext>
            </a:extLst>
          </p:cNvPr>
          <p:cNvCxnSpPr/>
          <p:nvPr/>
        </p:nvCxnSpPr>
        <p:spPr>
          <a:xfrm flipH="1" flipV="1">
            <a:off x="4873938" y="3903958"/>
            <a:ext cx="326666" cy="2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5999F24-3573-4BFE-811F-060A033A7A73}"/>
              </a:ext>
            </a:extLst>
          </p:cNvPr>
          <p:cNvCxnSpPr>
            <a:stCxn id="27" idx="30"/>
          </p:cNvCxnSpPr>
          <p:nvPr/>
        </p:nvCxnSpPr>
        <p:spPr>
          <a:xfrm flipH="1" flipV="1">
            <a:off x="4651016" y="3925916"/>
            <a:ext cx="495946" cy="29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EA47EF-3267-40E1-8A68-3912CEA03E9A}"/>
              </a:ext>
            </a:extLst>
          </p:cNvPr>
          <p:cNvCxnSpPr>
            <a:cxnSpLocks/>
          </p:cNvCxnSpPr>
          <p:nvPr/>
        </p:nvCxnSpPr>
        <p:spPr>
          <a:xfrm flipH="1">
            <a:off x="5812273" y="1370692"/>
            <a:ext cx="700675" cy="280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C3A26F-E524-4134-B9EF-64C9BDCAC291}"/>
              </a:ext>
            </a:extLst>
          </p:cNvPr>
          <p:cNvCxnSpPr/>
          <p:nvPr/>
        </p:nvCxnSpPr>
        <p:spPr>
          <a:xfrm flipH="1" flipV="1">
            <a:off x="5182600" y="3554231"/>
            <a:ext cx="629672" cy="5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649AD0-9BF7-49F6-8FDE-B0A7864440D2}"/>
              </a:ext>
            </a:extLst>
          </p:cNvPr>
          <p:cNvCxnSpPr/>
          <p:nvPr/>
        </p:nvCxnSpPr>
        <p:spPr>
          <a:xfrm flipH="1" flipV="1">
            <a:off x="4887824" y="3851718"/>
            <a:ext cx="897363" cy="2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BE77A25-E51E-4524-8670-C6774FE8F086}"/>
              </a:ext>
            </a:extLst>
          </p:cNvPr>
          <p:cNvCxnSpPr/>
          <p:nvPr/>
        </p:nvCxnSpPr>
        <p:spPr>
          <a:xfrm flipH="1" flipV="1">
            <a:off x="5310008" y="3334540"/>
            <a:ext cx="469079" cy="7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28FB67C-6693-4127-843F-82D4561DF5C5}"/>
              </a:ext>
            </a:extLst>
          </p:cNvPr>
          <p:cNvCxnSpPr/>
          <p:nvPr/>
        </p:nvCxnSpPr>
        <p:spPr>
          <a:xfrm flipV="1">
            <a:off x="5327523" y="1931195"/>
            <a:ext cx="552812" cy="137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D817CB8-17B7-4997-A65D-72693F023443}"/>
              </a:ext>
            </a:extLst>
          </p:cNvPr>
          <p:cNvCxnSpPr/>
          <p:nvPr/>
        </p:nvCxnSpPr>
        <p:spPr>
          <a:xfrm flipV="1">
            <a:off x="5209760" y="3266563"/>
            <a:ext cx="1905701" cy="24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3C8165A-6AFE-4D83-8708-3E03E58B04BA}"/>
              </a:ext>
            </a:extLst>
          </p:cNvPr>
          <p:cNvCxnSpPr>
            <a:cxnSpLocks/>
            <a:stCxn id="27" idx="18"/>
          </p:cNvCxnSpPr>
          <p:nvPr/>
        </p:nvCxnSpPr>
        <p:spPr>
          <a:xfrm flipV="1">
            <a:off x="3816925" y="3894981"/>
            <a:ext cx="228438" cy="3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9A77358-0961-47EA-8AB9-1261F884E636}"/>
              </a:ext>
            </a:extLst>
          </p:cNvPr>
          <p:cNvSpPr/>
          <p:nvPr/>
        </p:nvSpPr>
        <p:spPr>
          <a:xfrm>
            <a:off x="2679281" y="3497029"/>
            <a:ext cx="3422051" cy="1140536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92257E-1D48-4151-B590-ED46C4646715}"/>
              </a:ext>
            </a:extLst>
          </p:cNvPr>
          <p:cNvCxnSpPr/>
          <p:nvPr/>
        </p:nvCxnSpPr>
        <p:spPr>
          <a:xfrm>
            <a:off x="8026401" y="4444368"/>
            <a:ext cx="2826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E6C3008-36FF-47EB-BC02-D418F56A16F1}"/>
              </a:ext>
            </a:extLst>
          </p:cNvPr>
          <p:cNvCxnSpPr>
            <a:cxnSpLocks/>
          </p:cNvCxnSpPr>
          <p:nvPr/>
        </p:nvCxnSpPr>
        <p:spPr>
          <a:xfrm flipV="1">
            <a:off x="9467810" y="2815552"/>
            <a:ext cx="0" cy="1624612"/>
          </a:xfrm>
          <a:prstGeom prst="line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D3E5CA4-500E-4261-8081-02F38C5EE3F6}"/>
                  </a:ext>
                </a:extLst>
              </p:cNvPr>
              <p:cNvSpPr/>
              <p:nvPr/>
            </p:nvSpPr>
            <p:spPr>
              <a:xfrm>
                <a:off x="9202506" y="2384780"/>
                <a:ext cx="530606" cy="542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D3E5CA4-500E-4261-8081-02F38C5EE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06" y="2384780"/>
                <a:ext cx="530606" cy="542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F691A5-3DAE-4690-B7F1-B1B8482D4C04}"/>
              </a:ext>
            </a:extLst>
          </p:cNvPr>
          <p:cNvCxnSpPr/>
          <p:nvPr/>
        </p:nvCxnSpPr>
        <p:spPr>
          <a:xfrm flipH="1">
            <a:off x="9467810" y="3168694"/>
            <a:ext cx="1468045" cy="129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E90D45-FFA6-4AE0-8FBB-59191448BFF9}"/>
              </a:ext>
            </a:extLst>
          </p:cNvPr>
          <p:cNvCxnSpPr/>
          <p:nvPr/>
        </p:nvCxnSpPr>
        <p:spPr>
          <a:xfrm flipH="1" flipV="1">
            <a:off x="8799447" y="3038214"/>
            <a:ext cx="626800" cy="142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066557-1744-40B8-8A8C-76E2882B2012}"/>
              </a:ext>
            </a:extLst>
          </p:cNvPr>
          <p:cNvCxnSpPr/>
          <p:nvPr/>
        </p:nvCxnSpPr>
        <p:spPr>
          <a:xfrm flipH="1" flipV="1">
            <a:off x="8204734" y="3429000"/>
            <a:ext cx="1256706" cy="103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EAA4A-6189-4638-B2AF-E331665E1972}"/>
              </a:ext>
            </a:extLst>
          </p:cNvPr>
          <p:cNvCxnSpPr/>
          <p:nvPr/>
        </p:nvCxnSpPr>
        <p:spPr>
          <a:xfrm flipH="1" flipV="1">
            <a:off x="7943274" y="4131081"/>
            <a:ext cx="1524535" cy="32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2A1B4C5-A3C4-424D-A40D-80AA6E9D6370}"/>
                  </a:ext>
                </a:extLst>
              </p:cNvPr>
              <p:cNvSpPr/>
              <p:nvPr/>
            </p:nvSpPr>
            <p:spPr>
              <a:xfrm>
                <a:off x="8181615" y="4670147"/>
                <a:ext cx="25944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Consolas" panose="020B0609020204030204" pitchFamily="49" charset="0"/>
                  </a:rPr>
                  <a:t>Need to know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i="1" smtClean="0">
                            <a:solidFill>
                              <a:srgbClr val="6065D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rgbClr val="6065D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2400" b="1" dirty="0">
                    <a:solidFill>
                      <a:srgbClr val="6065D0"/>
                    </a:solidFill>
                    <a:latin typeface="Consolas" panose="020B0609020204030204" pitchFamily="49" charset="0"/>
                  </a:rPr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2A1B4C5-A3C4-424D-A40D-80AA6E9D6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615" y="4670147"/>
                <a:ext cx="2594433" cy="461665"/>
              </a:xfrm>
              <a:prstGeom prst="rect">
                <a:avLst/>
              </a:prstGeom>
              <a:blipFill>
                <a:blip r:embed="rId3"/>
                <a:stretch>
                  <a:fillRect l="-3521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ABBE16-2CB3-4DB5-A289-6B82F30A9F03}"/>
              </a:ext>
            </a:extLst>
          </p:cNvPr>
          <p:cNvCxnSpPr/>
          <p:nvPr/>
        </p:nvCxnSpPr>
        <p:spPr>
          <a:xfrm flipH="1" flipV="1">
            <a:off x="1774368" y="3429000"/>
            <a:ext cx="1110507" cy="13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DFEB3C2-2370-40B7-8EB0-A7C12A6AEA9C}"/>
              </a:ext>
            </a:extLst>
          </p:cNvPr>
          <p:cNvCxnSpPr/>
          <p:nvPr/>
        </p:nvCxnSpPr>
        <p:spPr>
          <a:xfrm flipH="1">
            <a:off x="3936758" y="4253582"/>
            <a:ext cx="195190" cy="53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EED454D-061D-4CE1-804D-1FCC433E1285}"/>
              </a:ext>
            </a:extLst>
          </p:cNvPr>
          <p:cNvCxnSpPr/>
          <p:nvPr/>
        </p:nvCxnSpPr>
        <p:spPr>
          <a:xfrm flipH="1">
            <a:off x="3436340" y="4886052"/>
            <a:ext cx="398324" cy="21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2C5BF3A-425D-44EE-ACBC-206FAB99FD16}"/>
              </a:ext>
            </a:extLst>
          </p:cNvPr>
          <p:cNvCxnSpPr>
            <a:cxnSpLocks/>
          </p:cNvCxnSpPr>
          <p:nvPr/>
        </p:nvCxnSpPr>
        <p:spPr>
          <a:xfrm flipH="1">
            <a:off x="3234990" y="1931195"/>
            <a:ext cx="150303" cy="252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C4BBC2A-2A3B-447F-A361-1D03E70ED842}"/>
              </a:ext>
            </a:extLst>
          </p:cNvPr>
          <p:cNvCxnSpPr/>
          <p:nvPr/>
        </p:nvCxnSpPr>
        <p:spPr>
          <a:xfrm flipH="1">
            <a:off x="2972018" y="4546462"/>
            <a:ext cx="226876" cy="16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AE2384A-2C53-4BFF-8057-C2AB4C654798}"/>
              </a:ext>
            </a:extLst>
          </p:cNvPr>
          <p:cNvCxnSpPr/>
          <p:nvPr/>
        </p:nvCxnSpPr>
        <p:spPr>
          <a:xfrm flipV="1">
            <a:off x="6205643" y="2826327"/>
            <a:ext cx="1978761" cy="17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907613A-B06C-41AA-B293-3A091F83C64B}"/>
              </a:ext>
            </a:extLst>
          </p:cNvPr>
          <p:cNvCxnSpPr/>
          <p:nvPr/>
        </p:nvCxnSpPr>
        <p:spPr>
          <a:xfrm>
            <a:off x="5834364" y="4545325"/>
            <a:ext cx="320232" cy="9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17ACBE0-D98E-455C-9A57-7C620E17A06C}"/>
              </a:ext>
            </a:extLst>
          </p:cNvPr>
          <p:cNvCxnSpPr>
            <a:cxnSpLocks/>
          </p:cNvCxnSpPr>
          <p:nvPr/>
        </p:nvCxnSpPr>
        <p:spPr>
          <a:xfrm>
            <a:off x="5732270" y="4173312"/>
            <a:ext cx="93634" cy="3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22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3076873"/>
                  </p:ext>
                </p:extLst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173CC1-872E-4D5C-BE7E-CA8F7454F257}"/>
              </a:ext>
            </a:extLst>
          </p:cNvPr>
          <p:cNvSpPr txBox="1"/>
          <p:nvPr/>
        </p:nvSpPr>
        <p:spPr>
          <a:xfrm>
            <a:off x="5698481" y="1055449"/>
            <a:ext cx="5208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a*t^2 + b*t + c = 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(a=dot(B,B), b=2*dot(B,A-C), c=dot(A-C,A-C)-R*R))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D=b^2-4*a*c</a:t>
            </a:r>
          </a:p>
        </p:txBody>
      </p:sp>
    </p:spTree>
    <p:extLst>
      <p:ext uri="{BB962C8B-B14F-4D97-AF65-F5344CB8AC3E}">
        <p14:creationId xmlns:p14="http://schemas.microsoft.com/office/powerpoint/2010/main" val="2010675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519344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9344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324184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256979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402350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2921524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2921524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524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2591827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335145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044653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2809461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2809461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BB23D8-41A9-45B2-B372-BE34817FEB37}"/>
              </a:ext>
            </a:extLst>
          </p:cNvPr>
          <p:cNvSpPr/>
          <p:nvPr/>
        </p:nvSpPr>
        <p:spPr>
          <a:xfrm>
            <a:off x="3402350" y="2493324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E738B13-2B39-4A97-B03D-274FD1ADDA5D}"/>
              </a:ext>
            </a:extLst>
          </p:cNvPr>
          <p:cNvSpPr/>
          <p:nvPr/>
        </p:nvSpPr>
        <p:spPr>
          <a:xfrm>
            <a:off x="3504082" y="1110680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DC3C0F-AA05-4EEC-BBD8-40F32E9D0C1E}"/>
                  </a:ext>
                </a:extLst>
              </p:cNvPr>
              <p:cNvSpPr/>
              <p:nvPr/>
            </p:nvSpPr>
            <p:spPr>
              <a:xfrm>
                <a:off x="3531536" y="2313366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DC3C0F-AA05-4EEC-BBD8-40F32E9D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36" y="2313366"/>
                <a:ext cx="56688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729F8-4F49-4E0B-BBE3-5FA0ED50FCA4}"/>
                  </a:ext>
                </a:extLst>
              </p:cNvPr>
              <p:cNvSpPr/>
              <p:nvPr/>
            </p:nvSpPr>
            <p:spPr>
              <a:xfrm>
                <a:off x="3599627" y="891048"/>
                <a:ext cx="574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729F8-4F49-4E0B-BBE3-5FA0ED50F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27" y="891048"/>
                <a:ext cx="5740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65196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5196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6FC9F98E-532C-4B6C-92C8-A3578081C40B}"/>
              </a:ext>
            </a:extLst>
          </p:cNvPr>
          <p:cNvSpPr/>
          <p:nvPr/>
        </p:nvSpPr>
        <p:spPr>
          <a:xfrm>
            <a:off x="8757081" y="2921672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42117" y="82844"/>
              <a:ext cx="3841974" cy="38419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41974" cy="384197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9"/>
                  </am3d:raster>
                  <am3d:objViewport viewportSz="64294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42117" y="82844"/>
                <a:ext cx="3841974" cy="384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/>
              <p:nvPr/>
            </p:nvSpPr>
            <p:spPr>
              <a:xfrm>
                <a:off x="8993874" y="2741714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874" y="2741714"/>
                <a:ext cx="566886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E75355C4-8ACB-4E59-9A39-C3EF4E436396}"/>
              </a:ext>
            </a:extLst>
          </p:cNvPr>
          <p:cNvSpPr/>
          <p:nvPr/>
        </p:nvSpPr>
        <p:spPr>
          <a:xfrm>
            <a:off x="8862703" y="2921672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A6FFA5-2579-457D-906F-3FD468BFF44C}"/>
              </a:ext>
            </a:extLst>
          </p:cNvPr>
          <p:cNvSpPr/>
          <p:nvPr/>
        </p:nvSpPr>
        <p:spPr>
          <a:xfrm>
            <a:off x="8637226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987A95F-8905-46A0-B26D-A69D87E8CA1E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8929908" y="3056082"/>
            <a:ext cx="470340" cy="2026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79F6D5-4CEB-4576-A327-98E851B0DFD6}"/>
              </a:ext>
            </a:extLst>
          </p:cNvPr>
          <p:cNvCxnSpPr>
            <a:cxnSpLocks/>
          </p:cNvCxnSpPr>
          <p:nvPr/>
        </p:nvCxnSpPr>
        <p:spPr>
          <a:xfrm>
            <a:off x="8706371" y="2110738"/>
            <a:ext cx="189268" cy="817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320EA2-542B-487B-AAB2-DC7628495034}"/>
              </a:ext>
            </a:extLst>
          </p:cNvPr>
          <p:cNvCxnSpPr/>
          <p:nvPr/>
        </p:nvCxnSpPr>
        <p:spPr>
          <a:xfrm flipV="1">
            <a:off x="6763177" y="2595417"/>
            <a:ext cx="4333461" cy="773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/>
              <p:nvPr/>
            </p:nvSpPr>
            <p:spPr>
              <a:xfrm>
                <a:off x="8837051" y="4652997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51" y="4652997"/>
                <a:ext cx="4512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/>
              <p:nvPr/>
            </p:nvSpPr>
            <p:spPr>
              <a:xfrm>
                <a:off x="8336645" y="1587755"/>
                <a:ext cx="420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645" y="1587755"/>
                <a:ext cx="42043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Shape 2">
            <a:extLst>
              <a:ext uri="{FF2B5EF4-FFF2-40B4-BE49-F238E27FC236}">
                <a16:creationId xmlns:a16="http://schemas.microsoft.com/office/drawing/2014/main" id="{F7784DDC-AFC2-4417-BF55-87C1EF7FBEC6}"/>
              </a:ext>
            </a:extLst>
          </p:cNvPr>
          <p:cNvSpPr txBox="1"/>
          <p:nvPr/>
        </p:nvSpPr>
        <p:spPr>
          <a:xfrm>
            <a:off x="6096000" y="3136312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접선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272C54-EE5C-4F29-AF3C-1EE6DB55A729}"/>
              </a:ext>
            </a:extLst>
          </p:cNvPr>
          <p:cNvCxnSpPr>
            <a:cxnSpLocks/>
          </p:cNvCxnSpPr>
          <p:nvPr/>
        </p:nvCxnSpPr>
        <p:spPr>
          <a:xfrm>
            <a:off x="9108489" y="2562173"/>
            <a:ext cx="71022" cy="331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B5493C-50CB-43C4-8606-F9B98415B734}"/>
              </a:ext>
            </a:extLst>
          </p:cNvPr>
          <p:cNvCxnSpPr>
            <a:cxnSpLocks/>
          </p:cNvCxnSpPr>
          <p:nvPr/>
        </p:nvCxnSpPr>
        <p:spPr>
          <a:xfrm flipH="1">
            <a:off x="8837051" y="2568783"/>
            <a:ext cx="271438" cy="3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61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8732918"/>
                  </p:ext>
                </p:extLst>
              </p:nvPr>
            </p:nvGraphicFramePr>
            <p:xfrm>
              <a:off x="1894483" y="1862072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4483" y="1862072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6FC9F98E-532C-4B6C-92C8-A3578081C40B}"/>
              </a:ext>
            </a:extLst>
          </p:cNvPr>
          <p:cNvSpPr/>
          <p:nvPr/>
        </p:nvSpPr>
        <p:spPr>
          <a:xfrm>
            <a:off x="2886368" y="3703550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536362"/>
                  </p:ext>
                </p:extLst>
              </p:nvPr>
            </p:nvGraphicFramePr>
            <p:xfrm>
              <a:off x="871404" y="864722"/>
              <a:ext cx="3841974" cy="38419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41974" cy="384197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64294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404" y="864722"/>
                <a:ext cx="3841974" cy="384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/>
              <p:nvPr/>
            </p:nvSpPr>
            <p:spPr>
              <a:xfrm>
                <a:off x="3123161" y="3523592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61" y="3523592"/>
                <a:ext cx="566886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E75355C4-8ACB-4E59-9A39-C3EF4E436396}"/>
              </a:ext>
            </a:extLst>
          </p:cNvPr>
          <p:cNvSpPr/>
          <p:nvPr/>
        </p:nvSpPr>
        <p:spPr>
          <a:xfrm>
            <a:off x="2991990" y="3703550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A6FFA5-2579-457D-906F-3FD468BFF44C}"/>
              </a:ext>
            </a:extLst>
          </p:cNvPr>
          <p:cNvSpPr/>
          <p:nvPr/>
        </p:nvSpPr>
        <p:spPr>
          <a:xfrm>
            <a:off x="2766513" y="2771458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987A95F-8905-46A0-B26D-A69D87E8CA1E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3059195" y="3837960"/>
            <a:ext cx="470340" cy="2026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79F6D5-4CEB-4576-A327-98E851B0DFD6}"/>
              </a:ext>
            </a:extLst>
          </p:cNvPr>
          <p:cNvCxnSpPr>
            <a:cxnSpLocks/>
          </p:cNvCxnSpPr>
          <p:nvPr/>
        </p:nvCxnSpPr>
        <p:spPr>
          <a:xfrm>
            <a:off x="2835658" y="2892616"/>
            <a:ext cx="189268" cy="817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320EA2-542B-487B-AAB2-DC7628495034}"/>
              </a:ext>
            </a:extLst>
          </p:cNvPr>
          <p:cNvCxnSpPr/>
          <p:nvPr/>
        </p:nvCxnSpPr>
        <p:spPr>
          <a:xfrm flipV="1">
            <a:off x="892464" y="3377295"/>
            <a:ext cx="4333461" cy="773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/>
              <p:nvPr/>
            </p:nvSpPr>
            <p:spPr>
              <a:xfrm>
                <a:off x="2966338" y="5434875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38" y="5434875"/>
                <a:ext cx="45121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/>
              <p:nvPr/>
            </p:nvSpPr>
            <p:spPr>
              <a:xfrm>
                <a:off x="2465932" y="2369633"/>
                <a:ext cx="420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32" y="2369633"/>
                <a:ext cx="42043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F754B63-11D2-4DEC-9E3C-ECC78F2211E1}"/>
                  </a:ext>
                </a:extLst>
              </p:cNvPr>
              <p:cNvSpPr/>
              <p:nvPr/>
            </p:nvSpPr>
            <p:spPr>
              <a:xfrm>
                <a:off x="7377661" y="1370024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F754B63-11D2-4DEC-9E3C-ECC78F22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61" y="1370024"/>
                <a:ext cx="4512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8E7C11-1B23-4159-BE1E-FDD847CC3EB6}"/>
              </a:ext>
            </a:extLst>
          </p:cNvPr>
          <p:cNvSpPr/>
          <p:nvPr/>
        </p:nvSpPr>
        <p:spPr>
          <a:xfrm>
            <a:off x="9190355" y="1370023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vector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6D92A93-12D0-487B-B331-91DCB593A5D1}"/>
                  </a:ext>
                </a:extLst>
              </p:cNvPr>
              <p:cNvSpPr/>
              <p:nvPr/>
            </p:nvSpPr>
            <p:spPr>
              <a:xfrm>
                <a:off x="7377661" y="2486299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6D92A93-12D0-487B-B331-91DCB593A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61" y="2486299"/>
                <a:ext cx="4512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0CF3BE-BC32-4555-946B-FF24F5657D14}"/>
              </a:ext>
            </a:extLst>
          </p:cNvPr>
          <p:cNvSpPr/>
          <p:nvPr/>
        </p:nvSpPr>
        <p:spPr>
          <a:xfrm>
            <a:off x="8765559" y="2486298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Unit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vector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9C869A-7F6B-4BE6-9AE6-0D3A94108569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603268" y="1831689"/>
            <a:ext cx="0" cy="65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9D1F78-9D46-42AE-AB05-50306F9EABC8}"/>
              </a:ext>
            </a:extLst>
          </p:cNvPr>
          <p:cNvSpPr/>
          <p:nvPr/>
        </p:nvSpPr>
        <p:spPr>
          <a:xfrm>
            <a:off x="5825916" y="1883466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6065D0"/>
                </a:solidFill>
                <a:latin typeface="Consolas" panose="020B0609020204030204" pitchFamily="49" charset="0"/>
              </a:rPr>
              <a:t>normalize</a:t>
            </a:r>
            <a:endParaRPr lang="ko-KR" altLang="en-US" sz="2400" dirty="0">
              <a:solidFill>
                <a:srgbClr val="6065D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1FB60A-A2F4-4676-B235-0A47320E72EF}"/>
                  </a:ext>
                </a:extLst>
              </p:cNvPr>
              <p:cNvSpPr/>
              <p:nvPr/>
            </p:nvSpPr>
            <p:spPr>
              <a:xfrm>
                <a:off x="6974442" y="3041265"/>
                <a:ext cx="12576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1FB60A-A2F4-4676-B235-0A47320E7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42" y="3041265"/>
                <a:ext cx="1257652" cy="461665"/>
              </a:xfrm>
              <a:prstGeom prst="rect">
                <a:avLst/>
              </a:prstGeom>
              <a:blipFill>
                <a:blip r:embed="rId13"/>
                <a:stretch>
                  <a:fillRect r="-97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77EC68-E4AC-4556-8932-ADB0861CEB2A}"/>
              </a:ext>
            </a:extLst>
          </p:cNvPr>
          <p:cNvSpPr/>
          <p:nvPr/>
        </p:nvSpPr>
        <p:spPr>
          <a:xfrm>
            <a:off x="9190354" y="303444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-1 ~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E534EE-1337-46BD-AC46-9D0221B96D40}"/>
                  </a:ext>
                </a:extLst>
              </p:cNvPr>
              <p:cNvSpPr/>
              <p:nvPr/>
            </p:nvSpPr>
            <p:spPr>
              <a:xfrm>
                <a:off x="6974442" y="4396504"/>
                <a:ext cx="1376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E534EE-1337-46BD-AC46-9D0221B96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42" y="4396504"/>
                <a:ext cx="1376082" cy="461665"/>
              </a:xfrm>
              <a:prstGeom prst="rect">
                <a:avLst/>
              </a:prstGeom>
              <a:blipFill>
                <a:blip r:embed="rId14"/>
                <a:stretch>
                  <a:fillRect r="-442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64BA60-5B06-4D2F-BEAE-351CC0603DA9}"/>
              </a:ext>
            </a:extLst>
          </p:cNvPr>
          <p:cNvSpPr/>
          <p:nvPr/>
        </p:nvSpPr>
        <p:spPr>
          <a:xfrm>
            <a:off x="9360273" y="4389688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0 ~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A7BF012-BB0C-4160-BB4B-D4E3E8E519B3}"/>
                  </a:ext>
                </a:extLst>
              </p:cNvPr>
              <p:cNvSpPr/>
              <p:nvPr/>
            </p:nvSpPr>
            <p:spPr>
              <a:xfrm>
                <a:off x="6966435" y="4396504"/>
                <a:ext cx="1376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A7BF012-BB0C-4160-BB4B-D4E3E8E51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435" y="4396504"/>
                <a:ext cx="1376082" cy="461665"/>
              </a:xfrm>
              <a:prstGeom prst="rect">
                <a:avLst/>
              </a:prstGeom>
              <a:blipFill>
                <a:blip r:embed="rId15"/>
                <a:stretch>
                  <a:fillRect l="-442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45CE0F-F1ED-469D-8043-F623B454BE17}"/>
              </a:ext>
            </a:extLst>
          </p:cNvPr>
          <p:cNvCxnSpPr/>
          <p:nvPr/>
        </p:nvCxnSpPr>
        <p:spPr>
          <a:xfrm>
            <a:off x="7603268" y="3647348"/>
            <a:ext cx="0" cy="65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EA16D4-D9B9-4D7D-B603-6C75F5430FC5}"/>
              </a:ext>
            </a:extLst>
          </p:cNvPr>
          <p:cNvSpPr/>
          <p:nvPr/>
        </p:nvSpPr>
        <p:spPr>
          <a:xfrm>
            <a:off x="5715397" y="376150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6065D0"/>
                </a:solidFill>
                <a:latin typeface="Consolas" panose="020B0609020204030204" pitchFamily="49" charset="0"/>
              </a:rPr>
              <a:t>conversion</a:t>
            </a:r>
            <a:endParaRPr lang="ko-KR" altLang="en-US" sz="2400" dirty="0">
              <a:solidFill>
                <a:srgbClr val="6065D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Shape 2">
            <a:extLst>
              <a:ext uri="{FF2B5EF4-FFF2-40B4-BE49-F238E27FC236}">
                <a16:creationId xmlns:a16="http://schemas.microsoft.com/office/drawing/2014/main" id="{4DC41043-25D4-4BAF-B9A0-083D903CB911}"/>
              </a:ext>
            </a:extLst>
          </p:cNvPr>
          <p:cNvSpPr txBox="1"/>
          <p:nvPr/>
        </p:nvSpPr>
        <p:spPr>
          <a:xfrm>
            <a:off x="169305" y="3932186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접선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8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819DE8-49E4-47AB-91C0-8FA7557A2A80}"/>
              </a:ext>
            </a:extLst>
          </p:cNvPr>
          <p:cNvCxnSpPr>
            <a:cxnSpLocks/>
          </p:cNvCxnSpPr>
          <p:nvPr/>
        </p:nvCxnSpPr>
        <p:spPr>
          <a:xfrm flipV="1">
            <a:off x="10104527" y="3042659"/>
            <a:ext cx="0" cy="1019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702609-BDB5-4749-9D06-E28320F86138}"/>
              </a:ext>
            </a:extLst>
          </p:cNvPr>
          <p:cNvCxnSpPr>
            <a:cxnSpLocks/>
          </p:cNvCxnSpPr>
          <p:nvPr/>
        </p:nvCxnSpPr>
        <p:spPr>
          <a:xfrm flipV="1">
            <a:off x="10113890" y="4079297"/>
            <a:ext cx="1048567" cy="7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75C43F-F27A-4A79-863A-87C1ED752E96}"/>
              </a:ext>
            </a:extLst>
          </p:cNvPr>
          <p:cNvCxnSpPr>
            <a:cxnSpLocks/>
          </p:cNvCxnSpPr>
          <p:nvPr/>
        </p:nvCxnSpPr>
        <p:spPr>
          <a:xfrm flipH="1">
            <a:off x="9598880" y="4066045"/>
            <a:ext cx="508843" cy="599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C6E6-BE0F-4D7A-87F3-EBD5F098B4E3}"/>
              </a:ext>
            </a:extLst>
          </p:cNvPr>
          <p:cNvSpPr txBox="1"/>
          <p:nvPr/>
        </p:nvSpPr>
        <p:spPr>
          <a:xfrm>
            <a:off x="10837472" y="3733968"/>
            <a:ext cx="5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E00BC-25BE-49B3-8B7E-B0592AE42162}"/>
              </a:ext>
            </a:extLst>
          </p:cNvPr>
          <p:cNvSpPr txBox="1"/>
          <p:nvPr/>
        </p:nvSpPr>
        <p:spPr>
          <a:xfrm>
            <a:off x="9857943" y="3020151"/>
            <a:ext cx="5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FF00"/>
                </a:solidFill>
                <a:latin typeface="Consolas" panose="020B0609020204030204" pitchFamily="49" charset="0"/>
              </a:rPr>
              <a:t>y</a:t>
            </a:r>
            <a:endParaRPr lang="ko-KR" altLang="en-US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803F7-3956-4154-B8A7-4DB34DDA2190}"/>
              </a:ext>
            </a:extLst>
          </p:cNvPr>
          <p:cNvSpPr txBox="1"/>
          <p:nvPr/>
        </p:nvSpPr>
        <p:spPr>
          <a:xfrm>
            <a:off x="9730253" y="4384498"/>
            <a:ext cx="5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A7418A29-2545-4DC5-BE06-CCC2853B91AF}"/>
              </a:ext>
            </a:extLst>
          </p:cNvPr>
          <p:cNvSpPr/>
          <p:nvPr/>
        </p:nvSpPr>
        <p:spPr>
          <a:xfrm>
            <a:off x="2593120" y="1898020"/>
            <a:ext cx="287044" cy="31245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50FC3DD2-BA0B-4FCA-BBC4-4D4BB8BE10F3}"/>
              </a:ext>
            </a:extLst>
          </p:cNvPr>
          <p:cNvSpPr/>
          <p:nvPr/>
        </p:nvSpPr>
        <p:spPr>
          <a:xfrm rot="5400000">
            <a:off x="6096470" y="-1627635"/>
            <a:ext cx="237598" cy="637429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Shape 2">
            <a:extLst>
              <a:ext uri="{FF2B5EF4-FFF2-40B4-BE49-F238E27FC236}">
                <a16:creationId xmlns:a16="http://schemas.microsoft.com/office/drawing/2014/main" id="{268CE679-A4BE-4A5C-B902-FC0209611599}"/>
              </a:ext>
            </a:extLst>
          </p:cNvPr>
          <p:cNvSpPr txBox="1"/>
          <p:nvPr/>
        </p:nvSpPr>
        <p:spPr>
          <a:xfrm>
            <a:off x="1882170" y="3020151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Shape 2">
            <a:extLst>
              <a:ext uri="{FF2B5EF4-FFF2-40B4-BE49-F238E27FC236}">
                <a16:creationId xmlns:a16="http://schemas.microsoft.com/office/drawing/2014/main" id="{E3BC5073-11E1-488E-91FC-DD8901C8A4C7}"/>
              </a:ext>
            </a:extLst>
          </p:cNvPr>
          <p:cNvSpPr txBox="1"/>
          <p:nvPr/>
        </p:nvSpPr>
        <p:spPr>
          <a:xfrm>
            <a:off x="5894642" y="819666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AC0B897-1521-4FC7-BEAA-849D469C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21" y="1838809"/>
            <a:ext cx="6374296" cy="3187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4D178E-8176-449B-AF2A-38F7904B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1" y="1838808"/>
            <a:ext cx="6367530" cy="3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5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122125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RTX</a:t>
            </a:r>
            <a:r>
              <a:rPr lang="en-US" alt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Graphics Card</a:t>
            </a:r>
            <a:endParaRPr lang="ko-KR" sz="32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E0483F-7D52-4785-9EA9-4FF04DD7D544}"/>
              </a:ext>
            </a:extLst>
          </p:cNvPr>
          <p:cNvSpPr/>
          <p:nvPr/>
        </p:nvSpPr>
        <p:spPr>
          <a:xfrm>
            <a:off x="936787" y="2951946"/>
            <a:ext cx="834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1)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Apple SD Gothic Neo"/>
              </a:rPr>
              <a:t>interface for real-time </a:t>
            </a:r>
            <a:r>
              <a:rPr lang="en-US" altLang="ko-K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"/>
              </a:rPr>
              <a:t>ray tracing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Apple SD Gothic Neo"/>
              </a:rPr>
              <a:t>for rendering graphics that was created by </a:t>
            </a:r>
            <a:r>
              <a:rPr lang="en-US" altLang="ko-KR" sz="2800" i="0" dirty="0">
                <a:solidFill>
                  <a:srgbClr val="222222"/>
                </a:solidFill>
                <a:effectLst/>
                <a:latin typeface="Apple SD Gothic Neo"/>
              </a:rPr>
              <a:t>Nvidia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Apple SD Gothic Neo"/>
              </a:rPr>
              <a:t>.</a:t>
            </a:r>
            <a:endParaRPr lang="ko-KR" altLang="en-US" sz="280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https://en.wikipedia.org/wiki/RTX</a:t>
            </a:r>
          </a:p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5A4A0-C5BB-4795-AF09-A29855BB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21" y="1841439"/>
            <a:ext cx="6374296" cy="3187148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862E3E84-9394-4E24-82AF-0DD69D002757}"/>
              </a:ext>
            </a:extLst>
          </p:cNvPr>
          <p:cNvSpPr/>
          <p:nvPr/>
        </p:nvSpPr>
        <p:spPr>
          <a:xfrm>
            <a:off x="2593120" y="1898020"/>
            <a:ext cx="287044" cy="31245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164C5B2-EB98-4979-B661-E8C138AF9489}"/>
              </a:ext>
            </a:extLst>
          </p:cNvPr>
          <p:cNvSpPr/>
          <p:nvPr/>
        </p:nvSpPr>
        <p:spPr>
          <a:xfrm rot="5400000">
            <a:off x="6096470" y="-1627635"/>
            <a:ext cx="237598" cy="637429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74BB03DC-BF66-4B5B-8904-43FB6695BF9C}"/>
              </a:ext>
            </a:extLst>
          </p:cNvPr>
          <p:cNvSpPr txBox="1"/>
          <p:nvPr/>
        </p:nvSpPr>
        <p:spPr>
          <a:xfrm>
            <a:off x="1882170" y="3020151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7089E2B1-6E2B-4245-9ABA-0CDA09EAB18F}"/>
              </a:ext>
            </a:extLst>
          </p:cNvPr>
          <p:cNvSpPr txBox="1"/>
          <p:nvPr/>
        </p:nvSpPr>
        <p:spPr>
          <a:xfrm>
            <a:off x="5894642" y="819666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C94362-4DF2-43AA-B91E-3BF7F5AF2DA1}"/>
              </a:ext>
            </a:extLst>
          </p:cNvPr>
          <p:cNvSpPr/>
          <p:nvPr/>
        </p:nvSpPr>
        <p:spPr>
          <a:xfrm>
            <a:off x="4508712" y="5186454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After </a:t>
            </a:r>
            <a:r>
              <a:rPr lang="en-US" altLang="ko-KR" sz="2400" dirty="0">
                <a:solidFill>
                  <a:srgbClr val="6065D0"/>
                </a:solidFill>
                <a:latin typeface="Consolas" panose="020B0609020204030204" pitchFamily="49" charset="0"/>
              </a:rPr>
              <a:t>Anti-aliasing</a:t>
            </a:r>
            <a:endParaRPr lang="ko-KR" altLang="en-US" sz="2400" dirty="0">
              <a:solidFill>
                <a:srgbClr val="6065D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B0DD32-4D3A-46D8-A226-02D7569F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1" y="1836178"/>
            <a:ext cx="6372790" cy="3186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62D493-947D-4B69-93DF-9DE6E8FD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15" y="1823108"/>
            <a:ext cx="6372790" cy="31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5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4AC862C-B167-4EC6-B6CA-7C279D4EC8FF}"/>
              </a:ext>
            </a:extLst>
          </p:cNvPr>
          <p:cNvCxnSpPr>
            <a:cxnSpLocks/>
          </p:cNvCxnSpPr>
          <p:nvPr/>
        </p:nvCxnSpPr>
        <p:spPr>
          <a:xfrm>
            <a:off x="5391667" y="1163467"/>
            <a:ext cx="615148" cy="1070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EDA5BD-9A59-4536-A326-2324C58AEFB9}"/>
              </a:ext>
            </a:extLst>
          </p:cNvPr>
          <p:cNvCxnSpPr/>
          <p:nvPr/>
        </p:nvCxnSpPr>
        <p:spPr>
          <a:xfrm>
            <a:off x="3855360" y="2798944"/>
            <a:ext cx="887910" cy="558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4784C71-054F-41DF-92ED-D3AF2A96EBC3}"/>
              </a:ext>
            </a:extLst>
          </p:cNvPr>
          <p:cNvGrpSpPr/>
          <p:nvPr/>
        </p:nvGrpSpPr>
        <p:grpSpPr>
          <a:xfrm>
            <a:off x="2493418" y="4223003"/>
            <a:ext cx="4691912" cy="1410833"/>
            <a:chOff x="4119019" y="3627476"/>
            <a:chExt cx="4691912" cy="14108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0C1A71B-5A8F-4CB1-BD0E-BCFBC34A6014}"/>
                </a:ext>
              </a:extLst>
            </p:cNvPr>
            <p:cNvSpPr/>
            <p:nvPr/>
          </p:nvSpPr>
          <p:spPr>
            <a:xfrm>
              <a:off x="4119019" y="3815074"/>
              <a:ext cx="4687409" cy="1223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6C5C9AA-4571-4C19-A6EA-E21DAC3FFD04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19" y="3627476"/>
              <a:ext cx="4691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12D44C5-7ADD-48D2-AB3E-5C3C901B0E15}"/>
                </a:ext>
              </a:extLst>
            </p:cNvPr>
            <p:cNvSpPr/>
            <p:nvPr/>
          </p:nvSpPr>
          <p:spPr>
            <a:xfrm>
              <a:off x="4121725" y="3630346"/>
              <a:ext cx="4682836" cy="203200"/>
            </a:xfrm>
            <a:custGeom>
              <a:avLst/>
              <a:gdLst>
                <a:gd name="connsiteX0" fmla="*/ 0 w 4682836"/>
                <a:gd name="connsiteY0" fmla="*/ 193964 h 203200"/>
                <a:gd name="connsiteX1" fmla="*/ 18473 w 4682836"/>
                <a:gd name="connsiteY1" fmla="*/ 18473 h 203200"/>
                <a:gd name="connsiteX2" fmla="*/ 193963 w 4682836"/>
                <a:gd name="connsiteY2" fmla="*/ 36945 h 203200"/>
                <a:gd name="connsiteX3" fmla="*/ 304800 w 4682836"/>
                <a:gd name="connsiteY3" fmla="*/ 9236 h 203200"/>
                <a:gd name="connsiteX4" fmla="*/ 387927 w 4682836"/>
                <a:gd name="connsiteY4" fmla="*/ 46182 h 203200"/>
                <a:gd name="connsiteX5" fmla="*/ 554182 w 4682836"/>
                <a:gd name="connsiteY5" fmla="*/ 27709 h 203200"/>
                <a:gd name="connsiteX6" fmla="*/ 591127 w 4682836"/>
                <a:gd name="connsiteY6" fmla="*/ 73891 h 203200"/>
                <a:gd name="connsiteX7" fmla="*/ 674254 w 4682836"/>
                <a:gd name="connsiteY7" fmla="*/ 18473 h 203200"/>
                <a:gd name="connsiteX8" fmla="*/ 775854 w 4682836"/>
                <a:gd name="connsiteY8" fmla="*/ 64654 h 203200"/>
                <a:gd name="connsiteX9" fmla="*/ 849745 w 4682836"/>
                <a:gd name="connsiteY9" fmla="*/ 27709 h 203200"/>
                <a:gd name="connsiteX10" fmla="*/ 942109 w 4682836"/>
                <a:gd name="connsiteY10" fmla="*/ 46182 h 203200"/>
                <a:gd name="connsiteX11" fmla="*/ 1080654 w 4682836"/>
                <a:gd name="connsiteY11" fmla="*/ 27709 h 203200"/>
                <a:gd name="connsiteX12" fmla="*/ 1265382 w 4682836"/>
                <a:gd name="connsiteY12" fmla="*/ 46182 h 203200"/>
                <a:gd name="connsiteX13" fmla="*/ 1320800 w 4682836"/>
                <a:gd name="connsiteY13" fmla="*/ 27709 h 203200"/>
                <a:gd name="connsiteX14" fmla="*/ 1487054 w 4682836"/>
                <a:gd name="connsiteY14" fmla="*/ 64654 h 203200"/>
                <a:gd name="connsiteX15" fmla="*/ 1579418 w 4682836"/>
                <a:gd name="connsiteY15" fmla="*/ 0 h 203200"/>
                <a:gd name="connsiteX16" fmla="*/ 1616363 w 4682836"/>
                <a:gd name="connsiteY16" fmla="*/ 27709 h 203200"/>
                <a:gd name="connsiteX17" fmla="*/ 1662545 w 4682836"/>
                <a:gd name="connsiteY17" fmla="*/ 64654 h 203200"/>
                <a:gd name="connsiteX18" fmla="*/ 1736436 w 4682836"/>
                <a:gd name="connsiteY18" fmla="*/ 27709 h 203200"/>
                <a:gd name="connsiteX19" fmla="*/ 1856509 w 4682836"/>
                <a:gd name="connsiteY19" fmla="*/ 55418 h 203200"/>
                <a:gd name="connsiteX20" fmla="*/ 1967345 w 4682836"/>
                <a:gd name="connsiteY20" fmla="*/ 27709 h 203200"/>
                <a:gd name="connsiteX21" fmla="*/ 2105891 w 4682836"/>
                <a:gd name="connsiteY21" fmla="*/ 64654 h 203200"/>
                <a:gd name="connsiteX22" fmla="*/ 2207491 w 4682836"/>
                <a:gd name="connsiteY22" fmla="*/ 27709 h 203200"/>
                <a:gd name="connsiteX23" fmla="*/ 2392218 w 4682836"/>
                <a:gd name="connsiteY23" fmla="*/ 73891 h 203200"/>
                <a:gd name="connsiteX24" fmla="*/ 2447636 w 4682836"/>
                <a:gd name="connsiteY24" fmla="*/ 27709 h 203200"/>
                <a:gd name="connsiteX25" fmla="*/ 2530763 w 4682836"/>
                <a:gd name="connsiteY25" fmla="*/ 83127 h 203200"/>
                <a:gd name="connsiteX26" fmla="*/ 2632363 w 4682836"/>
                <a:gd name="connsiteY26" fmla="*/ 18473 h 203200"/>
                <a:gd name="connsiteX27" fmla="*/ 2798618 w 4682836"/>
                <a:gd name="connsiteY27" fmla="*/ 46182 h 203200"/>
                <a:gd name="connsiteX28" fmla="*/ 2909454 w 4682836"/>
                <a:gd name="connsiteY28" fmla="*/ 46182 h 203200"/>
                <a:gd name="connsiteX29" fmla="*/ 3029527 w 4682836"/>
                <a:gd name="connsiteY29" fmla="*/ 73891 h 203200"/>
                <a:gd name="connsiteX30" fmla="*/ 3066473 w 4682836"/>
                <a:gd name="connsiteY30" fmla="*/ 36945 h 203200"/>
                <a:gd name="connsiteX31" fmla="*/ 3223491 w 4682836"/>
                <a:gd name="connsiteY31" fmla="*/ 64654 h 203200"/>
                <a:gd name="connsiteX32" fmla="*/ 3389745 w 4682836"/>
                <a:gd name="connsiteY32" fmla="*/ 18473 h 203200"/>
                <a:gd name="connsiteX33" fmla="*/ 3509818 w 4682836"/>
                <a:gd name="connsiteY33" fmla="*/ 83127 h 203200"/>
                <a:gd name="connsiteX34" fmla="*/ 3833091 w 4682836"/>
                <a:gd name="connsiteY34" fmla="*/ 18473 h 203200"/>
                <a:gd name="connsiteX35" fmla="*/ 3990109 w 4682836"/>
                <a:gd name="connsiteY35" fmla="*/ 83127 h 203200"/>
                <a:gd name="connsiteX36" fmla="*/ 4147127 w 4682836"/>
                <a:gd name="connsiteY36" fmla="*/ 36945 h 203200"/>
                <a:gd name="connsiteX37" fmla="*/ 4285673 w 4682836"/>
                <a:gd name="connsiteY37" fmla="*/ 73891 h 203200"/>
                <a:gd name="connsiteX38" fmla="*/ 4368800 w 4682836"/>
                <a:gd name="connsiteY38" fmla="*/ 27709 h 203200"/>
                <a:gd name="connsiteX39" fmla="*/ 4516582 w 4682836"/>
                <a:gd name="connsiteY39" fmla="*/ 64654 h 203200"/>
                <a:gd name="connsiteX40" fmla="*/ 4682836 w 4682836"/>
                <a:gd name="connsiteY40" fmla="*/ 18473 h 203200"/>
                <a:gd name="connsiteX41" fmla="*/ 4682836 w 4682836"/>
                <a:gd name="connsiteY41" fmla="*/ 203200 h 203200"/>
                <a:gd name="connsiteX42" fmla="*/ 0 w 4682836"/>
                <a:gd name="connsiteY42" fmla="*/ 193964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82836" h="203200">
                  <a:moveTo>
                    <a:pt x="0" y="193964"/>
                  </a:moveTo>
                  <a:lnTo>
                    <a:pt x="18473" y="18473"/>
                  </a:lnTo>
                  <a:lnTo>
                    <a:pt x="193963" y="36945"/>
                  </a:lnTo>
                  <a:lnTo>
                    <a:pt x="304800" y="9236"/>
                  </a:lnTo>
                  <a:lnTo>
                    <a:pt x="387927" y="46182"/>
                  </a:lnTo>
                  <a:lnTo>
                    <a:pt x="554182" y="27709"/>
                  </a:lnTo>
                  <a:lnTo>
                    <a:pt x="591127" y="73891"/>
                  </a:lnTo>
                  <a:lnTo>
                    <a:pt x="674254" y="18473"/>
                  </a:lnTo>
                  <a:lnTo>
                    <a:pt x="775854" y="64654"/>
                  </a:lnTo>
                  <a:lnTo>
                    <a:pt x="849745" y="27709"/>
                  </a:lnTo>
                  <a:lnTo>
                    <a:pt x="942109" y="46182"/>
                  </a:lnTo>
                  <a:lnTo>
                    <a:pt x="1080654" y="27709"/>
                  </a:lnTo>
                  <a:lnTo>
                    <a:pt x="1265382" y="46182"/>
                  </a:lnTo>
                  <a:lnTo>
                    <a:pt x="1320800" y="27709"/>
                  </a:lnTo>
                  <a:lnTo>
                    <a:pt x="1487054" y="64654"/>
                  </a:lnTo>
                  <a:lnTo>
                    <a:pt x="1579418" y="0"/>
                  </a:lnTo>
                  <a:lnTo>
                    <a:pt x="1616363" y="27709"/>
                  </a:lnTo>
                  <a:lnTo>
                    <a:pt x="1662545" y="64654"/>
                  </a:lnTo>
                  <a:lnTo>
                    <a:pt x="1736436" y="27709"/>
                  </a:lnTo>
                  <a:lnTo>
                    <a:pt x="1856509" y="55418"/>
                  </a:lnTo>
                  <a:lnTo>
                    <a:pt x="1967345" y="27709"/>
                  </a:lnTo>
                  <a:lnTo>
                    <a:pt x="2105891" y="64654"/>
                  </a:lnTo>
                  <a:lnTo>
                    <a:pt x="2207491" y="27709"/>
                  </a:lnTo>
                  <a:lnTo>
                    <a:pt x="2392218" y="73891"/>
                  </a:lnTo>
                  <a:lnTo>
                    <a:pt x="2447636" y="27709"/>
                  </a:lnTo>
                  <a:lnTo>
                    <a:pt x="2530763" y="83127"/>
                  </a:lnTo>
                  <a:lnTo>
                    <a:pt x="2632363" y="18473"/>
                  </a:lnTo>
                  <a:lnTo>
                    <a:pt x="2798618" y="46182"/>
                  </a:lnTo>
                  <a:lnTo>
                    <a:pt x="2909454" y="46182"/>
                  </a:lnTo>
                  <a:lnTo>
                    <a:pt x="3029527" y="73891"/>
                  </a:lnTo>
                  <a:lnTo>
                    <a:pt x="3066473" y="36945"/>
                  </a:lnTo>
                  <a:lnTo>
                    <a:pt x="3223491" y="64654"/>
                  </a:lnTo>
                  <a:lnTo>
                    <a:pt x="3389745" y="18473"/>
                  </a:lnTo>
                  <a:lnTo>
                    <a:pt x="3509818" y="83127"/>
                  </a:lnTo>
                  <a:lnTo>
                    <a:pt x="3833091" y="18473"/>
                  </a:lnTo>
                  <a:lnTo>
                    <a:pt x="3990109" y="83127"/>
                  </a:lnTo>
                  <a:lnTo>
                    <a:pt x="4147127" y="36945"/>
                  </a:lnTo>
                  <a:lnTo>
                    <a:pt x="4285673" y="73891"/>
                  </a:lnTo>
                  <a:lnTo>
                    <a:pt x="4368800" y="27709"/>
                  </a:lnTo>
                  <a:lnTo>
                    <a:pt x="4516582" y="64654"/>
                  </a:lnTo>
                  <a:lnTo>
                    <a:pt x="4682836" y="18473"/>
                  </a:lnTo>
                  <a:lnTo>
                    <a:pt x="4682836" y="203200"/>
                  </a:lnTo>
                  <a:lnTo>
                    <a:pt x="0" y="1939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7FD5ABD-D441-4CE8-8B38-A866E9F16C92}"/>
                </a:ext>
              </a:extLst>
            </p:cNvPr>
            <p:cNvSpPr/>
            <p:nvPr/>
          </p:nvSpPr>
          <p:spPr>
            <a:xfrm>
              <a:off x="4609668" y="433195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EC49070-8C15-48B9-AFCC-9F2B1C77A32D}"/>
                </a:ext>
              </a:extLst>
            </p:cNvPr>
            <p:cNvSpPr/>
            <p:nvPr/>
          </p:nvSpPr>
          <p:spPr>
            <a:xfrm>
              <a:off x="4980543" y="4132977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3B3CDBB-F10B-405D-BAFF-AC91700A0505}"/>
                </a:ext>
              </a:extLst>
            </p:cNvPr>
            <p:cNvSpPr/>
            <p:nvPr/>
          </p:nvSpPr>
          <p:spPr>
            <a:xfrm>
              <a:off x="5211032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D488C67-FA75-44A7-A306-185A654935CF}"/>
                </a:ext>
              </a:extLst>
            </p:cNvPr>
            <p:cNvSpPr/>
            <p:nvPr/>
          </p:nvSpPr>
          <p:spPr>
            <a:xfrm>
              <a:off x="4907848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3DE1370-87D4-4D76-B470-30C416D7173F}"/>
                </a:ext>
              </a:extLst>
            </p:cNvPr>
            <p:cNvSpPr/>
            <p:nvPr/>
          </p:nvSpPr>
          <p:spPr>
            <a:xfrm>
              <a:off x="5082637" y="445655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2004A68-43CE-4F02-AC8D-2C0D89683D6B}"/>
                </a:ext>
              </a:extLst>
            </p:cNvPr>
            <p:cNvSpPr/>
            <p:nvPr/>
          </p:nvSpPr>
          <p:spPr>
            <a:xfrm>
              <a:off x="5480961" y="420743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8911A5B-8EE2-4C24-81D3-50E6959509B2}"/>
                </a:ext>
              </a:extLst>
            </p:cNvPr>
            <p:cNvSpPr/>
            <p:nvPr/>
          </p:nvSpPr>
          <p:spPr>
            <a:xfrm>
              <a:off x="5683884" y="44785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E460702-1166-4090-B91A-4EDA2F928821}"/>
                </a:ext>
              </a:extLst>
            </p:cNvPr>
            <p:cNvSpPr/>
            <p:nvPr/>
          </p:nvSpPr>
          <p:spPr>
            <a:xfrm>
              <a:off x="5538072" y="470881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6DF089B-FA76-423D-9E42-451B1DE6C293}"/>
                </a:ext>
              </a:extLst>
            </p:cNvPr>
            <p:cNvSpPr/>
            <p:nvPr/>
          </p:nvSpPr>
          <p:spPr>
            <a:xfrm>
              <a:off x="5429914" y="449426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2F1731D-2900-4499-B518-6A5A2E81C055}"/>
                </a:ext>
              </a:extLst>
            </p:cNvPr>
            <p:cNvSpPr/>
            <p:nvPr/>
          </p:nvSpPr>
          <p:spPr>
            <a:xfrm>
              <a:off x="5687155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3DEB4C4-3C16-4E2A-A4DA-7569D2AE77CA}"/>
                </a:ext>
              </a:extLst>
            </p:cNvPr>
            <p:cNvSpPr/>
            <p:nvPr/>
          </p:nvSpPr>
          <p:spPr>
            <a:xfrm>
              <a:off x="5930332" y="423743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C33CC4D-E6F1-4006-89CE-54AD60ED1D17}"/>
                </a:ext>
              </a:extLst>
            </p:cNvPr>
            <p:cNvSpPr/>
            <p:nvPr/>
          </p:nvSpPr>
          <p:spPr>
            <a:xfrm>
              <a:off x="5879285" y="478148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422FC37-9324-4583-BDFD-9F15405957DC}"/>
                </a:ext>
              </a:extLst>
            </p:cNvPr>
            <p:cNvSpPr/>
            <p:nvPr/>
          </p:nvSpPr>
          <p:spPr>
            <a:xfrm>
              <a:off x="4429524" y="47639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71F949-190B-4EFB-8D7E-9EFA4673D1A0}"/>
                </a:ext>
              </a:extLst>
            </p:cNvPr>
            <p:cNvSpPr/>
            <p:nvPr/>
          </p:nvSpPr>
          <p:spPr>
            <a:xfrm>
              <a:off x="4607230" y="45516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95322D-4E4A-49F5-89C7-BA8024DF4FB2}"/>
                </a:ext>
              </a:extLst>
            </p:cNvPr>
            <p:cNvSpPr/>
            <p:nvPr/>
          </p:nvSpPr>
          <p:spPr>
            <a:xfrm>
              <a:off x="4389739" y="43764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FEEC086-B04A-416C-95D4-A268B3FCB2A9}"/>
                </a:ext>
              </a:extLst>
            </p:cNvPr>
            <p:cNvSpPr/>
            <p:nvPr/>
          </p:nvSpPr>
          <p:spPr>
            <a:xfrm>
              <a:off x="4478017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69D0F9E8-A7C9-4E28-8259-3CA05E7FF245}"/>
                </a:ext>
              </a:extLst>
            </p:cNvPr>
            <p:cNvSpPr/>
            <p:nvPr/>
          </p:nvSpPr>
          <p:spPr>
            <a:xfrm>
              <a:off x="4803816" y="390152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C1D4811-8C48-4F87-B9F2-92F4DA15AA45}"/>
                </a:ext>
              </a:extLst>
            </p:cNvPr>
            <p:cNvSpPr/>
            <p:nvPr/>
          </p:nvSpPr>
          <p:spPr>
            <a:xfrm>
              <a:off x="5243515" y="388578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2D6332-E976-497A-81A6-197ED341388F}"/>
                </a:ext>
              </a:extLst>
            </p:cNvPr>
            <p:cNvSpPr/>
            <p:nvPr/>
          </p:nvSpPr>
          <p:spPr>
            <a:xfrm>
              <a:off x="6250117" y="39240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6D6FA46-C064-45B3-85DA-807B1A66BE93}"/>
                </a:ext>
              </a:extLst>
            </p:cNvPr>
            <p:cNvSpPr/>
            <p:nvPr/>
          </p:nvSpPr>
          <p:spPr>
            <a:xfrm>
              <a:off x="6368871" y="428161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97DB81E-B414-4978-891A-A9D806833A43}"/>
                </a:ext>
              </a:extLst>
            </p:cNvPr>
            <p:cNvSpPr/>
            <p:nvPr/>
          </p:nvSpPr>
          <p:spPr>
            <a:xfrm>
              <a:off x="6253493" y="460400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7BDF1C0-5693-48A8-A629-A3CD0C571DD9}"/>
                </a:ext>
              </a:extLst>
            </p:cNvPr>
            <p:cNvSpPr/>
            <p:nvPr/>
          </p:nvSpPr>
          <p:spPr>
            <a:xfrm>
              <a:off x="6493294" y="47701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7DE1022-02F6-488C-80E6-8797932E3887}"/>
                </a:ext>
              </a:extLst>
            </p:cNvPr>
            <p:cNvSpPr/>
            <p:nvPr/>
          </p:nvSpPr>
          <p:spPr>
            <a:xfrm>
              <a:off x="6789758" y="45296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205512F-8D5F-46C0-80CB-332B6ECB5F11}"/>
                </a:ext>
              </a:extLst>
            </p:cNvPr>
            <p:cNvSpPr/>
            <p:nvPr/>
          </p:nvSpPr>
          <p:spPr>
            <a:xfrm>
              <a:off x="6662301" y="42253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E816132-6D9C-48AB-B78A-AFA5A5047C93}"/>
                </a:ext>
              </a:extLst>
            </p:cNvPr>
            <p:cNvSpPr/>
            <p:nvPr/>
          </p:nvSpPr>
          <p:spPr>
            <a:xfrm>
              <a:off x="6915174" y="398674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F428D6B-584A-4F92-B40E-A461DB2656D6}"/>
                </a:ext>
              </a:extLst>
            </p:cNvPr>
            <p:cNvSpPr/>
            <p:nvPr/>
          </p:nvSpPr>
          <p:spPr>
            <a:xfrm>
              <a:off x="7205672" y="403389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E5F4EC-2100-470D-81AE-7DB5DCA7FE33}"/>
                </a:ext>
              </a:extLst>
            </p:cNvPr>
            <p:cNvSpPr/>
            <p:nvPr/>
          </p:nvSpPr>
          <p:spPr>
            <a:xfrm>
              <a:off x="7250996" y="432105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FF943EB-43F0-4DF7-BFF5-EBC985943D91}"/>
                </a:ext>
              </a:extLst>
            </p:cNvPr>
            <p:cNvSpPr/>
            <p:nvPr/>
          </p:nvSpPr>
          <p:spPr>
            <a:xfrm>
              <a:off x="7076177" y="460751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C17D40B-DE4B-4595-881A-83BA0131CEED}"/>
                </a:ext>
              </a:extLst>
            </p:cNvPr>
            <p:cNvSpPr/>
            <p:nvPr/>
          </p:nvSpPr>
          <p:spPr>
            <a:xfrm>
              <a:off x="7112768" y="484042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1932352-C5B7-43CE-95A8-26C783002D54}"/>
                </a:ext>
              </a:extLst>
            </p:cNvPr>
            <p:cNvSpPr/>
            <p:nvPr/>
          </p:nvSpPr>
          <p:spPr>
            <a:xfrm>
              <a:off x="7463467" y="47818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6B2282-D6F4-457B-B1DE-0A27387D58FF}"/>
                </a:ext>
              </a:extLst>
            </p:cNvPr>
            <p:cNvSpPr/>
            <p:nvPr/>
          </p:nvSpPr>
          <p:spPr>
            <a:xfrm>
              <a:off x="7611551" y="447113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B89ABE9-47F1-4D0D-86FC-4DBAE4821307}"/>
                </a:ext>
              </a:extLst>
            </p:cNvPr>
            <p:cNvSpPr/>
            <p:nvPr/>
          </p:nvSpPr>
          <p:spPr>
            <a:xfrm>
              <a:off x="7489019" y="408309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2E3F7F7-9168-4E63-94FF-EA26B4C9DB00}"/>
                </a:ext>
              </a:extLst>
            </p:cNvPr>
            <p:cNvSpPr/>
            <p:nvPr/>
          </p:nvSpPr>
          <p:spPr>
            <a:xfrm>
              <a:off x="7827938" y="393569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F76FDC3-4619-47DF-B184-1D7F08F3D8D8}"/>
                </a:ext>
              </a:extLst>
            </p:cNvPr>
            <p:cNvSpPr/>
            <p:nvPr/>
          </p:nvSpPr>
          <p:spPr>
            <a:xfrm>
              <a:off x="7930366" y="420404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1569AD2-C48E-4E94-A052-0B8B9E151C38}"/>
                </a:ext>
              </a:extLst>
            </p:cNvPr>
            <p:cNvSpPr/>
            <p:nvPr/>
          </p:nvSpPr>
          <p:spPr>
            <a:xfrm>
              <a:off x="8015149" y="45075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B2AB67-9E87-4457-AAEB-ACF571DFE3EA}"/>
                </a:ext>
              </a:extLst>
            </p:cNvPr>
            <p:cNvSpPr/>
            <p:nvPr/>
          </p:nvSpPr>
          <p:spPr>
            <a:xfrm>
              <a:off x="7930366" y="47971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3DC9558-BEBC-4736-A3BD-D37D931B3F14}"/>
                </a:ext>
              </a:extLst>
            </p:cNvPr>
            <p:cNvSpPr/>
            <p:nvPr/>
          </p:nvSpPr>
          <p:spPr>
            <a:xfrm>
              <a:off x="8357212" y="47893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4401AD7-5CD7-41EB-BDAE-B8FC99B2461A}"/>
                </a:ext>
              </a:extLst>
            </p:cNvPr>
            <p:cNvSpPr/>
            <p:nvPr/>
          </p:nvSpPr>
          <p:spPr>
            <a:xfrm>
              <a:off x="8306676" y="447461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67AED09-3691-4DA5-BF52-C5E8B44DD3C9}"/>
                </a:ext>
              </a:extLst>
            </p:cNvPr>
            <p:cNvSpPr/>
            <p:nvPr/>
          </p:nvSpPr>
          <p:spPr>
            <a:xfrm>
              <a:off x="8442281" y="417951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FF19B1F-111C-4EB5-9A28-9D3F991D9721}"/>
                </a:ext>
              </a:extLst>
            </p:cNvPr>
            <p:cNvSpPr/>
            <p:nvPr/>
          </p:nvSpPr>
          <p:spPr>
            <a:xfrm>
              <a:off x="8250264" y="403204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47B8B2A3-F986-4F3E-9785-55948A75D339}"/>
              </a:ext>
            </a:extLst>
          </p:cNvPr>
          <p:cNvSpPr/>
          <p:nvPr/>
        </p:nvSpPr>
        <p:spPr>
          <a:xfrm>
            <a:off x="3804313" y="1210446"/>
            <a:ext cx="2022332" cy="2022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ED2EB1-F88B-4EED-AFCD-7996A717B17D}"/>
              </a:ext>
            </a:extLst>
          </p:cNvPr>
          <p:cNvCxnSpPr>
            <a:cxnSpLocks/>
          </p:cNvCxnSpPr>
          <p:nvPr/>
        </p:nvCxnSpPr>
        <p:spPr>
          <a:xfrm flipV="1">
            <a:off x="2984067" y="3075524"/>
            <a:ext cx="1252638" cy="5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F3C60A-8687-4904-AF5B-AE60D9FE12CB}"/>
              </a:ext>
            </a:extLst>
          </p:cNvPr>
          <p:cNvCxnSpPr>
            <a:cxnSpLocks/>
          </p:cNvCxnSpPr>
          <p:nvPr/>
        </p:nvCxnSpPr>
        <p:spPr>
          <a:xfrm flipH="1">
            <a:off x="3949319" y="3166695"/>
            <a:ext cx="313039" cy="564987"/>
          </a:xfrm>
          <a:prstGeom prst="straightConnector1">
            <a:avLst/>
          </a:prstGeom>
          <a:ln w="19050">
            <a:solidFill>
              <a:srgbClr val="00C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CCF0AC32-84A4-4C97-87E4-2D2F433CEB71}"/>
              </a:ext>
            </a:extLst>
          </p:cNvPr>
          <p:cNvSpPr/>
          <p:nvPr/>
        </p:nvSpPr>
        <p:spPr>
          <a:xfrm>
            <a:off x="4243802" y="3017578"/>
            <a:ext cx="170329" cy="17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8CD618B-C0E1-449E-B706-52FD13DADA51}"/>
                  </a:ext>
                </a:extLst>
              </p:cNvPr>
              <p:cNvSpPr/>
              <p:nvPr/>
            </p:nvSpPr>
            <p:spPr>
              <a:xfrm>
                <a:off x="5118174" y="1480175"/>
                <a:ext cx="6518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8CD618B-C0E1-449E-B706-52FD13DA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74" y="1480175"/>
                <a:ext cx="651845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타원 104">
            <a:extLst>
              <a:ext uri="{FF2B5EF4-FFF2-40B4-BE49-F238E27FC236}">
                <a16:creationId xmlns:a16="http://schemas.microsoft.com/office/drawing/2014/main" id="{913BE103-E4B5-4170-BC22-561A94DF4904}"/>
              </a:ext>
            </a:extLst>
          </p:cNvPr>
          <p:cNvSpPr/>
          <p:nvPr/>
        </p:nvSpPr>
        <p:spPr>
          <a:xfrm>
            <a:off x="4743270" y="2136224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5ABA3C7-E4E9-40B6-8170-028B15012AA8}"/>
                  </a:ext>
                </a:extLst>
              </p:cNvPr>
              <p:cNvSpPr/>
              <p:nvPr/>
            </p:nvSpPr>
            <p:spPr>
              <a:xfrm>
                <a:off x="4559354" y="2234438"/>
                <a:ext cx="505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5ABA3C7-E4E9-40B6-8170-028B1501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54" y="2234438"/>
                <a:ext cx="5053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816AA89-7600-4FAB-9923-9904BCFE5E74}"/>
                  </a:ext>
                </a:extLst>
              </p:cNvPr>
              <p:cNvSpPr/>
              <p:nvPr/>
            </p:nvSpPr>
            <p:spPr>
              <a:xfrm>
                <a:off x="4671540" y="3461907"/>
                <a:ext cx="660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816AA89-7600-4FAB-9923-9904BCFE5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540" y="3461907"/>
                <a:ext cx="660886" cy="461665"/>
              </a:xfrm>
              <a:prstGeom prst="rect">
                <a:avLst/>
              </a:prstGeom>
              <a:blipFill>
                <a:blip r:embed="rId4"/>
                <a:stretch>
                  <a:fillRect t="-19737" r="-27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5457B33-3D3A-4C30-BB1B-EFBD7809692B}"/>
                  </a:ext>
                </a:extLst>
              </p:cNvPr>
              <p:cNvSpPr/>
              <p:nvPr/>
            </p:nvSpPr>
            <p:spPr>
              <a:xfrm>
                <a:off x="4626861" y="696669"/>
                <a:ext cx="653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5457B33-3D3A-4C30-BB1B-EFBD78096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1" y="696669"/>
                <a:ext cx="653769" cy="461665"/>
              </a:xfrm>
              <a:prstGeom prst="rect">
                <a:avLst/>
              </a:prstGeom>
              <a:blipFill>
                <a:blip r:embed="rId5"/>
                <a:stretch>
                  <a:fillRect t="-19737" r="-28972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E7B013-616D-4D4A-887D-AA46890DF2D9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4647544" y="988793"/>
            <a:ext cx="959380" cy="65970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B05628-6063-4FA0-BEB6-38646B60B9BD}"/>
              </a:ext>
            </a:extLst>
          </p:cNvPr>
          <p:cNvCxnSpPr>
            <a:cxnSpLocks/>
          </p:cNvCxnSpPr>
          <p:nvPr/>
        </p:nvCxnSpPr>
        <p:spPr>
          <a:xfrm>
            <a:off x="4359511" y="3113517"/>
            <a:ext cx="408295" cy="75791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D87342-3D28-492E-A5C7-E97FADD757E3}"/>
              </a:ext>
            </a:extLst>
          </p:cNvPr>
          <p:cNvCxnSpPr>
            <a:cxnSpLocks/>
          </p:cNvCxnSpPr>
          <p:nvPr/>
        </p:nvCxnSpPr>
        <p:spPr>
          <a:xfrm>
            <a:off x="4332096" y="3147465"/>
            <a:ext cx="74729" cy="1040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F27AC5E-6B3A-4B39-9006-4288CE09474C}"/>
              </a:ext>
            </a:extLst>
          </p:cNvPr>
          <p:cNvCxnSpPr>
            <a:cxnSpLocks/>
          </p:cNvCxnSpPr>
          <p:nvPr/>
        </p:nvCxnSpPr>
        <p:spPr>
          <a:xfrm flipH="1" flipV="1">
            <a:off x="5118174" y="675204"/>
            <a:ext cx="555594" cy="977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24184D3-30E5-45AE-8745-5BC68D83B461}"/>
                  </a:ext>
                </a:extLst>
              </p:cNvPr>
              <p:cNvSpPr/>
              <p:nvPr/>
            </p:nvSpPr>
            <p:spPr>
              <a:xfrm>
                <a:off x="3895541" y="3715756"/>
                <a:ext cx="6323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24184D3-30E5-45AE-8745-5BC68D83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41" y="3715756"/>
                <a:ext cx="632353" cy="461665"/>
              </a:xfrm>
              <a:prstGeom prst="rect">
                <a:avLst/>
              </a:prstGeom>
              <a:blipFill>
                <a:blip r:embed="rId6"/>
                <a:stretch>
                  <a:fillRect t="-20000" r="-28846"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83BEB81A-85AE-4355-A85D-C41C7700948A}"/>
                  </a:ext>
                </a:extLst>
              </p:cNvPr>
              <p:cNvSpPr/>
              <p:nvPr/>
            </p:nvSpPr>
            <p:spPr>
              <a:xfrm>
                <a:off x="5079049" y="430652"/>
                <a:ext cx="6252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83BEB81A-85AE-4355-A85D-C41C77009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49" y="430652"/>
                <a:ext cx="625235" cy="461665"/>
              </a:xfrm>
              <a:prstGeom prst="rect">
                <a:avLst/>
              </a:prstGeom>
              <a:blipFill>
                <a:blip r:embed="rId7"/>
                <a:stretch>
                  <a:fillRect t="-20000" r="-28155"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타원 112">
            <a:extLst>
              <a:ext uri="{FF2B5EF4-FFF2-40B4-BE49-F238E27FC236}">
                <a16:creationId xmlns:a16="http://schemas.microsoft.com/office/drawing/2014/main" id="{C4550836-A12B-43EC-9A10-4B3D1C110992}"/>
              </a:ext>
            </a:extLst>
          </p:cNvPr>
          <p:cNvSpPr/>
          <p:nvPr/>
        </p:nvSpPr>
        <p:spPr>
          <a:xfrm>
            <a:off x="5581980" y="1623557"/>
            <a:ext cx="170329" cy="17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1F6B9D1-AE59-4419-A88F-A4FA8739047D}"/>
              </a:ext>
            </a:extLst>
          </p:cNvPr>
          <p:cNvCxnSpPr>
            <a:cxnSpLocks/>
          </p:cNvCxnSpPr>
          <p:nvPr/>
        </p:nvCxnSpPr>
        <p:spPr>
          <a:xfrm flipH="1">
            <a:off x="5748395" y="1304492"/>
            <a:ext cx="2511453" cy="43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143D17B-A039-4B44-BDEE-CD06994F4932}"/>
                  </a:ext>
                </a:extLst>
              </p:cNvPr>
              <p:cNvSpPr/>
              <p:nvPr/>
            </p:nvSpPr>
            <p:spPr>
              <a:xfrm>
                <a:off x="4360428" y="2709822"/>
                <a:ext cx="658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143D17B-A039-4B44-BDEE-CD06994F4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28" y="2709822"/>
                <a:ext cx="65896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099B9ED-6043-4E03-B597-EB241C33E53B}"/>
              </a:ext>
            </a:extLst>
          </p:cNvPr>
          <p:cNvCxnSpPr>
            <a:cxnSpLocks/>
          </p:cNvCxnSpPr>
          <p:nvPr/>
        </p:nvCxnSpPr>
        <p:spPr>
          <a:xfrm flipV="1">
            <a:off x="5749612" y="1433226"/>
            <a:ext cx="503772" cy="264349"/>
          </a:xfrm>
          <a:prstGeom prst="straightConnector1">
            <a:avLst/>
          </a:prstGeom>
          <a:ln w="19050">
            <a:solidFill>
              <a:srgbClr val="00C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70C43A6-697D-4AFD-9B22-0AAF71918B99}"/>
                  </a:ext>
                </a:extLst>
              </p:cNvPr>
              <p:cNvSpPr/>
              <p:nvPr/>
            </p:nvSpPr>
            <p:spPr>
              <a:xfrm>
                <a:off x="3598852" y="3080017"/>
                <a:ext cx="673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70C43A6-697D-4AFD-9B22-0AAF7191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52" y="3080017"/>
                <a:ext cx="673518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CD2FDD2-EC1F-4CD7-A37F-5098EA2146E5}"/>
                  </a:ext>
                </a:extLst>
              </p:cNvPr>
              <p:cNvSpPr/>
              <p:nvPr/>
            </p:nvSpPr>
            <p:spPr>
              <a:xfrm>
                <a:off x="6073658" y="1636247"/>
                <a:ext cx="666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CD2FDD2-EC1F-4CD7-A37F-5098EA214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58" y="1636247"/>
                <a:ext cx="666401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1576AD3-F544-48C6-ADA2-710173422B70}"/>
              </a:ext>
            </a:extLst>
          </p:cNvPr>
          <p:cNvCxnSpPr>
            <a:cxnSpLocks/>
            <a:endCxn id="102" idx="4"/>
          </p:cNvCxnSpPr>
          <p:nvPr/>
        </p:nvCxnSpPr>
        <p:spPr>
          <a:xfrm flipV="1">
            <a:off x="4406825" y="3232778"/>
            <a:ext cx="408654" cy="95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4AB89F9-3331-4F42-A889-9B1830EDB8F7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4815479" y="3232778"/>
            <a:ext cx="203911" cy="990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C1EF955-AA1B-4FDC-8310-212E5CEEB399}"/>
              </a:ext>
            </a:extLst>
          </p:cNvPr>
          <p:cNvSpPr txBox="1"/>
          <p:nvPr/>
        </p:nvSpPr>
        <p:spPr>
          <a:xfrm>
            <a:off x="7408401" y="3036148"/>
            <a:ext cx="3817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구의 아래쪽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빛 반사 多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AB0828-B468-4FFA-847D-B94BFEC729C2}"/>
              </a:ext>
            </a:extLst>
          </p:cNvPr>
          <p:cNvSpPr txBox="1"/>
          <p:nvPr/>
        </p:nvSpPr>
        <p:spPr>
          <a:xfrm>
            <a:off x="7408401" y="3365042"/>
            <a:ext cx="3817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구의 위쪽   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빛 반사 小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53204E7-3C0B-459E-A26C-701EF6DA0795}"/>
                  </a:ext>
                </a:extLst>
              </p:cNvPr>
              <p:cNvSpPr txBox="1"/>
              <p:nvPr/>
            </p:nvSpPr>
            <p:spPr>
              <a:xfrm>
                <a:off x="7420404" y="2040342"/>
                <a:ext cx="3817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랜덤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  <a:p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합성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53204E7-3C0B-459E-A26C-701EF6DA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04" y="2040342"/>
                <a:ext cx="3817398" cy="769441"/>
              </a:xfrm>
              <a:prstGeom prst="rect">
                <a:avLst/>
              </a:prstGeom>
              <a:blipFill>
                <a:blip r:embed="rId11"/>
                <a:stretch>
                  <a:fillRect l="-2077"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009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Shape 2">
            <a:extLst>
              <a:ext uri="{FF2B5EF4-FFF2-40B4-BE49-F238E27FC236}">
                <a16:creationId xmlns:a16="http://schemas.microsoft.com/office/drawing/2014/main" id="{6C1DCEDF-A891-4AC7-9B0F-7400AD741CED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High-resolution Result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AA5765C-81AD-4C0F-B437-1BD5B5C8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805611"/>
            <a:ext cx="8011886" cy="4005944"/>
          </a:xfrm>
          <a:prstGeom prst="rect">
            <a:avLst/>
          </a:prstGeom>
        </p:spPr>
      </p:pic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0E28A585-E483-42A2-B15F-F9991A5351AF}"/>
              </a:ext>
            </a:extLst>
          </p:cNvPr>
          <p:cNvSpPr/>
          <p:nvPr/>
        </p:nvSpPr>
        <p:spPr>
          <a:xfrm>
            <a:off x="1685725" y="1805611"/>
            <a:ext cx="287044" cy="4005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7E3689D8-1A4A-4F87-87CD-60EB3E8E26FC}"/>
              </a:ext>
            </a:extLst>
          </p:cNvPr>
          <p:cNvSpPr/>
          <p:nvPr/>
        </p:nvSpPr>
        <p:spPr>
          <a:xfrm rot="5400000">
            <a:off x="5977202" y="-2485973"/>
            <a:ext cx="237598" cy="801188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Shape 2">
            <a:extLst>
              <a:ext uri="{FF2B5EF4-FFF2-40B4-BE49-F238E27FC236}">
                <a16:creationId xmlns:a16="http://schemas.microsoft.com/office/drawing/2014/main" id="{EBA35395-1D19-4099-9311-C67C7F652327}"/>
              </a:ext>
            </a:extLst>
          </p:cNvPr>
          <p:cNvSpPr txBox="1"/>
          <p:nvPr/>
        </p:nvSpPr>
        <p:spPr>
          <a:xfrm>
            <a:off x="969246" y="3323752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8DE07F61-9714-432C-B5C6-AC8E2C11B9AC}"/>
              </a:ext>
            </a:extLst>
          </p:cNvPr>
          <p:cNvSpPr txBox="1"/>
          <p:nvPr/>
        </p:nvSpPr>
        <p:spPr>
          <a:xfrm>
            <a:off x="5670708" y="754821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691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http://www.realtimerendering.com/raytracing/Ray%20Tracing%20in%20a%20Weekend.pdf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6FBE85-83F4-4BF6-987D-B728AB27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1452562"/>
            <a:ext cx="5962650" cy="3952875"/>
          </a:xfrm>
          <a:prstGeom prst="rect">
            <a:avLst/>
          </a:prstGeom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355A391C-783B-4596-BDF0-7C3D2594B2E0}"/>
              </a:ext>
            </a:extLst>
          </p:cNvPr>
          <p:cNvSpPr txBox="1"/>
          <p:nvPr/>
        </p:nvSpPr>
        <p:spPr>
          <a:xfrm>
            <a:off x="490695" y="242050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Next step..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0442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603715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References</a:t>
            </a:r>
            <a:r>
              <a:rPr lang="ko-KR" altLang="en-US" sz="4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)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09703D6-1EA3-482A-B8F8-253D1FC9674F}"/>
              </a:ext>
            </a:extLst>
          </p:cNvPr>
          <p:cNvSpPr/>
          <p:nvPr/>
        </p:nvSpPr>
        <p:spPr>
          <a:xfrm>
            <a:off x="738744" y="2767280"/>
            <a:ext cx="107145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  <a:hlinkClick r:id="rId2"/>
              </a:rPr>
              <a:t>http://www.realtimerendering.com/raytracing/Ray%20Tracing%20in%20a%20Weekend.pdf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  <a:hlinkClick r:id="rId3"/>
              </a:rPr>
              <a:t>http://www.realtimerendering.com/raytracing/Ray%20Tracing_%20The%20Next%20Week.pdf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2200" dirty="0" err="1">
                <a:latin typeface="Consolas" panose="020B0609020204030204" pitchFamily="49" charset="0"/>
              </a:rPr>
              <a:t>Github</a:t>
            </a:r>
            <a:r>
              <a:rPr lang="en-US" altLang="ko-KR" sz="2200" dirty="0">
                <a:latin typeface="Consolas" panose="020B0609020204030204" pitchFamily="49" charset="0"/>
              </a:rPr>
              <a:t> : </a:t>
            </a:r>
            <a:r>
              <a:rPr lang="en-US" altLang="ko-KR" sz="2200" dirty="0">
                <a:latin typeface="Consolas" panose="020B0609020204030204" pitchFamily="49" charset="0"/>
                <a:hlinkClick r:id="rId4"/>
              </a:rPr>
              <a:t>https://github.com/Snowapril/Raytracing-In-A-Weekend-Python</a:t>
            </a:r>
            <a:endParaRPr lang="ko-KR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2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157725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Ray-Tracing</a:t>
            </a:r>
            <a:endParaRPr lang="ko-KR" sz="5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8726078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https://www.extremetech.com/gaming/287942-crytek-demo-showcases-real-time-raytracing-on-amd-vega-56</a:t>
            </a:r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781D75-61D9-40CF-AA17-C072A09D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8" y="1269870"/>
            <a:ext cx="8445624" cy="46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6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157725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Ray-Tracing Basic</a:t>
            </a:r>
            <a:endParaRPr lang="ko-KR" sz="5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40B4-F5F8-4464-96EC-2B07B87BA45D}"/>
              </a:ext>
            </a:extLst>
          </p:cNvPr>
          <p:cNvGrpSpPr/>
          <p:nvPr/>
        </p:nvGrpSpPr>
        <p:grpSpPr>
          <a:xfrm>
            <a:off x="5671006" y="2011093"/>
            <a:ext cx="3127733" cy="3530951"/>
            <a:chOff x="1549780" y="1502138"/>
            <a:chExt cx="2445766" cy="2614730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162BC7B-8B0F-4A78-92A2-A6ECF0F21FDF}"/>
                </a:ext>
              </a:extLst>
            </p:cNvPr>
            <p:cNvSpPr/>
            <p:nvPr/>
          </p:nvSpPr>
          <p:spPr>
            <a:xfrm rot="20787983">
              <a:off x="1549780" y="1705462"/>
              <a:ext cx="2445766" cy="2227426"/>
            </a:xfrm>
            <a:prstGeom prst="parallelogram">
              <a:avLst>
                <a:gd name="adj" fmla="val 22857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473C6B-EFFC-47CE-B4B8-9B0C5E62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166151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9FEB5AC-39D0-47D9-A490-2C8D830B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345097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4EA39A-2759-4FC2-9307-49BADB6D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524043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6FCB9D-6A32-4D2C-8671-02FBFDD3577D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 flipV="1">
              <a:off x="2758795" y="1676815"/>
              <a:ext cx="2773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DBA170-39C1-4788-8F68-338B823FE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144" y="1637930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6E9D0-1A8E-4F77-A58F-1BAAC5283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43" y="1712635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69C34-9922-496C-84DD-CD85BE4EE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694112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3E4DAA-9090-4264-9712-B4882A874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86308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200A9-9854-48D2-AF6F-4B187F43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04203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D0051-0902-4C18-BECA-99E61F23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22097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D89B65-DAD4-4E01-9196-31EBB2A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391045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5F8806-FB94-463A-ABAF-41760568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572463"/>
              <a:ext cx="1890944" cy="446137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494AC5-BFDD-4D95-AB3C-CC0A162EB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61615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6D5830-AA27-4873-AF4D-D573B5C0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79510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B8A4F6-E71D-4212-AF50-C4734E4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97404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184CE0-4B14-49CF-840B-2E9B04123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4203" y="1541566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58DDD5-F6B0-4404-BEFA-6F63D328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205" y="150213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E7D094-083D-472C-9E66-385619615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04" y="15768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459A60-C976-459E-84DA-0CC72730B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5968" y="1796871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11EB13-F371-4D33-9968-485FC01C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970" y="17574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AB12CC-6585-4794-A0F5-5A6F1FE23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569" y="183214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Shape 2">
            <a:extLst>
              <a:ext uri="{FF2B5EF4-FFF2-40B4-BE49-F238E27FC236}">
                <a16:creationId xmlns:a16="http://schemas.microsoft.com/office/drawing/2014/main" id="{35D4BA70-C9BA-4E1B-88C7-06226B20E4B5}"/>
              </a:ext>
            </a:extLst>
          </p:cNvPr>
          <p:cNvSpPr txBox="1"/>
          <p:nvPr/>
        </p:nvSpPr>
        <p:spPr>
          <a:xfrm>
            <a:off x="2625852" y="3594096"/>
            <a:ext cx="950452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V="1">
            <a:off x="3728531" y="1544984"/>
            <a:ext cx="0" cy="2397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3720586" y="3953405"/>
            <a:ext cx="2169580" cy="3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2174250" y="3955434"/>
            <a:ext cx="1548241" cy="1825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5508506" y="3901338"/>
            <a:ext cx="587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3340533" y="1502976"/>
            <a:ext cx="587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2360879" y="5451088"/>
            <a:ext cx="587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3610948" y="3832251"/>
            <a:ext cx="231086" cy="231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Shape 2">
            <a:extLst>
              <a:ext uri="{FF2B5EF4-FFF2-40B4-BE49-F238E27FC236}">
                <a16:creationId xmlns:a16="http://schemas.microsoft.com/office/drawing/2014/main" id="{9FC0D9EA-F327-4BF5-BFDF-70361B23FC20}"/>
              </a:ext>
            </a:extLst>
          </p:cNvPr>
          <p:cNvSpPr txBox="1"/>
          <p:nvPr/>
        </p:nvSpPr>
        <p:spPr>
          <a:xfrm>
            <a:off x="6701050" y="5600162"/>
            <a:ext cx="1095128" cy="45158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스크린</a:t>
            </a:r>
            <a:endParaRPr lang="ko-KR" sz="20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1433653"/>
                  </p:ext>
                </p:extLst>
              </p:nvPr>
            </p:nvGraphicFramePr>
            <p:xfrm>
              <a:off x="7796178" y="2479060"/>
              <a:ext cx="2106756" cy="210675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06756" cy="210675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525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6178" y="2479060"/>
                <a:ext cx="2106756" cy="210675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7524432" y="3444498"/>
            <a:ext cx="144426" cy="14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C5DA65B-6D69-498E-ADC3-35EC69FC2B50}"/>
              </a:ext>
            </a:extLst>
          </p:cNvPr>
          <p:cNvCxnSpPr>
            <a:stCxn id="2" idx="6"/>
            <a:endCxn id="80" idx="2"/>
          </p:cNvCxnSpPr>
          <p:nvPr/>
        </p:nvCxnSpPr>
        <p:spPr>
          <a:xfrm flipV="1">
            <a:off x="3842034" y="3516711"/>
            <a:ext cx="3682398" cy="431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37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40B4-F5F8-4464-96EC-2B07B87BA45D}"/>
              </a:ext>
            </a:extLst>
          </p:cNvPr>
          <p:cNvGrpSpPr/>
          <p:nvPr/>
        </p:nvGrpSpPr>
        <p:grpSpPr>
          <a:xfrm>
            <a:off x="3513567" y="1773056"/>
            <a:ext cx="2666106" cy="3009812"/>
            <a:chOff x="1549780" y="1502138"/>
            <a:chExt cx="2445766" cy="2614730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162BC7B-8B0F-4A78-92A2-A6ECF0F21FDF}"/>
                </a:ext>
              </a:extLst>
            </p:cNvPr>
            <p:cNvSpPr/>
            <p:nvPr/>
          </p:nvSpPr>
          <p:spPr>
            <a:xfrm rot="20787983">
              <a:off x="1549780" y="1705462"/>
              <a:ext cx="2445766" cy="2227426"/>
            </a:xfrm>
            <a:prstGeom prst="parallelogram">
              <a:avLst>
                <a:gd name="adj" fmla="val 22857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473C6B-EFFC-47CE-B4B8-9B0C5E62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166151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9FEB5AC-39D0-47D9-A490-2C8D830B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345097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4EA39A-2759-4FC2-9307-49BADB6D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524043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6FCB9D-6A32-4D2C-8671-02FBFDD3577D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 flipV="1">
              <a:off x="2758795" y="1676815"/>
              <a:ext cx="2773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DBA170-39C1-4788-8F68-338B823FE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144" y="1637930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6E9D0-1A8E-4F77-A58F-1BAAC5283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43" y="1712635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69C34-9922-496C-84DD-CD85BE4EE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694112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3E4DAA-9090-4264-9712-B4882A874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863084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200A9-9854-48D2-AF6F-4B187F43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042030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D0051-0902-4C18-BECA-99E61F23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220976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D89B65-DAD4-4E01-9196-31EBB2A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391045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5F8806-FB94-463A-ABAF-41760568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572463"/>
              <a:ext cx="1890944" cy="446137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494AC5-BFDD-4D95-AB3C-CC0A162EB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616154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6D5830-AA27-4873-AF4D-D573B5C0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795100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B8A4F6-E71D-4212-AF50-C4734E4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974046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184CE0-4B14-49CF-840B-2E9B04123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4203" y="1541566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58DDD5-F6B0-4404-BEFA-6F63D328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205" y="1502138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E7D094-083D-472C-9E66-385619615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04" y="1576843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459A60-C976-459E-84DA-0CC72730B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5968" y="1796871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11EB13-F371-4D33-9968-485FC01C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970" y="1757443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AB12CC-6585-4794-A0F5-5A6F1FE23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569" y="1832148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Shape 2">
            <a:extLst>
              <a:ext uri="{FF2B5EF4-FFF2-40B4-BE49-F238E27FC236}">
                <a16:creationId xmlns:a16="http://schemas.microsoft.com/office/drawing/2014/main" id="{35D4BA70-C9BA-4E1B-88C7-06226B20E4B5}"/>
              </a:ext>
            </a:extLst>
          </p:cNvPr>
          <p:cNvSpPr txBox="1"/>
          <p:nvPr/>
        </p:nvSpPr>
        <p:spPr>
          <a:xfrm>
            <a:off x="850395" y="3175491"/>
            <a:ext cx="981153" cy="395789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endParaRPr lang="ko-KR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V="1">
            <a:off x="1857785" y="1375741"/>
            <a:ext cx="0" cy="2043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1851013" y="3428699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532903" y="3430429"/>
            <a:ext cx="1319734" cy="155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3375051" y="3384317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1527052" y="1339933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691987" y="4705336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1757556" y="3325426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Shape 2">
            <a:extLst>
              <a:ext uri="{FF2B5EF4-FFF2-40B4-BE49-F238E27FC236}">
                <a16:creationId xmlns:a16="http://schemas.microsoft.com/office/drawing/2014/main" id="{9FC0D9EA-F327-4BF5-BFDF-70361B23FC20}"/>
              </a:ext>
            </a:extLst>
          </p:cNvPr>
          <p:cNvSpPr txBox="1"/>
          <p:nvPr/>
        </p:nvSpPr>
        <p:spPr>
          <a:xfrm>
            <a:off x="4496697" y="4646315"/>
            <a:ext cx="1056263" cy="38493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스크린</a:t>
            </a:r>
            <a:endParaRPr lang="ko-KR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6704202"/>
                  </p:ext>
                </p:extLst>
              </p:nvPr>
            </p:nvGraphicFramePr>
            <p:xfrm>
              <a:off x="5413935" y="2234028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935" y="2234028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5093443" y="2994902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C5DA65B-6D69-498E-ADC3-35EC69FC2B50}"/>
              </a:ext>
            </a:extLst>
          </p:cNvPr>
          <p:cNvCxnSpPr>
            <a:stCxn id="2" idx="6"/>
            <a:endCxn id="80" idx="2"/>
          </p:cNvCxnSpPr>
          <p:nvPr/>
        </p:nvCxnSpPr>
        <p:spPr>
          <a:xfrm flipV="1">
            <a:off x="1954536" y="3056457"/>
            <a:ext cx="3138907" cy="367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CFA1E9-B3AA-43F3-AF92-0F8F3A0EE9D9}"/>
              </a:ext>
            </a:extLst>
          </p:cNvPr>
          <p:cNvCxnSpPr>
            <a:cxnSpLocks/>
          </p:cNvCxnSpPr>
          <p:nvPr/>
        </p:nvCxnSpPr>
        <p:spPr>
          <a:xfrm flipV="1">
            <a:off x="5154998" y="3009805"/>
            <a:ext cx="371440" cy="434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90BCB9-0F1C-4318-95C0-0374129E36A5}"/>
              </a:ext>
            </a:extLst>
          </p:cNvPr>
          <p:cNvCxnSpPr>
            <a:cxnSpLocks/>
          </p:cNvCxnSpPr>
          <p:nvPr/>
        </p:nvCxnSpPr>
        <p:spPr>
          <a:xfrm>
            <a:off x="7303363" y="2474775"/>
            <a:ext cx="402620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C6D00E5-B7D9-4302-8C25-CB9664362544}"/>
              </a:ext>
            </a:extLst>
          </p:cNvPr>
          <p:cNvCxnSpPr/>
          <p:nvPr/>
        </p:nvCxnSpPr>
        <p:spPr>
          <a:xfrm>
            <a:off x="8082785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5595154-0716-4D3D-B5D6-30C64753E564}"/>
              </a:ext>
            </a:extLst>
          </p:cNvPr>
          <p:cNvCxnSpPr/>
          <p:nvPr/>
        </p:nvCxnSpPr>
        <p:spPr>
          <a:xfrm>
            <a:off x="8771898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027A62-3E8B-45F6-9D07-AD937B9613FC}"/>
              </a:ext>
            </a:extLst>
          </p:cNvPr>
          <p:cNvCxnSpPr/>
          <p:nvPr/>
        </p:nvCxnSpPr>
        <p:spPr>
          <a:xfrm>
            <a:off x="9474263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8351DDE-E6E8-47E5-BB57-22998B0EE553}"/>
              </a:ext>
            </a:extLst>
          </p:cNvPr>
          <p:cNvCxnSpPr/>
          <p:nvPr/>
        </p:nvCxnSpPr>
        <p:spPr>
          <a:xfrm>
            <a:off x="10216385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20F8900-ACD9-4891-9DA0-7CF32E7A95E9}"/>
              </a:ext>
            </a:extLst>
          </p:cNvPr>
          <p:cNvCxnSpPr/>
          <p:nvPr/>
        </p:nvCxnSpPr>
        <p:spPr>
          <a:xfrm>
            <a:off x="10878994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9555A3-DE0F-4DC3-A906-EC855E4F6AE0}"/>
              </a:ext>
            </a:extLst>
          </p:cNvPr>
          <p:cNvSpPr txBox="1"/>
          <p:nvPr/>
        </p:nvSpPr>
        <p:spPr>
          <a:xfrm>
            <a:off x="7738704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7C1E36-FD76-4C34-BAC4-79C3374BA706}"/>
              </a:ext>
            </a:extLst>
          </p:cNvPr>
          <p:cNvSpPr txBox="1"/>
          <p:nvPr/>
        </p:nvSpPr>
        <p:spPr>
          <a:xfrm>
            <a:off x="8491997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E3D2C6-E0AC-489A-9E97-8B0DB2B59E09}"/>
              </a:ext>
            </a:extLst>
          </p:cNvPr>
          <p:cNvSpPr txBox="1"/>
          <p:nvPr/>
        </p:nvSpPr>
        <p:spPr>
          <a:xfrm>
            <a:off x="9205534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0CA56B-8FA1-494B-BAB4-3504C6755986}"/>
              </a:ext>
            </a:extLst>
          </p:cNvPr>
          <p:cNvSpPr txBox="1"/>
          <p:nvPr/>
        </p:nvSpPr>
        <p:spPr>
          <a:xfrm>
            <a:off x="9927888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5F49C4-F755-46F2-968B-602BCB218833}"/>
              </a:ext>
            </a:extLst>
          </p:cNvPr>
          <p:cNvSpPr txBox="1"/>
          <p:nvPr/>
        </p:nvSpPr>
        <p:spPr>
          <a:xfrm>
            <a:off x="10611595" y="1975447"/>
            <a:ext cx="7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50EE36-66DA-422D-AD9E-2896B3278C56}"/>
              </a:ext>
            </a:extLst>
          </p:cNvPr>
          <p:cNvSpPr txBox="1"/>
          <p:nvPr/>
        </p:nvSpPr>
        <p:spPr>
          <a:xfrm>
            <a:off x="1748809" y="3485709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0FCD31-6A75-44F0-8F51-DCDC03C5CE06}"/>
              </a:ext>
            </a:extLst>
          </p:cNvPr>
          <p:cNvSpPr txBox="1"/>
          <p:nvPr/>
        </p:nvSpPr>
        <p:spPr>
          <a:xfrm>
            <a:off x="5021504" y="3077052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0F58CF-3501-43E7-8CA6-87BEE222EACA}"/>
              </a:ext>
            </a:extLst>
          </p:cNvPr>
          <p:cNvSpPr txBox="1"/>
          <p:nvPr/>
        </p:nvSpPr>
        <p:spPr>
          <a:xfrm>
            <a:off x="8617450" y="2584056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DB2755-C41A-426E-B929-1CECAF6844EE}"/>
                  </a:ext>
                </a:extLst>
              </p:cNvPr>
              <p:cNvSpPr txBox="1"/>
              <p:nvPr/>
            </p:nvSpPr>
            <p:spPr>
              <a:xfrm>
                <a:off x="8406148" y="3284998"/>
                <a:ext cx="2992512" cy="92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= B – A</a:t>
                </a:r>
              </a:p>
              <a:p>
                <a:r>
                  <a:rPr lang="en-US" altLang="ko-K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 = A + t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ko-KR" alt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DB2755-C41A-426E-B929-1CECAF68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148" y="3284998"/>
                <a:ext cx="2992512" cy="920508"/>
              </a:xfrm>
              <a:prstGeom prst="rect">
                <a:avLst/>
              </a:prstGeom>
              <a:blipFill>
                <a:blip r:embed="rId6"/>
                <a:stretch>
                  <a:fillRect l="-3259" t="-662" b="-17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59B5A7-28A7-49ED-9C82-145131C66B39}"/>
              </a:ext>
            </a:extLst>
          </p:cNvPr>
          <p:cNvCxnSpPr/>
          <p:nvPr/>
        </p:nvCxnSpPr>
        <p:spPr>
          <a:xfrm>
            <a:off x="8771898" y="2474775"/>
            <a:ext cx="19799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D4038993-290A-4CCF-9599-8D4EE29542F4}"/>
              </a:ext>
            </a:extLst>
          </p:cNvPr>
          <p:cNvSpPr/>
          <p:nvPr/>
        </p:nvSpPr>
        <p:spPr>
          <a:xfrm flipH="1">
            <a:off x="10668440" y="2393608"/>
            <a:ext cx="157223" cy="15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095396-8BC3-48A4-9466-6A74BBB3A209}"/>
              </a:ext>
            </a:extLst>
          </p:cNvPr>
          <p:cNvSpPr txBox="1"/>
          <p:nvPr/>
        </p:nvSpPr>
        <p:spPr>
          <a:xfrm>
            <a:off x="10559334" y="2584056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47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2551833" y="1596061"/>
            <a:ext cx="231086" cy="231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40B4-F5F8-4464-96EC-2B07B87BA45D}"/>
              </a:ext>
            </a:extLst>
          </p:cNvPr>
          <p:cNvGrpSpPr/>
          <p:nvPr/>
        </p:nvGrpSpPr>
        <p:grpSpPr>
          <a:xfrm>
            <a:off x="3731471" y="1344820"/>
            <a:ext cx="3134013" cy="3530951"/>
            <a:chOff x="1544937" y="1502138"/>
            <a:chExt cx="2450677" cy="2614730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162BC7B-8B0F-4A78-92A2-A6ECF0F21FDF}"/>
                </a:ext>
              </a:extLst>
            </p:cNvPr>
            <p:cNvSpPr/>
            <p:nvPr/>
          </p:nvSpPr>
          <p:spPr>
            <a:xfrm rot="20787983">
              <a:off x="1544937" y="1706005"/>
              <a:ext cx="2450677" cy="2227426"/>
            </a:xfrm>
            <a:prstGeom prst="parallelogram">
              <a:avLst>
                <a:gd name="adj" fmla="val 22857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473C6B-EFFC-47CE-B4B8-9B0C5E62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166151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9FEB5AC-39D0-47D9-A490-2C8D830B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345097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4EA39A-2759-4FC2-9307-49BADB6D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524043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6FCB9D-6A32-4D2C-8671-02FBFDD3577D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 flipV="1">
              <a:off x="2757142" y="167735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DBA170-39C1-4788-8F68-338B823FE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144" y="1637930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6E9D0-1A8E-4F77-A58F-1BAAC5283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43" y="1712635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69C34-9922-496C-84DD-CD85BE4EE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694112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3E4DAA-9090-4264-9712-B4882A874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86308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200A9-9854-48D2-AF6F-4B187F43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04203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D0051-0902-4C18-BECA-99E61F23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22097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D89B65-DAD4-4E01-9196-31EBB2A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391045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5F8806-FB94-463A-ABAF-41760568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572463"/>
              <a:ext cx="1890944" cy="446137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494AC5-BFDD-4D95-AB3C-CC0A162EB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61615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6D5830-AA27-4873-AF4D-D573B5C0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79510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B8A4F6-E71D-4212-AF50-C4734E4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97404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184CE0-4B14-49CF-840B-2E9B04123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4203" y="1541566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58DDD5-F6B0-4404-BEFA-6F63D328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205" y="150213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E7D094-083D-472C-9E66-385619615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04" y="15768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459A60-C976-459E-84DA-0CC72730B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5968" y="1796871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11EB13-F371-4D33-9968-485FC01C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970" y="17574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AB12CC-6585-4794-A0F5-5A6F1FE23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569" y="183214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 모델 38" descr="Light Gray Sphere">
                <a:extLst>
                  <a:ext uri="{FF2B5EF4-FFF2-40B4-BE49-F238E27FC236}">
                    <a16:creationId xmlns:a16="http://schemas.microsoft.com/office/drawing/2014/main" id="{2052929D-E45C-403C-AFD8-1ABFEA4ED0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9173751"/>
                  </p:ext>
                </p:extLst>
              </p:nvPr>
            </p:nvGraphicFramePr>
            <p:xfrm>
              <a:off x="7592402" y="2698524"/>
              <a:ext cx="2420378" cy="24203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20378" cy="2420380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3172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 모델 38" descr="Light Gray Sphere">
                <a:extLst>
                  <a:ext uri="{FF2B5EF4-FFF2-40B4-BE49-F238E27FC236}">
                    <a16:creationId xmlns:a16="http://schemas.microsoft.com/office/drawing/2014/main" id="{2052929D-E45C-403C-AFD8-1ABFEA4ED0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2402" y="2698524"/>
                <a:ext cx="2420378" cy="2420380"/>
              </a:xfrm>
              <a:prstGeom prst="rect">
                <a:avLst/>
              </a:prstGeom>
            </p:spPr>
          </p:pic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C9F869E-B7DD-4EF6-90C1-71B3B5B99AD5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782919" y="1711604"/>
            <a:ext cx="4730688" cy="225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8480726D-802C-469F-8FD4-D23ED0E3F463}"/>
              </a:ext>
            </a:extLst>
          </p:cNvPr>
          <p:cNvSpPr/>
          <p:nvPr/>
        </p:nvSpPr>
        <p:spPr>
          <a:xfrm>
            <a:off x="4862749" y="2673830"/>
            <a:ext cx="184907" cy="195256"/>
          </a:xfrm>
          <a:prstGeom prst="ellipse">
            <a:avLst/>
          </a:prstGeom>
          <a:solidFill>
            <a:srgbClr val="B7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0C58A6-0A74-4B60-9D5B-DE1D53E50ED2}"/>
              </a:ext>
            </a:extLst>
          </p:cNvPr>
          <p:cNvSpPr/>
          <p:nvPr/>
        </p:nvSpPr>
        <p:spPr>
          <a:xfrm>
            <a:off x="1837678" y="5313419"/>
            <a:ext cx="9232544" cy="17594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9F8065E-E80E-4659-91E5-73D956D582CB}"/>
              </a:ext>
            </a:extLst>
          </p:cNvPr>
          <p:cNvCxnSpPr>
            <a:cxnSpLocks/>
          </p:cNvCxnSpPr>
          <p:nvPr/>
        </p:nvCxnSpPr>
        <p:spPr>
          <a:xfrm>
            <a:off x="2796467" y="1712111"/>
            <a:ext cx="5183751" cy="140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458D34E-D83C-481F-ABF4-B121997E17C8}"/>
              </a:ext>
            </a:extLst>
          </p:cNvPr>
          <p:cNvGrpSpPr/>
          <p:nvPr/>
        </p:nvGrpSpPr>
        <p:grpSpPr>
          <a:xfrm>
            <a:off x="9019534" y="902370"/>
            <a:ext cx="284916" cy="893324"/>
            <a:chOff x="8362765" y="736847"/>
            <a:chExt cx="337518" cy="105825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D7B7B90-C84E-4080-99FD-F01E6AC7722D}"/>
                </a:ext>
              </a:extLst>
            </p:cNvPr>
            <p:cNvSpPr/>
            <p:nvPr/>
          </p:nvSpPr>
          <p:spPr>
            <a:xfrm>
              <a:off x="8362765" y="1012054"/>
              <a:ext cx="337518" cy="33751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8F71901-D23E-4345-9192-83AE4423A0E9}"/>
                </a:ext>
              </a:extLst>
            </p:cNvPr>
            <p:cNvCxnSpPr>
              <a:stCxn id="41" idx="1"/>
            </p:cNvCxnSpPr>
            <p:nvPr/>
          </p:nvCxnSpPr>
          <p:spPr>
            <a:xfrm flipV="1">
              <a:off x="8412193" y="736847"/>
              <a:ext cx="39349" cy="324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AC61149-5CEB-4FE4-818D-E22597EC08D0}"/>
                </a:ext>
              </a:extLst>
            </p:cNvPr>
            <p:cNvCxnSpPr/>
            <p:nvPr/>
          </p:nvCxnSpPr>
          <p:spPr>
            <a:xfrm>
              <a:off x="8451542" y="736847"/>
              <a:ext cx="1334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E5B9740-88E8-4C6B-A46A-A83DE69E23CD}"/>
                </a:ext>
              </a:extLst>
            </p:cNvPr>
            <p:cNvCxnSpPr>
              <a:stCxn id="41" idx="7"/>
            </p:cNvCxnSpPr>
            <p:nvPr/>
          </p:nvCxnSpPr>
          <p:spPr>
            <a:xfrm flipH="1" flipV="1">
              <a:off x="8584943" y="736847"/>
              <a:ext cx="65912" cy="324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6B02E0A-1375-4457-BADD-C3A62C79FA2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524" y="1393868"/>
              <a:ext cx="0" cy="401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1B80755-3C84-40B3-8164-577278BB85D7}"/>
                </a:ext>
              </a:extLst>
            </p:cNvPr>
            <p:cNvCxnSpPr/>
            <p:nvPr/>
          </p:nvCxnSpPr>
          <p:spPr>
            <a:xfrm flipH="1">
              <a:off x="8362765" y="1393868"/>
              <a:ext cx="69102" cy="34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9CC473-5974-4B9E-A5B6-049389B6B933}"/>
                </a:ext>
              </a:extLst>
            </p:cNvPr>
            <p:cNvCxnSpPr/>
            <p:nvPr/>
          </p:nvCxnSpPr>
          <p:spPr>
            <a:xfrm>
              <a:off x="8650855" y="1393868"/>
              <a:ext cx="49428" cy="34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B146AF-2D72-4CF4-99B3-43204C24A0F7}"/>
              </a:ext>
            </a:extLst>
          </p:cNvPr>
          <p:cNvSpPr/>
          <p:nvPr/>
        </p:nvSpPr>
        <p:spPr>
          <a:xfrm>
            <a:off x="1837678" y="741452"/>
            <a:ext cx="9232544" cy="17594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FC4F99D-CC1B-4555-9A7E-7A71DB1F2AAE}"/>
              </a:ext>
            </a:extLst>
          </p:cNvPr>
          <p:cNvCxnSpPr/>
          <p:nvPr/>
        </p:nvCxnSpPr>
        <p:spPr>
          <a:xfrm flipH="1">
            <a:off x="6826929" y="3964871"/>
            <a:ext cx="758064" cy="134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00CE0FD-9365-406D-B698-F567801C272F}"/>
              </a:ext>
            </a:extLst>
          </p:cNvPr>
          <p:cNvCxnSpPr/>
          <p:nvPr/>
        </p:nvCxnSpPr>
        <p:spPr>
          <a:xfrm flipH="1" flipV="1">
            <a:off x="2304612" y="3944622"/>
            <a:ext cx="4531346" cy="13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F7895ED-B588-4F80-847A-FC73916A6541}"/>
              </a:ext>
            </a:extLst>
          </p:cNvPr>
          <p:cNvCxnSpPr>
            <a:cxnSpLocks/>
          </p:cNvCxnSpPr>
          <p:nvPr/>
        </p:nvCxnSpPr>
        <p:spPr>
          <a:xfrm flipV="1">
            <a:off x="7980218" y="925107"/>
            <a:ext cx="213872" cy="219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B4727F7-D3CE-4282-996C-DAB9C351F2E7}"/>
              </a:ext>
            </a:extLst>
          </p:cNvPr>
          <p:cNvCxnSpPr>
            <a:endCxn id="41" idx="2"/>
          </p:cNvCxnSpPr>
          <p:nvPr/>
        </p:nvCxnSpPr>
        <p:spPr>
          <a:xfrm>
            <a:off x="8201991" y="925227"/>
            <a:ext cx="817543" cy="35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C51DCB9-E539-49FF-A8AA-714121FF601A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flipH="1">
            <a:off x="8802591" y="1277144"/>
            <a:ext cx="216943" cy="142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DAD7D1-8694-4AFA-B68B-1FC960AC4758}"/>
              </a:ext>
            </a:extLst>
          </p:cNvPr>
          <p:cNvCxnSpPr/>
          <p:nvPr/>
        </p:nvCxnSpPr>
        <p:spPr>
          <a:xfrm flipH="1" flipV="1">
            <a:off x="5839296" y="925106"/>
            <a:ext cx="2977329" cy="180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FA484B-D17F-496F-AB2B-A12EB7353232}"/>
              </a:ext>
            </a:extLst>
          </p:cNvPr>
          <p:cNvCxnSpPr>
            <a:cxnSpLocks/>
          </p:cNvCxnSpPr>
          <p:nvPr/>
        </p:nvCxnSpPr>
        <p:spPr>
          <a:xfrm flipH="1">
            <a:off x="4302098" y="917397"/>
            <a:ext cx="1506550" cy="7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Shape 2">
            <a:extLst>
              <a:ext uri="{FF2B5EF4-FFF2-40B4-BE49-F238E27FC236}">
                <a16:creationId xmlns:a16="http://schemas.microsoft.com/office/drawing/2014/main" id="{B8224AA3-9E26-4170-AAFD-CE44A04ECB37}"/>
              </a:ext>
            </a:extLst>
          </p:cNvPr>
          <p:cNvSpPr txBox="1"/>
          <p:nvPr/>
        </p:nvSpPr>
        <p:spPr>
          <a:xfrm>
            <a:off x="916710" y="572702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천장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Shape 2">
            <a:extLst>
              <a:ext uri="{FF2B5EF4-FFF2-40B4-BE49-F238E27FC236}">
                <a16:creationId xmlns:a16="http://schemas.microsoft.com/office/drawing/2014/main" id="{99ADA637-DE90-4115-A6DB-6BCCB33DEF74}"/>
              </a:ext>
            </a:extLst>
          </p:cNvPr>
          <p:cNvSpPr txBox="1"/>
          <p:nvPr/>
        </p:nvSpPr>
        <p:spPr>
          <a:xfrm>
            <a:off x="916710" y="5169232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바닥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Shape 2">
            <a:extLst>
              <a:ext uri="{FF2B5EF4-FFF2-40B4-BE49-F238E27FC236}">
                <a16:creationId xmlns:a16="http://schemas.microsoft.com/office/drawing/2014/main" id="{35D4BA70-C9BA-4E1B-88C7-06226B20E4B5}"/>
              </a:ext>
            </a:extLst>
          </p:cNvPr>
          <p:cNvSpPr txBox="1"/>
          <p:nvPr/>
        </p:nvSpPr>
        <p:spPr>
          <a:xfrm>
            <a:off x="1523766" y="1224835"/>
            <a:ext cx="950452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Shape 2">
            <a:extLst>
              <a:ext uri="{FF2B5EF4-FFF2-40B4-BE49-F238E27FC236}">
                <a16:creationId xmlns:a16="http://schemas.microsoft.com/office/drawing/2014/main" id="{F8369625-1D35-4F64-8410-51F71CF61956}"/>
              </a:ext>
            </a:extLst>
          </p:cNvPr>
          <p:cNvSpPr txBox="1"/>
          <p:nvPr/>
        </p:nvSpPr>
        <p:spPr>
          <a:xfrm>
            <a:off x="9405182" y="1007431"/>
            <a:ext cx="950452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광원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Shape 2">
            <a:extLst>
              <a:ext uri="{FF2B5EF4-FFF2-40B4-BE49-F238E27FC236}">
                <a16:creationId xmlns:a16="http://schemas.microsoft.com/office/drawing/2014/main" id="{4C457057-D577-46B0-8595-C8D1DA7820C6}"/>
              </a:ext>
            </a:extLst>
          </p:cNvPr>
          <p:cNvSpPr txBox="1"/>
          <p:nvPr/>
        </p:nvSpPr>
        <p:spPr>
          <a:xfrm>
            <a:off x="3145050" y="3119595"/>
            <a:ext cx="1095128" cy="45158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스크린</a:t>
            </a:r>
            <a:endParaRPr lang="ko-KR" sz="20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V="1">
            <a:off x="1498584" y="1817594"/>
            <a:ext cx="0" cy="1019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1490639" y="2848187"/>
            <a:ext cx="1056639" cy="15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983700" y="2850216"/>
            <a:ext cx="508843" cy="599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2217805" y="2518139"/>
            <a:ext cx="5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1238276" y="1804322"/>
            <a:ext cx="5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1110586" y="3168669"/>
            <a:ext cx="5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166F1D7-7FCB-4A84-88CD-5E4CBEB8DA17}"/>
              </a:ext>
            </a:extLst>
          </p:cNvPr>
          <p:cNvSpPr/>
          <p:nvPr/>
        </p:nvSpPr>
        <p:spPr>
          <a:xfrm>
            <a:off x="5307983" y="2559642"/>
            <a:ext cx="194668" cy="191643"/>
          </a:xfrm>
          <a:prstGeom prst="ellipse">
            <a:avLst/>
          </a:prstGeom>
          <a:solidFill>
            <a:srgbClr val="CC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761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Hello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world!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https://en.wikipedia.org/wiki/Netpbm_format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ttps://upload.wikimedia.org/wikipedia/commons/thumb/5/57/Tiny6pixel.png/120px-Tiny6pixel.png">
            <a:extLst>
              <a:ext uri="{FF2B5EF4-FFF2-40B4-BE49-F238E27FC236}">
                <a16:creationId xmlns:a16="http://schemas.microsoft.com/office/drawing/2014/main" id="{F76BC618-C6BD-43E8-88E8-D411AD94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63" y="2530687"/>
            <a:ext cx="3485126" cy="232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910FBE-CEB5-4624-8A73-6305A4E78FCB}"/>
              </a:ext>
            </a:extLst>
          </p:cNvPr>
          <p:cNvSpPr txBox="1"/>
          <p:nvPr/>
        </p:nvSpPr>
        <p:spPr>
          <a:xfrm>
            <a:off x="2388093" y="2260626"/>
            <a:ext cx="3817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P3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                  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                 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255 0    0            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0    255 0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0    0    255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255 255 0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255 255 255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0    0    0</a:t>
            </a:r>
          </a:p>
        </p:txBody>
      </p:sp>
      <p:sp>
        <p:nvSpPr>
          <p:cNvPr id="49" name="TextShape 2">
            <a:extLst>
              <a:ext uri="{FF2B5EF4-FFF2-40B4-BE49-F238E27FC236}">
                <a16:creationId xmlns:a16="http://schemas.microsoft.com/office/drawing/2014/main" id="{6EF45240-52EA-4A90-9224-8E60330A3DEC}"/>
              </a:ext>
            </a:extLst>
          </p:cNvPr>
          <p:cNvSpPr txBox="1"/>
          <p:nvPr/>
        </p:nvSpPr>
        <p:spPr>
          <a:xfrm>
            <a:off x="2290439" y="1366701"/>
            <a:ext cx="5708342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000" b="1" strike="noStrike" spc="-1" dirty="0">
                <a:solidFill>
                  <a:srgbClr val="6065D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PPM </a:t>
            </a:r>
            <a:r>
              <a:rPr lang="ko-KR" altLang="en-US" sz="3000" b="1" spc="-1" dirty="0">
                <a:solidFill>
                  <a:srgbClr val="6065D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포맷</a:t>
            </a:r>
            <a:endParaRPr lang="ko-KR" sz="3000" b="1" strike="noStrike" spc="-1" dirty="0">
              <a:solidFill>
                <a:srgbClr val="6065D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93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Hello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world!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11D88860-F009-4529-94A4-7A1605B85584}"/>
              </a:ext>
            </a:extLst>
          </p:cNvPr>
          <p:cNvSpPr/>
          <p:nvPr/>
        </p:nvSpPr>
        <p:spPr>
          <a:xfrm>
            <a:off x="1412653" y="2049093"/>
            <a:ext cx="287044" cy="31245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왼쪽 중괄호 107">
            <a:extLst>
              <a:ext uri="{FF2B5EF4-FFF2-40B4-BE49-F238E27FC236}">
                <a16:creationId xmlns:a16="http://schemas.microsoft.com/office/drawing/2014/main" id="{640301C1-17E1-427A-BD9B-83AE58C57E15}"/>
              </a:ext>
            </a:extLst>
          </p:cNvPr>
          <p:cNvSpPr/>
          <p:nvPr/>
        </p:nvSpPr>
        <p:spPr>
          <a:xfrm rot="5400000">
            <a:off x="4160084" y="-737935"/>
            <a:ext cx="254891" cy="48797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Shape 2">
            <a:extLst>
              <a:ext uri="{FF2B5EF4-FFF2-40B4-BE49-F238E27FC236}">
                <a16:creationId xmlns:a16="http://schemas.microsoft.com/office/drawing/2014/main" id="{4A9914BC-5A91-4E37-89A7-93FD85EADECB}"/>
              </a:ext>
            </a:extLst>
          </p:cNvPr>
          <p:cNvSpPr txBox="1"/>
          <p:nvPr/>
        </p:nvSpPr>
        <p:spPr>
          <a:xfrm>
            <a:off x="421604" y="3128601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Shape 2">
            <a:extLst>
              <a:ext uri="{FF2B5EF4-FFF2-40B4-BE49-F238E27FC236}">
                <a16:creationId xmlns:a16="http://schemas.microsoft.com/office/drawing/2014/main" id="{F138F2C8-C3BA-47FB-805D-F395AD655694}"/>
              </a:ext>
            </a:extLst>
          </p:cNvPr>
          <p:cNvSpPr txBox="1"/>
          <p:nvPr/>
        </p:nvSpPr>
        <p:spPr>
          <a:xfrm>
            <a:off x="3839532" y="970740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Shape 2">
            <a:extLst>
              <a:ext uri="{FF2B5EF4-FFF2-40B4-BE49-F238E27FC236}">
                <a16:creationId xmlns:a16="http://schemas.microsoft.com/office/drawing/2014/main" id="{F9032CEA-35E9-4F87-84A2-2F5CC13392F4}"/>
              </a:ext>
            </a:extLst>
          </p:cNvPr>
          <p:cNvSpPr txBox="1"/>
          <p:nvPr/>
        </p:nvSpPr>
        <p:spPr>
          <a:xfrm>
            <a:off x="7190621" y="1620371"/>
            <a:ext cx="4253519" cy="361725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File </a:t>
            </a:r>
            <a:r>
              <a:rPr lang="en-US" altLang="ko-KR" sz="2200" b="1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open</a:t>
            </a:r>
          </a:p>
          <a:p>
            <a:pPr>
              <a:lnSpc>
                <a:spcPct val="90000"/>
              </a:lnSpc>
            </a:pP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Write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“P3\n20 10\n255\n”</a:t>
            </a:r>
          </a:p>
          <a:p>
            <a:pPr>
              <a:lnSpc>
                <a:spcPct val="90000"/>
              </a:lnSpc>
            </a:pPr>
            <a:r>
              <a:rPr lang="en-US" altLang="ko-KR" sz="2200" b="1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22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= 0; width</a:t>
            </a:r>
          </a:p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j = 0; 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height</a:t>
            </a:r>
            <a:endParaRPr lang="en-US" altLang="ko-KR" sz="22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R = (</a:t>
            </a:r>
            <a:r>
              <a:rPr lang="en-US" altLang="ko-KR" sz="22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/ width)  * 255</a:t>
            </a:r>
          </a:p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G = (j / height) * 255</a:t>
            </a:r>
          </a:p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B = 0.2 * 255</a:t>
            </a:r>
          </a:p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Write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 G B</a:t>
            </a:r>
            <a:b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</a:b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end of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b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</a:b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end of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File </a:t>
            </a:r>
            <a:r>
              <a:rPr lang="en-US" altLang="ko-KR" sz="2200" b="1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Close</a:t>
            </a:r>
            <a:endParaRPr lang="ko-KR" sz="2200" b="1" strike="noStrike" spc="-1" dirty="0">
              <a:solidFill>
                <a:srgbClr val="6065D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D75AC8-35AC-4AE4-9FBA-7C5D6A42BBFA}"/>
              </a:ext>
            </a:extLst>
          </p:cNvPr>
          <p:cNvGrpSpPr/>
          <p:nvPr/>
        </p:nvGrpSpPr>
        <p:grpSpPr>
          <a:xfrm>
            <a:off x="1847655" y="2049093"/>
            <a:ext cx="4879749" cy="3124554"/>
            <a:chOff x="2766873" y="2204267"/>
            <a:chExt cx="6658253" cy="312455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07E913-D0F5-47F1-B7E8-913C83966619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829AFBE-D574-427C-9919-50D888967638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E87AD4-71FC-45C6-AE25-3D39DC4FF56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F51CD8-8AA4-4942-A7D7-60F0152D4E58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717B2C3-B949-481C-8025-5756F30787D7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A694204-D872-4024-872A-D490F2E7D7C3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73EDB61-9346-4ED4-B3BD-8B4A5FA0AF8D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0A5C39-7705-4E42-B887-7F2D8641DB25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D4280-8162-4266-8F53-C5BA2C52D9CB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55648F2-8D8C-4097-B9FB-4D31AC08A96C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44314F5-42CC-475C-B438-D29CB586BE68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12B23F-90AB-4426-A5DC-E9F9262DA4CC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416C05F-B68B-41CD-93CA-1224B89AD7FC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F089F6-FB1C-40F9-8EC1-4C7FC5FF08C0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F10A1E-2F1F-4330-ACBC-ADDE998D3BED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88B0A59-F5E3-40A0-8EC9-C12713C8049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683092C-9B49-4A03-9A49-934C6BA5F373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402A468-3E99-4664-850D-FA566639A084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7E0912A-D5C8-4FC7-85EA-050AB456AA0B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C19C89C-3667-4136-BA75-C9ADD0E360B6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4C7E03C-EC08-41D7-BE81-170CACF9FE5E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72373ED-0D50-43CD-B3B1-F54B525CF658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1FB91A0-4401-4167-B5B6-FA1A30BC67C4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48C9EFA-D249-4CD9-8A1A-D31DF69D60F5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F8E5430-07E4-4821-AF9F-084F41A1BFEA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DA093E6-FA2B-4E65-8D5B-0E7E52C73269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2A82488-F079-497A-AB6C-98F11BDDC0A4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A39AF2B-CB2C-4ED9-A81D-FDC7F99A2220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ACB9574-27DF-4C0A-8222-752478C6C917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B7DFCB0-D0BE-4661-9D25-E23FCBF09E1B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8AA2938-9AA0-4C25-BA44-2C7CA5761DBA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DB2340B-11F0-4A44-AA05-712F9EF11F0C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A9AC4DD-F7A3-406E-8F8C-3446FA824C27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392CE30-FCDB-4975-BF72-1432B0C7B9D0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769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1324</Words>
  <Application>Microsoft Office PowerPoint</Application>
  <PresentationFormat>와이드스크린</PresentationFormat>
  <Paragraphs>262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Apple SD Gothic Neo</vt:lpstr>
      <vt:lpstr>굴림</vt:lpstr>
      <vt:lpstr>나눔스퀘어</vt:lpstr>
      <vt:lpstr>나눔스퀘어 Bold</vt:lpstr>
      <vt:lpstr>나눔스퀘어 ExtraBold</vt:lpstr>
      <vt:lpstr>맑은 고딕</vt:lpstr>
      <vt:lpstr>바탕</vt:lpstr>
      <vt:lpstr>Arial</vt:lpstr>
      <vt:lpstr>Cambria Math</vt:lpstr>
      <vt:lpstr>Consolas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지홍 신</dc:creator>
  <dc:description/>
  <cp:lastModifiedBy>신 지홍</cp:lastModifiedBy>
  <cp:revision>164</cp:revision>
  <dcterms:created xsi:type="dcterms:W3CDTF">2019-04-04T11:52:17Z</dcterms:created>
  <dcterms:modified xsi:type="dcterms:W3CDTF">2019-04-26T04:16:04Z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