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256" r:id="rId3"/>
    <p:sldId id="257" r:id="rId4"/>
    <p:sldId id="335" r:id="rId5"/>
    <p:sldId id="336" r:id="rId6"/>
    <p:sldId id="333" r:id="rId7"/>
    <p:sldId id="334" r:id="rId8"/>
    <p:sldId id="259" r:id="rId9"/>
    <p:sldId id="273" r:id="rId10"/>
    <p:sldId id="337" r:id="rId11"/>
    <p:sldId id="342" r:id="rId12"/>
    <p:sldId id="338" r:id="rId13"/>
    <p:sldId id="339" r:id="rId14"/>
    <p:sldId id="340" r:id="rId15"/>
    <p:sldId id="341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99" r:id="rId24"/>
    <p:sldId id="279" r:id="rId25"/>
    <p:sldId id="282" r:id="rId26"/>
    <p:sldId id="283" r:id="rId27"/>
    <p:sldId id="284" r:id="rId28"/>
    <p:sldId id="285" r:id="rId29"/>
    <p:sldId id="288" r:id="rId30"/>
    <p:sldId id="289" r:id="rId31"/>
    <p:sldId id="295" r:id="rId32"/>
    <p:sldId id="297" r:id="rId33"/>
    <p:sldId id="298" r:id="rId34"/>
    <p:sldId id="291" r:id="rId35"/>
    <p:sldId id="300" r:id="rId36"/>
    <p:sldId id="286" r:id="rId37"/>
    <p:sldId id="302" r:id="rId38"/>
    <p:sldId id="301" r:id="rId39"/>
    <p:sldId id="261" r:id="rId40"/>
    <p:sldId id="303" r:id="rId41"/>
    <p:sldId id="262" r:id="rId42"/>
    <p:sldId id="305" r:id="rId43"/>
    <p:sldId id="264" r:id="rId44"/>
    <p:sldId id="265" r:id="rId45"/>
    <p:sldId id="312" r:id="rId46"/>
    <p:sldId id="314" r:id="rId47"/>
    <p:sldId id="315" r:id="rId48"/>
    <p:sldId id="313" r:id="rId49"/>
    <p:sldId id="316" r:id="rId50"/>
    <p:sldId id="332" r:id="rId51"/>
    <p:sldId id="307" r:id="rId52"/>
    <p:sldId id="322" r:id="rId53"/>
    <p:sldId id="320" r:id="rId54"/>
    <p:sldId id="321" r:id="rId55"/>
    <p:sldId id="323" r:id="rId56"/>
    <p:sldId id="325" r:id="rId57"/>
    <p:sldId id="326" r:id="rId58"/>
    <p:sldId id="327" r:id="rId59"/>
    <p:sldId id="328" r:id="rId60"/>
    <p:sldId id="329" r:id="rId61"/>
    <p:sldId id="331" r:id="rId62"/>
    <p:sldId id="330" r:id="rId63"/>
    <p:sldId id="324" r:id="rId64"/>
    <p:sldId id="31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5" autoAdjust="0"/>
  </p:normalViewPr>
  <p:slideViewPr>
    <p:cSldViewPr snapToGrid="0">
      <p:cViewPr varScale="1">
        <p:scale>
          <a:sx n="59" d="100"/>
          <a:sy n="59" d="100"/>
        </p:scale>
        <p:origin x="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114AF-0788-4F4E-AFF7-3547D444A70E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7A2A608-0B22-4A14-B30B-CE386A927191}">
      <dgm:prSet phldrT="[文本]"/>
      <dgm:spPr/>
      <dgm:t>
        <a:bodyPr/>
        <a:lstStyle/>
        <a:p>
          <a:r>
            <a:rPr lang="zh-CN" altLang="en-US" dirty="0" smtClean="0"/>
            <a:t>虚拟货币</a:t>
          </a:r>
          <a:endParaRPr lang="en-US" dirty="0"/>
        </a:p>
      </dgm:t>
    </dgm:pt>
    <dgm:pt modelId="{385F7E6C-0261-44C5-8F96-7F80D7F5D28B}" type="parTrans" cxnId="{A05B5D46-4D02-4CF4-83DD-005169BF3FF7}">
      <dgm:prSet/>
      <dgm:spPr/>
      <dgm:t>
        <a:bodyPr/>
        <a:lstStyle/>
        <a:p>
          <a:endParaRPr lang="en-US"/>
        </a:p>
      </dgm:t>
    </dgm:pt>
    <dgm:pt modelId="{0FDCB025-3593-4577-8C4E-47125ECA1BEC}" type="sibTrans" cxnId="{A05B5D46-4D02-4CF4-83DD-005169BF3FF7}">
      <dgm:prSet/>
      <dgm:spPr/>
      <dgm:t>
        <a:bodyPr/>
        <a:lstStyle/>
        <a:p>
          <a:endParaRPr lang="en-US"/>
        </a:p>
      </dgm:t>
    </dgm:pt>
    <dgm:pt modelId="{BFC97751-D571-4F51-AA22-9516A08FF8FA}">
      <dgm:prSet phldrT="[文本]"/>
      <dgm:spPr/>
      <dgm:t>
        <a:bodyPr/>
        <a:lstStyle/>
        <a:p>
          <a:r>
            <a:rPr lang="zh-CN" altLang="en-US" dirty="0" smtClean="0"/>
            <a:t>可以转账</a:t>
          </a:r>
          <a:endParaRPr lang="en-US" dirty="0"/>
        </a:p>
      </dgm:t>
    </dgm:pt>
    <dgm:pt modelId="{25EC7FFC-C68C-469D-9633-EFD230821B51}" type="parTrans" cxnId="{49D02981-097C-419A-9589-EBD51C2269A7}">
      <dgm:prSet/>
      <dgm:spPr/>
      <dgm:t>
        <a:bodyPr/>
        <a:lstStyle/>
        <a:p>
          <a:endParaRPr lang="en-US"/>
        </a:p>
      </dgm:t>
    </dgm:pt>
    <dgm:pt modelId="{D2185437-42DB-4511-A53C-55700577FD77}" type="sibTrans" cxnId="{49D02981-097C-419A-9589-EBD51C2269A7}">
      <dgm:prSet/>
      <dgm:spPr/>
      <dgm:t>
        <a:bodyPr/>
        <a:lstStyle/>
        <a:p>
          <a:endParaRPr lang="en-US"/>
        </a:p>
      </dgm:t>
    </dgm:pt>
    <dgm:pt modelId="{BDA75848-4080-4192-A6C3-33ACE3785C4A}">
      <dgm:prSet phldrT="[文本]"/>
      <dgm:spPr/>
      <dgm:t>
        <a:bodyPr/>
        <a:lstStyle/>
        <a:p>
          <a:r>
            <a:rPr lang="zh-CN" altLang="en-US" dirty="0" smtClean="0"/>
            <a:t>可以购物买东西</a:t>
          </a:r>
          <a:endParaRPr lang="en-US" dirty="0"/>
        </a:p>
      </dgm:t>
    </dgm:pt>
    <dgm:pt modelId="{C5616BE5-6676-4149-9A25-A2ACD34961FE}" type="parTrans" cxnId="{3E77D78D-DE45-4FFE-A1AE-6D483664D7C8}">
      <dgm:prSet/>
      <dgm:spPr/>
      <dgm:t>
        <a:bodyPr/>
        <a:lstStyle/>
        <a:p>
          <a:endParaRPr lang="en-US"/>
        </a:p>
      </dgm:t>
    </dgm:pt>
    <dgm:pt modelId="{28C7697B-4880-45E2-B1BC-4F5E36BF74B1}" type="sibTrans" cxnId="{3E77D78D-DE45-4FFE-A1AE-6D483664D7C8}">
      <dgm:prSet/>
      <dgm:spPr/>
      <dgm:t>
        <a:bodyPr/>
        <a:lstStyle/>
        <a:p>
          <a:endParaRPr lang="en-US"/>
        </a:p>
      </dgm:t>
    </dgm:pt>
    <dgm:pt modelId="{426A565E-329C-47ED-A2AF-CA1C167808D6}">
      <dgm:prSet phldrT="[文本]"/>
      <dgm:spPr/>
      <dgm:t>
        <a:bodyPr/>
        <a:lstStyle/>
        <a:p>
          <a:r>
            <a:rPr lang="zh-CN" altLang="en-US" dirty="0" smtClean="0"/>
            <a:t>可以投资</a:t>
          </a:r>
          <a:endParaRPr lang="en-US" dirty="0"/>
        </a:p>
      </dgm:t>
    </dgm:pt>
    <dgm:pt modelId="{F63999FD-11E0-4A42-A7F3-9EFB89E10C3E}" type="parTrans" cxnId="{33185E87-4880-422F-88A0-507ED949E9F1}">
      <dgm:prSet/>
      <dgm:spPr/>
      <dgm:t>
        <a:bodyPr/>
        <a:lstStyle/>
        <a:p>
          <a:endParaRPr lang="en-US"/>
        </a:p>
      </dgm:t>
    </dgm:pt>
    <dgm:pt modelId="{1B0989D6-F4FC-4D36-B191-C48BC66CBDF8}" type="sibTrans" cxnId="{33185E87-4880-422F-88A0-507ED949E9F1}">
      <dgm:prSet/>
      <dgm:spPr/>
      <dgm:t>
        <a:bodyPr/>
        <a:lstStyle/>
        <a:p>
          <a:endParaRPr lang="en-US"/>
        </a:p>
      </dgm:t>
    </dgm:pt>
    <dgm:pt modelId="{028ACF5D-CAC9-480A-B9AD-2CAE6C291115}" type="pres">
      <dgm:prSet presAssocID="{739114AF-0788-4F4E-AFF7-3547D444A7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B09FF6-FAAF-4D7B-AC4C-779F7E23E18D}" type="pres">
      <dgm:prSet presAssocID="{17A2A608-0B22-4A14-B30B-CE386A927191}" presName="hierRoot1" presStyleCnt="0"/>
      <dgm:spPr/>
    </dgm:pt>
    <dgm:pt modelId="{1CF3C75E-79F7-48FB-A1EE-3DD1C296E888}" type="pres">
      <dgm:prSet presAssocID="{17A2A608-0B22-4A14-B30B-CE386A927191}" presName="composite" presStyleCnt="0"/>
      <dgm:spPr/>
    </dgm:pt>
    <dgm:pt modelId="{58A5D176-6547-4495-AD8F-5E7DEF2978A6}" type="pres">
      <dgm:prSet presAssocID="{17A2A608-0B22-4A14-B30B-CE386A927191}" presName="background" presStyleLbl="node0" presStyleIdx="0" presStyleCnt="1"/>
      <dgm:spPr/>
    </dgm:pt>
    <dgm:pt modelId="{6FE639AD-70D9-4B88-8CE6-858A5477599C}" type="pres">
      <dgm:prSet presAssocID="{17A2A608-0B22-4A14-B30B-CE386A92719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057A8C-346B-4EAD-80F3-86C9F7081988}" type="pres">
      <dgm:prSet presAssocID="{17A2A608-0B22-4A14-B30B-CE386A927191}" presName="hierChild2" presStyleCnt="0"/>
      <dgm:spPr/>
    </dgm:pt>
    <dgm:pt modelId="{0983DBA3-2002-4909-9E11-3C1C2941D91D}" type="pres">
      <dgm:prSet presAssocID="{25EC7FFC-C68C-469D-9633-EFD230821B51}" presName="Name10" presStyleLbl="parChTrans1D2" presStyleIdx="0" presStyleCnt="3"/>
      <dgm:spPr/>
      <dgm:t>
        <a:bodyPr/>
        <a:lstStyle/>
        <a:p>
          <a:endParaRPr lang="en-US"/>
        </a:p>
      </dgm:t>
    </dgm:pt>
    <dgm:pt modelId="{1B6E41A2-0920-4F4B-A6F8-D2D0F58F77FC}" type="pres">
      <dgm:prSet presAssocID="{BFC97751-D571-4F51-AA22-9516A08FF8FA}" presName="hierRoot2" presStyleCnt="0"/>
      <dgm:spPr/>
    </dgm:pt>
    <dgm:pt modelId="{F5684EF2-7AAB-4FB5-AA50-69A9627DA1ED}" type="pres">
      <dgm:prSet presAssocID="{BFC97751-D571-4F51-AA22-9516A08FF8FA}" presName="composite2" presStyleCnt="0"/>
      <dgm:spPr/>
    </dgm:pt>
    <dgm:pt modelId="{7902CC6A-B1E3-43A3-99E2-0D37E190C0E1}" type="pres">
      <dgm:prSet presAssocID="{BFC97751-D571-4F51-AA22-9516A08FF8FA}" presName="background2" presStyleLbl="node2" presStyleIdx="0" presStyleCnt="3"/>
      <dgm:spPr/>
    </dgm:pt>
    <dgm:pt modelId="{7714F116-60EA-4D32-AF39-99CD21D2FB0B}" type="pres">
      <dgm:prSet presAssocID="{BFC97751-D571-4F51-AA22-9516A08FF8F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951590-DDF2-4BD3-8E61-4DF197348B47}" type="pres">
      <dgm:prSet presAssocID="{BFC97751-D571-4F51-AA22-9516A08FF8FA}" presName="hierChild3" presStyleCnt="0"/>
      <dgm:spPr/>
    </dgm:pt>
    <dgm:pt modelId="{3CAC3520-E591-4961-8262-F7914ADA88E7}" type="pres">
      <dgm:prSet presAssocID="{C5616BE5-6676-4149-9A25-A2ACD34961FE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FEC5C2D-2A0C-46BD-9E63-467AD7C6334E}" type="pres">
      <dgm:prSet presAssocID="{BDA75848-4080-4192-A6C3-33ACE3785C4A}" presName="hierRoot2" presStyleCnt="0"/>
      <dgm:spPr/>
    </dgm:pt>
    <dgm:pt modelId="{0C0A3BA2-1917-4928-913F-9B9CC2955C5B}" type="pres">
      <dgm:prSet presAssocID="{BDA75848-4080-4192-A6C3-33ACE3785C4A}" presName="composite2" presStyleCnt="0"/>
      <dgm:spPr/>
    </dgm:pt>
    <dgm:pt modelId="{0932EF47-4BB1-4983-8137-FDEFD7F9CD57}" type="pres">
      <dgm:prSet presAssocID="{BDA75848-4080-4192-A6C3-33ACE3785C4A}" presName="background2" presStyleLbl="node2" presStyleIdx="1" presStyleCnt="3"/>
      <dgm:spPr/>
    </dgm:pt>
    <dgm:pt modelId="{CAE5574D-98A9-43EE-B3A6-3F1DD3A9886D}" type="pres">
      <dgm:prSet presAssocID="{BDA75848-4080-4192-A6C3-33ACE3785C4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D2959-FE3D-46AD-969F-355376AAD4E6}" type="pres">
      <dgm:prSet presAssocID="{BDA75848-4080-4192-A6C3-33ACE3785C4A}" presName="hierChild3" presStyleCnt="0"/>
      <dgm:spPr/>
    </dgm:pt>
    <dgm:pt modelId="{0DF8D638-8C95-4B95-9E3C-F103CAECFC16}" type="pres">
      <dgm:prSet presAssocID="{F63999FD-11E0-4A42-A7F3-9EFB89E10C3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48D4C39-EB31-42EE-A928-00AF1A37E5F3}" type="pres">
      <dgm:prSet presAssocID="{426A565E-329C-47ED-A2AF-CA1C167808D6}" presName="hierRoot2" presStyleCnt="0"/>
      <dgm:spPr/>
    </dgm:pt>
    <dgm:pt modelId="{C4A31FD3-D68B-4B8D-88BB-99F522491737}" type="pres">
      <dgm:prSet presAssocID="{426A565E-329C-47ED-A2AF-CA1C167808D6}" presName="composite2" presStyleCnt="0"/>
      <dgm:spPr/>
    </dgm:pt>
    <dgm:pt modelId="{03E6B320-3297-4E36-A772-EA7731EC6ED1}" type="pres">
      <dgm:prSet presAssocID="{426A565E-329C-47ED-A2AF-CA1C167808D6}" presName="background2" presStyleLbl="node2" presStyleIdx="2" presStyleCnt="3"/>
      <dgm:spPr/>
    </dgm:pt>
    <dgm:pt modelId="{C4D3EA84-9D8D-42E0-B317-DED835A8F9E5}" type="pres">
      <dgm:prSet presAssocID="{426A565E-329C-47ED-A2AF-CA1C167808D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35BA7F-E552-4283-A41C-80AB007471F2}" type="pres">
      <dgm:prSet presAssocID="{426A565E-329C-47ED-A2AF-CA1C167808D6}" presName="hierChild3" presStyleCnt="0"/>
      <dgm:spPr/>
    </dgm:pt>
  </dgm:ptLst>
  <dgm:cxnLst>
    <dgm:cxn modelId="{A05B5D46-4D02-4CF4-83DD-005169BF3FF7}" srcId="{739114AF-0788-4F4E-AFF7-3547D444A70E}" destId="{17A2A608-0B22-4A14-B30B-CE386A927191}" srcOrd="0" destOrd="0" parTransId="{385F7E6C-0261-44C5-8F96-7F80D7F5D28B}" sibTransId="{0FDCB025-3593-4577-8C4E-47125ECA1BEC}"/>
    <dgm:cxn modelId="{4B11CC26-A794-477F-85A5-23ED9F3F1AB5}" type="presOf" srcId="{BDA75848-4080-4192-A6C3-33ACE3785C4A}" destId="{CAE5574D-98A9-43EE-B3A6-3F1DD3A9886D}" srcOrd="0" destOrd="0" presId="urn:microsoft.com/office/officeart/2005/8/layout/hierarchy1"/>
    <dgm:cxn modelId="{32037599-5C48-49C1-B370-9AB248680BEB}" type="presOf" srcId="{BFC97751-D571-4F51-AA22-9516A08FF8FA}" destId="{7714F116-60EA-4D32-AF39-99CD21D2FB0B}" srcOrd="0" destOrd="0" presId="urn:microsoft.com/office/officeart/2005/8/layout/hierarchy1"/>
    <dgm:cxn modelId="{8C1BCC3B-1361-4DE8-A262-A9D53F5748A8}" type="presOf" srcId="{F63999FD-11E0-4A42-A7F3-9EFB89E10C3E}" destId="{0DF8D638-8C95-4B95-9E3C-F103CAECFC16}" srcOrd="0" destOrd="0" presId="urn:microsoft.com/office/officeart/2005/8/layout/hierarchy1"/>
    <dgm:cxn modelId="{33185E87-4880-422F-88A0-507ED949E9F1}" srcId="{17A2A608-0B22-4A14-B30B-CE386A927191}" destId="{426A565E-329C-47ED-A2AF-CA1C167808D6}" srcOrd="2" destOrd="0" parTransId="{F63999FD-11E0-4A42-A7F3-9EFB89E10C3E}" sibTransId="{1B0989D6-F4FC-4D36-B191-C48BC66CBDF8}"/>
    <dgm:cxn modelId="{583E9608-9292-4704-83B2-35219FDDD037}" type="presOf" srcId="{426A565E-329C-47ED-A2AF-CA1C167808D6}" destId="{C4D3EA84-9D8D-42E0-B317-DED835A8F9E5}" srcOrd="0" destOrd="0" presId="urn:microsoft.com/office/officeart/2005/8/layout/hierarchy1"/>
    <dgm:cxn modelId="{3E0BE247-4996-4454-8FA3-1DA01A3FE1E2}" type="presOf" srcId="{C5616BE5-6676-4149-9A25-A2ACD34961FE}" destId="{3CAC3520-E591-4961-8262-F7914ADA88E7}" srcOrd="0" destOrd="0" presId="urn:microsoft.com/office/officeart/2005/8/layout/hierarchy1"/>
    <dgm:cxn modelId="{281102F2-B233-46D1-A1DD-D81B6FCE30FB}" type="presOf" srcId="{739114AF-0788-4F4E-AFF7-3547D444A70E}" destId="{028ACF5D-CAC9-480A-B9AD-2CAE6C291115}" srcOrd="0" destOrd="0" presId="urn:microsoft.com/office/officeart/2005/8/layout/hierarchy1"/>
    <dgm:cxn modelId="{129B16CC-6BA5-4758-B126-06B0D1F0425A}" type="presOf" srcId="{17A2A608-0B22-4A14-B30B-CE386A927191}" destId="{6FE639AD-70D9-4B88-8CE6-858A5477599C}" srcOrd="0" destOrd="0" presId="urn:microsoft.com/office/officeart/2005/8/layout/hierarchy1"/>
    <dgm:cxn modelId="{3E77D78D-DE45-4FFE-A1AE-6D483664D7C8}" srcId="{17A2A608-0B22-4A14-B30B-CE386A927191}" destId="{BDA75848-4080-4192-A6C3-33ACE3785C4A}" srcOrd="1" destOrd="0" parTransId="{C5616BE5-6676-4149-9A25-A2ACD34961FE}" sibTransId="{28C7697B-4880-45E2-B1BC-4F5E36BF74B1}"/>
    <dgm:cxn modelId="{49D02981-097C-419A-9589-EBD51C2269A7}" srcId="{17A2A608-0B22-4A14-B30B-CE386A927191}" destId="{BFC97751-D571-4F51-AA22-9516A08FF8FA}" srcOrd="0" destOrd="0" parTransId="{25EC7FFC-C68C-469D-9633-EFD230821B51}" sibTransId="{D2185437-42DB-4511-A53C-55700577FD77}"/>
    <dgm:cxn modelId="{5D6DA5F6-D0F7-4D18-AF94-01B7D44B06B4}" type="presOf" srcId="{25EC7FFC-C68C-469D-9633-EFD230821B51}" destId="{0983DBA3-2002-4909-9E11-3C1C2941D91D}" srcOrd="0" destOrd="0" presId="urn:microsoft.com/office/officeart/2005/8/layout/hierarchy1"/>
    <dgm:cxn modelId="{B8783605-9686-403C-81E1-F00DD7D1788B}" type="presParOf" srcId="{028ACF5D-CAC9-480A-B9AD-2CAE6C291115}" destId="{74B09FF6-FAAF-4D7B-AC4C-779F7E23E18D}" srcOrd="0" destOrd="0" presId="urn:microsoft.com/office/officeart/2005/8/layout/hierarchy1"/>
    <dgm:cxn modelId="{FB449EA7-0166-4459-BD02-065293A9438B}" type="presParOf" srcId="{74B09FF6-FAAF-4D7B-AC4C-779F7E23E18D}" destId="{1CF3C75E-79F7-48FB-A1EE-3DD1C296E888}" srcOrd="0" destOrd="0" presId="urn:microsoft.com/office/officeart/2005/8/layout/hierarchy1"/>
    <dgm:cxn modelId="{298E347D-87DE-4F58-8B70-3575FECFAC3C}" type="presParOf" srcId="{1CF3C75E-79F7-48FB-A1EE-3DD1C296E888}" destId="{58A5D176-6547-4495-AD8F-5E7DEF2978A6}" srcOrd="0" destOrd="0" presId="urn:microsoft.com/office/officeart/2005/8/layout/hierarchy1"/>
    <dgm:cxn modelId="{541EDCC5-3B54-4EAB-9434-2B41D91E329A}" type="presParOf" srcId="{1CF3C75E-79F7-48FB-A1EE-3DD1C296E888}" destId="{6FE639AD-70D9-4B88-8CE6-858A5477599C}" srcOrd="1" destOrd="0" presId="urn:microsoft.com/office/officeart/2005/8/layout/hierarchy1"/>
    <dgm:cxn modelId="{FCBEC671-508B-426D-BEAE-7AFD70764FB5}" type="presParOf" srcId="{74B09FF6-FAAF-4D7B-AC4C-779F7E23E18D}" destId="{DC057A8C-346B-4EAD-80F3-86C9F7081988}" srcOrd="1" destOrd="0" presId="urn:microsoft.com/office/officeart/2005/8/layout/hierarchy1"/>
    <dgm:cxn modelId="{9CBA2D11-BD6D-4F5D-9FA8-BEB9BB735616}" type="presParOf" srcId="{DC057A8C-346B-4EAD-80F3-86C9F7081988}" destId="{0983DBA3-2002-4909-9E11-3C1C2941D91D}" srcOrd="0" destOrd="0" presId="urn:microsoft.com/office/officeart/2005/8/layout/hierarchy1"/>
    <dgm:cxn modelId="{5D6BFA47-9010-42E5-AC76-4F0B19CFE85B}" type="presParOf" srcId="{DC057A8C-346B-4EAD-80F3-86C9F7081988}" destId="{1B6E41A2-0920-4F4B-A6F8-D2D0F58F77FC}" srcOrd="1" destOrd="0" presId="urn:microsoft.com/office/officeart/2005/8/layout/hierarchy1"/>
    <dgm:cxn modelId="{35DF0627-2849-4E09-AC07-BF22A659D03A}" type="presParOf" srcId="{1B6E41A2-0920-4F4B-A6F8-D2D0F58F77FC}" destId="{F5684EF2-7AAB-4FB5-AA50-69A9627DA1ED}" srcOrd="0" destOrd="0" presId="urn:microsoft.com/office/officeart/2005/8/layout/hierarchy1"/>
    <dgm:cxn modelId="{3D42AC86-5744-4FED-AA78-1A1126EADAB7}" type="presParOf" srcId="{F5684EF2-7AAB-4FB5-AA50-69A9627DA1ED}" destId="{7902CC6A-B1E3-43A3-99E2-0D37E190C0E1}" srcOrd="0" destOrd="0" presId="urn:microsoft.com/office/officeart/2005/8/layout/hierarchy1"/>
    <dgm:cxn modelId="{F2A25A11-7DA4-4809-B87E-9BC6475DC945}" type="presParOf" srcId="{F5684EF2-7AAB-4FB5-AA50-69A9627DA1ED}" destId="{7714F116-60EA-4D32-AF39-99CD21D2FB0B}" srcOrd="1" destOrd="0" presId="urn:microsoft.com/office/officeart/2005/8/layout/hierarchy1"/>
    <dgm:cxn modelId="{09DB8431-0B50-4AA4-A8E0-48A67C7025B6}" type="presParOf" srcId="{1B6E41A2-0920-4F4B-A6F8-D2D0F58F77FC}" destId="{3F951590-DDF2-4BD3-8E61-4DF197348B47}" srcOrd="1" destOrd="0" presId="urn:microsoft.com/office/officeart/2005/8/layout/hierarchy1"/>
    <dgm:cxn modelId="{F201B57E-4C60-472E-8C37-47D0ECBDE074}" type="presParOf" srcId="{DC057A8C-346B-4EAD-80F3-86C9F7081988}" destId="{3CAC3520-E591-4961-8262-F7914ADA88E7}" srcOrd="2" destOrd="0" presId="urn:microsoft.com/office/officeart/2005/8/layout/hierarchy1"/>
    <dgm:cxn modelId="{CBDACA76-F24A-4981-9D82-BE63FE8E7335}" type="presParOf" srcId="{DC057A8C-346B-4EAD-80F3-86C9F7081988}" destId="{0FEC5C2D-2A0C-46BD-9E63-467AD7C6334E}" srcOrd="3" destOrd="0" presId="urn:microsoft.com/office/officeart/2005/8/layout/hierarchy1"/>
    <dgm:cxn modelId="{B1A359D6-62F8-48D9-830C-A9F9846A673F}" type="presParOf" srcId="{0FEC5C2D-2A0C-46BD-9E63-467AD7C6334E}" destId="{0C0A3BA2-1917-4928-913F-9B9CC2955C5B}" srcOrd="0" destOrd="0" presId="urn:microsoft.com/office/officeart/2005/8/layout/hierarchy1"/>
    <dgm:cxn modelId="{A45448E0-703C-4652-8B31-641DF690F6E9}" type="presParOf" srcId="{0C0A3BA2-1917-4928-913F-9B9CC2955C5B}" destId="{0932EF47-4BB1-4983-8137-FDEFD7F9CD57}" srcOrd="0" destOrd="0" presId="urn:microsoft.com/office/officeart/2005/8/layout/hierarchy1"/>
    <dgm:cxn modelId="{0CD934F1-F66B-44D5-85DD-DE26BE74D370}" type="presParOf" srcId="{0C0A3BA2-1917-4928-913F-9B9CC2955C5B}" destId="{CAE5574D-98A9-43EE-B3A6-3F1DD3A9886D}" srcOrd="1" destOrd="0" presId="urn:microsoft.com/office/officeart/2005/8/layout/hierarchy1"/>
    <dgm:cxn modelId="{DDF9A2BA-741E-484A-A6BB-58B472C2354B}" type="presParOf" srcId="{0FEC5C2D-2A0C-46BD-9E63-467AD7C6334E}" destId="{B4DD2959-FE3D-46AD-969F-355376AAD4E6}" srcOrd="1" destOrd="0" presId="urn:microsoft.com/office/officeart/2005/8/layout/hierarchy1"/>
    <dgm:cxn modelId="{3AA147B1-0189-4961-AEDF-9DAB7E021CDA}" type="presParOf" srcId="{DC057A8C-346B-4EAD-80F3-86C9F7081988}" destId="{0DF8D638-8C95-4B95-9E3C-F103CAECFC16}" srcOrd="4" destOrd="0" presId="urn:microsoft.com/office/officeart/2005/8/layout/hierarchy1"/>
    <dgm:cxn modelId="{E366D0D2-4AC3-48D7-BE1C-D88A2A28E041}" type="presParOf" srcId="{DC057A8C-346B-4EAD-80F3-86C9F7081988}" destId="{548D4C39-EB31-42EE-A928-00AF1A37E5F3}" srcOrd="5" destOrd="0" presId="urn:microsoft.com/office/officeart/2005/8/layout/hierarchy1"/>
    <dgm:cxn modelId="{7067A64C-927C-479C-A74C-5BA31C39A9DE}" type="presParOf" srcId="{548D4C39-EB31-42EE-A928-00AF1A37E5F3}" destId="{C4A31FD3-D68B-4B8D-88BB-99F522491737}" srcOrd="0" destOrd="0" presId="urn:microsoft.com/office/officeart/2005/8/layout/hierarchy1"/>
    <dgm:cxn modelId="{E4223E9C-B25A-4547-95A6-BA4703C0C151}" type="presParOf" srcId="{C4A31FD3-D68B-4B8D-88BB-99F522491737}" destId="{03E6B320-3297-4E36-A772-EA7731EC6ED1}" srcOrd="0" destOrd="0" presId="urn:microsoft.com/office/officeart/2005/8/layout/hierarchy1"/>
    <dgm:cxn modelId="{A05DAD0F-9713-446C-A9C5-BB7A50BB5A95}" type="presParOf" srcId="{C4A31FD3-D68B-4B8D-88BB-99F522491737}" destId="{C4D3EA84-9D8D-42E0-B317-DED835A8F9E5}" srcOrd="1" destOrd="0" presId="urn:microsoft.com/office/officeart/2005/8/layout/hierarchy1"/>
    <dgm:cxn modelId="{661B6084-FAE7-4988-9A68-11F21088AEFE}" type="presParOf" srcId="{548D4C39-EB31-42EE-A928-00AF1A37E5F3}" destId="{CB35BA7F-E552-4283-A41C-80AB007471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3B7559-B4D6-42A3-8201-FD6DFEA1541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7888A4-BEB2-4512-ABCA-E6429114D43D}">
      <dgm:prSet phldrT="[文本]" custT="1"/>
      <dgm:spPr/>
      <dgm:t>
        <a:bodyPr/>
        <a:lstStyle/>
        <a:p>
          <a:r>
            <a:rPr lang="en-US" sz="1800" dirty="0" smtClean="0"/>
            <a:t>A</a:t>
          </a:r>
          <a:r>
            <a:rPr lang="zh-CN" altLang="en-US" sz="1800" dirty="0" smtClean="0"/>
            <a:t>发生交易</a:t>
          </a:r>
          <a:endParaRPr lang="en-US" sz="1800" dirty="0"/>
        </a:p>
      </dgm:t>
    </dgm:pt>
    <dgm:pt modelId="{5DAF0313-03C5-4283-AD24-6C84420BF5AF}" type="parTrans" cxnId="{F2C44291-0D3F-4D81-ADA0-2C97055F235E}">
      <dgm:prSet/>
      <dgm:spPr/>
      <dgm:t>
        <a:bodyPr/>
        <a:lstStyle/>
        <a:p>
          <a:endParaRPr lang="en-US" sz="1800"/>
        </a:p>
      </dgm:t>
    </dgm:pt>
    <dgm:pt modelId="{E8D04277-A8B2-417B-8E7B-021B3FA31A90}" type="sibTrans" cxnId="{F2C44291-0D3F-4D81-ADA0-2C97055F235E}">
      <dgm:prSet/>
      <dgm:spPr/>
      <dgm:t>
        <a:bodyPr/>
        <a:lstStyle/>
        <a:p>
          <a:endParaRPr lang="en-US" sz="1800"/>
        </a:p>
      </dgm:t>
    </dgm:pt>
    <dgm:pt modelId="{8D4E2760-EA24-48B3-874F-10434DEEA3BC}">
      <dgm:prSet phldrT="[文本]" custT="1"/>
      <dgm:spPr/>
      <dgm:t>
        <a:bodyPr/>
        <a:lstStyle/>
        <a:p>
          <a:r>
            <a:rPr lang="zh-CN" altLang="en-US" sz="1800" dirty="0" smtClean="0"/>
            <a:t>转发给相邻节点（</a:t>
          </a:r>
          <a:r>
            <a:rPr lang="en-US" altLang="zh-CN" sz="1800" dirty="0" err="1" smtClean="0"/>
            <a:t>M,N</a:t>
          </a:r>
          <a:r>
            <a:rPr lang="en-US" altLang="zh-CN" sz="1800" dirty="0" smtClean="0"/>
            <a:t>,…)</a:t>
          </a:r>
          <a:endParaRPr lang="en-US" sz="1800" dirty="0"/>
        </a:p>
      </dgm:t>
    </dgm:pt>
    <dgm:pt modelId="{BC4A5F1F-10BD-4E72-8BA9-83143B3E776A}" type="parTrans" cxnId="{FD9694F8-5637-41F8-B655-ED5EB8856C63}">
      <dgm:prSet/>
      <dgm:spPr/>
      <dgm:t>
        <a:bodyPr/>
        <a:lstStyle/>
        <a:p>
          <a:endParaRPr lang="en-US" sz="1800"/>
        </a:p>
      </dgm:t>
    </dgm:pt>
    <dgm:pt modelId="{016A1AD1-C8EE-4AFF-BB3A-F6CF2F0DDECD}" type="sibTrans" cxnId="{FD9694F8-5637-41F8-B655-ED5EB8856C63}">
      <dgm:prSet/>
      <dgm:spPr/>
      <dgm:t>
        <a:bodyPr/>
        <a:lstStyle/>
        <a:p>
          <a:endParaRPr lang="en-US" sz="1800"/>
        </a:p>
      </dgm:t>
    </dgm:pt>
    <dgm:pt modelId="{38598606-C682-4DF9-9597-F5BE53A9D573}">
      <dgm:prSet phldrT="[文本]" custT="1"/>
      <dgm:spPr/>
      <dgm:t>
        <a:bodyPr/>
        <a:lstStyle/>
        <a:p>
          <a:r>
            <a:rPr lang="en-US" altLang="zh-CN" sz="1800" dirty="0" err="1" smtClean="0"/>
            <a:t>Eg</a:t>
          </a:r>
          <a:r>
            <a:rPr lang="en-US" altLang="zh-CN" sz="1800" dirty="0" smtClean="0"/>
            <a:t>. M </a:t>
          </a:r>
          <a:r>
            <a:rPr lang="zh-CN" altLang="en-US" sz="1800" dirty="0" smtClean="0"/>
            <a:t>独立验证</a:t>
          </a:r>
          <a:endParaRPr lang="en-US" sz="1800" dirty="0"/>
        </a:p>
      </dgm:t>
    </dgm:pt>
    <dgm:pt modelId="{4484F153-44BB-491F-9B9B-0A199A7E9156}" type="parTrans" cxnId="{0376173C-1D6B-4A93-A9B3-E4ACE585A7B0}">
      <dgm:prSet/>
      <dgm:spPr/>
      <dgm:t>
        <a:bodyPr/>
        <a:lstStyle/>
        <a:p>
          <a:endParaRPr lang="en-US" sz="1800"/>
        </a:p>
      </dgm:t>
    </dgm:pt>
    <dgm:pt modelId="{FC65B79D-0564-4324-AD2B-449247001A85}" type="sibTrans" cxnId="{0376173C-1D6B-4A93-A9B3-E4ACE585A7B0}">
      <dgm:prSet/>
      <dgm:spPr/>
      <dgm:t>
        <a:bodyPr/>
        <a:lstStyle/>
        <a:p>
          <a:endParaRPr lang="en-US" sz="1800"/>
        </a:p>
      </dgm:t>
    </dgm:pt>
    <dgm:pt modelId="{1C9BCA07-AA6B-4DA8-8FB8-8857ADD8AFD8}">
      <dgm:prSet phldrT="[文本]" custT="1"/>
      <dgm:spPr/>
      <dgm:t>
        <a:bodyPr/>
        <a:lstStyle/>
        <a:p>
          <a:r>
            <a:rPr lang="zh-CN" altLang="en-US" sz="1800" dirty="0" smtClean="0"/>
            <a:t>验证合格，则转发给相邻节点</a:t>
          </a:r>
          <a:r>
            <a:rPr lang="en-US" altLang="zh-CN" sz="1800" dirty="0" smtClean="0"/>
            <a:t>(</a:t>
          </a:r>
          <a:r>
            <a:rPr lang="en-US" altLang="zh-CN" sz="1800" dirty="0" err="1" smtClean="0"/>
            <a:t>X,Y</a:t>
          </a:r>
          <a:r>
            <a:rPr lang="en-US" altLang="zh-CN" sz="1800" dirty="0" smtClean="0"/>
            <a:t>, …)</a:t>
          </a:r>
          <a:r>
            <a:rPr lang="zh-CN" altLang="en-US" sz="1800" dirty="0" smtClean="0"/>
            <a:t>，</a:t>
          </a:r>
          <a:r>
            <a:rPr lang="en-US" altLang="zh-CN" sz="1800" dirty="0" smtClean="0"/>
            <a:t/>
          </a:r>
          <a:br>
            <a:rPr lang="en-US" altLang="zh-CN" sz="1800" dirty="0" smtClean="0"/>
          </a:br>
          <a:r>
            <a:rPr lang="zh-CN" altLang="en-US" sz="1800" dirty="0" smtClean="0"/>
            <a:t>并将其加如自己的交易池</a:t>
          </a:r>
          <a:endParaRPr lang="en-US" sz="1800" dirty="0"/>
        </a:p>
      </dgm:t>
    </dgm:pt>
    <dgm:pt modelId="{F994E583-B8DF-4898-AC1A-86C8B71D5CF2}" type="parTrans" cxnId="{2F4786C1-DD1A-47AE-A2A0-C7B09F79C117}">
      <dgm:prSet/>
      <dgm:spPr/>
      <dgm:t>
        <a:bodyPr/>
        <a:lstStyle/>
        <a:p>
          <a:endParaRPr lang="en-US" sz="1800"/>
        </a:p>
      </dgm:t>
    </dgm:pt>
    <dgm:pt modelId="{08A4FCF6-99D2-4B74-B938-3D4D117B762F}" type="sibTrans" cxnId="{2F4786C1-DD1A-47AE-A2A0-C7B09F79C117}">
      <dgm:prSet/>
      <dgm:spPr/>
      <dgm:t>
        <a:bodyPr/>
        <a:lstStyle/>
        <a:p>
          <a:endParaRPr lang="en-US" sz="1800"/>
        </a:p>
      </dgm:t>
    </dgm:pt>
    <dgm:pt modelId="{6C9B9397-3C4C-404F-A346-7922D4180273}">
      <dgm:prSet phldrT="[文本]" custT="1"/>
      <dgm:spPr/>
      <dgm:t>
        <a:bodyPr/>
        <a:lstStyle/>
        <a:p>
          <a:r>
            <a:rPr lang="zh-CN" altLang="en-US" sz="1800" dirty="0" smtClean="0"/>
            <a:t>验证不合格，则丢弃该交易数据</a:t>
          </a:r>
          <a:endParaRPr lang="en-US" sz="1800" dirty="0"/>
        </a:p>
      </dgm:t>
    </dgm:pt>
    <dgm:pt modelId="{A541BF83-D1BE-4853-87FE-0F3CFAA87267}" type="parTrans" cxnId="{3D7D7610-874C-4E4D-A68B-536BF5093F22}">
      <dgm:prSet/>
      <dgm:spPr/>
      <dgm:t>
        <a:bodyPr/>
        <a:lstStyle/>
        <a:p>
          <a:endParaRPr lang="en-US" sz="1800"/>
        </a:p>
      </dgm:t>
    </dgm:pt>
    <dgm:pt modelId="{535A8428-80EB-4C1E-AAA7-E17FB4942341}" type="sibTrans" cxnId="{3D7D7610-874C-4E4D-A68B-536BF5093F22}">
      <dgm:prSet/>
      <dgm:spPr/>
      <dgm:t>
        <a:bodyPr/>
        <a:lstStyle/>
        <a:p>
          <a:endParaRPr lang="en-US" sz="1800"/>
        </a:p>
      </dgm:t>
    </dgm:pt>
    <dgm:pt modelId="{B9287839-DAF9-4EF8-9C68-F6B14D1A4A65}" type="pres">
      <dgm:prSet presAssocID="{083B7559-B4D6-42A3-8201-FD6DFEA15417}" presName="linearFlow" presStyleCnt="0">
        <dgm:presLayoutVars>
          <dgm:resizeHandles val="exact"/>
        </dgm:presLayoutVars>
      </dgm:prSet>
      <dgm:spPr/>
    </dgm:pt>
    <dgm:pt modelId="{98F6AD6A-D0D3-4FE7-A6E4-4D72D257406E}" type="pres">
      <dgm:prSet presAssocID="{C37888A4-BEB2-4512-ABCA-E6429114D43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C3A2E-94E9-46AD-A267-585C18A20D05}" type="pres">
      <dgm:prSet presAssocID="{E8D04277-A8B2-417B-8E7B-021B3FA31A9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284B9F9-4B01-4184-BCEE-15F0F61BB01F}" type="pres">
      <dgm:prSet presAssocID="{E8D04277-A8B2-417B-8E7B-021B3FA31A9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E39BCF7-91D2-494C-B00F-749E1316537B}" type="pres">
      <dgm:prSet presAssocID="{8D4E2760-EA24-48B3-874F-10434DEEA3B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BCF60-2F95-4AFC-A375-444C6A1B8C8E}" type="pres">
      <dgm:prSet presAssocID="{016A1AD1-C8EE-4AFF-BB3A-F6CF2F0DDEC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676F22C-616F-462E-9C79-A85358532A31}" type="pres">
      <dgm:prSet presAssocID="{016A1AD1-C8EE-4AFF-BB3A-F6CF2F0DDEC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DF8DCEC-9DA1-42EE-9B59-4F94BAE94512}" type="pres">
      <dgm:prSet presAssocID="{38598606-C682-4DF9-9597-F5BE53A9D5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516B8-7AAB-410F-9365-24B297115F2F}" type="pres">
      <dgm:prSet presAssocID="{FC65B79D-0564-4324-AD2B-449247001A8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726CA11-5AC0-4843-8E0A-5FFBAEAB47E1}" type="pres">
      <dgm:prSet presAssocID="{FC65B79D-0564-4324-AD2B-449247001A8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DC11B55-518D-4134-8531-EEF47A028D2C}" type="pres">
      <dgm:prSet presAssocID="{1C9BCA07-AA6B-4DA8-8FB8-8857ADD8AFD8}" presName="node" presStyleLbl="node1" presStyleIdx="3" presStyleCnt="5" custScaleX="126275" custScaleY="199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0D46E-14D8-4C34-A18C-3030F8C6E755}" type="pres">
      <dgm:prSet presAssocID="{08A4FCF6-99D2-4B74-B938-3D4D117B762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840F003-5430-4871-AA56-018FCA0352CA}" type="pres">
      <dgm:prSet presAssocID="{08A4FCF6-99D2-4B74-B938-3D4D117B762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230109D-479A-4E31-A3FB-D5E4B543B814}" type="pres">
      <dgm:prSet presAssocID="{6C9B9397-3C4C-404F-A346-7922D418027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150C8-EEED-4136-A3A8-66CCCC14715E}" type="presOf" srcId="{38598606-C682-4DF9-9597-F5BE53A9D573}" destId="{5DF8DCEC-9DA1-42EE-9B59-4F94BAE94512}" srcOrd="0" destOrd="0" presId="urn:microsoft.com/office/officeart/2005/8/layout/process2"/>
    <dgm:cxn modelId="{2F4786C1-DD1A-47AE-A2A0-C7B09F79C117}" srcId="{083B7559-B4D6-42A3-8201-FD6DFEA15417}" destId="{1C9BCA07-AA6B-4DA8-8FB8-8857ADD8AFD8}" srcOrd="3" destOrd="0" parTransId="{F994E583-B8DF-4898-AC1A-86C8B71D5CF2}" sibTransId="{08A4FCF6-99D2-4B74-B938-3D4D117B762F}"/>
    <dgm:cxn modelId="{47DAF5C0-8FF6-4734-A516-C34495422C06}" type="presOf" srcId="{FC65B79D-0564-4324-AD2B-449247001A85}" destId="{F726CA11-5AC0-4843-8E0A-5FFBAEAB47E1}" srcOrd="1" destOrd="0" presId="urn:microsoft.com/office/officeart/2005/8/layout/process2"/>
    <dgm:cxn modelId="{3D7D7610-874C-4E4D-A68B-536BF5093F22}" srcId="{083B7559-B4D6-42A3-8201-FD6DFEA15417}" destId="{6C9B9397-3C4C-404F-A346-7922D4180273}" srcOrd="4" destOrd="0" parTransId="{A541BF83-D1BE-4853-87FE-0F3CFAA87267}" sibTransId="{535A8428-80EB-4C1E-AAA7-E17FB4942341}"/>
    <dgm:cxn modelId="{BC2E5AB2-19DE-4748-8C47-900B18F38011}" type="presOf" srcId="{016A1AD1-C8EE-4AFF-BB3A-F6CF2F0DDECD}" destId="{3676F22C-616F-462E-9C79-A85358532A31}" srcOrd="1" destOrd="0" presId="urn:microsoft.com/office/officeart/2005/8/layout/process2"/>
    <dgm:cxn modelId="{5713E30D-4745-4787-BE76-6220E55EF4D5}" type="presOf" srcId="{FC65B79D-0564-4324-AD2B-449247001A85}" destId="{8FB516B8-7AAB-410F-9365-24B297115F2F}" srcOrd="0" destOrd="0" presId="urn:microsoft.com/office/officeart/2005/8/layout/process2"/>
    <dgm:cxn modelId="{B7AF45BF-FF7C-4BA8-B934-1FABF4F1DA7C}" type="presOf" srcId="{08A4FCF6-99D2-4B74-B938-3D4D117B762F}" destId="{9C40D46E-14D8-4C34-A18C-3030F8C6E755}" srcOrd="0" destOrd="0" presId="urn:microsoft.com/office/officeart/2005/8/layout/process2"/>
    <dgm:cxn modelId="{F2C44291-0D3F-4D81-ADA0-2C97055F235E}" srcId="{083B7559-B4D6-42A3-8201-FD6DFEA15417}" destId="{C37888A4-BEB2-4512-ABCA-E6429114D43D}" srcOrd="0" destOrd="0" parTransId="{5DAF0313-03C5-4283-AD24-6C84420BF5AF}" sibTransId="{E8D04277-A8B2-417B-8E7B-021B3FA31A90}"/>
    <dgm:cxn modelId="{2527BD99-B8D9-4D2F-865A-597C5194068C}" type="presOf" srcId="{1C9BCA07-AA6B-4DA8-8FB8-8857ADD8AFD8}" destId="{ADC11B55-518D-4134-8531-EEF47A028D2C}" srcOrd="0" destOrd="0" presId="urn:microsoft.com/office/officeart/2005/8/layout/process2"/>
    <dgm:cxn modelId="{3DBA4145-D99B-425B-8932-F8862F0C37F8}" type="presOf" srcId="{083B7559-B4D6-42A3-8201-FD6DFEA15417}" destId="{B9287839-DAF9-4EF8-9C68-F6B14D1A4A65}" srcOrd="0" destOrd="0" presId="urn:microsoft.com/office/officeart/2005/8/layout/process2"/>
    <dgm:cxn modelId="{303076ED-6D8C-4380-B6C0-21F2417A0DFB}" type="presOf" srcId="{E8D04277-A8B2-417B-8E7B-021B3FA31A90}" destId="{8284B9F9-4B01-4184-BCEE-15F0F61BB01F}" srcOrd="1" destOrd="0" presId="urn:microsoft.com/office/officeart/2005/8/layout/process2"/>
    <dgm:cxn modelId="{975D455F-DB17-4005-84F1-F58E0E15B948}" type="presOf" srcId="{8D4E2760-EA24-48B3-874F-10434DEEA3BC}" destId="{4E39BCF7-91D2-494C-B00F-749E1316537B}" srcOrd="0" destOrd="0" presId="urn:microsoft.com/office/officeart/2005/8/layout/process2"/>
    <dgm:cxn modelId="{31D6C72D-F2BC-4831-ABE3-665F58E10F26}" type="presOf" srcId="{016A1AD1-C8EE-4AFF-BB3A-F6CF2F0DDECD}" destId="{3EEBCF60-2F95-4AFC-A375-444C6A1B8C8E}" srcOrd="0" destOrd="0" presId="urn:microsoft.com/office/officeart/2005/8/layout/process2"/>
    <dgm:cxn modelId="{0376173C-1D6B-4A93-A9B3-E4ACE585A7B0}" srcId="{083B7559-B4D6-42A3-8201-FD6DFEA15417}" destId="{38598606-C682-4DF9-9597-F5BE53A9D573}" srcOrd="2" destOrd="0" parTransId="{4484F153-44BB-491F-9B9B-0A199A7E9156}" sibTransId="{FC65B79D-0564-4324-AD2B-449247001A85}"/>
    <dgm:cxn modelId="{FD9694F8-5637-41F8-B655-ED5EB8856C63}" srcId="{083B7559-B4D6-42A3-8201-FD6DFEA15417}" destId="{8D4E2760-EA24-48B3-874F-10434DEEA3BC}" srcOrd="1" destOrd="0" parTransId="{BC4A5F1F-10BD-4E72-8BA9-83143B3E776A}" sibTransId="{016A1AD1-C8EE-4AFF-BB3A-F6CF2F0DDECD}"/>
    <dgm:cxn modelId="{67C25DE1-0395-4F34-82E4-3C76ACED286B}" type="presOf" srcId="{E8D04277-A8B2-417B-8E7B-021B3FA31A90}" destId="{A39C3A2E-94E9-46AD-A267-585C18A20D05}" srcOrd="0" destOrd="0" presId="urn:microsoft.com/office/officeart/2005/8/layout/process2"/>
    <dgm:cxn modelId="{BA2A5EFE-0929-4B07-BFBC-867A3C8B1506}" type="presOf" srcId="{C37888A4-BEB2-4512-ABCA-E6429114D43D}" destId="{98F6AD6A-D0D3-4FE7-A6E4-4D72D257406E}" srcOrd="0" destOrd="0" presId="urn:microsoft.com/office/officeart/2005/8/layout/process2"/>
    <dgm:cxn modelId="{9B14213A-D0C2-4238-AEB5-30C477EF7965}" type="presOf" srcId="{6C9B9397-3C4C-404F-A346-7922D4180273}" destId="{B230109D-479A-4E31-A3FB-D5E4B543B814}" srcOrd="0" destOrd="0" presId="urn:microsoft.com/office/officeart/2005/8/layout/process2"/>
    <dgm:cxn modelId="{1369F3D4-80CA-47A2-B7FB-5D2D0CEFC24F}" type="presOf" srcId="{08A4FCF6-99D2-4B74-B938-3D4D117B762F}" destId="{2840F003-5430-4871-AA56-018FCA0352CA}" srcOrd="1" destOrd="0" presId="urn:microsoft.com/office/officeart/2005/8/layout/process2"/>
    <dgm:cxn modelId="{1FAEBF61-84A8-4EC0-8FF6-60D7B266C5DC}" type="presParOf" srcId="{B9287839-DAF9-4EF8-9C68-F6B14D1A4A65}" destId="{98F6AD6A-D0D3-4FE7-A6E4-4D72D257406E}" srcOrd="0" destOrd="0" presId="urn:microsoft.com/office/officeart/2005/8/layout/process2"/>
    <dgm:cxn modelId="{9AC14E20-B19B-4780-82FC-939D1555615B}" type="presParOf" srcId="{B9287839-DAF9-4EF8-9C68-F6B14D1A4A65}" destId="{A39C3A2E-94E9-46AD-A267-585C18A20D05}" srcOrd="1" destOrd="0" presId="urn:microsoft.com/office/officeart/2005/8/layout/process2"/>
    <dgm:cxn modelId="{AA81A62D-28C9-4DA9-A5D3-1FEA9158ABA0}" type="presParOf" srcId="{A39C3A2E-94E9-46AD-A267-585C18A20D05}" destId="{8284B9F9-4B01-4184-BCEE-15F0F61BB01F}" srcOrd="0" destOrd="0" presId="urn:microsoft.com/office/officeart/2005/8/layout/process2"/>
    <dgm:cxn modelId="{12042C8C-BEC4-4519-97ED-AA8C5423A79B}" type="presParOf" srcId="{B9287839-DAF9-4EF8-9C68-F6B14D1A4A65}" destId="{4E39BCF7-91D2-494C-B00F-749E1316537B}" srcOrd="2" destOrd="0" presId="urn:microsoft.com/office/officeart/2005/8/layout/process2"/>
    <dgm:cxn modelId="{0C5F53B6-740E-47E3-907A-89DEA00BB281}" type="presParOf" srcId="{B9287839-DAF9-4EF8-9C68-F6B14D1A4A65}" destId="{3EEBCF60-2F95-4AFC-A375-444C6A1B8C8E}" srcOrd="3" destOrd="0" presId="urn:microsoft.com/office/officeart/2005/8/layout/process2"/>
    <dgm:cxn modelId="{6FE97C5F-1C63-4C55-A00F-6804ADB8217E}" type="presParOf" srcId="{3EEBCF60-2F95-4AFC-A375-444C6A1B8C8E}" destId="{3676F22C-616F-462E-9C79-A85358532A31}" srcOrd="0" destOrd="0" presId="urn:microsoft.com/office/officeart/2005/8/layout/process2"/>
    <dgm:cxn modelId="{11E9B546-3712-4D02-A9A3-FA9EF2BAE20E}" type="presParOf" srcId="{B9287839-DAF9-4EF8-9C68-F6B14D1A4A65}" destId="{5DF8DCEC-9DA1-42EE-9B59-4F94BAE94512}" srcOrd="4" destOrd="0" presId="urn:microsoft.com/office/officeart/2005/8/layout/process2"/>
    <dgm:cxn modelId="{F1910BD9-F5D3-443E-A6E8-B5457943C2CD}" type="presParOf" srcId="{B9287839-DAF9-4EF8-9C68-F6B14D1A4A65}" destId="{8FB516B8-7AAB-410F-9365-24B297115F2F}" srcOrd="5" destOrd="0" presId="urn:microsoft.com/office/officeart/2005/8/layout/process2"/>
    <dgm:cxn modelId="{8487D264-64A4-4C6D-986D-461894DF57EC}" type="presParOf" srcId="{8FB516B8-7AAB-410F-9365-24B297115F2F}" destId="{F726CA11-5AC0-4843-8E0A-5FFBAEAB47E1}" srcOrd="0" destOrd="0" presId="urn:microsoft.com/office/officeart/2005/8/layout/process2"/>
    <dgm:cxn modelId="{73562582-236A-440D-8B90-3D8461E46188}" type="presParOf" srcId="{B9287839-DAF9-4EF8-9C68-F6B14D1A4A65}" destId="{ADC11B55-518D-4134-8531-EEF47A028D2C}" srcOrd="6" destOrd="0" presId="urn:microsoft.com/office/officeart/2005/8/layout/process2"/>
    <dgm:cxn modelId="{36AEEAAB-101C-495E-89EA-96D8EDE0F7A4}" type="presParOf" srcId="{B9287839-DAF9-4EF8-9C68-F6B14D1A4A65}" destId="{9C40D46E-14D8-4C34-A18C-3030F8C6E755}" srcOrd="7" destOrd="0" presId="urn:microsoft.com/office/officeart/2005/8/layout/process2"/>
    <dgm:cxn modelId="{CD731B2C-B6D9-49F3-A257-F6977665538E}" type="presParOf" srcId="{9C40D46E-14D8-4C34-A18C-3030F8C6E755}" destId="{2840F003-5430-4871-AA56-018FCA0352CA}" srcOrd="0" destOrd="0" presId="urn:microsoft.com/office/officeart/2005/8/layout/process2"/>
    <dgm:cxn modelId="{984330AE-3424-4230-98F2-383D6CEBA928}" type="presParOf" srcId="{B9287839-DAF9-4EF8-9C68-F6B14D1A4A65}" destId="{B230109D-479A-4E31-A3FB-D5E4B543B814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34104B7-D110-43BD-929E-7F10733B9CF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1FA53DA-7ED6-45C4-BEAD-8B30A019A58F}">
      <dgm:prSet phldrT="[文本]" custT="1"/>
      <dgm:spPr/>
      <dgm:t>
        <a:bodyPr/>
        <a:lstStyle/>
        <a:p>
          <a:r>
            <a:rPr lang="zh-CN" altLang="en-US" sz="2200" dirty="0" smtClean="0"/>
            <a:t>开挖接近</a:t>
          </a:r>
          <a:r>
            <a:rPr lang="en-US" altLang="zh-CN" sz="2200" dirty="0" smtClean="0"/>
            <a:t>10</a:t>
          </a:r>
          <a:r>
            <a:rPr lang="zh-CN" altLang="en-US" sz="2200" dirty="0" smtClean="0"/>
            <a:t>分钟左右，</a:t>
          </a:r>
          <a:r>
            <a:rPr lang="en-US" altLang="zh-CN" sz="2200" dirty="0" smtClean="0"/>
            <a:t>M</a:t>
          </a:r>
          <a:r>
            <a:rPr lang="zh-CN" altLang="en-US" sz="2200" dirty="0" smtClean="0"/>
            <a:t>节率先成功挖矿，求得了满足条件的</a:t>
          </a:r>
          <a:r>
            <a:rPr lang="en-US" altLang="zh-CN" sz="2200" dirty="0" smtClean="0"/>
            <a:t>Nonce, </a:t>
          </a:r>
          <a:r>
            <a:rPr lang="zh-CN" altLang="en-US" sz="2200" dirty="0" smtClean="0"/>
            <a:t>因为</a:t>
          </a:r>
          <a:r>
            <a:rPr lang="en-US" altLang="zh-CN" sz="2200" dirty="0" smtClean="0"/>
            <a:t>M</a:t>
          </a:r>
          <a:r>
            <a:rPr lang="zh-CN" altLang="en-US" sz="2200" dirty="0" smtClean="0"/>
            <a:t>点使用多个并行</a:t>
          </a:r>
          <a:r>
            <a:rPr lang="en-US" altLang="zh-CN" sz="2200" dirty="0" smtClean="0"/>
            <a:t>ASIC</a:t>
          </a:r>
          <a:r>
            <a:rPr lang="zh-CN" altLang="en-US" sz="2200" dirty="0" smtClean="0"/>
            <a:t>矿机做</a:t>
          </a:r>
          <a:r>
            <a:rPr lang="en-US" altLang="zh-CN" sz="2200" dirty="0" smtClean="0"/>
            <a:t>HASH</a:t>
          </a:r>
          <a:r>
            <a:rPr lang="zh-CN" altLang="en-US" sz="2200" dirty="0" smtClean="0"/>
            <a:t>运算。</a:t>
          </a:r>
          <a:endParaRPr lang="en-US" altLang="zh-CN" sz="2200" dirty="0" smtClean="0"/>
        </a:p>
      </dgm:t>
    </dgm:pt>
    <dgm:pt modelId="{FAB71C4D-DF9A-4B93-96C8-51C8086D4E0F}" type="parTrans" cxnId="{4CE82810-614B-418E-B0BA-83BB26A0B7BB}">
      <dgm:prSet/>
      <dgm:spPr/>
      <dgm:t>
        <a:bodyPr/>
        <a:lstStyle/>
        <a:p>
          <a:endParaRPr lang="en-US" sz="2200"/>
        </a:p>
      </dgm:t>
    </dgm:pt>
    <dgm:pt modelId="{464C20E2-8A18-448B-9B30-562AEC1DD089}" type="sibTrans" cxnId="{4CE82810-614B-418E-B0BA-83BB26A0B7BB}">
      <dgm:prSet custT="1"/>
      <dgm:spPr/>
      <dgm:t>
        <a:bodyPr/>
        <a:lstStyle/>
        <a:p>
          <a:endParaRPr lang="en-US" sz="2200"/>
        </a:p>
      </dgm:t>
    </dgm:pt>
    <dgm:pt modelId="{13F4E327-C704-4FAB-8524-DC72A083438C}">
      <dgm:prSet phldrT="[文本]" custT="1"/>
      <dgm:spPr/>
      <dgm:t>
        <a:bodyPr/>
        <a:lstStyle/>
        <a:p>
          <a:r>
            <a:rPr lang="zh-CN" altLang="en-US" sz="2200" dirty="0" smtClean="0"/>
            <a:t>立刻，</a:t>
          </a:r>
          <a:r>
            <a:rPr lang="en-US" sz="2200" dirty="0" smtClean="0"/>
            <a:t>M</a:t>
          </a:r>
          <a:r>
            <a:rPr lang="zh-CN" altLang="en-US" sz="2200" dirty="0" smtClean="0"/>
            <a:t>节点将该</a:t>
          </a:r>
          <a:r>
            <a:rPr lang="zh-CN" altLang="en-US" sz="2200" b="1" dirty="0" smtClean="0"/>
            <a:t>备选区块</a:t>
          </a:r>
          <a:r>
            <a:rPr lang="zh-CN" altLang="en-US" sz="2200" dirty="0" smtClean="0"/>
            <a:t>发送给临近节点。</a:t>
          </a:r>
          <a:endParaRPr lang="en-US" altLang="zh-CN" sz="2200" dirty="0" smtClean="0"/>
        </a:p>
      </dgm:t>
    </dgm:pt>
    <dgm:pt modelId="{1C51E27C-F951-4689-8B61-49BCA5A2CB1A}" type="parTrans" cxnId="{82F57FDA-2B76-4558-B70A-0CE49841AA77}">
      <dgm:prSet/>
      <dgm:spPr/>
      <dgm:t>
        <a:bodyPr/>
        <a:lstStyle/>
        <a:p>
          <a:endParaRPr lang="en-US" sz="2200"/>
        </a:p>
      </dgm:t>
    </dgm:pt>
    <dgm:pt modelId="{30D40ABC-0A92-491F-91D0-C8D7E6C3BFF4}" type="sibTrans" cxnId="{82F57FDA-2B76-4558-B70A-0CE49841AA77}">
      <dgm:prSet custT="1"/>
      <dgm:spPr/>
      <dgm:t>
        <a:bodyPr/>
        <a:lstStyle/>
        <a:p>
          <a:endParaRPr lang="en-US" sz="2200"/>
        </a:p>
      </dgm:t>
    </dgm:pt>
    <dgm:pt modelId="{33A52A35-59F0-4552-A49F-BFB04A044A44}">
      <dgm:prSet phldrT="[文本]" custT="1"/>
      <dgm:spPr/>
      <dgm:t>
        <a:bodyPr/>
        <a:lstStyle/>
        <a:p>
          <a:r>
            <a:rPr lang="zh-CN" altLang="en-US" sz="2200" dirty="0" smtClean="0"/>
            <a:t>临近节点收到该区块后，做验证，发现该区块满足</a:t>
          </a:r>
          <a:r>
            <a:rPr lang="en-US" altLang="zh-CN" sz="2200" b="1" smtClean="0">
              <a:solidFill>
                <a:schemeClr val="tx1"/>
              </a:solidFill>
            </a:rPr>
            <a:t>Hash(block header) </a:t>
          </a:r>
          <a:r>
            <a:rPr lang="en-US" altLang="zh-CN" sz="2200" b="1" dirty="0" smtClean="0">
              <a:solidFill>
                <a:schemeClr val="tx1"/>
              </a:solidFill>
            </a:rPr>
            <a:t>&lt;= difficulty</a:t>
          </a:r>
          <a:r>
            <a:rPr lang="en-US" altLang="zh-CN" sz="2200" dirty="0" smtClean="0"/>
            <a:t>. </a:t>
          </a:r>
          <a:r>
            <a:rPr lang="zh-CN" altLang="en-US" sz="2200" dirty="0" smtClean="0"/>
            <a:t>认为该区块有效。</a:t>
          </a:r>
          <a:endParaRPr lang="en-US" altLang="zh-CN" sz="2200" dirty="0" smtClean="0"/>
        </a:p>
      </dgm:t>
    </dgm:pt>
    <dgm:pt modelId="{9CEFE951-4AEC-48C4-8D93-87CC8B8E88FE}" type="parTrans" cxnId="{7678B04D-D634-4E79-A9C8-EA758BDA87B5}">
      <dgm:prSet/>
      <dgm:spPr/>
      <dgm:t>
        <a:bodyPr/>
        <a:lstStyle/>
        <a:p>
          <a:endParaRPr lang="en-US" sz="2200"/>
        </a:p>
      </dgm:t>
    </dgm:pt>
    <dgm:pt modelId="{403E4EA0-B83D-4EEB-AC34-94B721B72A42}" type="sibTrans" cxnId="{7678B04D-D634-4E79-A9C8-EA758BDA87B5}">
      <dgm:prSet custT="1"/>
      <dgm:spPr/>
      <dgm:t>
        <a:bodyPr/>
        <a:lstStyle/>
        <a:p>
          <a:endParaRPr lang="en-US" sz="2200"/>
        </a:p>
      </dgm:t>
    </dgm:pt>
    <dgm:pt modelId="{E5CEDB42-CD3F-445B-8489-4D8244809F4B}">
      <dgm:prSet phldrT="[文本]" custT="1"/>
      <dgm:spPr/>
      <dgm:t>
        <a:bodyPr/>
        <a:lstStyle/>
        <a:p>
          <a:r>
            <a:rPr lang="zh-CN" altLang="en-US" sz="2200" dirty="0" smtClean="0"/>
            <a:t>然后将该区块加入到自己的区块链中，并向相邻节点转发。</a:t>
          </a:r>
          <a:r>
            <a:rPr lang="en-US" altLang="zh-CN" sz="2200" dirty="0" smtClean="0"/>
            <a:t/>
          </a:r>
          <a:br>
            <a:rPr lang="en-US" altLang="zh-CN" sz="2200" dirty="0" smtClean="0"/>
          </a:br>
          <a:r>
            <a:rPr lang="zh-CN" altLang="en-US" sz="2200" dirty="0" smtClean="0"/>
            <a:t>同时，从自己的交易池中，删除该区块所包含的所有交易，重新打包一个备选区块，开始挖矿。</a:t>
          </a:r>
          <a:endParaRPr lang="en-US" altLang="zh-CN" sz="2200" dirty="0" smtClean="0"/>
        </a:p>
      </dgm:t>
    </dgm:pt>
    <dgm:pt modelId="{635030A2-D488-4269-B37D-D0229AE8678E}" type="parTrans" cxnId="{6C52B698-17D1-4634-AC19-1BC6D76A2671}">
      <dgm:prSet/>
      <dgm:spPr/>
      <dgm:t>
        <a:bodyPr/>
        <a:lstStyle/>
        <a:p>
          <a:endParaRPr lang="en-US" sz="2200"/>
        </a:p>
      </dgm:t>
    </dgm:pt>
    <dgm:pt modelId="{C0777BCA-35C1-4AC3-B809-FD6F9309FBA3}" type="sibTrans" cxnId="{6C52B698-17D1-4634-AC19-1BC6D76A2671}">
      <dgm:prSet/>
      <dgm:spPr/>
      <dgm:t>
        <a:bodyPr/>
        <a:lstStyle/>
        <a:p>
          <a:endParaRPr lang="en-US" sz="2200"/>
        </a:p>
      </dgm:t>
    </dgm:pt>
    <dgm:pt modelId="{AFC6FFB5-A0CE-4971-84CC-4146A34646F5}" type="pres">
      <dgm:prSet presAssocID="{634104B7-D110-43BD-929E-7F10733B9CF1}" presName="linearFlow" presStyleCnt="0">
        <dgm:presLayoutVars>
          <dgm:resizeHandles val="exact"/>
        </dgm:presLayoutVars>
      </dgm:prSet>
      <dgm:spPr/>
    </dgm:pt>
    <dgm:pt modelId="{0541E9F6-E11E-4A98-918C-50439E37CB36}" type="pres">
      <dgm:prSet presAssocID="{B1FA53DA-7ED6-45C4-BEAD-8B30A019A58F}" presName="node" presStyleLbl="node1" presStyleIdx="0" presStyleCnt="4" custScaleX="336200" custScaleY="20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B5E30-B0DA-4E5F-BF95-3EC46CE257D2}" type="pres">
      <dgm:prSet presAssocID="{464C20E2-8A18-448B-9B30-562AEC1DD08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2A13504-B13C-44FA-90B9-186E27396C92}" type="pres">
      <dgm:prSet presAssocID="{464C20E2-8A18-448B-9B30-562AEC1DD08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93C2AB-A4C0-4035-99FC-A7FEB235E3C5}" type="pres">
      <dgm:prSet presAssocID="{13F4E327-C704-4FAB-8524-DC72A083438C}" presName="node" presStyleLbl="node1" presStyleIdx="1" presStyleCnt="4" custScaleX="314444" custScaleY="1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2C6CA-080B-4AA8-9A3A-B51908E9C2E7}" type="pres">
      <dgm:prSet presAssocID="{30D40ABC-0A92-491F-91D0-C8D7E6C3BFF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200E90A-8CD9-49F3-81B0-C4821FE21351}" type="pres">
      <dgm:prSet presAssocID="{30D40ABC-0A92-491F-91D0-C8D7E6C3BFF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38AA6B-25C7-4110-851C-7E653C714859}" type="pres">
      <dgm:prSet presAssocID="{33A52A35-59F0-4552-A49F-BFB04A044A44}" presName="node" presStyleLbl="node1" presStyleIdx="2" presStyleCnt="4" custScaleX="340928" custScaleY="210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369CF-6C30-472C-A4D8-C27D3EF44293}" type="pres">
      <dgm:prSet presAssocID="{403E4EA0-B83D-4EEB-AC34-94B721B72A4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6947F11-B007-4D44-9FD5-3E8DFE774E42}" type="pres">
      <dgm:prSet presAssocID="{403E4EA0-B83D-4EEB-AC34-94B721B72A4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372905C-12BD-4110-B4F3-42A357B006A6}" type="pres">
      <dgm:prSet presAssocID="{E5CEDB42-CD3F-445B-8489-4D8244809F4B}" presName="node" presStyleLbl="node1" presStyleIdx="3" presStyleCnt="4" custScaleX="343765" custScaleY="250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28A052-6DE6-4A14-B2B0-39DC43DD493E}" type="presOf" srcId="{E5CEDB42-CD3F-445B-8489-4D8244809F4B}" destId="{0372905C-12BD-4110-B4F3-42A357B006A6}" srcOrd="0" destOrd="0" presId="urn:microsoft.com/office/officeart/2005/8/layout/process2"/>
    <dgm:cxn modelId="{402A3541-906D-4905-864B-3FCFF9105994}" type="presOf" srcId="{13F4E327-C704-4FAB-8524-DC72A083438C}" destId="{5793C2AB-A4C0-4035-99FC-A7FEB235E3C5}" srcOrd="0" destOrd="0" presId="urn:microsoft.com/office/officeart/2005/8/layout/process2"/>
    <dgm:cxn modelId="{F761BFFF-AC47-4502-A960-F6B808C58601}" type="presOf" srcId="{403E4EA0-B83D-4EEB-AC34-94B721B72A42}" destId="{2CA369CF-6C30-472C-A4D8-C27D3EF44293}" srcOrd="0" destOrd="0" presId="urn:microsoft.com/office/officeart/2005/8/layout/process2"/>
    <dgm:cxn modelId="{CEAFA1A1-BCF1-4666-8534-A6A863CA654A}" type="presOf" srcId="{B1FA53DA-7ED6-45C4-BEAD-8B30A019A58F}" destId="{0541E9F6-E11E-4A98-918C-50439E37CB36}" srcOrd="0" destOrd="0" presId="urn:microsoft.com/office/officeart/2005/8/layout/process2"/>
    <dgm:cxn modelId="{4CAD7F89-D91E-470E-8838-E823DBC14A4E}" type="presOf" srcId="{464C20E2-8A18-448B-9B30-562AEC1DD089}" destId="{D2A13504-B13C-44FA-90B9-186E27396C92}" srcOrd="1" destOrd="0" presId="urn:microsoft.com/office/officeart/2005/8/layout/process2"/>
    <dgm:cxn modelId="{08E03CFD-8FA8-4FD7-A83E-3D65CE2A8D07}" type="presOf" srcId="{33A52A35-59F0-4552-A49F-BFB04A044A44}" destId="{4338AA6B-25C7-4110-851C-7E653C714859}" srcOrd="0" destOrd="0" presId="urn:microsoft.com/office/officeart/2005/8/layout/process2"/>
    <dgm:cxn modelId="{BEE10A3C-C0D6-44EA-848A-244973112D52}" type="presOf" srcId="{634104B7-D110-43BD-929E-7F10733B9CF1}" destId="{AFC6FFB5-A0CE-4971-84CC-4146A34646F5}" srcOrd="0" destOrd="0" presId="urn:microsoft.com/office/officeart/2005/8/layout/process2"/>
    <dgm:cxn modelId="{6C52B698-17D1-4634-AC19-1BC6D76A2671}" srcId="{634104B7-D110-43BD-929E-7F10733B9CF1}" destId="{E5CEDB42-CD3F-445B-8489-4D8244809F4B}" srcOrd="3" destOrd="0" parTransId="{635030A2-D488-4269-B37D-D0229AE8678E}" sibTransId="{C0777BCA-35C1-4AC3-B809-FD6F9309FBA3}"/>
    <dgm:cxn modelId="{4B9D8F1A-71DF-4AF8-A457-FE16CEF8E180}" type="presOf" srcId="{30D40ABC-0A92-491F-91D0-C8D7E6C3BFF4}" destId="{C200E90A-8CD9-49F3-81B0-C4821FE21351}" srcOrd="1" destOrd="0" presId="urn:microsoft.com/office/officeart/2005/8/layout/process2"/>
    <dgm:cxn modelId="{82F57FDA-2B76-4558-B70A-0CE49841AA77}" srcId="{634104B7-D110-43BD-929E-7F10733B9CF1}" destId="{13F4E327-C704-4FAB-8524-DC72A083438C}" srcOrd="1" destOrd="0" parTransId="{1C51E27C-F951-4689-8B61-49BCA5A2CB1A}" sibTransId="{30D40ABC-0A92-491F-91D0-C8D7E6C3BFF4}"/>
    <dgm:cxn modelId="{BEC48961-E200-425F-82DF-AF21A8A69140}" type="presOf" srcId="{403E4EA0-B83D-4EEB-AC34-94B721B72A42}" destId="{66947F11-B007-4D44-9FD5-3E8DFE774E42}" srcOrd="1" destOrd="0" presId="urn:microsoft.com/office/officeart/2005/8/layout/process2"/>
    <dgm:cxn modelId="{7678B04D-D634-4E79-A9C8-EA758BDA87B5}" srcId="{634104B7-D110-43BD-929E-7F10733B9CF1}" destId="{33A52A35-59F0-4552-A49F-BFB04A044A44}" srcOrd="2" destOrd="0" parTransId="{9CEFE951-4AEC-48C4-8D93-87CC8B8E88FE}" sibTransId="{403E4EA0-B83D-4EEB-AC34-94B721B72A42}"/>
    <dgm:cxn modelId="{7EF0BAF1-FE5A-439C-B813-E8BF2B5745CE}" type="presOf" srcId="{464C20E2-8A18-448B-9B30-562AEC1DD089}" destId="{C38B5E30-B0DA-4E5F-BF95-3EC46CE257D2}" srcOrd="0" destOrd="0" presId="urn:microsoft.com/office/officeart/2005/8/layout/process2"/>
    <dgm:cxn modelId="{4CE82810-614B-418E-B0BA-83BB26A0B7BB}" srcId="{634104B7-D110-43BD-929E-7F10733B9CF1}" destId="{B1FA53DA-7ED6-45C4-BEAD-8B30A019A58F}" srcOrd="0" destOrd="0" parTransId="{FAB71C4D-DF9A-4B93-96C8-51C8086D4E0F}" sibTransId="{464C20E2-8A18-448B-9B30-562AEC1DD089}"/>
    <dgm:cxn modelId="{B984CEF5-58B0-4684-8A80-3DECF2D96FE9}" type="presOf" srcId="{30D40ABC-0A92-491F-91D0-C8D7E6C3BFF4}" destId="{17A2C6CA-080B-4AA8-9A3A-B51908E9C2E7}" srcOrd="0" destOrd="0" presId="urn:microsoft.com/office/officeart/2005/8/layout/process2"/>
    <dgm:cxn modelId="{471895B2-C3E1-4E5A-B1CE-3039F48667E7}" type="presParOf" srcId="{AFC6FFB5-A0CE-4971-84CC-4146A34646F5}" destId="{0541E9F6-E11E-4A98-918C-50439E37CB36}" srcOrd="0" destOrd="0" presId="urn:microsoft.com/office/officeart/2005/8/layout/process2"/>
    <dgm:cxn modelId="{DC1A2567-357F-4CA5-B726-C76E691DAA1D}" type="presParOf" srcId="{AFC6FFB5-A0CE-4971-84CC-4146A34646F5}" destId="{C38B5E30-B0DA-4E5F-BF95-3EC46CE257D2}" srcOrd="1" destOrd="0" presId="urn:microsoft.com/office/officeart/2005/8/layout/process2"/>
    <dgm:cxn modelId="{C626FE8F-AA3A-4A5E-AEC2-282F9BA7C2C1}" type="presParOf" srcId="{C38B5E30-B0DA-4E5F-BF95-3EC46CE257D2}" destId="{D2A13504-B13C-44FA-90B9-186E27396C92}" srcOrd="0" destOrd="0" presId="urn:microsoft.com/office/officeart/2005/8/layout/process2"/>
    <dgm:cxn modelId="{96A19536-EAAD-4FD4-A45E-5F5C590CCF9B}" type="presParOf" srcId="{AFC6FFB5-A0CE-4971-84CC-4146A34646F5}" destId="{5793C2AB-A4C0-4035-99FC-A7FEB235E3C5}" srcOrd="2" destOrd="0" presId="urn:microsoft.com/office/officeart/2005/8/layout/process2"/>
    <dgm:cxn modelId="{E7FC5CEF-9904-4B18-AB01-228184A6A4A4}" type="presParOf" srcId="{AFC6FFB5-A0CE-4971-84CC-4146A34646F5}" destId="{17A2C6CA-080B-4AA8-9A3A-B51908E9C2E7}" srcOrd="3" destOrd="0" presId="urn:microsoft.com/office/officeart/2005/8/layout/process2"/>
    <dgm:cxn modelId="{9CF3BEAB-52E1-44A8-B31C-C19F783F3ACC}" type="presParOf" srcId="{17A2C6CA-080B-4AA8-9A3A-B51908E9C2E7}" destId="{C200E90A-8CD9-49F3-81B0-C4821FE21351}" srcOrd="0" destOrd="0" presId="urn:microsoft.com/office/officeart/2005/8/layout/process2"/>
    <dgm:cxn modelId="{D7B8BBE4-9FBB-4290-AA21-D34C1F13CB2F}" type="presParOf" srcId="{AFC6FFB5-A0CE-4971-84CC-4146A34646F5}" destId="{4338AA6B-25C7-4110-851C-7E653C714859}" srcOrd="4" destOrd="0" presId="urn:microsoft.com/office/officeart/2005/8/layout/process2"/>
    <dgm:cxn modelId="{44755E09-5AB4-46D6-9F4C-7E537CA1970C}" type="presParOf" srcId="{AFC6FFB5-A0CE-4971-84CC-4146A34646F5}" destId="{2CA369CF-6C30-472C-A4D8-C27D3EF44293}" srcOrd="5" destOrd="0" presId="urn:microsoft.com/office/officeart/2005/8/layout/process2"/>
    <dgm:cxn modelId="{11857416-A3C7-493B-A6FB-6C5E33ECC6A5}" type="presParOf" srcId="{2CA369CF-6C30-472C-A4D8-C27D3EF44293}" destId="{66947F11-B007-4D44-9FD5-3E8DFE774E42}" srcOrd="0" destOrd="0" presId="urn:microsoft.com/office/officeart/2005/8/layout/process2"/>
    <dgm:cxn modelId="{B79D57C9-8435-46CF-8079-A57B2E8D952D}" type="presParOf" srcId="{AFC6FFB5-A0CE-4971-84CC-4146A34646F5}" destId="{0372905C-12BD-4110-B4F3-42A357B006A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8F1B92-EE00-4518-B758-E22ADB730F8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C61A555-6CFD-43AC-9AFF-C3B9AE1545AE}">
      <dgm:prSet phldrT="[文本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A2A924F7-D776-4D99-BDF0-13CDDC447ABC}" type="parTrans" cxnId="{8367CECC-95C7-4918-A592-7DF8E6D0C8C1}">
      <dgm:prSet/>
      <dgm:spPr/>
      <dgm:t>
        <a:bodyPr/>
        <a:lstStyle/>
        <a:p>
          <a:endParaRPr lang="en-US"/>
        </a:p>
      </dgm:t>
    </dgm:pt>
    <dgm:pt modelId="{18BCAA18-A218-4FB6-8BBD-A80995EC4125}" type="sibTrans" cxnId="{8367CECC-95C7-4918-A592-7DF8E6D0C8C1}">
      <dgm:prSet/>
      <dgm:spPr/>
      <dgm:t>
        <a:bodyPr/>
        <a:lstStyle/>
        <a:p>
          <a:endParaRPr lang="en-US"/>
        </a:p>
      </dgm:t>
    </dgm:pt>
    <dgm:pt modelId="{1A814563-B5D4-48B9-BD21-BCA55157B394}">
      <dgm:prSet phldrT="[文本]"/>
      <dgm:spPr/>
      <dgm:t>
        <a:bodyPr/>
        <a:lstStyle/>
        <a:p>
          <a:r>
            <a:rPr lang="en-US" dirty="0" smtClean="0"/>
            <a:t>GPU</a:t>
          </a:r>
          <a:endParaRPr lang="en-US" dirty="0"/>
        </a:p>
      </dgm:t>
    </dgm:pt>
    <dgm:pt modelId="{29B46367-5F9D-4D50-A6FF-06D9DBCA2A56}" type="parTrans" cxnId="{E6F23760-3F1E-4F00-BFC9-87E52C34CEF3}">
      <dgm:prSet/>
      <dgm:spPr/>
      <dgm:t>
        <a:bodyPr/>
        <a:lstStyle/>
        <a:p>
          <a:endParaRPr lang="en-US"/>
        </a:p>
      </dgm:t>
    </dgm:pt>
    <dgm:pt modelId="{E1AC75D8-3927-484B-91B9-A229555D4066}" type="sibTrans" cxnId="{E6F23760-3F1E-4F00-BFC9-87E52C34CEF3}">
      <dgm:prSet/>
      <dgm:spPr/>
      <dgm:t>
        <a:bodyPr/>
        <a:lstStyle/>
        <a:p>
          <a:endParaRPr lang="en-US"/>
        </a:p>
      </dgm:t>
    </dgm:pt>
    <dgm:pt modelId="{82E3E25A-B6C3-4E5F-923C-1305E4D0A415}">
      <dgm:prSet phldrT="[文本]"/>
      <dgm:spPr/>
      <dgm:t>
        <a:bodyPr/>
        <a:lstStyle/>
        <a:p>
          <a:r>
            <a:rPr lang="en-US" dirty="0" smtClean="0"/>
            <a:t>FPGA</a:t>
          </a:r>
          <a:endParaRPr lang="en-US" dirty="0"/>
        </a:p>
      </dgm:t>
    </dgm:pt>
    <dgm:pt modelId="{4F1BCC50-FBCF-4D9D-96D9-DBCE7D279062}" type="parTrans" cxnId="{A7723418-11AC-4EB3-AE3F-D6F105E9184D}">
      <dgm:prSet/>
      <dgm:spPr/>
      <dgm:t>
        <a:bodyPr/>
        <a:lstStyle/>
        <a:p>
          <a:endParaRPr lang="en-US"/>
        </a:p>
      </dgm:t>
    </dgm:pt>
    <dgm:pt modelId="{72B12502-E3BB-4E38-A18C-89229D4E533D}" type="sibTrans" cxnId="{A7723418-11AC-4EB3-AE3F-D6F105E9184D}">
      <dgm:prSet/>
      <dgm:spPr/>
      <dgm:t>
        <a:bodyPr/>
        <a:lstStyle/>
        <a:p>
          <a:endParaRPr lang="en-US"/>
        </a:p>
      </dgm:t>
    </dgm:pt>
    <dgm:pt modelId="{D920A70C-CA07-4DB6-B6A3-ACBEDA9B437D}">
      <dgm:prSet phldrT="[文本]"/>
      <dgm:spPr/>
      <dgm:t>
        <a:bodyPr/>
        <a:lstStyle/>
        <a:p>
          <a:r>
            <a:rPr lang="en-US" dirty="0" smtClean="0"/>
            <a:t>ASIC</a:t>
          </a:r>
          <a:endParaRPr lang="en-US" dirty="0"/>
        </a:p>
      </dgm:t>
    </dgm:pt>
    <dgm:pt modelId="{E5D24845-AC6D-4BE0-A7D8-5A475D5256D8}" type="parTrans" cxnId="{F74C4824-327C-4A90-A25E-3136B6F3B568}">
      <dgm:prSet/>
      <dgm:spPr/>
      <dgm:t>
        <a:bodyPr/>
        <a:lstStyle/>
        <a:p>
          <a:endParaRPr lang="en-US"/>
        </a:p>
      </dgm:t>
    </dgm:pt>
    <dgm:pt modelId="{53935453-7B95-477F-BFA5-78F424946409}" type="sibTrans" cxnId="{F74C4824-327C-4A90-A25E-3136B6F3B568}">
      <dgm:prSet/>
      <dgm:spPr/>
      <dgm:t>
        <a:bodyPr/>
        <a:lstStyle/>
        <a:p>
          <a:endParaRPr lang="en-US"/>
        </a:p>
      </dgm:t>
    </dgm:pt>
    <dgm:pt modelId="{77338991-FEC6-4E1B-B649-470113FC638E}" type="pres">
      <dgm:prSet presAssocID="{5E8F1B92-EE00-4518-B758-E22ADB730F85}" presName="Name0" presStyleCnt="0">
        <dgm:presLayoutVars>
          <dgm:dir/>
          <dgm:resizeHandles val="exact"/>
        </dgm:presLayoutVars>
      </dgm:prSet>
      <dgm:spPr/>
    </dgm:pt>
    <dgm:pt modelId="{84FEFC5B-CA72-41E2-A59F-6EE3A7F35B2E}" type="pres">
      <dgm:prSet presAssocID="{EC61A555-6CFD-43AC-9AFF-C3B9AE1545A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29E15-74E2-40A1-B9B4-FA9D8D820395}" type="pres">
      <dgm:prSet presAssocID="{18BCAA18-A218-4FB6-8BBD-A80995EC4125}" presName="parSpace" presStyleCnt="0"/>
      <dgm:spPr/>
    </dgm:pt>
    <dgm:pt modelId="{1EE7761B-77DB-4053-BBAD-E2104D2A29CE}" type="pres">
      <dgm:prSet presAssocID="{1A814563-B5D4-48B9-BD21-BCA55157B394}" presName="parTxOnly" presStyleLbl="node1" presStyleIdx="1" presStyleCnt="4" custLinFactNeighborY="-2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4BFAB-9EED-42B5-B48A-B1396AB9902A}" type="pres">
      <dgm:prSet presAssocID="{E1AC75D8-3927-484B-91B9-A229555D4066}" presName="parSpace" presStyleCnt="0"/>
      <dgm:spPr/>
    </dgm:pt>
    <dgm:pt modelId="{2F534D37-4541-4BEA-AA56-B1A8D53EF246}" type="pres">
      <dgm:prSet presAssocID="{82E3E25A-B6C3-4E5F-923C-1305E4D0A415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5ED46-BAFD-4FFC-BCE5-DE3D4F4E4605}" type="pres">
      <dgm:prSet presAssocID="{72B12502-E3BB-4E38-A18C-89229D4E533D}" presName="parSpace" presStyleCnt="0"/>
      <dgm:spPr/>
    </dgm:pt>
    <dgm:pt modelId="{1C90F36D-71DF-4B81-AD0E-479F241F058A}" type="pres">
      <dgm:prSet presAssocID="{D920A70C-CA07-4DB6-B6A3-ACBEDA9B437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F23760-3F1E-4F00-BFC9-87E52C34CEF3}" srcId="{5E8F1B92-EE00-4518-B758-E22ADB730F85}" destId="{1A814563-B5D4-48B9-BD21-BCA55157B394}" srcOrd="1" destOrd="0" parTransId="{29B46367-5F9D-4D50-A6FF-06D9DBCA2A56}" sibTransId="{E1AC75D8-3927-484B-91B9-A229555D4066}"/>
    <dgm:cxn modelId="{ADA23290-70A0-4508-929F-A0DD338F7950}" type="presOf" srcId="{EC61A555-6CFD-43AC-9AFF-C3B9AE1545AE}" destId="{84FEFC5B-CA72-41E2-A59F-6EE3A7F35B2E}" srcOrd="0" destOrd="0" presId="urn:microsoft.com/office/officeart/2005/8/layout/hChevron3"/>
    <dgm:cxn modelId="{A7723418-11AC-4EB3-AE3F-D6F105E9184D}" srcId="{5E8F1B92-EE00-4518-B758-E22ADB730F85}" destId="{82E3E25A-B6C3-4E5F-923C-1305E4D0A415}" srcOrd="2" destOrd="0" parTransId="{4F1BCC50-FBCF-4D9D-96D9-DBCE7D279062}" sibTransId="{72B12502-E3BB-4E38-A18C-89229D4E533D}"/>
    <dgm:cxn modelId="{2994AFDE-6440-42CC-A758-1E28DF5BDBE3}" type="presOf" srcId="{82E3E25A-B6C3-4E5F-923C-1305E4D0A415}" destId="{2F534D37-4541-4BEA-AA56-B1A8D53EF246}" srcOrd="0" destOrd="0" presId="urn:microsoft.com/office/officeart/2005/8/layout/hChevron3"/>
    <dgm:cxn modelId="{EA6EF2EA-20B2-4D2E-AC0E-1DA462F5568F}" type="presOf" srcId="{5E8F1B92-EE00-4518-B758-E22ADB730F85}" destId="{77338991-FEC6-4E1B-B649-470113FC638E}" srcOrd="0" destOrd="0" presId="urn:microsoft.com/office/officeart/2005/8/layout/hChevron3"/>
    <dgm:cxn modelId="{23C590BC-7C7F-423F-8E81-919B84D9C2F8}" type="presOf" srcId="{1A814563-B5D4-48B9-BD21-BCA55157B394}" destId="{1EE7761B-77DB-4053-BBAD-E2104D2A29CE}" srcOrd="0" destOrd="0" presId="urn:microsoft.com/office/officeart/2005/8/layout/hChevron3"/>
    <dgm:cxn modelId="{8367CECC-95C7-4918-A592-7DF8E6D0C8C1}" srcId="{5E8F1B92-EE00-4518-B758-E22ADB730F85}" destId="{EC61A555-6CFD-43AC-9AFF-C3B9AE1545AE}" srcOrd="0" destOrd="0" parTransId="{A2A924F7-D776-4D99-BDF0-13CDDC447ABC}" sibTransId="{18BCAA18-A218-4FB6-8BBD-A80995EC4125}"/>
    <dgm:cxn modelId="{F74C4824-327C-4A90-A25E-3136B6F3B568}" srcId="{5E8F1B92-EE00-4518-B758-E22ADB730F85}" destId="{D920A70C-CA07-4DB6-B6A3-ACBEDA9B437D}" srcOrd="3" destOrd="0" parTransId="{E5D24845-AC6D-4BE0-A7D8-5A475D5256D8}" sibTransId="{53935453-7B95-477F-BFA5-78F424946409}"/>
    <dgm:cxn modelId="{1974D3CD-1A79-4DEA-843B-085609D0C9E6}" type="presOf" srcId="{D920A70C-CA07-4DB6-B6A3-ACBEDA9B437D}" destId="{1C90F36D-71DF-4B81-AD0E-479F241F058A}" srcOrd="0" destOrd="0" presId="urn:microsoft.com/office/officeart/2005/8/layout/hChevron3"/>
    <dgm:cxn modelId="{1F414C1D-DADC-4A8A-8A0C-E3C18F59E9A1}" type="presParOf" srcId="{77338991-FEC6-4E1B-B649-470113FC638E}" destId="{84FEFC5B-CA72-41E2-A59F-6EE3A7F35B2E}" srcOrd="0" destOrd="0" presId="urn:microsoft.com/office/officeart/2005/8/layout/hChevron3"/>
    <dgm:cxn modelId="{9C75E8AD-AD67-40AD-8084-4A9146A5738A}" type="presParOf" srcId="{77338991-FEC6-4E1B-B649-470113FC638E}" destId="{66029E15-74E2-40A1-B9B4-FA9D8D820395}" srcOrd="1" destOrd="0" presId="urn:microsoft.com/office/officeart/2005/8/layout/hChevron3"/>
    <dgm:cxn modelId="{68E3B13E-B76A-4A41-A2A8-E1458B7CC064}" type="presParOf" srcId="{77338991-FEC6-4E1B-B649-470113FC638E}" destId="{1EE7761B-77DB-4053-BBAD-E2104D2A29CE}" srcOrd="2" destOrd="0" presId="urn:microsoft.com/office/officeart/2005/8/layout/hChevron3"/>
    <dgm:cxn modelId="{BF133642-831D-4620-9908-E38EE7ED90F0}" type="presParOf" srcId="{77338991-FEC6-4E1B-B649-470113FC638E}" destId="{5F24BFAB-9EED-42B5-B48A-B1396AB9902A}" srcOrd="3" destOrd="0" presId="urn:microsoft.com/office/officeart/2005/8/layout/hChevron3"/>
    <dgm:cxn modelId="{F4BA558F-57DF-48D5-864F-038DDD2742FB}" type="presParOf" srcId="{77338991-FEC6-4E1B-B649-470113FC638E}" destId="{2F534D37-4541-4BEA-AA56-B1A8D53EF246}" srcOrd="4" destOrd="0" presId="urn:microsoft.com/office/officeart/2005/8/layout/hChevron3"/>
    <dgm:cxn modelId="{E1881B3C-072E-4567-B19F-392316FE433D}" type="presParOf" srcId="{77338991-FEC6-4E1B-B649-470113FC638E}" destId="{8D65ED46-BAFD-4FFC-BCE5-DE3D4F4E4605}" srcOrd="5" destOrd="0" presId="urn:microsoft.com/office/officeart/2005/8/layout/hChevron3"/>
    <dgm:cxn modelId="{8791697B-1EB4-45FC-96F8-2840DCF60293}" type="presParOf" srcId="{77338991-FEC6-4E1B-B649-470113FC638E}" destId="{1C90F36D-71DF-4B81-AD0E-479F241F058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BCE03-5E4A-4241-80C5-2310FBCBBC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B9A147C-97FB-4349-ADD1-8C7B9D119891}">
      <dgm:prSet phldrT="[文本]"/>
      <dgm:spPr/>
      <dgm:t>
        <a:bodyPr/>
        <a:lstStyle/>
        <a:p>
          <a:r>
            <a:rPr lang="zh-CN" altLang="en-US" dirty="0" smtClean="0"/>
            <a:t>比特币是一种虚拟货币</a:t>
          </a:r>
          <a:endParaRPr lang="en-US" dirty="0"/>
        </a:p>
      </dgm:t>
    </dgm:pt>
    <dgm:pt modelId="{4DBF3755-A110-4357-B0E4-008FC421A4FD}" type="parTrans" cxnId="{6842B587-4E73-4A35-8CB6-5E94839ADE0E}">
      <dgm:prSet/>
      <dgm:spPr/>
      <dgm:t>
        <a:bodyPr/>
        <a:lstStyle/>
        <a:p>
          <a:endParaRPr lang="en-US"/>
        </a:p>
      </dgm:t>
    </dgm:pt>
    <dgm:pt modelId="{1A3A7AB5-ECAD-4047-983F-3CAFFCFD2A65}" type="sibTrans" cxnId="{6842B587-4E73-4A35-8CB6-5E94839ADE0E}">
      <dgm:prSet/>
      <dgm:spPr/>
      <dgm:t>
        <a:bodyPr/>
        <a:lstStyle/>
        <a:p>
          <a:endParaRPr lang="en-US"/>
        </a:p>
      </dgm:t>
    </dgm:pt>
    <dgm:pt modelId="{1060A706-E7E8-4117-8185-C4C7026A8E1A}">
      <dgm:prSet phldrT="[文本]"/>
      <dgm:spPr/>
      <dgm:t>
        <a:bodyPr/>
        <a:lstStyle/>
        <a:p>
          <a:r>
            <a:rPr lang="zh-CN" altLang="en-US" dirty="0" smtClean="0"/>
            <a:t>比特币是一个分布式账本</a:t>
          </a:r>
          <a:endParaRPr lang="en-US" dirty="0"/>
        </a:p>
      </dgm:t>
    </dgm:pt>
    <dgm:pt modelId="{ACD0EB8C-DA10-4360-8D01-C5F659A9F3B8}" type="parTrans" cxnId="{A3D2C0C3-E3CC-4313-BE7A-B8133263C131}">
      <dgm:prSet/>
      <dgm:spPr/>
      <dgm:t>
        <a:bodyPr/>
        <a:lstStyle/>
        <a:p>
          <a:endParaRPr lang="en-US"/>
        </a:p>
      </dgm:t>
    </dgm:pt>
    <dgm:pt modelId="{0BD14401-EDDB-4826-885D-6E3514ED6CF8}" type="sibTrans" cxnId="{A3D2C0C3-E3CC-4313-BE7A-B8133263C131}">
      <dgm:prSet/>
      <dgm:spPr/>
      <dgm:t>
        <a:bodyPr/>
        <a:lstStyle/>
        <a:p>
          <a:endParaRPr lang="en-US"/>
        </a:p>
      </dgm:t>
    </dgm:pt>
    <dgm:pt modelId="{33D4EC47-E7C6-4E56-8D28-034232922EBF}">
      <dgm:prSet phldrT="[文本]"/>
      <dgm:spPr/>
      <dgm:t>
        <a:bodyPr/>
        <a:lstStyle/>
        <a:p>
          <a:r>
            <a:rPr lang="zh-CN" altLang="en-US" dirty="0" smtClean="0"/>
            <a:t>比特币是一个区块链系统</a:t>
          </a:r>
          <a:endParaRPr lang="en-US" dirty="0"/>
        </a:p>
      </dgm:t>
    </dgm:pt>
    <dgm:pt modelId="{1BC7D5B9-DA2D-43AC-B380-F36F7DCE1527}" type="parTrans" cxnId="{BF04AE9A-1F36-4526-8C3D-37363F30EA90}">
      <dgm:prSet/>
      <dgm:spPr/>
      <dgm:t>
        <a:bodyPr/>
        <a:lstStyle/>
        <a:p>
          <a:endParaRPr lang="en-US"/>
        </a:p>
      </dgm:t>
    </dgm:pt>
    <dgm:pt modelId="{946AA5E2-A6C5-4FF5-9349-3CCEB2F7C55A}" type="sibTrans" cxnId="{BF04AE9A-1F36-4526-8C3D-37363F30EA90}">
      <dgm:prSet/>
      <dgm:spPr/>
      <dgm:t>
        <a:bodyPr/>
        <a:lstStyle/>
        <a:p>
          <a:endParaRPr lang="en-US"/>
        </a:p>
      </dgm:t>
    </dgm:pt>
    <dgm:pt modelId="{32554739-A9B7-410C-A47B-D6109500B59B}" type="pres">
      <dgm:prSet presAssocID="{25ABCE03-5E4A-4241-80C5-2310FBCBBCBF}" presName="linearFlow" presStyleCnt="0">
        <dgm:presLayoutVars>
          <dgm:dir/>
          <dgm:resizeHandles val="exact"/>
        </dgm:presLayoutVars>
      </dgm:prSet>
      <dgm:spPr/>
    </dgm:pt>
    <dgm:pt modelId="{B8AF997B-56B5-4D06-8E5A-F45608205AD4}" type="pres">
      <dgm:prSet presAssocID="{7B9A147C-97FB-4349-ADD1-8C7B9D119891}" presName="composite" presStyleCnt="0"/>
      <dgm:spPr/>
    </dgm:pt>
    <dgm:pt modelId="{CBF6727B-9A4A-4A81-925A-C7555AD40337}" type="pres">
      <dgm:prSet presAssocID="{7B9A147C-97FB-4349-ADD1-8C7B9D119891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D9AEE5FE-9084-4899-8FDC-26BC97674A0F}" type="pres">
      <dgm:prSet presAssocID="{7B9A147C-97FB-4349-ADD1-8C7B9D11989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872B7-2423-4A9A-8918-C208836E04D1}" type="pres">
      <dgm:prSet presAssocID="{1A3A7AB5-ECAD-4047-983F-3CAFFCFD2A65}" presName="spacing" presStyleCnt="0"/>
      <dgm:spPr/>
    </dgm:pt>
    <dgm:pt modelId="{98CD4F03-06E8-4404-8A8D-4714DF5622AA}" type="pres">
      <dgm:prSet presAssocID="{1060A706-E7E8-4117-8185-C4C7026A8E1A}" presName="composite" presStyleCnt="0"/>
      <dgm:spPr/>
    </dgm:pt>
    <dgm:pt modelId="{7F90366B-46B8-48C6-92E7-F554C88F4C08}" type="pres">
      <dgm:prSet presAssocID="{1060A706-E7E8-4117-8185-C4C7026A8E1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2C5ECE9-10C2-49AC-8CA4-1F6FD8F732DA}" type="pres">
      <dgm:prSet presAssocID="{1060A706-E7E8-4117-8185-C4C7026A8E1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D2A89-63AF-4780-940E-904849D91968}" type="pres">
      <dgm:prSet presAssocID="{0BD14401-EDDB-4826-885D-6E3514ED6CF8}" presName="spacing" presStyleCnt="0"/>
      <dgm:spPr/>
    </dgm:pt>
    <dgm:pt modelId="{3ED07B32-11B5-455B-863B-95E39578748F}" type="pres">
      <dgm:prSet presAssocID="{33D4EC47-E7C6-4E56-8D28-034232922EBF}" presName="composite" presStyleCnt="0"/>
      <dgm:spPr/>
    </dgm:pt>
    <dgm:pt modelId="{EFB6A0E0-B06A-4EB7-8613-BD778802563B}" type="pres">
      <dgm:prSet presAssocID="{33D4EC47-E7C6-4E56-8D28-034232922EBF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A05554A-DE80-472B-82AA-BF07758E398A}" type="pres">
      <dgm:prSet presAssocID="{33D4EC47-E7C6-4E56-8D28-034232922EB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FB24CF-62D2-445D-86C8-53A89BAC248A}" type="presOf" srcId="{7B9A147C-97FB-4349-ADD1-8C7B9D119891}" destId="{D9AEE5FE-9084-4899-8FDC-26BC97674A0F}" srcOrd="0" destOrd="0" presId="urn:microsoft.com/office/officeart/2005/8/layout/vList3"/>
    <dgm:cxn modelId="{BF04AE9A-1F36-4526-8C3D-37363F30EA90}" srcId="{25ABCE03-5E4A-4241-80C5-2310FBCBBCBF}" destId="{33D4EC47-E7C6-4E56-8D28-034232922EBF}" srcOrd="2" destOrd="0" parTransId="{1BC7D5B9-DA2D-43AC-B380-F36F7DCE1527}" sibTransId="{946AA5E2-A6C5-4FF5-9349-3CCEB2F7C55A}"/>
    <dgm:cxn modelId="{FEA4FDDE-8D96-4F56-8039-7FB491D62CDE}" type="presOf" srcId="{33D4EC47-E7C6-4E56-8D28-034232922EBF}" destId="{2A05554A-DE80-472B-82AA-BF07758E398A}" srcOrd="0" destOrd="0" presId="urn:microsoft.com/office/officeart/2005/8/layout/vList3"/>
    <dgm:cxn modelId="{7985E0AE-3A28-47BE-84C2-2AEF1C937342}" type="presOf" srcId="{1060A706-E7E8-4117-8185-C4C7026A8E1A}" destId="{62C5ECE9-10C2-49AC-8CA4-1F6FD8F732DA}" srcOrd="0" destOrd="0" presId="urn:microsoft.com/office/officeart/2005/8/layout/vList3"/>
    <dgm:cxn modelId="{6842B587-4E73-4A35-8CB6-5E94839ADE0E}" srcId="{25ABCE03-5E4A-4241-80C5-2310FBCBBCBF}" destId="{7B9A147C-97FB-4349-ADD1-8C7B9D119891}" srcOrd="0" destOrd="0" parTransId="{4DBF3755-A110-4357-B0E4-008FC421A4FD}" sibTransId="{1A3A7AB5-ECAD-4047-983F-3CAFFCFD2A65}"/>
    <dgm:cxn modelId="{FF5DC81A-8E15-4F16-BB00-80114BB75D56}" type="presOf" srcId="{25ABCE03-5E4A-4241-80C5-2310FBCBBCBF}" destId="{32554739-A9B7-410C-A47B-D6109500B59B}" srcOrd="0" destOrd="0" presId="urn:microsoft.com/office/officeart/2005/8/layout/vList3"/>
    <dgm:cxn modelId="{A3D2C0C3-E3CC-4313-BE7A-B8133263C131}" srcId="{25ABCE03-5E4A-4241-80C5-2310FBCBBCBF}" destId="{1060A706-E7E8-4117-8185-C4C7026A8E1A}" srcOrd="1" destOrd="0" parTransId="{ACD0EB8C-DA10-4360-8D01-C5F659A9F3B8}" sibTransId="{0BD14401-EDDB-4826-885D-6E3514ED6CF8}"/>
    <dgm:cxn modelId="{ED0B4168-183E-4833-82D6-977925A56DA2}" type="presParOf" srcId="{32554739-A9B7-410C-A47B-D6109500B59B}" destId="{B8AF997B-56B5-4D06-8E5A-F45608205AD4}" srcOrd="0" destOrd="0" presId="urn:microsoft.com/office/officeart/2005/8/layout/vList3"/>
    <dgm:cxn modelId="{7FE1CA1D-BFE8-4568-8B2C-F2A3B91CC8C9}" type="presParOf" srcId="{B8AF997B-56B5-4D06-8E5A-F45608205AD4}" destId="{CBF6727B-9A4A-4A81-925A-C7555AD40337}" srcOrd="0" destOrd="0" presId="urn:microsoft.com/office/officeart/2005/8/layout/vList3"/>
    <dgm:cxn modelId="{9985B97A-4EE8-4959-A65D-C6402D160688}" type="presParOf" srcId="{B8AF997B-56B5-4D06-8E5A-F45608205AD4}" destId="{D9AEE5FE-9084-4899-8FDC-26BC97674A0F}" srcOrd="1" destOrd="0" presId="urn:microsoft.com/office/officeart/2005/8/layout/vList3"/>
    <dgm:cxn modelId="{D62DC745-752E-4055-BEF6-7DC0C5CDFD47}" type="presParOf" srcId="{32554739-A9B7-410C-A47B-D6109500B59B}" destId="{EB8872B7-2423-4A9A-8918-C208836E04D1}" srcOrd="1" destOrd="0" presId="urn:microsoft.com/office/officeart/2005/8/layout/vList3"/>
    <dgm:cxn modelId="{E006071E-9E0A-498D-AC2A-F393EE2AFB9E}" type="presParOf" srcId="{32554739-A9B7-410C-A47B-D6109500B59B}" destId="{98CD4F03-06E8-4404-8A8D-4714DF5622AA}" srcOrd="2" destOrd="0" presId="urn:microsoft.com/office/officeart/2005/8/layout/vList3"/>
    <dgm:cxn modelId="{E7163FCD-7C51-438B-A091-E7427C67E32F}" type="presParOf" srcId="{98CD4F03-06E8-4404-8A8D-4714DF5622AA}" destId="{7F90366B-46B8-48C6-92E7-F554C88F4C08}" srcOrd="0" destOrd="0" presId="urn:microsoft.com/office/officeart/2005/8/layout/vList3"/>
    <dgm:cxn modelId="{37C4B963-C2EE-4AAD-83D3-56EEBF7CF906}" type="presParOf" srcId="{98CD4F03-06E8-4404-8A8D-4714DF5622AA}" destId="{62C5ECE9-10C2-49AC-8CA4-1F6FD8F732DA}" srcOrd="1" destOrd="0" presId="urn:microsoft.com/office/officeart/2005/8/layout/vList3"/>
    <dgm:cxn modelId="{9DF76355-768E-4883-826E-E4B39E8E6E44}" type="presParOf" srcId="{32554739-A9B7-410C-A47B-D6109500B59B}" destId="{E36D2A89-63AF-4780-940E-904849D91968}" srcOrd="3" destOrd="0" presId="urn:microsoft.com/office/officeart/2005/8/layout/vList3"/>
    <dgm:cxn modelId="{272CCA41-9014-4672-AE12-A70205943F41}" type="presParOf" srcId="{32554739-A9B7-410C-A47B-D6109500B59B}" destId="{3ED07B32-11B5-455B-863B-95E39578748F}" srcOrd="4" destOrd="0" presId="urn:microsoft.com/office/officeart/2005/8/layout/vList3"/>
    <dgm:cxn modelId="{5440559E-7D1A-4754-8AF8-A4E53BF4E7CE}" type="presParOf" srcId="{3ED07B32-11B5-455B-863B-95E39578748F}" destId="{EFB6A0E0-B06A-4EB7-8613-BD778802563B}" srcOrd="0" destOrd="0" presId="urn:microsoft.com/office/officeart/2005/8/layout/vList3"/>
    <dgm:cxn modelId="{E23EB7EB-80EF-4E4A-B3CC-3177EC8C1A0F}" type="presParOf" srcId="{3ED07B32-11B5-455B-863B-95E39578748F}" destId="{2A05554A-DE80-472B-82AA-BF07758E398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BCE03-5E4A-4241-80C5-2310FBCBBC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B9A147C-97FB-4349-ADD1-8C7B9D119891}">
      <dgm:prSet phldrT="[文本]"/>
      <dgm:spPr/>
      <dgm:t>
        <a:bodyPr/>
        <a:lstStyle/>
        <a:p>
          <a:r>
            <a:rPr lang="zh-CN" altLang="en-US" dirty="0" smtClean="0"/>
            <a:t>比特币是一种虚拟货币</a:t>
          </a:r>
          <a:endParaRPr lang="en-US" dirty="0"/>
        </a:p>
      </dgm:t>
    </dgm:pt>
    <dgm:pt modelId="{4DBF3755-A110-4357-B0E4-008FC421A4FD}" type="parTrans" cxnId="{6842B587-4E73-4A35-8CB6-5E94839ADE0E}">
      <dgm:prSet/>
      <dgm:spPr/>
      <dgm:t>
        <a:bodyPr/>
        <a:lstStyle/>
        <a:p>
          <a:endParaRPr lang="en-US"/>
        </a:p>
      </dgm:t>
    </dgm:pt>
    <dgm:pt modelId="{1A3A7AB5-ECAD-4047-983F-3CAFFCFD2A65}" type="sibTrans" cxnId="{6842B587-4E73-4A35-8CB6-5E94839ADE0E}">
      <dgm:prSet/>
      <dgm:spPr/>
      <dgm:t>
        <a:bodyPr/>
        <a:lstStyle/>
        <a:p>
          <a:endParaRPr lang="en-US"/>
        </a:p>
      </dgm:t>
    </dgm:pt>
    <dgm:pt modelId="{1060A706-E7E8-4117-8185-C4C7026A8E1A}">
      <dgm:prSet phldrT="[文本]"/>
      <dgm:spPr/>
      <dgm:t>
        <a:bodyPr/>
        <a:lstStyle/>
        <a:p>
          <a:r>
            <a:rPr lang="zh-CN" altLang="en-US" dirty="0" smtClean="0"/>
            <a:t>比特币是一个分布式账本</a:t>
          </a:r>
          <a:endParaRPr lang="en-US" dirty="0"/>
        </a:p>
      </dgm:t>
    </dgm:pt>
    <dgm:pt modelId="{ACD0EB8C-DA10-4360-8D01-C5F659A9F3B8}" type="parTrans" cxnId="{A3D2C0C3-E3CC-4313-BE7A-B8133263C131}">
      <dgm:prSet/>
      <dgm:spPr/>
      <dgm:t>
        <a:bodyPr/>
        <a:lstStyle/>
        <a:p>
          <a:endParaRPr lang="en-US"/>
        </a:p>
      </dgm:t>
    </dgm:pt>
    <dgm:pt modelId="{0BD14401-EDDB-4826-885D-6E3514ED6CF8}" type="sibTrans" cxnId="{A3D2C0C3-E3CC-4313-BE7A-B8133263C131}">
      <dgm:prSet/>
      <dgm:spPr/>
      <dgm:t>
        <a:bodyPr/>
        <a:lstStyle/>
        <a:p>
          <a:endParaRPr lang="en-US"/>
        </a:p>
      </dgm:t>
    </dgm:pt>
    <dgm:pt modelId="{33D4EC47-E7C6-4E56-8D28-034232922EBF}">
      <dgm:prSet phldrT="[文本]"/>
      <dgm:spPr/>
      <dgm:t>
        <a:bodyPr/>
        <a:lstStyle/>
        <a:p>
          <a:r>
            <a:rPr lang="zh-CN" altLang="en-US" dirty="0" smtClean="0"/>
            <a:t>比特币是一个区块链系统</a:t>
          </a:r>
          <a:endParaRPr lang="en-US" dirty="0"/>
        </a:p>
      </dgm:t>
    </dgm:pt>
    <dgm:pt modelId="{1BC7D5B9-DA2D-43AC-B380-F36F7DCE1527}" type="parTrans" cxnId="{BF04AE9A-1F36-4526-8C3D-37363F30EA90}">
      <dgm:prSet/>
      <dgm:spPr/>
      <dgm:t>
        <a:bodyPr/>
        <a:lstStyle/>
        <a:p>
          <a:endParaRPr lang="en-US"/>
        </a:p>
      </dgm:t>
    </dgm:pt>
    <dgm:pt modelId="{946AA5E2-A6C5-4FF5-9349-3CCEB2F7C55A}" type="sibTrans" cxnId="{BF04AE9A-1F36-4526-8C3D-37363F30EA90}">
      <dgm:prSet/>
      <dgm:spPr/>
      <dgm:t>
        <a:bodyPr/>
        <a:lstStyle/>
        <a:p>
          <a:endParaRPr lang="en-US"/>
        </a:p>
      </dgm:t>
    </dgm:pt>
    <dgm:pt modelId="{32554739-A9B7-410C-A47B-D6109500B59B}" type="pres">
      <dgm:prSet presAssocID="{25ABCE03-5E4A-4241-80C5-2310FBCBBCBF}" presName="linearFlow" presStyleCnt="0">
        <dgm:presLayoutVars>
          <dgm:dir/>
          <dgm:resizeHandles val="exact"/>
        </dgm:presLayoutVars>
      </dgm:prSet>
      <dgm:spPr/>
    </dgm:pt>
    <dgm:pt modelId="{B8AF997B-56B5-4D06-8E5A-F45608205AD4}" type="pres">
      <dgm:prSet presAssocID="{7B9A147C-97FB-4349-ADD1-8C7B9D119891}" presName="composite" presStyleCnt="0"/>
      <dgm:spPr/>
    </dgm:pt>
    <dgm:pt modelId="{CBF6727B-9A4A-4A81-925A-C7555AD40337}" type="pres">
      <dgm:prSet presAssocID="{7B9A147C-97FB-4349-ADD1-8C7B9D119891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D9AEE5FE-9084-4899-8FDC-26BC97674A0F}" type="pres">
      <dgm:prSet presAssocID="{7B9A147C-97FB-4349-ADD1-8C7B9D11989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872B7-2423-4A9A-8918-C208836E04D1}" type="pres">
      <dgm:prSet presAssocID="{1A3A7AB5-ECAD-4047-983F-3CAFFCFD2A65}" presName="spacing" presStyleCnt="0"/>
      <dgm:spPr/>
    </dgm:pt>
    <dgm:pt modelId="{98CD4F03-06E8-4404-8A8D-4714DF5622AA}" type="pres">
      <dgm:prSet presAssocID="{1060A706-E7E8-4117-8185-C4C7026A8E1A}" presName="composite" presStyleCnt="0"/>
      <dgm:spPr/>
    </dgm:pt>
    <dgm:pt modelId="{7F90366B-46B8-48C6-92E7-F554C88F4C08}" type="pres">
      <dgm:prSet presAssocID="{1060A706-E7E8-4117-8185-C4C7026A8E1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2C5ECE9-10C2-49AC-8CA4-1F6FD8F732DA}" type="pres">
      <dgm:prSet presAssocID="{1060A706-E7E8-4117-8185-C4C7026A8E1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D2A89-63AF-4780-940E-904849D91968}" type="pres">
      <dgm:prSet presAssocID="{0BD14401-EDDB-4826-885D-6E3514ED6CF8}" presName="spacing" presStyleCnt="0"/>
      <dgm:spPr/>
    </dgm:pt>
    <dgm:pt modelId="{3ED07B32-11B5-455B-863B-95E39578748F}" type="pres">
      <dgm:prSet presAssocID="{33D4EC47-E7C6-4E56-8D28-034232922EBF}" presName="composite" presStyleCnt="0"/>
      <dgm:spPr/>
    </dgm:pt>
    <dgm:pt modelId="{EFB6A0E0-B06A-4EB7-8613-BD778802563B}" type="pres">
      <dgm:prSet presAssocID="{33D4EC47-E7C6-4E56-8D28-034232922EBF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A05554A-DE80-472B-82AA-BF07758E398A}" type="pres">
      <dgm:prSet presAssocID="{33D4EC47-E7C6-4E56-8D28-034232922EB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4AE9A-1F36-4526-8C3D-37363F30EA90}" srcId="{25ABCE03-5E4A-4241-80C5-2310FBCBBCBF}" destId="{33D4EC47-E7C6-4E56-8D28-034232922EBF}" srcOrd="2" destOrd="0" parTransId="{1BC7D5B9-DA2D-43AC-B380-F36F7DCE1527}" sibTransId="{946AA5E2-A6C5-4FF5-9349-3CCEB2F7C55A}"/>
    <dgm:cxn modelId="{6842B587-4E73-4A35-8CB6-5E94839ADE0E}" srcId="{25ABCE03-5E4A-4241-80C5-2310FBCBBCBF}" destId="{7B9A147C-97FB-4349-ADD1-8C7B9D119891}" srcOrd="0" destOrd="0" parTransId="{4DBF3755-A110-4357-B0E4-008FC421A4FD}" sibTransId="{1A3A7AB5-ECAD-4047-983F-3CAFFCFD2A65}"/>
    <dgm:cxn modelId="{BC18AEE9-5AE5-48EC-826C-5824C478107E}" type="presOf" srcId="{1060A706-E7E8-4117-8185-C4C7026A8E1A}" destId="{62C5ECE9-10C2-49AC-8CA4-1F6FD8F732DA}" srcOrd="0" destOrd="0" presId="urn:microsoft.com/office/officeart/2005/8/layout/vList3"/>
    <dgm:cxn modelId="{E26D2B48-B89F-4E64-B9E3-2D5CDCF36C36}" type="presOf" srcId="{33D4EC47-E7C6-4E56-8D28-034232922EBF}" destId="{2A05554A-DE80-472B-82AA-BF07758E398A}" srcOrd="0" destOrd="0" presId="urn:microsoft.com/office/officeart/2005/8/layout/vList3"/>
    <dgm:cxn modelId="{A3D2C0C3-E3CC-4313-BE7A-B8133263C131}" srcId="{25ABCE03-5E4A-4241-80C5-2310FBCBBCBF}" destId="{1060A706-E7E8-4117-8185-C4C7026A8E1A}" srcOrd="1" destOrd="0" parTransId="{ACD0EB8C-DA10-4360-8D01-C5F659A9F3B8}" sibTransId="{0BD14401-EDDB-4826-885D-6E3514ED6CF8}"/>
    <dgm:cxn modelId="{786B685A-A51E-4837-AFB8-2DD005031DA0}" type="presOf" srcId="{25ABCE03-5E4A-4241-80C5-2310FBCBBCBF}" destId="{32554739-A9B7-410C-A47B-D6109500B59B}" srcOrd="0" destOrd="0" presId="urn:microsoft.com/office/officeart/2005/8/layout/vList3"/>
    <dgm:cxn modelId="{73A626F4-A296-4388-8215-134FDED7A457}" type="presOf" srcId="{7B9A147C-97FB-4349-ADD1-8C7B9D119891}" destId="{D9AEE5FE-9084-4899-8FDC-26BC97674A0F}" srcOrd="0" destOrd="0" presId="urn:microsoft.com/office/officeart/2005/8/layout/vList3"/>
    <dgm:cxn modelId="{5EFFE182-0C36-45C8-8E5C-952DA37C780E}" type="presParOf" srcId="{32554739-A9B7-410C-A47B-D6109500B59B}" destId="{B8AF997B-56B5-4D06-8E5A-F45608205AD4}" srcOrd="0" destOrd="0" presId="urn:microsoft.com/office/officeart/2005/8/layout/vList3"/>
    <dgm:cxn modelId="{464EFB9A-80DA-4D76-9759-E8742680DE93}" type="presParOf" srcId="{B8AF997B-56B5-4D06-8E5A-F45608205AD4}" destId="{CBF6727B-9A4A-4A81-925A-C7555AD40337}" srcOrd="0" destOrd="0" presId="urn:microsoft.com/office/officeart/2005/8/layout/vList3"/>
    <dgm:cxn modelId="{EB7C0B76-4D76-49DF-A7CD-1192D862A83B}" type="presParOf" srcId="{B8AF997B-56B5-4D06-8E5A-F45608205AD4}" destId="{D9AEE5FE-9084-4899-8FDC-26BC97674A0F}" srcOrd="1" destOrd="0" presId="urn:microsoft.com/office/officeart/2005/8/layout/vList3"/>
    <dgm:cxn modelId="{2C95822D-3681-4553-A109-676E43B6AFEF}" type="presParOf" srcId="{32554739-A9B7-410C-A47B-D6109500B59B}" destId="{EB8872B7-2423-4A9A-8918-C208836E04D1}" srcOrd="1" destOrd="0" presId="urn:microsoft.com/office/officeart/2005/8/layout/vList3"/>
    <dgm:cxn modelId="{7EC82A1C-75BD-4B10-81DF-BA9011751C8D}" type="presParOf" srcId="{32554739-A9B7-410C-A47B-D6109500B59B}" destId="{98CD4F03-06E8-4404-8A8D-4714DF5622AA}" srcOrd="2" destOrd="0" presId="urn:microsoft.com/office/officeart/2005/8/layout/vList3"/>
    <dgm:cxn modelId="{1BF4B960-020D-4872-9225-951185815579}" type="presParOf" srcId="{98CD4F03-06E8-4404-8A8D-4714DF5622AA}" destId="{7F90366B-46B8-48C6-92E7-F554C88F4C08}" srcOrd="0" destOrd="0" presId="urn:microsoft.com/office/officeart/2005/8/layout/vList3"/>
    <dgm:cxn modelId="{9ED8998E-2A57-439E-9DD8-A01CE4C94ADE}" type="presParOf" srcId="{98CD4F03-06E8-4404-8A8D-4714DF5622AA}" destId="{62C5ECE9-10C2-49AC-8CA4-1F6FD8F732DA}" srcOrd="1" destOrd="0" presId="urn:microsoft.com/office/officeart/2005/8/layout/vList3"/>
    <dgm:cxn modelId="{61666A1E-6495-425D-B308-BF275FCE6E81}" type="presParOf" srcId="{32554739-A9B7-410C-A47B-D6109500B59B}" destId="{E36D2A89-63AF-4780-940E-904849D91968}" srcOrd="3" destOrd="0" presId="urn:microsoft.com/office/officeart/2005/8/layout/vList3"/>
    <dgm:cxn modelId="{C841251A-A120-4260-9B30-FE7719F356A4}" type="presParOf" srcId="{32554739-A9B7-410C-A47B-D6109500B59B}" destId="{3ED07B32-11B5-455B-863B-95E39578748F}" srcOrd="4" destOrd="0" presId="urn:microsoft.com/office/officeart/2005/8/layout/vList3"/>
    <dgm:cxn modelId="{AE0FD344-B342-4EEE-9494-4F353E61ACE2}" type="presParOf" srcId="{3ED07B32-11B5-455B-863B-95E39578748F}" destId="{EFB6A0E0-B06A-4EB7-8613-BD778802563B}" srcOrd="0" destOrd="0" presId="urn:microsoft.com/office/officeart/2005/8/layout/vList3"/>
    <dgm:cxn modelId="{0165F6C8-3EBB-467B-A135-EFEABB022288}" type="presParOf" srcId="{3ED07B32-11B5-455B-863B-95E39578748F}" destId="{2A05554A-DE80-472B-82AA-BF07758E398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ABCE03-5E4A-4241-80C5-2310FBCBBC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B9A147C-97FB-4349-ADD1-8C7B9D119891}">
      <dgm:prSet phldrT="[文本]"/>
      <dgm:spPr/>
      <dgm:t>
        <a:bodyPr/>
        <a:lstStyle/>
        <a:p>
          <a:r>
            <a:rPr lang="zh-CN" altLang="en-US" dirty="0" smtClean="0"/>
            <a:t>比特币是一种虚拟货币</a:t>
          </a:r>
          <a:endParaRPr lang="en-US" dirty="0"/>
        </a:p>
      </dgm:t>
    </dgm:pt>
    <dgm:pt modelId="{4DBF3755-A110-4357-B0E4-008FC421A4FD}" type="parTrans" cxnId="{6842B587-4E73-4A35-8CB6-5E94839ADE0E}">
      <dgm:prSet/>
      <dgm:spPr/>
      <dgm:t>
        <a:bodyPr/>
        <a:lstStyle/>
        <a:p>
          <a:endParaRPr lang="en-US"/>
        </a:p>
      </dgm:t>
    </dgm:pt>
    <dgm:pt modelId="{1A3A7AB5-ECAD-4047-983F-3CAFFCFD2A65}" type="sibTrans" cxnId="{6842B587-4E73-4A35-8CB6-5E94839ADE0E}">
      <dgm:prSet/>
      <dgm:spPr/>
      <dgm:t>
        <a:bodyPr/>
        <a:lstStyle/>
        <a:p>
          <a:endParaRPr lang="en-US"/>
        </a:p>
      </dgm:t>
    </dgm:pt>
    <dgm:pt modelId="{1060A706-E7E8-4117-8185-C4C7026A8E1A}">
      <dgm:prSet phldrT="[文本]"/>
      <dgm:spPr/>
      <dgm:t>
        <a:bodyPr/>
        <a:lstStyle/>
        <a:p>
          <a:r>
            <a:rPr lang="zh-CN" altLang="en-US" dirty="0" smtClean="0"/>
            <a:t>比特币是一个分布式账本</a:t>
          </a:r>
          <a:endParaRPr lang="en-US" dirty="0"/>
        </a:p>
      </dgm:t>
    </dgm:pt>
    <dgm:pt modelId="{ACD0EB8C-DA10-4360-8D01-C5F659A9F3B8}" type="parTrans" cxnId="{A3D2C0C3-E3CC-4313-BE7A-B8133263C131}">
      <dgm:prSet/>
      <dgm:spPr/>
      <dgm:t>
        <a:bodyPr/>
        <a:lstStyle/>
        <a:p>
          <a:endParaRPr lang="en-US"/>
        </a:p>
      </dgm:t>
    </dgm:pt>
    <dgm:pt modelId="{0BD14401-EDDB-4826-885D-6E3514ED6CF8}" type="sibTrans" cxnId="{A3D2C0C3-E3CC-4313-BE7A-B8133263C131}">
      <dgm:prSet/>
      <dgm:spPr/>
      <dgm:t>
        <a:bodyPr/>
        <a:lstStyle/>
        <a:p>
          <a:endParaRPr lang="en-US"/>
        </a:p>
      </dgm:t>
    </dgm:pt>
    <dgm:pt modelId="{33D4EC47-E7C6-4E56-8D28-034232922EBF}">
      <dgm:prSet phldrT="[文本]"/>
      <dgm:spPr/>
      <dgm:t>
        <a:bodyPr/>
        <a:lstStyle/>
        <a:p>
          <a:r>
            <a:rPr lang="zh-CN" altLang="en-US" dirty="0" smtClean="0"/>
            <a:t>比特币是一个区块链系统</a:t>
          </a:r>
          <a:endParaRPr lang="en-US" dirty="0"/>
        </a:p>
      </dgm:t>
    </dgm:pt>
    <dgm:pt modelId="{1BC7D5B9-DA2D-43AC-B380-F36F7DCE1527}" type="parTrans" cxnId="{BF04AE9A-1F36-4526-8C3D-37363F30EA90}">
      <dgm:prSet/>
      <dgm:spPr/>
      <dgm:t>
        <a:bodyPr/>
        <a:lstStyle/>
        <a:p>
          <a:endParaRPr lang="en-US"/>
        </a:p>
      </dgm:t>
    </dgm:pt>
    <dgm:pt modelId="{946AA5E2-A6C5-4FF5-9349-3CCEB2F7C55A}" type="sibTrans" cxnId="{BF04AE9A-1F36-4526-8C3D-37363F30EA90}">
      <dgm:prSet/>
      <dgm:spPr/>
      <dgm:t>
        <a:bodyPr/>
        <a:lstStyle/>
        <a:p>
          <a:endParaRPr lang="en-US"/>
        </a:p>
      </dgm:t>
    </dgm:pt>
    <dgm:pt modelId="{32554739-A9B7-410C-A47B-D6109500B59B}" type="pres">
      <dgm:prSet presAssocID="{25ABCE03-5E4A-4241-80C5-2310FBCBBCBF}" presName="linearFlow" presStyleCnt="0">
        <dgm:presLayoutVars>
          <dgm:dir/>
          <dgm:resizeHandles val="exact"/>
        </dgm:presLayoutVars>
      </dgm:prSet>
      <dgm:spPr/>
    </dgm:pt>
    <dgm:pt modelId="{B8AF997B-56B5-4D06-8E5A-F45608205AD4}" type="pres">
      <dgm:prSet presAssocID="{7B9A147C-97FB-4349-ADD1-8C7B9D119891}" presName="composite" presStyleCnt="0"/>
      <dgm:spPr/>
    </dgm:pt>
    <dgm:pt modelId="{CBF6727B-9A4A-4A81-925A-C7555AD40337}" type="pres">
      <dgm:prSet presAssocID="{7B9A147C-97FB-4349-ADD1-8C7B9D119891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D9AEE5FE-9084-4899-8FDC-26BC97674A0F}" type="pres">
      <dgm:prSet presAssocID="{7B9A147C-97FB-4349-ADD1-8C7B9D11989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872B7-2423-4A9A-8918-C208836E04D1}" type="pres">
      <dgm:prSet presAssocID="{1A3A7AB5-ECAD-4047-983F-3CAFFCFD2A65}" presName="spacing" presStyleCnt="0"/>
      <dgm:spPr/>
    </dgm:pt>
    <dgm:pt modelId="{98CD4F03-06E8-4404-8A8D-4714DF5622AA}" type="pres">
      <dgm:prSet presAssocID="{1060A706-E7E8-4117-8185-C4C7026A8E1A}" presName="composite" presStyleCnt="0"/>
      <dgm:spPr/>
    </dgm:pt>
    <dgm:pt modelId="{7F90366B-46B8-48C6-92E7-F554C88F4C08}" type="pres">
      <dgm:prSet presAssocID="{1060A706-E7E8-4117-8185-C4C7026A8E1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2C5ECE9-10C2-49AC-8CA4-1F6FD8F732DA}" type="pres">
      <dgm:prSet presAssocID="{1060A706-E7E8-4117-8185-C4C7026A8E1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D2A89-63AF-4780-940E-904849D91968}" type="pres">
      <dgm:prSet presAssocID="{0BD14401-EDDB-4826-885D-6E3514ED6CF8}" presName="spacing" presStyleCnt="0"/>
      <dgm:spPr/>
    </dgm:pt>
    <dgm:pt modelId="{3ED07B32-11B5-455B-863B-95E39578748F}" type="pres">
      <dgm:prSet presAssocID="{33D4EC47-E7C6-4E56-8D28-034232922EBF}" presName="composite" presStyleCnt="0"/>
      <dgm:spPr/>
    </dgm:pt>
    <dgm:pt modelId="{EFB6A0E0-B06A-4EB7-8613-BD778802563B}" type="pres">
      <dgm:prSet presAssocID="{33D4EC47-E7C6-4E56-8D28-034232922EBF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A05554A-DE80-472B-82AA-BF07758E398A}" type="pres">
      <dgm:prSet presAssocID="{33D4EC47-E7C6-4E56-8D28-034232922EB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42B587-4E73-4A35-8CB6-5E94839ADE0E}" srcId="{25ABCE03-5E4A-4241-80C5-2310FBCBBCBF}" destId="{7B9A147C-97FB-4349-ADD1-8C7B9D119891}" srcOrd="0" destOrd="0" parTransId="{4DBF3755-A110-4357-B0E4-008FC421A4FD}" sibTransId="{1A3A7AB5-ECAD-4047-983F-3CAFFCFD2A65}"/>
    <dgm:cxn modelId="{A3D2C0C3-E3CC-4313-BE7A-B8133263C131}" srcId="{25ABCE03-5E4A-4241-80C5-2310FBCBBCBF}" destId="{1060A706-E7E8-4117-8185-C4C7026A8E1A}" srcOrd="1" destOrd="0" parTransId="{ACD0EB8C-DA10-4360-8D01-C5F659A9F3B8}" sibTransId="{0BD14401-EDDB-4826-885D-6E3514ED6CF8}"/>
    <dgm:cxn modelId="{BF04AE9A-1F36-4526-8C3D-37363F30EA90}" srcId="{25ABCE03-5E4A-4241-80C5-2310FBCBBCBF}" destId="{33D4EC47-E7C6-4E56-8D28-034232922EBF}" srcOrd="2" destOrd="0" parTransId="{1BC7D5B9-DA2D-43AC-B380-F36F7DCE1527}" sibTransId="{946AA5E2-A6C5-4FF5-9349-3CCEB2F7C55A}"/>
    <dgm:cxn modelId="{3B0A39E9-2F1D-47AF-8175-70BB4D3F5C5D}" type="presOf" srcId="{7B9A147C-97FB-4349-ADD1-8C7B9D119891}" destId="{D9AEE5FE-9084-4899-8FDC-26BC97674A0F}" srcOrd="0" destOrd="0" presId="urn:microsoft.com/office/officeart/2005/8/layout/vList3"/>
    <dgm:cxn modelId="{80A054CA-1E4D-48E7-AE7F-2B33A7081AC0}" type="presOf" srcId="{1060A706-E7E8-4117-8185-C4C7026A8E1A}" destId="{62C5ECE9-10C2-49AC-8CA4-1F6FD8F732DA}" srcOrd="0" destOrd="0" presId="urn:microsoft.com/office/officeart/2005/8/layout/vList3"/>
    <dgm:cxn modelId="{6D2C1216-150C-49B2-8DE3-3FF4BC30C2DE}" type="presOf" srcId="{33D4EC47-E7C6-4E56-8D28-034232922EBF}" destId="{2A05554A-DE80-472B-82AA-BF07758E398A}" srcOrd="0" destOrd="0" presId="urn:microsoft.com/office/officeart/2005/8/layout/vList3"/>
    <dgm:cxn modelId="{711C411D-3FF3-4AE7-A09D-FFE6CD798832}" type="presOf" srcId="{25ABCE03-5E4A-4241-80C5-2310FBCBBCBF}" destId="{32554739-A9B7-410C-A47B-D6109500B59B}" srcOrd="0" destOrd="0" presId="urn:microsoft.com/office/officeart/2005/8/layout/vList3"/>
    <dgm:cxn modelId="{59AC2E67-84C7-43DD-8D7E-16D531376E02}" type="presParOf" srcId="{32554739-A9B7-410C-A47B-D6109500B59B}" destId="{B8AF997B-56B5-4D06-8E5A-F45608205AD4}" srcOrd="0" destOrd="0" presId="urn:microsoft.com/office/officeart/2005/8/layout/vList3"/>
    <dgm:cxn modelId="{C1A34896-D55F-41BA-9A9D-44F955121EB5}" type="presParOf" srcId="{B8AF997B-56B5-4D06-8E5A-F45608205AD4}" destId="{CBF6727B-9A4A-4A81-925A-C7555AD40337}" srcOrd="0" destOrd="0" presId="urn:microsoft.com/office/officeart/2005/8/layout/vList3"/>
    <dgm:cxn modelId="{14DB636C-0744-4191-A1B3-A7BFAC8D31BB}" type="presParOf" srcId="{B8AF997B-56B5-4D06-8E5A-F45608205AD4}" destId="{D9AEE5FE-9084-4899-8FDC-26BC97674A0F}" srcOrd="1" destOrd="0" presId="urn:microsoft.com/office/officeart/2005/8/layout/vList3"/>
    <dgm:cxn modelId="{5A580A6E-18F3-48C2-8F00-DB05CE34A4CF}" type="presParOf" srcId="{32554739-A9B7-410C-A47B-D6109500B59B}" destId="{EB8872B7-2423-4A9A-8918-C208836E04D1}" srcOrd="1" destOrd="0" presId="urn:microsoft.com/office/officeart/2005/8/layout/vList3"/>
    <dgm:cxn modelId="{0F51A43C-B58D-4871-AB1E-AA38EFB5C230}" type="presParOf" srcId="{32554739-A9B7-410C-A47B-D6109500B59B}" destId="{98CD4F03-06E8-4404-8A8D-4714DF5622AA}" srcOrd="2" destOrd="0" presId="urn:microsoft.com/office/officeart/2005/8/layout/vList3"/>
    <dgm:cxn modelId="{48650D47-1070-4DB2-B6DE-C12EBA30F72A}" type="presParOf" srcId="{98CD4F03-06E8-4404-8A8D-4714DF5622AA}" destId="{7F90366B-46B8-48C6-92E7-F554C88F4C08}" srcOrd="0" destOrd="0" presId="urn:microsoft.com/office/officeart/2005/8/layout/vList3"/>
    <dgm:cxn modelId="{74AB7CF0-9672-45F9-83E3-C00C7C74E1B9}" type="presParOf" srcId="{98CD4F03-06E8-4404-8A8D-4714DF5622AA}" destId="{62C5ECE9-10C2-49AC-8CA4-1F6FD8F732DA}" srcOrd="1" destOrd="0" presId="urn:microsoft.com/office/officeart/2005/8/layout/vList3"/>
    <dgm:cxn modelId="{78B439DD-A1BB-47CB-AC70-138D6323B211}" type="presParOf" srcId="{32554739-A9B7-410C-A47B-D6109500B59B}" destId="{E36D2A89-63AF-4780-940E-904849D91968}" srcOrd="3" destOrd="0" presId="urn:microsoft.com/office/officeart/2005/8/layout/vList3"/>
    <dgm:cxn modelId="{C6604231-F0DB-4F78-830E-493A1364A08A}" type="presParOf" srcId="{32554739-A9B7-410C-A47B-D6109500B59B}" destId="{3ED07B32-11B5-455B-863B-95E39578748F}" srcOrd="4" destOrd="0" presId="urn:microsoft.com/office/officeart/2005/8/layout/vList3"/>
    <dgm:cxn modelId="{953707B4-0A4C-4ABB-B09F-CC63C0A2BBB8}" type="presParOf" srcId="{3ED07B32-11B5-455B-863B-95E39578748F}" destId="{EFB6A0E0-B06A-4EB7-8613-BD778802563B}" srcOrd="0" destOrd="0" presId="urn:microsoft.com/office/officeart/2005/8/layout/vList3"/>
    <dgm:cxn modelId="{70214545-297B-4C56-B7E4-81A58F4E88A9}" type="presParOf" srcId="{3ED07B32-11B5-455B-863B-95E39578748F}" destId="{2A05554A-DE80-472B-82AA-BF07758E398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3EC559-88DE-4900-94F1-062158D7AE1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9E03B75B-2DD5-472D-AE2C-9A5EF9837DD3}">
      <dgm:prSet phldrT="[文本]" custT="1"/>
      <dgm:spPr/>
      <dgm:t>
        <a:bodyPr/>
        <a:lstStyle/>
        <a:p>
          <a:r>
            <a:rPr lang="zh-CN" altLang="en-US" sz="1400" dirty="0" smtClean="0"/>
            <a:t>交易信息</a:t>
          </a:r>
          <a:r>
            <a:rPr lang="en-US" altLang="zh-CN" sz="1400" dirty="0" smtClean="0"/>
            <a:t>1</a:t>
          </a:r>
          <a:br>
            <a:rPr lang="en-US" altLang="zh-CN" sz="1400" dirty="0" smtClean="0"/>
          </a:br>
          <a:r>
            <a:rPr lang="zh-CN" altLang="en-US" sz="1400" dirty="0" smtClean="0"/>
            <a:t>交易信息</a:t>
          </a:r>
          <a:r>
            <a:rPr lang="en-US" altLang="zh-CN" sz="1400" dirty="0" smtClean="0"/>
            <a:t>2</a:t>
          </a:r>
          <a:br>
            <a:rPr lang="en-US" altLang="zh-CN" sz="1400" dirty="0" smtClean="0"/>
          </a:br>
          <a:r>
            <a:rPr lang="en-US" altLang="zh-CN" sz="1400" dirty="0" smtClean="0"/>
            <a:t>…</a:t>
          </a:r>
        </a:p>
        <a:p>
          <a:r>
            <a:rPr lang="zh-CN" altLang="en-US" sz="1400" dirty="0" smtClean="0"/>
            <a:t>交易信息</a:t>
          </a:r>
          <a:r>
            <a:rPr lang="en-US" altLang="zh-CN" sz="1400" dirty="0" smtClean="0"/>
            <a:t>n</a:t>
          </a:r>
          <a:endParaRPr lang="en-US" sz="1400" dirty="0"/>
        </a:p>
      </dgm:t>
    </dgm:pt>
    <dgm:pt modelId="{0BCE630E-FBC4-49EB-8F6C-A4ADECD3F615}" type="parTrans" cxnId="{EA88F7EC-D1FF-43AF-86B5-32FC777EA408}">
      <dgm:prSet/>
      <dgm:spPr/>
      <dgm:t>
        <a:bodyPr/>
        <a:lstStyle/>
        <a:p>
          <a:endParaRPr lang="en-US" sz="4000"/>
        </a:p>
      </dgm:t>
    </dgm:pt>
    <dgm:pt modelId="{93A2C920-44E4-47A7-8378-97069D34D497}" type="sibTrans" cxnId="{EA88F7EC-D1FF-43AF-86B5-32FC777EA408}">
      <dgm:prSet/>
      <dgm:spPr/>
      <dgm:t>
        <a:bodyPr/>
        <a:lstStyle/>
        <a:p>
          <a:endParaRPr lang="en-US" sz="4000"/>
        </a:p>
      </dgm:t>
    </dgm:pt>
    <dgm:pt modelId="{E55A8FB3-67A3-4726-82CF-7B7423278C5D}">
      <dgm:prSet phldrT="[文本]" custT="1"/>
      <dgm:spPr/>
      <dgm:t>
        <a:bodyPr/>
        <a:lstStyle/>
        <a:p>
          <a:r>
            <a:rPr lang="zh-CN" altLang="en-US" sz="1400" dirty="0" smtClean="0"/>
            <a:t>打包成区块</a:t>
          </a:r>
          <a:r>
            <a:rPr lang="en-US" altLang="zh-CN" sz="1400" dirty="0" smtClean="0"/>
            <a:t/>
          </a:r>
          <a:br>
            <a:rPr lang="en-US" altLang="zh-CN" sz="1400" dirty="0" smtClean="0"/>
          </a:br>
          <a:r>
            <a:rPr lang="zh-CN" altLang="en-US" sz="1400" dirty="0" smtClean="0"/>
            <a:t>（备选区块）</a:t>
          </a:r>
          <a:endParaRPr lang="en-US" sz="1400" dirty="0"/>
        </a:p>
      </dgm:t>
    </dgm:pt>
    <dgm:pt modelId="{DE3ADF32-D07E-4287-9C04-0401ED2F529A}" type="parTrans" cxnId="{4941265E-A6A4-4F91-8C93-284B361E9F40}">
      <dgm:prSet/>
      <dgm:spPr/>
      <dgm:t>
        <a:bodyPr/>
        <a:lstStyle/>
        <a:p>
          <a:endParaRPr lang="en-US" sz="4000"/>
        </a:p>
      </dgm:t>
    </dgm:pt>
    <dgm:pt modelId="{40A42C8E-6627-4D1E-909C-E872F04C8F01}" type="sibTrans" cxnId="{4941265E-A6A4-4F91-8C93-284B361E9F40}">
      <dgm:prSet/>
      <dgm:spPr/>
      <dgm:t>
        <a:bodyPr/>
        <a:lstStyle/>
        <a:p>
          <a:endParaRPr lang="en-US" sz="4000"/>
        </a:p>
      </dgm:t>
    </dgm:pt>
    <dgm:pt modelId="{9999EEBD-97E9-44EE-9173-68ECB67655F4}">
      <dgm:prSet phldrT="[文本]" custT="1"/>
      <dgm:spPr/>
      <dgm:t>
        <a:bodyPr/>
        <a:lstStyle/>
        <a:p>
          <a:r>
            <a:rPr lang="zh-CN" altLang="en-US" sz="1400" dirty="0" smtClean="0"/>
            <a:t>竞争挖矿</a:t>
          </a:r>
          <a:r>
            <a:rPr lang="en-US" altLang="zh-CN" sz="1400" dirty="0" smtClean="0"/>
            <a:t/>
          </a:r>
          <a:br>
            <a:rPr lang="en-US" altLang="zh-CN" sz="1400" dirty="0" smtClean="0"/>
          </a:br>
          <a:r>
            <a:rPr lang="en-US" altLang="zh-CN" sz="1400" dirty="0" smtClean="0"/>
            <a:t>(</a:t>
          </a:r>
          <a:r>
            <a:rPr lang="zh-CN" altLang="en-US" sz="1400" dirty="0" smtClean="0"/>
            <a:t>计算</a:t>
          </a:r>
          <a:r>
            <a:rPr lang="en-US" altLang="zh-CN" sz="1400" dirty="0" smtClean="0"/>
            <a:t>nonce)</a:t>
          </a:r>
          <a:endParaRPr lang="en-US" sz="1400" dirty="0"/>
        </a:p>
      </dgm:t>
    </dgm:pt>
    <dgm:pt modelId="{BDBCBD4B-9255-4006-B460-57216B472A51}" type="parTrans" cxnId="{3FE7693D-907B-49BD-B121-2F9BA939BB19}">
      <dgm:prSet/>
      <dgm:spPr/>
      <dgm:t>
        <a:bodyPr/>
        <a:lstStyle/>
        <a:p>
          <a:endParaRPr lang="en-US" sz="4000"/>
        </a:p>
      </dgm:t>
    </dgm:pt>
    <dgm:pt modelId="{A415E5C5-B83B-4AC0-A83D-5A5B30CAD3B0}" type="sibTrans" cxnId="{3FE7693D-907B-49BD-B121-2F9BA939BB19}">
      <dgm:prSet/>
      <dgm:spPr/>
      <dgm:t>
        <a:bodyPr/>
        <a:lstStyle/>
        <a:p>
          <a:endParaRPr lang="en-US" sz="4000"/>
        </a:p>
      </dgm:t>
    </dgm:pt>
    <dgm:pt modelId="{D3321E12-5B32-45BD-9D1B-06F53E08E9CD}">
      <dgm:prSet phldrT="[文本]" custT="1"/>
      <dgm:spPr/>
      <dgm:t>
        <a:bodyPr/>
        <a:lstStyle/>
        <a:p>
          <a:r>
            <a:rPr lang="zh-CN" altLang="en-US" sz="1400" dirty="0" smtClean="0"/>
            <a:t>率先挖出（成为正式的区块）</a:t>
          </a:r>
          <a:endParaRPr lang="en-US" sz="1400" dirty="0"/>
        </a:p>
      </dgm:t>
    </dgm:pt>
    <dgm:pt modelId="{5ECE8056-C41E-49D0-9314-8064B5F4F869}" type="parTrans" cxnId="{6BEA81E9-BD25-4E6D-8FE7-03FEC07AF0F5}">
      <dgm:prSet/>
      <dgm:spPr/>
      <dgm:t>
        <a:bodyPr/>
        <a:lstStyle/>
        <a:p>
          <a:endParaRPr lang="en-US" sz="4000"/>
        </a:p>
      </dgm:t>
    </dgm:pt>
    <dgm:pt modelId="{CA801402-C85B-4537-96C6-3CF2B1C88338}" type="sibTrans" cxnId="{6BEA81E9-BD25-4E6D-8FE7-03FEC07AF0F5}">
      <dgm:prSet/>
      <dgm:spPr/>
      <dgm:t>
        <a:bodyPr/>
        <a:lstStyle/>
        <a:p>
          <a:endParaRPr lang="en-US" sz="4000"/>
        </a:p>
      </dgm:t>
    </dgm:pt>
    <dgm:pt modelId="{17EE91FB-D56B-46A5-9995-C1920A9E172C}">
      <dgm:prSet phldrT="[文本]" custT="1"/>
      <dgm:spPr/>
      <dgm:t>
        <a:bodyPr/>
        <a:lstStyle/>
        <a:p>
          <a:r>
            <a:rPr lang="zh-CN" altLang="en-US" sz="1400" dirty="0" smtClean="0"/>
            <a:t>转发</a:t>
          </a:r>
          <a:r>
            <a:rPr lang="en-US" altLang="zh-CN" sz="1400" dirty="0" smtClean="0"/>
            <a:t>, </a:t>
          </a:r>
          <a:r>
            <a:rPr lang="zh-CN" altLang="en-US" sz="1400" dirty="0" smtClean="0"/>
            <a:t>其他节点认证该区块，并加入自己的区块链</a:t>
          </a:r>
          <a:endParaRPr lang="en-US" sz="1400" dirty="0"/>
        </a:p>
      </dgm:t>
    </dgm:pt>
    <dgm:pt modelId="{C0E39B21-763E-4DAC-8AE7-B53A870E3A1F}" type="parTrans" cxnId="{27FC5F4E-44D5-4972-8149-0B95FCAB8875}">
      <dgm:prSet/>
      <dgm:spPr/>
      <dgm:t>
        <a:bodyPr/>
        <a:lstStyle/>
        <a:p>
          <a:endParaRPr lang="en-US" sz="4000"/>
        </a:p>
      </dgm:t>
    </dgm:pt>
    <dgm:pt modelId="{9190B30B-B009-4969-8E40-E09A5ABDA713}" type="sibTrans" cxnId="{27FC5F4E-44D5-4972-8149-0B95FCAB8875}">
      <dgm:prSet/>
      <dgm:spPr/>
      <dgm:t>
        <a:bodyPr/>
        <a:lstStyle/>
        <a:p>
          <a:endParaRPr lang="en-US" sz="4000"/>
        </a:p>
      </dgm:t>
    </dgm:pt>
    <dgm:pt modelId="{A5718CDD-0E09-469C-BC94-0FACE20AF586}">
      <dgm:prSet phldrT="[文本]" custT="1"/>
      <dgm:spPr/>
      <dgm:t>
        <a:bodyPr/>
        <a:lstStyle/>
        <a:p>
          <a:r>
            <a:rPr lang="zh-CN" altLang="en-US" sz="1400" dirty="0" smtClean="0"/>
            <a:t>交易记录以区块链的形式存储。</a:t>
          </a:r>
          <a:endParaRPr lang="en-US" sz="1400" dirty="0"/>
        </a:p>
      </dgm:t>
    </dgm:pt>
    <dgm:pt modelId="{662CFE49-0EF1-405A-9027-89169E133837}" type="parTrans" cxnId="{F29660AA-B609-49C7-98DF-71826B87402A}">
      <dgm:prSet/>
      <dgm:spPr/>
      <dgm:t>
        <a:bodyPr/>
        <a:lstStyle/>
        <a:p>
          <a:endParaRPr lang="en-US"/>
        </a:p>
      </dgm:t>
    </dgm:pt>
    <dgm:pt modelId="{D38178E0-1D7F-4F3D-A4E8-4FE877B6C313}" type="sibTrans" cxnId="{F29660AA-B609-49C7-98DF-71826B87402A}">
      <dgm:prSet/>
      <dgm:spPr/>
      <dgm:t>
        <a:bodyPr/>
        <a:lstStyle/>
        <a:p>
          <a:endParaRPr lang="en-US"/>
        </a:p>
      </dgm:t>
    </dgm:pt>
    <dgm:pt modelId="{02942838-261F-4477-8450-27A5B4E1FA0F}" type="pres">
      <dgm:prSet presAssocID="{203EC559-88DE-4900-94F1-062158D7AE15}" presName="Name0" presStyleCnt="0">
        <dgm:presLayoutVars>
          <dgm:dir/>
          <dgm:resizeHandles val="exact"/>
        </dgm:presLayoutVars>
      </dgm:prSet>
      <dgm:spPr/>
    </dgm:pt>
    <dgm:pt modelId="{1939DDA4-1C3F-4724-AF98-43DCE17CEB9A}" type="pres">
      <dgm:prSet presAssocID="{9E03B75B-2DD5-472D-AE2C-9A5EF9837DD3}" presName="node" presStyleLbl="node1" presStyleIdx="0" presStyleCnt="6" custScaleY="141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612A8-9576-4AB7-A97B-FD815DEF06AB}" type="pres">
      <dgm:prSet presAssocID="{93A2C920-44E4-47A7-8378-97069D34D49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B2A6D42-33CF-4086-A6D7-961B8FAD3E16}" type="pres">
      <dgm:prSet presAssocID="{93A2C920-44E4-47A7-8378-97069D34D497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1C12844C-8909-4A48-96D9-EFB21A64CDE7}" type="pres">
      <dgm:prSet presAssocID="{E55A8FB3-67A3-4726-82CF-7B7423278C5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0C652-F19D-4938-A38A-469C6E5DC394}" type="pres">
      <dgm:prSet presAssocID="{40A42C8E-6627-4D1E-909C-E872F04C8F01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8E44AC2-CE62-4C4C-A85F-40C15AF1B3EF}" type="pres">
      <dgm:prSet presAssocID="{40A42C8E-6627-4D1E-909C-E872F04C8F01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2030E42-3E17-4363-BDC0-927C2B3BC103}" type="pres">
      <dgm:prSet presAssocID="{9999EEBD-97E9-44EE-9173-68ECB67655F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32068-85E8-4E26-86C3-59452E673034}" type="pres">
      <dgm:prSet presAssocID="{A415E5C5-B83B-4AC0-A83D-5A5B30CAD3B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AF039940-25D9-4784-8B33-C9F49F33CF3F}" type="pres">
      <dgm:prSet presAssocID="{A415E5C5-B83B-4AC0-A83D-5A5B30CAD3B0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41D112A-5925-4616-949F-F0512B2CF6F3}" type="pres">
      <dgm:prSet presAssocID="{D3321E12-5B32-45BD-9D1B-06F53E08E9C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FF060-1C60-4A94-9271-5E35448A2685}" type="pres">
      <dgm:prSet presAssocID="{CA801402-C85B-4537-96C6-3CF2B1C8833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93E8926-7355-428A-8933-61B53D208896}" type="pres">
      <dgm:prSet presAssocID="{CA801402-C85B-4537-96C6-3CF2B1C8833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16D2056-2780-4752-BB2C-3C64F0EE5C46}" type="pres">
      <dgm:prSet presAssocID="{17EE91FB-D56B-46A5-9995-C1920A9E172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01BAB-06DC-4327-8ADB-3CC4BAC3A465}" type="pres">
      <dgm:prSet presAssocID="{9190B30B-B009-4969-8E40-E09A5ABDA713}" presName="sibTrans" presStyleLbl="sibTrans1D1" presStyleIdx="4" presStyleCnt="5"/>
      <dgm:spPr/>
      <dgm:t>
        <a:bodyPr/>
        <a:lstStyle/>
        <a:p>
          <a:endParaRPr lang="en-US"/>
        </a:p>
      </dgm:t>
    </dgm:pt>
    <dgm:pt modelId="{17B07A54-DC4E-44BB-99A3-804296F2370B}" type="pres">
      <dgm:prSet presAssocID="{9190B30B-B009-4969-8E40-E09A5ABDA713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7562C910-4CF1-40F6-BA71-8D37E654206E}" type="pres">
      <dgm:prSet presAssocID="{A5718CDD-0E09-469C-BC94-0FACE20AF58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C7E87C-EEC1-43B8-A2D3-7457C10227B2}" type="presOf" srcId="{CA801402-C85B-4537-96C6-3CF2B1C88338}" destId="{B93E8926-7355-428A-8933-61B53D208896}" srcOrd="1" destOrd="0" presId="urn:microsoft.com/office/officeart/2005/8/layout/bProcess3"/>
    <dgm:cxn modelId="{DD067B8F-F18C-480D-AA7A-5688152E0227}" type="presOf" srcId="{9E03B75B-2DD5-472D-AE2C-9A5EF9837DD3}" destId="{1939DDA4-1C3F-4724-AF98-43DCE17CEB9A}" srcOrd="0" destOrd="0" presId="urn:microsoft.com/office/officeart/2005/8/layout/bProcess3"/>
    <dgm:cxn modelId="{EA88F7EC-D1FF-43AF-86B5-32FC777EA408}" srcId="{203EC559-88DE-4900-94F1-062158D7AE15}" destId="{9E03B75B-2DD5-472D-AE2C-9A5EF9837DD3}" srcOrd="0" destOrd="0" parTransId="{0BCE630E-FBC4-49EB-8F6C-A4ADECD3F615}" sibTransId="{93A2C920-44E4-47A7-8378-97069D34D497}"/>
    <dgm:cxn modelId="{377405F9-DB60-45DE-A7BB-AA94CD16E73D}" type="presOf" srcId="{CA801402-C85B-4537-96C6-3CF2B1C88338}" destId="{61FFF060-1C60-4A94-9271-5E35448A2685}" srcOrd="0" destOrd="0" presId="urn:microsoft.com/office/officeart/2005/8/layout/bProcess3"/>
    <dgm:cxn modelId="{52230260-76DB-4571-8A93-53B0DB5A987B}" type="presOf" srcId="{40A42C8E-6627-4D1E-909C-E872F04C8F01}" destId="{D5F0C652-F19D-4938-A38A-469C6E5DC394}" srcOrd="0" destOrd="0" presId="urn:microsoft.com/office/officeart/2005/8/layout/bProcess3"/>
    <dgm:cxn modelId="{A080B1E1-989B-4CA2-8C4D-43E12E93E084}" type="presOf" srcId="{9999EEBD-97E9-44EE-9173-68ECB67655F4}" destId="{92030E42-3E17-4363-BDC0-927C2B3BC103}" srcOrd="0" destOrd="0" presId="urn:microsoft.com/office/officeart/2005/8/layout/bProcess3"/>
    <dgm:cxn modelId="{6F5C39D4-35B3-4ABA-A0C2-7CB037858033}" type="presOf" srcId="{93A2C920-44E4-47A7-8378-97069D34D497}" destId="{AE7612A8-9576-4AB7-A97B-FD815DEF06AB}" srcOrd="0" destOrd="0" presId="urn:microsoft.com/office/officeart/2005/8/layout/bProcess3"/>
    <dgm:cxn modelId="{D060A924-851E-49D3-B256-030B762481AA}" type="presOf" srcId="{9190B30B-B009-4969-8E40-E09A5ABDA713}" destId="{A1901BAB-06DC-4327-8ADB-3CC4BAC3A465}" srcOrd="0" destOrd="0" presId="urn:microsoft.com/office/officeart/2005/8/layout/bProcess3"/>
    <dgm:cxn modelId="{300C3D7D-118B-44C6-9ADF-C3933B19E89A}" type="presOf" srcId="{A5718CDD-0E09-469C-BC94-0FACE20AF586}" destId="{7562C910-4CF1-40F6-BA71-8D37E654206E}" srcOrd="0" destOrd="0" presId="urn:microsoft.com/office/officeart/2005/8/layout/bProcess3"/>
    <dgm:cxn modelId="{6BEA81E9-BD25-4E6D-8FE7-03FEC07AF0F5}" srcId="{203EC559-88DE-4900-94F1-062158D7AE15}" destId="{D3321E12-5B32-45BD-9D1B-06F53E08E9CD}" srcOrd="3" destOrd="0" parTransId="{5ECE8056-C41E-49D0-9314-8064B5F4F869}" sibTransId="{CA801402-C85B-4537-96C6-3CF2B1C88338}"/>
    <dgm:cxn modelId="{E3FB1B3D-14BB-4B3B-8986-B040B29C628D}" type="presOf" srcId="{93A2C920-44E4-47A7-8378-97069D34D497}" destId="{8B2A6D42-33CF-4086-A6D7-961B8FAD3E16}" srcOrd="1" destOrd="0" presId="urn:microsoft.com/office/officeart/2005/8/layout/bProcess3"/>
    <dgm:cxn modelId="{3FE7693D-907B-49BD-B121-2F9BA939BB19}" srcId="{203EC559-88DE-4900-94F1-062158D7AE15}" destId="{9999EEBD-97E9-44EE-9173-68ECB67655F4}" srcOrd="2" destOrd="0" parTransId="{BDBCBD4B-9255-4006-B460-57216B472A51}" sibTransId="{A415E5C5-B83B-4AC0-A83D-5A5B30CAD3B0}"/>
    <dgm:cxn modelId="{D817C214-21AA-4146-B4CC-FE2D72867A9E}" type="presOf" srcId="{17EE91FB-D56B-46A5-9995-C1920A9E172C}" destId="{D16D2056-2780-4752-BB2C-3C64F0EE5C46}" srcOrd="0" destOrd="0" presId="urn:microsoft.com/office/officeart/2005/8/layout/bProcess3"/>
    <dgm:cxn modelId="{F29660AA-B609-49C7-98DF-71826B87402A}" srcId="{203EC559-88DE-4900-94F1-062158D7AE15}" destId="{A5718CDD-0E09-469C-BC94-0FACE20AF586}" srcOrd="5" destOrd="0" parTransId="{662CFE49-0EF1-405A-9027-89169E133837}" sibTransId="{D38178E0-1D7F-4F3D-A4E8-4FE877B6C313}"/>
    <dgm:cxn modelId="{27FC5F4E-44D5-4972-8149-0B95FCAB8875}" srcId="{203EC559-88DE-4900-94F1-062158D7AE15}" destId="{17EE91FB-D56B-46A5-9995-C1920A9E172C}" srcOrd="4" destOrd="0" parTransId="{C0E39B21-763E-4DAC-8AE7-B53A870E3A1F}" sibTransId="{9190B30B-B009-4969-8E40-E09A5ABDA713}"/>
    <dgm:cxn modelId="{6655A0DE-359F-441E-951E-4E53D2EC871D}" type="presOf" srcId="{9190B30B-B009-4969-8E40-E09A5ABDA713}" destId="{17B07A54-DC4E-44BB-99A3-804296F2370B}" srcOrd="1" destOrd="0" presId="urn:microsoft.com/office/officeart/2005/8/layout/bProcess3"/>
    <dgm:cxn modelId="{5F2F0BC4-44BA-4B35-AAD2-77E2CCA1A11A}" type="presOf" srcId="{A415E5C5-B83B-4AC0-A83D-5A5B30CAD3B0}" destId="{AF039940-25D9-4784-8B33-C9F49F33CF3F}" srcOrd="1" destOrd="0" presId="urn:microsoft.com/office/officeart/2005/8/layout/bProcess3"/>
    <dgm:cxn modelId="{A90AEAB5-1A66-4C1C-9FA9-8A1740DDFF59}" type="presOf" srcId="{E55A8FB3-67A3-4726-82CF-7B7423278C5D}" destId="{1C12844C-8909-4A48-96D9-EFB21A64CDE7}" srcOrd="0" destOrd="0" presId="urn:microsoft.com/office/officeart/2005/8/layout/bProcess3"/>
    <dgm:cxn modelId="{28B6D9BE-746D-4922-80DA-7BEF4A3284ED}" type="presOf" srcId="{A415E5C5-B83B-4AC0-A83D-5A5B30CAD3B0}" destId="{13632068-85E8-4E26-86C3-59452E673034}" srcOrd="0" destOrd="0" presId="urn:microsoft.com/office/officeart/2005/8/layout/bProcess3"/>
    <dgm:cxn modelId="{4941265E-A6A4-4F91-8C93-284B361E9F40}" srcId="{203EC559-88DE-4900-94F1-062158D7AE15}" destId="{E55A8FB3-67A3-4726-82CF-7B7423278C5D}" srcOrd="1" destOrd="0" parTransId="{DE3ADF32-D07E-4287-9C04-0401ED2F529A}" sibTransId="{40A42C8E-6627-4D1E-909C-E872F04C8F01}"/>
    <dgm:cxn modelId="{3356F854-D498-4F1E-9A8C-28F7C0C05236}" type="presOf" srcId="{D3321E12-5B32-45BD-9D1B-06F53E08E9CD}" destId="{B41D112A-5925-4616-949F-F0512B2CF6F3}" srcOrd="0" destOrd="0" presId="urn:microsoft.com/office/officeart/2005/8/layout/bProcess3"/>
    <dgm:cxn modelId="{E161E20D-8EDB-4A2B-AFA0-1621D90CD80F}" type="presOf" srcId="{40A42C8E-6627-4D1E-909C-E872F04C8F01}" destId="{B8E44AC2-CE62-4C4C-A85F-40C15AF1B3EF}" srcOrd="1" destOrd="0" presId="urn:microsoft.com/office/officeart/2005/8/layout/bProcess3"/>
    <dgm:cxn modelId="{810EFBBB-92AE-4ACD-A96E-944FDA695753}" type="presOf" srcId="{203EC559-88DE-4900-94F1-062158D7AE15}" destId="{02942838-261F-4477-8450-27A5B4E1FA0F}" srcOrd="0" destOrd="0" presId="urn:microsoft.com/office/officeart/2005/8/layout/bProcess3"/>
    <dgm:cxn modelId="{31776D1B-F360-4D21-A87E-A9F4AA4A99B4}" type="presParOf" srcId="{02942838-261F-4477-8450-27A5B4E1FA0F}" destId="{1939DDA4-1C3F-4724-AF98-43DCE17CEB9A}" srcOrd="0" destOrd="0" presId="urn:microsoft.com/office/officeart/2005/8/layout/bProcess3"/>
    <dgm:cxn modelId="{3317B46D-7D2E-466D-A2C6-694860F27E2F}" type="presParOf" srcId="{02942838-261F-4477-8450-27A5B4E1FA0F}" destId="{AE7612A8-9576-4AB7-A97B-FD815DEF06AB}" srcOrd="1" destOrd="0" presId="urn:microsoft.com/office/officeart/2005/8/layout/bProcess3"/>
    <dgm:cxn modelId="{FC5B50BC-3592-40E3-AE54-B733DB0EDE05}" type="presParOf" srcId="{AE7612A8-9576-4AB7-A97B-FD815DEF06AB}" destId="{8B2A6D42-33CF-4086-A6D7-961B8FAD3E16}" srcOrd="0" destOrd="0" presId="urn:microsoft.com/office/officeart/2005/8/layout/bProcess3"/>
    <dgm:cxn modelId="{D5E8F7A3-B8ED-497E-A3A3-52D99C7ADE04}" type="presParOf" srcId="{02942838-261F-4477-8450-27A5B4E1FA0F}" destId="{1C12844C-8909-4A48-96D9-EFB21A64CDE7}" srcOrd="2" destOrd="0" presId="urn:microsoft.com/office/officeart/2005/8/layout/bProcess3"/>
    <dgm:cxn modelId="{1E051301-F4E6-4DB5-AC3D-8E03093E6773}" type="presParOf" srcId="{02942838-261F-4477-8450-27A5B4E1FA0F}" destId="{D5F0C652-F19D-4938-A38A-469C6E5DC394}" srcOrd="3" destOrd="0" presId="urn:microsoft.com/office/officeart/2005/8/layout/bProcess3"/>
    <dgm:cxn modelId="{3720C8FA-58A7-429E-B341-50416E2857D6}" type="presParOf" srcId="{D5F0C652-F19D-4938-A38A-469C6E5DC394}" destId="{B8E44AC2-CE62-4C4C-A85F-40C15AF1B3EF}" srcOrd="0" destOrd="0" presId="urn:microsoft.com/office/officeart/2005/8/layout/bProcess3"/>
    <dgm:cxn modelId="{193EDFD4-3856-4CEB-92B6-481A15218AEB}" type="presParOf" srcId="{02942838-261F-4477-8450-27A5B4E1FA0F}" destId="{92030E42-3E17-4363-BDC0-927C2B3BC103}" srcOrd="4" destOrd="0" presId="urn:microsoft.com/office/officeart/2005/8/layout/bProcess3"/>
    <dgm:cxn modelId="{8E8546FA-258D-4AC9-AF5C-CF177E38EBEB}" type="presParOf" srcId="{02942838-261F-4477-8450-27A5B4E1FA0F}" destId="{13632068-85E8-4E26-86C3-59452E673034}" srcOrd="5" destOrd="0" presId="urn:microsoft.com/office/officeart/2005/8/layout/bProcess3"/>
    <dgm:cxn modelId="{44F1CFF1-E11D-45D9-A85C-3F77E6A97B1B}" type="presParOf" srcId="{13632068-85E8-4E26-86C3-59452E673034}" destId="{AF039940-25D9-4784-8B33-C9F49F33CF3F}" srcOrd="0" destOrd="0" presId="urn:microsoft.com/office/officeart/2005/8/layout/bProcess3"/>
    <dgm:cxn modelId="{FA11A705-8141-4BBF-BC32-44032FBAD84A}" type="presParOf" srcId="{02942838-261F-4477-8450-27A5B4E1FA0F}" destId="{B41D112A-5925-4616-949F-F0512B2CF6F3}" srcOrd="6" destOrd="0" presId="urn:microsoft.com/office/officeart/2005/8/layout/bProcess3"/>
    <dgm:cxn modelId="{BBA29A75-BED8-47CF-A56D-90DCA696A3C7}" type="presParOf" srcId="{02942838-261F-4477-8450-27A5B4E1FA0F}" destId="{61FFF060-1C60-4A94-9271-5E35448A2685}" srcOrd="7" destOrd="0" presId="urn:microsoft.com/office/officeart/2005/8/layout/bProcess3"/>
    <dgm:cxn modelId="{28BF34A8-D766-4927-B23B-70DF37F50DCB}" type="presParOf" srcId="{61FFF060-1C60-4A94-9271-5E35448A2685}" destId="{B93E8926-7355-428A-8933-61B53D208896}" srcOrd="0" destOrd="0" presId="urn:microsoft.com/office/officeart/2005/8/layout/bProcess3"/>
    <dgm:cxn modelId="{AAC363B0-50BB-4819-B3CA-55DA16A853EE}" type="presParOf" srcId="{02942838-261F-4477-8450-27A5B4E1FA0F}" destId="{D16D2056-2780-4752-BB2C-3C64F0EE5C46}" srcOrd="8" destOrd="0" presId="urn:microsoft.com/office/officeart/2005/8/layout/bProcess3"/>
    <dgm:cxn modelId="{4DA29B92-13D5-4A6E-B65F-FBB5609C752B}" type="presParOf" srcId="{02942838-261F-4477-8450-27A5B4E1FA0F}" destId="{A1901BAB-06DC-4327-8ADB-3CC4BAC3A465}" srcOrd="9" destOrd="0" presId="urn:microsoft.com/office/officeart/2005/8/layout/bProcess3"/>
    <dgm:cxn modelId="{C3BC2A73-7C3D-4FDC-83BB-C6FCA4F9D647}" type="presParOf" srcId="{A1901BAB-06DC-4327-8ADB-3CC4BAC3A465}" destId="{17B07A54-DC4E-44BB-99A3-804296F2370B}" srcOrd="0" destOrd="0" presId="urn:microsoft.com/office/officeart/2005/8/layout/bProcess3"/>
    <dgm:cxn modelId="{79A7FEF1-5223-49AF-ACFB-95354A441404}" type="presParOf" srcId="{02942838-261F-4477-8450-27A5B4E1FA0F}" destId="{7562C910-4CF1-40F6-BA71-8D37E654206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114AF-0788-4F4E-AFF7-3547D444A70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70EA8-D921-4908-AFD8-295CD8765C27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比特币系统是一个区块链系统</a:t>
          </a:r>
          <a:endParaRPr lang="en-US" dirty="0"/>
        </a:p>
      </dgm:t>
    </dgm:pt>
    <dgm:pt modelId="{DE9E75E9-CD62-48A1-B822-89AD4327261C}" type="parTrans" cxnId="{7E1C2407-AF0D-42CC-9128-B21EC12197CB}">
      <dgm:prSet/>
      <dgm:spPr/>
      <dgm:t>
        <a:bodyPr/>
        <a:lstStyle/>
        <a:p>
          <a:endParaRPr lang="en-US"/>
        </a:p>
      </dgm:t>
    </dgm:pt>
    <dgm:pt modelId="{D446AC7E-93D2-4B0F-8182-CDCA21A8E327}" type="sibTrans" cxnId="{7E1C2407-AF0D-42CC-9128-B21EC12197CB}">
      <dgm:prSet/>
      <dgm:spPr/>
      <dgm:t>
        <a:bodyPr/>
        <a:lstStyle/>
        <a:p>
          <a:endParaRPr lang="en-US"/>
        </a:p>
      </dgm:t>
    </dgm:pt>
    <dgm:pt modelId="{A6510747-B0EC-404D-9875-EB7E2B53EBC1}">
      <dgm:prSet phldrT="[文本]"/>
      <dgm:spPr/>
      <dgm:t>
        <a:bodyPr/>
        <a:lstStyle/>
        <a:p>
          <a:r>
            <a:rPr lang="zh-CN" altLang="en-US" dirty="0" smtClean="0"/>
            <a:t>比特币系统是第一个区块链系统</a:t>
          </a:r>
          <a:endParaRPr lang="en-US" dirty="0"/>
        </a:p>
      </dgm:t>
    </dgm:pt>
    <dgm:pt modelId="{F6AD491B-D894-4322-A2BF-64648CFBFEDD}" type="parTrans" cxnId="{E3126181-88D6-475E-A0FD-2429C08DCC84}">
      <dgm:prSet/>
      <dgm:spPr/>
      <dgm:t>
        <a:bodyPr/>
        <a:lstStyle/>
        <a:p>
          <a:endParaRPr lang="en-US"/>
        </a:p>
      </dgm:t>
    </dgm:pt>
    <dgm:pt modelId="{913A5EEF-D7CA-40A5-B227-763A557DB728}" type="sibTrans" cxnId="{E3126181-88D6-475E-A0FD-2429C08DCC84}">
      <dgm:prSet/>
      <dgm:spPr/>
      <dgm:t>
        <a:bodyPr/>
        <a:lstStyle/>
        <a:p>
          <a:endParaRPr lang="en-US"/>
        </a:p>
      </dgm:t>
    </dgm:pt>
    <dgm:pt modelId="{BCD92955-6395-4DC3-8372-BD2927A27FB1}">
      <dgm:prSet phldrT="[文本]"/>
      <dgm:spPr/>
      <dgm:t>
        <a:bodyPr/>
        <a:lstStyle/>
        <a:p>
          <a:r>
            <a:rPr lang="zh-CN" altLang="en-US" dirty="0" smtClean="0"/>
            <a:t>比特币是基于区块链的</a:t>
          </a:r>
          <a:endParaRPr lang="en-US" dirty="0"/>
        </a:p>
      </dgm:t>
    </dgm:pt>
    <dgm:pt modelId="{E96EBF43-97E0-4E62-90EB-4F634230C257}" type="parTrans" cxnId="{D25F0AFA-9DDB-4FD0-9A5D-E92790B501E8}">
      <dgm:prSet/>
      <dgm:spPr/>
      <dgm:t>
        <a:bodyPr/>
        <a:lstStyle/>
        <a:p>
          <a:endParaRPr lang="en-US"/>
        </a:p>
      </dgm:t>
    </dgm:pt>
    <dgm:pt modelId="{350BFCE0-474C-48DB-84F4-12B7C7DA0587}" type="sibTrans" cxnId="{D25F0AFA-9DDB-4FD0-9A5D-E92790B501E8}">
      <dgm:prSet/>
      <dgm:spPr/>
      <dgm:t>
        <a:bodyPr/>
        <a:lstStyle/>
        <a:p>
          <a:endParaRPr lang="en-US"/>
        </a:p>
      </dgm:t>
    </dgm:pt>
    <dgm:pt modelId="{6DDDC3A8-CDAC-437E-BCEE-6214AF11801B}">
      <dgm:prSet phldrT="[文本]"/>
      <dgm:spPr/>
      <dgm:t>
        <a:bodyPr/>
        <a:lstStyle/>
        <a:p>
          <a:r>
            <a:rPr lang="zh-CN" altLang="en-US" dirty="0" smtClean="0"/>
            <a:t>区块链是从比特币中发展出来的</a:t>
          </a:r>
          <a:endParaRPr lang="en-US" dirty="0"/>
        </a:p>
      </dgm:t>
    </dgm:pt>
    <dgm:pt modelId="{135F51E4-BB5C-4917-998F-D1360EDDB2ED}" type="parTrans" cxnId="{ED44FC55-AD1A-4D96-A31C-F98899494FD9}">
      <dgm:prSet/>
      <dgm:spPr/>
      <dgm:t>
        <a:bodyPr/>
        <a:lstStyle/>
        <a:p>
          <a:endParaRPr lang="en-US"/>
        </a:p>
      </dgm:t>
    </dgm:pt>
    <dgm:pt modelId="{6AEE1319-F77A-4D70-8419-A21A3B7C8244}" type="sibTrans" cxnId="{ED44FC55-AD1A-4D96-A31C-F98899494FD9}">
      <dgm:prSet/>
      <dgm:spPr/>
      <dgm:t>
        <a:bodyPr/>
        <a:lstStyle/>
        <a:p>
          <a:endParaRPr lang="en-US"/>
        </a:p>
      </dgm:t>
    </dgm:pt>
    <dgm:pt modelId="{46BE8680-0F62-452B-9B2D-D6A3DA5BD4BB}">
      <dgm:prSet phldrT="[文本]"/>
      <dgm:spPr/>
      <dgm:t>
        <a:bodyPr/>
        <a:lstStyle/>
        <a:p>
          <a:r>
            <a:rPr lang="zh-CN" altLang="en-US" dirty="0" smtClean="0"/>
            <a:t>区块链是比特币的数据库形式</a:t>
          </a:r>
          <a:endParaRPr lang="en-US" dirty="0"/>
        </a:p>
      </dgm:t>
    </dgm:pt>
    <dgm:pt modelId="{838B631F-0AD4-4F13-8B5D-B59A97C15FE5}" type="parTrans" cxnId="{7FFFF834-0DC6-4A23-B8A8-23C30718E5CB}">
      <dgm:prSet/>
      <dgm:spPr/>
      <dgm:t>
        <a:bodyPr/>
        <a:lstStyle/>
        <a:p>
          <a:endParaRPr lang="en-US"/>
        </a:p>
      </dgm:t>
    </dgm:pt>
    <dgm:pt modelId="{186FB7F8-D6BC-42C0-A2E3-FE850AFCB87F}" type="sibTrans" cxnId="{7FFFF834-0DC6-4A23-B8A8-23C30718E5CB}">
      <dgm:prSet/>
      <dgm:spPr/>
      <dgm:t>
        <a:bodyPr/>
        <a:lstStyle/>
        <a:p>
          <a:endParaRPr lang="en-US"/>
        </a:p>
      </dgm:t>
    </dgm:pt>
    <dgm:pt modelId="{526AE780-CEEF-4C1E-8F51-DA06E6BDF5B4}">
      <dgm:prSet phldrT="[文本]"/>
      <dgm:spPr/>
      <dgm:t>
        <a:bodyPr/>
        <a:lstStyle/>
        <a:p>
          <a:r>
            <a:rPr lang="zh-CN" altLang="en-US" dirty="0" smtClean="0"/>
            <a:t>区块链被应用到其他方面</a:t>
          </a:r>
          <a:endParaRPr lang="en-US" dirty="0"/>
        </a:p>
      </dgm:t>
    </dgm:pt>
    <dgm:pt modelId="{5C760124-71E8-46C1-A738-A23129ADD2E6}" type="parTrans" cxnId="{6C3ED6EB-A0E7-470C-A05B-6CA19FA95CF7}">
      <dgm:prSet/>
      <dgm:spPr/>
      <dgm:t>
        <a:bodyPr/>
        <a:lstStyle/>
        <a:p>
          <a:endParaRPr lang="en-US"/>
        </a:p>
      </dgm:t>
    </dgm:pt>
    <dgm:pt modelId="{E5442275-169D-441B-ACF7-11A1D7E20189}" type="sibTrans" cxnId="{6C3ED6EB-A0E7-470C-A05B-6CA19FA95CF7}">
      <dgm:prSet/>
      <dgm:spPr/>
      <dgm:t>
        <a:bodyPr/>
        <a:lstStyle/>
        <a:p>
          <a:endParaRPr lang="en-US"/>
        </a:p>
      </dgm:t>
    </dgm:pt>
    <dgm:pt modelId="{FCB4A00A-A0E7-45EF-9390-95FA1A767BDB}" type="pres">
      <dgm:prSet presAssocID="{739114AF-0788-4F4E-AFF7-3547D444A70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BA7BCA-3A68-4EED-BDD6-3BB4C2E9C8E2}" type="pres">
      <dgm:prSet presAssocID="{05C70EA8-D921-4908-AFD8-295CD8765C27}" presName="hierRoot1" presStyleCnt="0">
        <dgm:presLayoutVars>
          <dgm:hierBranch val="init"/>
        </dgm:presLayoutVars>
      </dgm:prSet>
      <dgm:spPr/>
    </dgm:pt>
    <dgm:pt modelId="{DAEE51A7-858F-4382-B622-7FD9C9FBDE74}" type="pres">
      <dgm:prSet presAssocID="{05C70EA8-D921-4908-AFD8-295CD8765C27}" presName="rootComposite1" presStyleCnt="0"/>
      <dgm:spPr/>
    </dgm:pt>
    <dgm:pt modelId="{8A24D8B2-89A0-45DC-B311-6218A38A16EA}" type="pres">
      <dgm:prSet presAssocID="{05C70EA8-D921-4908-AFD8-295CD8765C2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D22D9E-578A-4A28-A7B5-A12DC49848FE}" type="pres">
      <dgm:prSet presAssocID="{05C70EA8-D921-4908-AFD8-295CD8765C27}" presName="topArc1" presStyleLbl="parChTrans1D1" presStyleIdx="0" presStyleCnt="12"/>
      <dgm:spPr/>
    </dgm:pt>
    <dgm:pt modelId="{2269486E-57EB-476F-8BFC-92F7FA0607BF}" type="pres">
      <dgm:prSet presAssocID="{05C70EA8-D921-4908-AFD8-295CD8765C27}" presName="bottomArc1" presStyleLbl="parChTrans1D1" presStyleIdx="1" presStyleCnt="12"/>
      <dgm:spPr/>
    </dgm:pt>
    <dgm:pt modelId="{0EAAEF04-5A88-4D8E-B9E9-1EE382F79CF6}" type="pres">
      <dgm:prSet presAssocID="{05C70EA8-D921-4908-AFD8-295CD8765C27}" presName="topConnNode1" presStyleLbl="node1" presStyleIdx="0" presStyleCnt="0"/>
      <dgm:spPr/>
      <dgm:t>
        <a:bodyPr/>
        <a:lstStyle/>
        <a:p>
          <a:endParaRPr lang="en-US"/>
        </a:p>
      </dgm:t>
    </dgm:pt>
    <dgm:pt modelId="{A02FC392-3E52-40E2-8F0F-22D66F70FA71}" type="pres">
      <dgm:prSet presAssocID="{05C70EA8-D921-4908-AFD8-295CD8765C27}" presName="hierChild2" presStyleCnt="0"/>
      <dgm:spPr/>
    </dgm:pt>
    <dgm:pt modelId="{EC5C53E6-9C0B-417B-A440-1B3E3C74E6FA}" type="pres">
      <dgm:prSet presAssocID="{F6AD491B-D894-4322-A2BF-64648CFBFED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832BF31C-452E-42C5-B87D-36F74CEF1E98}" type="pres">
      <dgm:prSet presAssocID="{A6510747-B0EC-404D-9875-EB7E2B53EBC1}" presName="hierRoot2" presStyleCnt="0">
        <dgm:presLayoutVars>
          <dgm:hierBranch val="init"/>
        </dgm:presLayoutVars>
      </dgm:prSet>
      <dgm:spPr/>
    </dgm:pt>
    <dgm:pt modelId="{D8BCCC82-EC7F-4855-8636-C872C20321B1}" type="pres">
      <dgm:prSet presAssocID="{A6510747-B0EC-404D-9875-EB7E2B53EBC1}" presName="rootComposite2" presStyleCnt="0"/>
      <dgm:spPr/>
    </dgm:pt>
    <dgm:pt modelId="{35DF079A-E8D1-46A3-B796-F443D417BA7D}" type="pres">
      <dgm:prSet presAssocID="{A6510747-B0EC-404D-9875-EB7E2B53EBC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C0D82D-8DB0-4A55-9B01-AE69701F9272}" type="pres">
      <dgm:prSet presAssocID="{A6510747-B0EC-404D-9875-EB7E2B53EBC1}" presName="topArc2" presStyleLbl="parChTrans1D1" presStyleIdx="2" presStyleCnt="12"/>
      <dgm:spPr/>
    </dgm:pt>
    <dgm:pt modelId="{7947C115-30C0-4933-89C6-F50A53E1292F}" type="pres">
      <dgm:prSet presAssocID="{A6510747-B0EC-404D-9875-EB7E2B53EBC1}" presName="bottomArc2" presStyleLbl="parChTrans1D1" presStyleIdx="3" presStyleCnt="12"/>
      <dgm:spPr/>
    </dgm:pt>
    <dgm:pt modelId="{7C8A1F09-FDF6-4E2F-A373-8A1BBD9C4461}" type="pres">
      <dgm:prSet presAssocID="{A6510747-B0EC-404D-9875-EB7E2B53EBC1}" presName="topConnNode2" presStyleLbl="node2" presStyleIdx="0" presStyleCnt="0"/>
      <dgm:spPr/>
      <dgm:t>
        <a:bodyPr/>
        <a:lstStyle/>
        <a:p>
          <a:endParaRPr lang="en-US"/>
        </a:p>
      </dgm:t>
    </dgm:pt>
    <dgm:pt modelId="{0D4FA7E4-8AD0-471A-95B5-6DC61C65033F}" type="pres">
      <dgm:prSet presAssocID="{A6510747-B0EC-404D-9875-EB7E2B53EBC1}" presName="hierChild4" presStyleCnt="0"/>
      <dgm:spPr/>
    </dgm:pt>
    <dgm:pt modelId="{A3D57498-C505-49E6-8184-91757D9306C4}" type="pres">
      <dgm:prSet presAssocID="{A6510747-B0EC-404D-9875-EB7E2B53EBC1}" presName="hierChild5" presStyleCnt="0"/>
      <dgm:spPr/>
    </dgm:pt>
    <dgm:pt modelId="{2B898798-4E18-4795-A684-94EE62954E6C}" type="pres">
      <dgm:prSet presAssocID="{E96EBF43-97E0-4E62-90EB-4F634230C257}" presName="Name28" presStyleLbl="parChTrans1D2" presStyleIdx="1" presStyleCnt="3"/>
      <dgm:spPr/>
      <dgm:t>
        <a:bodyPr/>
        <a:lstStyle/>
        <a:p>
          <a:endParaRPr lang="en-US"/>
        </a:p>
      </dgm:t>
    </dgm:pt>
    <dgm:pt modelId="{73FF687F-C741-4F13-A7F2-43A0E62E1E57}" type="pres">
      <dgm:prSet presAssocID="{BCD92955-6395-4DC3-8372-BD2927A27FB1}" presName="hierRoot2" presStyleCnt="0">
        <dgm:presLayoutVars>
          <dgm:hierBranch val="init"/>
        </dgm:presLayoutVars>
      </dgm:prSet>
      <dgm:spPr/>
    </dgm:pt>
    <dgm:pt modelId="{D3C75A53-A204-4B70-A193-CBBE0E46EE8E}" type="pres">
      <dgm:prSet presAssocID="{BCD92955-6395-4DC3-8372-BD2927A27FB1}" presName="rootComposite2" presStyleCnt="0"/>
      <dgm:spPr/>
    </dgm:pt>
    <dgm:pt modelId="{FA18E9AA-7F0D-4977-AC43-9AE9B9191AFE}" type="pres">
      <dgm:prSet presAssocID="{BCD92955-6395-4DC3-8372-BD2927A27F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2D8A0A-7C03-4BCA-A49C-F9F9FFE2A81D}" type="pres">
      <dgm:prSet presAssocID="{BCD92955-6395-4DC3-8372-BD2927A27FB1}" presName="topArc2" presStyleLbl="parChTrans1D1" presStyleIdx="4" presStyleCnt="12"/>
      <dgm:spPr/>
    </dgm:pt>
    <dgm:pt modelId="{6B1A9222-0310-4518-A668-AFC1DD9ABA52}" type="pres">
      <dgm:prSet presAssocID="{BCD92955-6395-4DC3-8372-BD2927A27FB1}" presName="bottomArc2" presStyleLbl="parChTrans1D1" presStyleIdx="5" presStyleCnt="12"/>
      <dgm:spPr/>
    </dgm:pt>
    <dgm:pt modelId="{09315702-F4C0-4039-8A1E-12025B0B20E5}" type="pres">
      <dgm:prSet presAssocID="{BCD92955-6395-4DC3-8372-BD2927A27FB1}" presName="topConnNode2" presStyleLbl="node2" presStyleIdx="0" presStyleCnt="0"/>
      <dgm:spPr/>
      <dgm:t>
        <a:bodyPr/>
        <a:lstStyle/>
        <a:p>
          <a:endParaRPr lang="en-US"/>
        </a:p>
      </dgm:t>
    </dgm:pt>
    <dgm:pt modelId="{4B5967D1-D689-4897-9295-60B0919E1CC3}" type="pres">
      <dgm:prSet presAssocID="{BCD92955-6395-4DC3-8372-BD2927A27FB1}" presName="hierChild4" presStyleCnt="0"/>
      <dgm:spPr/>
    </dgm:pt>
    <dgm:pt modelId="{95229A90-5C99-4097-830B-1FC56A876F5F}" type="pres">
      <dgm:prSet presAssocID="{838B631F-0AD4-4F13-8B5D-B59A97C15FE5}" presName="Name28" presStyleLbl="parChTrans1D3" presStyleIdx="0" presStyleCnt="2"/>
      <dgm:spPr/>
      <dgm:t>
        <a:bodyPr/>
        <a:lstStyle/>
        <a:p>
          <a:endParaRPr lang="en-US"/>
        </a:p>
      </dgm:t>
    </dgm:pt>
    <dgm:pt modelId="{6DDB5A07-234F-4805-BDAB-D9B7D30DA9B7}" type="pres">
      <dgm:prSet presAssocID="{46BE8680-0F62-452B-9B2D-D6A3DA5BD4BB}" presName="hierRoot2" presStyleCnt="0">
        <dgm:presLayoutVars>
          <dgm:hierBranch val="init"/>
        </dgm:presLayoutVars>
      </dgm:prSet>
      <dgm:spPr/>
    </dgm:pt>
    <dgm:pt modelId="{4EFAC3F5-6167-4308-8070-4214835BC3C2}" type="pres">
      <dgm:prSet presAssocID="{46BE8680-0F62-452B-9B2D-D6A3DA5BD4BB}" presName="rootComposite2" presStyleCnt="0"/>
      <dgm:spPr/>
    </dgm:pt>
    <dgm:pt modelId="{8FF5116B-91F6-40B6-9E7D-C47FA0D9FEBB}" type="pres">
      <dgm:prSet presAssocID="{46BE8680-0F62-452B-9B2D-D6A3DA5BD4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8356B-8896-4E1D-9D24-678E88187799}" type="pres">
      <dgm:prSet presAssocID="{46BE8680-0F62-452B-9B2D-D6A3DA5BD4BB}" presName="topArc2" presStyleLbl="parChTrans1D1" presStyleIdx="6" presStyleCnt="12"/>
      <dgm:spPr/>
    </dgm:pt>
    <dgm:pt modelId="{5B5993B9-73F7-4E0F-9F31-C0ED626BC24F}" type="pres">
      <dgm:prSet presAssocID="{46BE8680-0F62-452B-9B2D-D6A3DA5BD4BB}" presName="bottomArc2" presStyleLbl="parChTrans1D1" presStyleIdx="7" presStyleCnt="12"/>
      <dgm:spPr/>
    </dgm:pt>
    <dgm:pt modelId="{1B04014E-17EB-4719-9D89-F59C2F4C088D}" type="pres">
      <dgm:prSet presAssocID="{46BE8680-0F62-452B-9B2D-D6A3DA5BD4BB}" presName="topConnNode2" presStyleLbl="node3" presStyleIdx="0" presStyleCnt="0"/>
      <dgm:spPr/>
      <dgm:t>
        <a:bodyPr/>
        <a:lstStyle/>
        <a:p>
          <a:endParaRPr lang="en-US"/>
        </a:p>
      </dgm:t>
    </dgm:pt>
    <dgm:pt modelId="{A51F68B1-7CB6-45E5-B083-3DDEDB8E63B1}" type="pres">
      <dgm:prSet presAssocID="{46BE8680-0F62-452B-9B2D-D6A3DA5BD4BB}" presName="hierChild4" presStyleCnt="0"/>
      <dgm:spPr/>
    </dgm:pt>
    <dgm:pt modelId="{D6AADD31-30D1-42E9-A45C-FB25AAAC9649}" type="pres">
      <dgm:prSet presAssocID="{46BE8680-0F62-452B-9B2D-D6A3DA5BD4BB}" presName="hierChild5" presStyleCnt="0"/>
      <dgm:spPr/>
    </dgm:pt>
    <dgm:pt modelId="{F38EADB8-2D4C-448C-A7D9-854102735C76}" type="pres">
      <dgm:prSet presAssocID="{BCD92955-6395-4DC3-8372-BD2927A27FB1}" presName="hierChild5" presStyleCnt="0"/>
      <dgm:spPr/>
    </dgm:pt>
    <dgm:pt modelId="{571542D6-DE44-413B-A8B1-4BEEF87B3D6F}" type="pres">
      <dgm:prSet presAssocID="{135F51E4-BB5C-4917-998F-D1360EDDB2E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A6A97BA5-D3F2-4CFD-AB5D-8CFD0222E50B}" type="pres">
      <dgm:prSet presAssocID="{6DDDC3A8-CDAC-437E-BCEE-6214AF11801B}" presName="hierRoot2" presStyleCnt="0">
        <dgm:presLayoutVars>
          <dgm:hierBranch val="init"/>
        </dgm:presLayoutVars>
      </dgm:prSet>
      <dgm:spPr/>
    </dgm:pt>
    <dgm:pt modelId="{29FCC80E-CBBB-4749-9DCB-9D220BAC0C9E}" type="pres">
      <dgm:prSet presAssocID="{6DDDC3A8-CDAC-437E-BCEE-6214AF11801B}" presName="rootComposite2" presStyleCnt="0"/>
      <dgm:spPr/>
    </dgm:pt>
    <dgm:pt modelId="{A0DDFD2A-F0AE-4113-A699-4061DFCABAB9}" type="pres">
      <dgm:prSet presAssocID="{6DDDC3A8-CDAC-437E-BCEE-6214AF11801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7391F-0F11-4BB6-BC8A-FD34B52909DE}" type="pres">
      <dgm:prSet presAssocID="{6DDDC3A8-CDAC-437E-BCEE-6214AF11801B}" presName="topArc2" presStyleLbl="parChTrans1D1" presStyleIdx="8" presStyleCnt="12"/>
      <dgm:spPr/>
    </dgm:pt>
    <dgm:pt modelId="{29D6C5B0-53FC-425C-B9F9-12156F3228AE}" type="pres">
      <dgm:prSet presAssocID="{6DDDC3A8-CDAC-437E-BCEE-6214AF11801B}" presName="bottomArc2" presStyleLbl="parChTrans1D1" presStyleIdx="9" presStyleCnt="12"/>
      <dgm:spPr/>
    </dgm:pt>
    <dgm:pt modelId="{EA4326DC-CA36-4B53-A4C6-3BAD4FEF2281}" type="pres">
      <dgm:prSet presAssocID="{6DDDC3A8-CDAC-437E-BCEE-6214AF11801B}" presName="topConnNode2" presStyleLbl="node2" presStyleIdx="0" presStyleCnt="0"/>
      <dgm:spPr/>
      <dgm:t>
        <a:bodyPr/>
        <a:lstStyle/>
        <a:p>
          <a:endParaRPr lang="en-US"/>
        </a:p>
      </dgm:t>
    </dgm:pt>
    <dgm:pt modelId="{0BFD8790-56A1-4E7A-9AEB-BF6B176D5FFD}" type="pres">
      <dgm:prSet presAssocID="{6DDDC3A8-CDAC-437E-BCEE-6214AF11801B}" presName="hierChild4" presStyleCnt="0"/>
      <dgm:spPr/>
    </dgm:pt>
    <dgm:pt modelId="{04319EB6-4537-4D4D-84E7-17CB51636EDF}" type="pres">
      <dgm:prSet presAssocID="{5C760124-71E8-46C1-A738-A23129ADD2E6}" presName="Name28" presStyleLbl="parChTrans1D3" presStyleIdx="1" presStyleCnt="2"/>
      <dgm:spPr/>
      <dgm:t>
        <a:bodyPr/>
        <a:lstStyle/>
        <a:p>
          <a:endParaRPr lang="en-US"/>
        </a:p>
      </dgm:t>
    </dgm:pt>
    <dgm:pt modelId="{EF29A18A-E59F-4149-9D04-5A93AD6D3BB9}" type="pres">
      <dgm:prSet presAssocID="{526AE780-CEEF-4C1E-8F51-DA06E6BDF5B4}" presName="hierRoot2" presStyleCnt="0">
        <dgm:presLayoutVars>
          <dgm:hierBranch val="init"/>
        </dgm:presLayoutVars>
      </dgm:prSet>
      <dgm:spPr/>
    </dgm:pt>
    <dgm:pt modelId="{DD4B7640-1379-4089-AC3E-5DD2D9E2113C}" type="pres">
      <dgm:prSet presAssocID="{526AE780-CEEF-4C1E-8F51-DA06E6BDF5B4}" presName="rootComposite2" presStyleCnt="0"/>
      <dgm:spPr/>
    </dgm:pt>
    <dgm:pt modelId="{4881E9B5-FA7D-4EAA-B077-8E159F00EBD4}" type="pres">
      <dgm:prSet presAssocID="{526AE780-CEEF-4C1E-8F51-DA06E6BDF5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54A017-909F-4E1A-BBB8-C83CD9BFDB7E}" type="pres">
      <dgm:prSet presAssocID="{526AE780-CEEF-4C1E-8F51-DA06E6BDF5B4}" presName="topArc2" presStyleLbl="parChTrans1D1" presStyleIdx="10" presStyleCnt="12"/>
      <dgm:spPr/>
    </dgm:pt>
    <dgm:pt modelId="{C67DFE91-3242-4073-A73D-B8BD18B9C62A}" type="pres">
      <dgm:prSet presAssocID="{526AE780-CEEF-4C1E-8F51-DA06E6BDF5B4}" presName="bottomArc2" presStyleLbl="parChTrans1D1" presStyleIdx="11" presStyleCnt="12"/>
      <dgm:spPr/>
    </dgm:pt>
    <dgm:pt modelId="{A82AD859-436C-45D0-843B-2A0F680AC7C2}" type="pres">
      <dgm:prSet presAssocID="{526AE780-CEEF-4C1E-8F51-DA06E6BDF5B4}" presName="topConnNode2" presStyleLbl="node3" presStyleIdx="0" presStyleCnt="0"/>
      <dgm:spPr/>
      <dgm:t>
        <a:bodyPr/>
        <a:lstStyle/>
        <a:p>
          <a:endParaRPr lang="en-US"/>
        </a:p>
      </dgm:t>
    </dgm:pt>
    <dgm:pt modelId="{6799040E-05C6-47F2-B6D1-4E5AB9B9AA51}" type="pres">
      <dgm:prSet presAssocID="{526AE780-CEEF-4C1E-8F51-DA06E6BDF5B4}" presName="hierChild4" presStyleCnt="0"/>
      <dgm:spPr/>
    </dgm:pt>
    <dgm:pt modelId="{C093CC18-EBEC-4AE0-8DCF-AD7FCED3D0EF}" type="pres">
      <dgm:prSet presAssocID="{526AE780-CEEF-4C1E-8F51-DA06E6BDF5B4}" presName="hierChild5" presStyleCnt="0"/>
      <dgm:spPr/>
    </dgm:pt>
    <dgm:pt modelId="{F168BAF6-A265-403D-8634-6F307B177BD9}" type="pres">
      <dgm:prSet presAssocID="{6DDDC3A8-CDAC-437E-BCEE-6214AF11801B}" presName="hierChild5" presStyleCnt="0"/>
      <dgm:spPr/>
    </dgm:pt>
    <dgm:pt modelId="{AD94D3E6-8AE4-49DB-AAE1-1A0F6E3F24B1}" type="pres">
      <dgm:prSet presAssocID="{05C70EA8-D921-4908-AFD8-295CD8765C27}" presName="hierChild3" presStyleCnt="0"/>
      <dgm:spPr/>
    </dgm:pt>
  </dgm:ptLst>
  <dgm:cxnLst>
    <dgm:cxn modelId="{822688C0-3CBB-4D5E-974E-4C3F2F456114}" type="presOf" srcId="{A6510747-B0EC-404D-9875-EB7E2B53EBC1}" destId="{7C8A1F09-FDF6-4E2F-A373-8A1BBD9C4461}" srcOrd="1" destOrd="0" presId="urn:microsoft.com/office/officeart/2008/layout/HalfCircleOrganizationChart"/>
    <dgm:cxn modelId="{6531AD5C-468D-43FF-B09D-1FA4DB93D3AE}" type="presOf" srcId="{F6AD491B-D894-4322-A2BF-64648CFBFEDD}" destId="{EC5C53E6-9C0B-417B-A440-1B3E3C74E6FA}" srcOrd="0" destOrd="0" presId="urn:microsoft.com/office/officeart/2008/layout/HalfCircleOrganizationChart"/>
    <dgm:cxn modelId="{D253B311-AB47-435C-AD1F-70655EA91094}" type="presOf" srcId="{E96EBF43-97E0-4E62-90EB-4F634230C257}" destId="{2B898798-4E18-4795-A684-94EE62954E6C}" srcOrd="0" destOrd="0" presId="urn:microsoft.com/office/officeart/2008/layout/HalfCircleOrganizationChart"/>
    <dgm:cxn modelId="{BB361FC2-1FD3-4623-A542-1FE22FF25B0C}" type="presOf" srcId="{526AE780-CEEF-4C1E-8F51-DA06E6BDF5B4}" destId="{A82AD859-436C-45D0-843B-2A0F680AC7C2}" srcOrd="1" destOrd="0" presId="urn:microsoft.com/office/officeart/2008/layout/HalfCircleOrganizationChart"/>
    <dgm:cxn modelId="{B064BD6A-8E52-4C7E-9C1E-DB08DAF0FB4C}" type="presOf" srcId="{05C70EA8-D921-4908-AFD8-295CD8765C27}" destId="{8A24D8B2-89A0-45DC-B311-6218A38A16EA}" srcOrd="0" destOrd="0" presId="urn:microsoft.com/office/officeart/2008/layout/HalfCircleOrganizationChart"/>
    <dgm:cxn modelId="{C5E3230F-4222-43F9-9115-BFBC6A233E72}" type="presOf" srcId="{BCD92955-6395-4DC3-8372-BD2927A27FB1}" destId="{FA18E9AA-7F0D-4977-AC43-9AE9B9191AFE}" srcOrd="0" destOrd="0" presId="urn:microsoft.com/office/officeart/2008/layout/HalfCircleOrganizationChart"/>
    <dgm:cxn modelId="{ED44FC55-AD1A-4D96-A31C-F98899494FD9}" srcId="{05C70EA8-D921-4908-AFD8-295CD8765C27}" destId="{6DDDC3A8-CDAC-437E-BCEE-6214AF11801B}" srcOrd="2" destOrd="0" parTransId="{135F51E4-BB5C-4917-998F-D1360EDDB2ED}" sibTransId="{6AEE1319-F77A-4D70-8419-A21A3B7C8244}"/>
    <dgm:cxn modelId="{7F9584BE-F41A-48CB-BBEE-2956EED5EB62}" type="presOf" srcId="{05C70EA8-D921-4908-AFD8-295CD8765C27}" destId="{0EAAEF04-5A88-4D8E-B9E9-1EE382F79CF6}" srcOrd="1" destOrd="0" presId="urn:microsoft.com/office/officeart/2008/layout/HalfCircleOrganizationChart"/>
    <dgm:cxn modelId="{F38705BB-2701-4431-8314-E3A4E54F3B27}" type="presOf" srcId="{135F51E4-BB5C-4917-998F-D1360EDDB2ED}" destId="{571542D6-DE44-413B-A8B1-4BEEF87B3D6F}" srcOrd="0" destOrd="0" presId="urn:microsoft.com/office/officeart/2008/layout/HalfCircleOrganizationChart"/>
    <dgm:cxn modelId="{0FF67830-ED55-488D-A3B9-EA0F89D81866}" type="presOf" srcId="{6DDDC3A8-CDAC-437E-BCEE-6214AF11801B}" destId="{EA4326DC-CA36-4B53-A4C6-3BAD4FEF2281}" srcOrd="1" destOrd="0" presId="urn:microsoft.com/office/officeart/2008/layout/HalfCircleOrganizationChart"/>
    <dgm:cxn modelId="{2A34446F-0F2F-4247-8EF9-0A6138D05D62}" type="presOf" srcId="{5C760124-71E8-46C1-A738-A23129ADD2E6}" destId="{04319EB6-4537-4D4D-84E7-17CB51636EDF}" srcOrd="0" destOrd="0" presId="urn:microsoft.com/office/officeart/2008/layout/HalfCircleOrganizationChart"/>
    <dgm:cxn modelId="{6EA62C75-74C3-4BAA-AEF6-9E2E949F5958}" type="presOf" srcId="{526AE780-CEEF-4C1E-8F51-DA06E6BDF5B4}" destId="{4881E9B5-FA7D-4EAA-B077-8E159F00EBD4}" srcOrd="0" destOrd="0" presId="urn:microsoft.com/office/officeart/2008/layout/HalfCircleOrganizationChart"/>
    <dgm:cxn modelId="{E3126181-88D6-475E-A0FD-2429C08DCC84}" srcId="{05C70EA8-D921-4908-AFD8-295CD8765C27}" destId="{A6510747-B0EC-404D-9875-EB7E2B53EBC1}" srcOrd="0" destOrd="0" parTransId="{F6AD491B-D894-4322-A2BF-64648CFBFEDD}" sibTransId="{913A5EEF-D7CA-40A5-B227-763A557DB728}"/>
    <dgm:cxn modelId="{074A70AD-76B0-4151-A29A-478962B61043}" type="presOf" srcId="{6DDDC3A8-CDAC-437E-BCEE-6214AF11801B}" destId="{A0DDFD2A-F0AE-4113-A699-4061DFCABAB9}" srcOrd="0" destOrd="0" presId="urn:microsoft.com/office/officeart/2008/layout/HalfCircleOrganizationChart"/>
    <dgm:cxn modelId="{30F14031-C784-4DF8-BFA8-199A73FD373F}" type="presOf" srcId="{46BE8680-0F62-452B-9B2D-D6A3DA5BD4BB}" destId="{1B04014E-17EB-4719-9D89-F59C2F4C088D}" srcOrd="1" destOrd="0" presId="urn:microsoft.com/office/officeart/2008/layout/HalfCircleOrganizationChart"/>
    <dgm:cxn modelId="{705308D9-0BBA-4D00-B8B8-18A6ED2D24F2}" type="presOf" srcId="{BCD92955-6395-4DC3-8372-BD2927A27FB1}" destId="{09315702-F4C0-4039-8A1E-12025B0B20E5}" srcOrd="1" destOrd="0" presId="urn:microsoft.com/office/officeart/2008/layout/HalfCircleOrganizationChart"/>
    <dgm:cxn modelId="{7E1C2407-AF0D-42CC-9128-B21EC12197CB}" srcId="{739114AF-0788-4F4E-AFF7-3547D444A70E}" destId="{05C70EA8-D921-4908-AFD8-295CD8765C27}" srcOrd="0" destOrd="0" parTransId="{DE9E75E9-CD62-48A1-B822-89AD4327261C}" sibTransId="{D446AC7E-93D2-4B0F-8182-CDCA21A8E327}"/>
    <dgm:cxn modelId="{9ED60AC1-99AE-47B8-889C-43EBBED6F941}" type="presOf" srcId="{A6510747-B0EC-404D-9875-EB7E2B53EBC1}" destId="{35DF079A-E8D1-46A3-B796-F443D417BA7D}" srcOrd="0" destOrd="0" presId="urn:microsoft.com/office/officeart/2008/layout/HalfCircleOrganizationChart"/>
    <dgm:cxn modelId="{6C3ED6EB-A0E7-470C-A05B-6CA19FA95CF7}" srcId="{6DDDC3A8-CDAC-437E-BCEE-6214AF11801B}" destId="{526AE780-CEEF-4C1E-8F51-DA06E6BDF5B4}" srcOrd="0" destOrd="0" parTransId="{5C760124-71E8-46C1-A738-A23129ADD2E6}" sibTransId="{E5442275-169D-441B-ACF7-11A1D7E20189}"/>
    <dgm:cxn modelId="{B1B98270-CC55-438F-B391-2C7347D7D319}" type="presOf" srcId="{739114AF-0788-4F4E-AFF7-3547D444A70E}" destId="{FCB4A00A-A0E7-45EF-9390-95FA1A767BDB}" srcOrd="0" destOrd="0" presId="urn:microsoft.com/office/officeart/2008/layout/HalfCircleOrganizationChart"/>
    <dgm:cxn modelId="{D25F0AFA-9DDB-4FD0-9A5D-E92790B501E8}" srcId="{05C70EA8-D921-4908-AFD8-295CD8765C27}" destId="{BCD92955-6395-4DC3-8372-BD2927A27FB1}" srcOrd="1" destOrd="0" parTransId="{E96EBF43-97E0-4E62-90EB-4F634230C257}" sibTransId="{350BFCE0-474C-48DB-84F4-12B7C7DA0587}"/>
    <dgm:cxn modelId="{EFE03F07-56A4-480B-A816-313A21B697AC}" type="presOf" srcId="{838B631F-0AD4-4F13-8B5D-B59A97C15FE5}" destId="{95229A90-5C99-4097-830B-1FC56A876F5F}" srcOrd="0" destOrd="0" presId="urn:microsoft.com/office/officeart/2008/layout/HalfCircleOrganizationChart"/>
    <dgm:cxn modelId="{31E5C0E6-84A1-4A7F-A63F-01E2E82AC5E3}" type="presOf" srcId="{46BE8680-0F62-452B-9B2D-D6A3DA5BD4BB}" destId="{8FF5116B-91F6-40B6-9E7D-C47FA0D9FEBB}" srcOrd="0" destOrd="0" presId="urn:microsoft.com/office/officeart/2008/layout/HalfCircleOrganizationChart"/>
    <dgm:cxn modelId="{7FFFF834-0DC6-4A23-B8A8-23C30718E5CB}" srcId="{BCD92955-6395-4DC3-8372-BD2927A27FB1}" destId="{46BE8680-0F62-452B-9B2D-D6A3DA5BD4BB}" srcOrd="0" destOrd="0" parTransId="{838B631F-0AD4-4F13-8B5D-B59A97C15FE5}" sibTransId="{186FB7F8-D6BC-42C0-A2E3-FE850AFCB87F}"/>
    <dgm:cxn modelId="{5CD9C89A-EA16-4594-8DB0-64DF4BAD4992}" type="presParOf" srcId="{FCB4A00A-A0E7-45EF-9390-95FA1A767BDB}" destId="{73BA7BCA-3A68-4EED-BDD6-3BB4C2E9C8E2}" srcOrd="0" destOrd="0" presId="urn:microsoft.com/office/officeart/2008/layout/HalfCircleOrganizationChart"/>
    <dgm:cxn modelId="{BD8BB6C7-08D4-43F9-AD83-1ABC0439277E}" type="presParOf" srcId="{73BA7BCA-3A68-4EED-BDD6-3BB4C2E9C8E2}" destId="{DAEE51A7-858F-4382-B622-7FD9C9FBDE74}" srcOrd="0" destOrd="0" presId="urn:microsoft.com/office/officeart/2008/layout/HalfCircleOrganizationChart"/>
    <dgm:cxn modelId="{ACFD32E0-CD7A-4DE1-A99F-00CDC8F9E611}" type="presParOf" srcId="{DAEE51A7-858F-4382-B622-7FD9C9FBDE74}" destId="{8A24D8B2-89A0-45DC-B311-6218A38A16EA}" srcOrd="0" destOrd="0" presId="urn:microsoft.com/office/officeart/2008/layout/HalfCircleOrganizationChart"/>
    <dgm:cxn modelId="{3C276416-3C4B-46A9-B96A-3CF725BEE89D}" type="presParOf" srcId="{DAEE51A7-858F-4382-B622-7FD9C9FBDE74}" destId="{29D22D9E-578A-4A28-A7B5-A12DC49848FE}" srcOrd="1" destOrd="0" presId="urn:microsoft.com/office/officeart/2008/layout/HalfCircleOrganizationChart"/>
    <dgm:cxn modelId="{443C47C4-773E-4E90-B10C-10C0CCC4F6B3}" type="presParOf" srcId="{DAEE51A7-858F-4382-B622-7FD9C9FBDE74}" destId="{2269486E-57EB-476F-8BFC-92F7FA0607BF}" srcOrd="2" destOrd="0" presId="urn:microsoft.com/office/officeart/2008/layout/HalfCircleOrganizationChart"/>
    <dgm:cxn modelId="{726657A7-7733-475F-871D-95B1B9460BFB}" type="presParOf" srcId="{DAEE51A7-858F-4382-B622-7FD9C9FBDE74}" destId="{0EAAEF04-5A88-4D8E-B9E9-1EE382F79CF6}" srcOrd="3" destOrd="0" presId="urn:microsoft.com/office/officeart/2008/layout/HalfCircleOrganizationChart"/>
    <dgm:cxn modelId="{D7FF4F0D-DD28-46D9-80E1-D87A3CACDEDC}" type="presParOf" srcId="{73BA7BCA-3A68-4EED-BDD6-3BB4C2E9C8E2}" destId="{A02FC392-3E52-40E2-8F0F-22D66F70FA71}" srcOrd="1" destOrd="0" presId="urn:microsoft.com/office/officeart/2008/layout/HalfCircleOrganizationChart"/>
    <dgm:cxn modelId="{4DC194DB-F729-4FCF-ACC8-DC0905194ECD}" type="presParOf" srcId="{A02FC392-3E52-40E2-8F0F-22D66F70FA71}" destId="{EC5C53E6-9C0B-417B-A440-1B3E3C74E6FA}" srcOrd="0" destOrd="0" presId="urn:microsoft.com/office/officeart/2008/layout/HalfCircleOrganizationChart"/>
    <dgm:cxn modelId="{5873DEF9-C76B-49AA-8F58-8149E8307005}" type="presParOf" srcId="{A02FC392-3E52-40E2-8F0F-22D66F70FA71}" destId="{832BF31C-452E-42C5-B87D-36F74CEF1E98}" srcOrd="1" destOrd="0" presId="urn:microsoft.com/office/officeart/2008/layout/HalfCircleOrganizationChart"/>
    <dgm:cxn modelId="{96187FC3-8EDD-4547-B2AB-A93BBD44CACC}" type="presParOf" srcId="{832BF31C-452E-42C5-B87D-36F74CEF1E98}" destId="{D8BCCC82-EC7F-4855-8636-C872C20321B1}" srcOrd="0" destOrd="0" presId="urn:microsoft.com/office/officeart/2008/layout/HalfCircleOrganizationChart"/>
    <dgm:cxn modelId="{8847D52A-366C-4296-A5EE-6B4F2C9439CD}" type="presParOf" srcId="{D8BCCC82-EC7F-4855-8636-C872C20321B1}" destId="{35DF079A-E8D1-46A3-B796-F443D417BA7D}" srcOrd="0" destOrd="0" presId="urn:microsoft.com/office/officeart/2008/layout/HalfCircleOrganizationChart"/>
    <dgm:cxn modelId="{20EF98A1-0F23-4AF3-B889-EAAF3BE64819}" type="presParOf" srcId="{D8BCCC82-EC7F-4855-8636-C872C20321B1}" destId="{C4C0D82D-8DB0-4A55-9B01-AE69701F9272}" srcOrd="1" destOrd="0" presId="urn:microsoft.com/office/officeart/2008/layout/HalfCircleOrganizationChart"/>
    <dgm:cxn modelId="{3DDAA4D6-C196-4680-B8B0-F286D29C73A8}" type="presParOf" srcId="{D8BCCC82-EC7F-4855-8636-C872C20321B1}" destId="{7947C115-30C0-4933-89C6-F50A53E1292F}" srcOrd="2" destOrd="0" presId="urn:microsoft.com/office/officeart/2008/layout/HalfCircleOrganizationChart"/>
    <dgm:cxn modelId="{338D3B92-6E14-43D4-ADAD-15E4AA336236}" type="presParOf" srcId="{D8BCCC82-EC7F-4855-8636-C872C20321B1}" destId="{7C8A1F09-FDF6-4E2F-A373-8A1BBD9C4461}" srcOrd="3" destOrd="0" presId="urn:microsoft.com/office/officeart/2008/layout/HalfCircleOrganizationChart"/>
    <dgm:cxn modelId="{CDE4EC6A-DFA1-47F7-A014-497BE63F12AD}" type="presParOf" srcId="{832BF31C-452E-42C5-B87D-36F74CEF1E98}" destId="{0D4FA7E4-8AD0-471A-95B5-6DC61C65033F}" srcOrd="1" destOrd="0" presId="urn:microsoft.com/office/officeart/2008/layout/HalfCircleOrganizationChart"/>
    <dgm:cxn modelId="{0294B279-850B-4403-AB2A-4A4A467FC950}" type="presParOf" srcId="{832BF31C-452E-42C5-B87D-36F74CEF1E98}" destId="{A3D57498-C505-49E6-8184-91757D9306C4}" srcOrd="2" destOrd="0" presId="urn:microsoft.com/office/officeart/2008/layout/HalfCircleOrganizationChart"/>
    <dgm:cxn modelId="{081DF4F9-9EBF-4066-813B-D8BC361513D9}" type="presParOf" srcId="{A02FC392-3E52-40E2-8F0F-22D66F70FA71}" destId="{2B898798-4E18-4795-A684-94EE62954E6C}" srcOrd="2" destOrd="0" presId="urn:microsoft.com/office/officeart/2008/layout/HalfCircleOrganizationChart"/>
    <dgm:cxn modelId="{A9005317-1CA5-42D6-9D72-2563F7DB8AAC}" type="presParOf" srcId="{A02FC392-3E52-40E2-8F0F-22D66F70FA71}" destId="{73FF687F-C741-4F13-A7F2-43A0E62E1E57}" srcOrd="3" destOrd="0" presId="urn:microsoft.com/office/officeart/2008/layout/HalfCircleOrganizationChart"/>
    <dgm:cxn modelId="{344CFC12-87E7-4A6E-BDB3-A3034FFC6DD5}" type="presParOf" srcId="{73FF687F-C741-4F13-A7F2-43A0E62E1E57}" destId="{D3C75A53-A204-4B70-A193-CBBE0E46EE8E}" srcOrd="0" destOrd="0" presId="urn:microsoft.com/office/officeart/2008/layout/HalfCircleOrganizationChart"/>
    <dgm:cxn modelId="{028EE0DB-2B00-461C-9661-56FC95FE9130}" type="presParOf" srcId="{D3C75A53-A204-4B70-A193-CBBE0E46EE8E}" destId="{FA18E9AA-7F0D-4977-AC43-9AE9B9191AFE}" srcOrd="0" destOrd="0" presId="urn:microsoft.com/office/officeart/2008/layout/HalfCircleOrganizationChart"/>
    <dgm:cxn modelId="{83AFA8EB-D50D-4751-B5D6-FA8A73B10464}" type="presParOf" srcId="{D3C75A53-A204-4B70-A193-CBBE0E46EE8E}" destId="{172D8A0A-7C03-4BCA-A49C-F9F9FFE2A81D}" srcOrd="1" destOrd="0" presId="urn:microsoft.com/office/officeart/2008/layout/HalfCircleOrganizationChart"/>
    <dgm:cxn modelId="{DF06A273-0CF1-4E21-9D15-8F1F79E091D9}" type="presParOf" srcId="{D3C75A53-A204-4B70-A193-CBBE0E46EE8E}" destId="{6B1A9222-0310-4518-A668-AFC1DD9ABA52}" srcOrd="2" destOrd="0" presId="urn:microsoft.com/office/officeart/2008/layout/HalfCircleOrganizationChart"/>
    <dgm:cxn modelId="{BCE3157A-B495-4C0F-A570-06E27DB9727C}" type="presParOf" srcId="{D3C75A53-A204-4B70-A193-CBBE0E46EE8E}" destId="{09315702-F4C0-4039-8A1E-12025B0B20E5}" srcOrd="3" destOrd="0" presId="urn:microsoft.com/office/officeart/2008/layout/HalfCircleOrganizationChart"/>
    <dgm:cxn modelId="{688E8453-CE7C-434A-B132-4E4570491238}" type="presParOf" srcId="{73FF687F-C741-4F13-A7F2-43A0E62E1E57}" destId="{4B5967D1-D689-4897-9295-60B0919E1CC3}" srcOrd="1" destOrd="0" presId="urn:microsoft.com/office/officeart/2008/layout/HalfCircleOrganizationChart"/>
    <dgm:cxn modelId="{ADB869E7-FAEE-4685-AB9C-CBF99139A06E}" type="presParOf" srcId="{4B5967D1-D689-4897-9295-60B0919E1CC3}" destId="{95229A90-5C99-4097-830B-1FC56A876F5F}" srcOrd="0" destOrd="0" presId="urn:microsoft.com/office/officeart/2008/layout/HalfCircleOrganizationChart"/>
    <dgm:cxn modelId="{DBA7FBA5-D319-4B1F-A987-5F4066AED6FF}" type="presParOf" srcId="{4B5967D1-D689-4897-9295-60B0919E1CC3}" destId="{6DDB5A07-234F-4805-BDAB-D9B7D30DA9B7}" srcOrd="1" destOrd="0" presId="urn:microsoft.com/office/officeart/2008/layout/HalfCircleOrganizationChart"/>
    <dgm:cxn modelId="{720D740E-EBAB-4174-ADA7-8D25F628C6D0}" type="presParOf" srcId="{6DDB5A07-234F-4805-BDAB-D9B7D30DA9B7}" destId="{4EFAC3F5-6167-4308-8070-4214835BC3C2}" srcOrd="0" destOrd="0" presId="urn:microsoft.com/office/officeart/2008/layout/HalfCircleOrganizationChart"/>
    <dgm:cxn modelId="{24B6D1E2-A0D1-4E44-BA67-347522E8B5C2}" type="presParOf" srcId="{4EFAC3F5-6167-4308-8070-4214835BC3C2}" destId="{8FF5116B-91F6-40B6-9E7D-C47FA0D9FEBB}" srcOrd="0" destOrd="0" presId="urn:microsoft.com/office/officeart/2008/layout/HalfCircleOrganizationChart"/>
    <dgm:cxn modelId="{8371C1F1-B5EC-47C7-AD90-3F3A56EB358D}" type="presParOf" srcId="{4EFAC3F5-6167-4308-8070-4214835BC3C2}" destId="{3158356B-8896-4E1D-9D24-678E88187799}" srcOrd="1" destOrd="0" presId="urn:microsoft.com/office/officeart/2008/layout/HalfCircleOrganizationChart"/>
    <dgm:cxn modelId="{B4E814B2-FE11-4840-90F6-FDE2FE3CE040}" type="presParOf" srcId="{4EFAC3F5-6167-4308-8070-4214835BC3C2}" destId="{5B5993B9-73F7-4E0F-9F31-C0ED626BC24F}" srcOrd="2" destOrd="0" presId="urn:microsoft.com/office/officeart/2008/layout/HalfCircleOrganizationChart"/>
    <dgm:cxn modelId="{C86A162E-43AC-456C-8BF6-45AE77DEBF04}" type="presParOf" srcId="{4EFAC3F5-6167-4308-8070-4214835BC3C2}" destId="{1B04014E-17EB-4719-9D89-F59C2F4C088D}" srcOrd="3" destOrd="0" presId="urn:microsoft.com/office/officeart/2008/layout/HalfCircleOrganizationChart"/>
    <dgm:cxn modelId="{C03649DA-01ED-4E27-A0FC-455F448B7697}" type="presParOf" srcId="{6DDB5A07-234F-4805-BDAB-D9B7D30DA9B7}" destId="{A51F68B1-7CB6-45E5-B083-3DDEDB8E63B1}" srcOrd="1" destOrd="0" presId="urn:microsoft.com/office/officeart/2008/layout/HalfCircleOrganizationChart"/>
    <dgm:cxn modelId="{4BB74F62-A348-40AD-BDC1-866BA8E50DE5}" type="presParOf" srcId="{6DDB5A07-234F-4805-BDAB-D9B7D30DA9B7}" destId="{D6AADD31-30D1-42E9-A45C-FB25AAAC9649}" srcOrd="2" destOrd="0" presId="urn:microsoft.com/office/officeart/2008/layout/HalfCircleOrganizationChart"/>
    <dgm:cxn modelId="{8C5711F1-A996-4194-847A-6B511994E50F}" type="presParOf" srcId="{73FF687F-C741-4F13-A7F2-43A0E62E1E57}" destId="{F38EADB8-2D4C-448C-A7D9-854102735C76}" srcOrd="2" destOrd="0" presId="urn:microsoft.com/office/officeart/2008/layout/HalfCircleOrganizationChart"/>
    <dgm:cxn modelId="{89175F6A-03BB-4A1D-8DC5-F34F5704B6CE}" type="presParOf" srcId="{A02FC392-3E52-40E2-8F0F-22D66F70FA71}" destId="{571542D6-DE44-413B-A8B1-4BEEF87B3D6F}" srcOrd="4" destOrd="0" presId="urn:microsoft.com/office/officeart/2008/layout/HalfCircleOrganizationChart"/>
    <dgm:cxn modelId="{7192AF5F-87B2-4EAE-B92F-351EC2DB00AD}" type="presParOf" srcId="{A02FC392-3E52-40E2-8F0F-22D66F70FA71}" destId="{A6A97BA5-D3F2-4CFD-AB5D-8CFD0222E50B}" srcOrd="5" destOrd="0" presId="urn:microsoft.com/office/officeart/2008/layout/HalfCircleOrganizationChart"/>
    <dgm:cxn modelId="{7B060549-9866-4EC2-B1A0-2B81AED8DFB2}" type="presParOf" srcId="{A6A97BA5-D3F2-4CFD-AB5D-8CFD0222E50B}" destId="{29FCC80E-CBBB-4749-9DCB-9D220BAC0C9E}" srcOrd="0" destOrd="0" presId="urn:microsoft.com/office/officeart/2008/layout/HalfCircleOrganizationChart"/>
    <dgm:cxn modelId="{974DF647-FB63-4D4D-AEC0-1C19662AD0A4}" type="presParOf" srcId="{29FCC80E-CBBB-4749-9DCB-9D220BAC0C9E}" destId="{A0DDFD2A-F0AE-4113-A699-4061DFCABAB9}" srcOrd="0" destOrd="0" presId="urn:microsoft.com/office/officeart/2008/layout/HalfCircleOrganizationChart"/>
    <dgm:cxn modelId="{7166144E-B4BC-4DD5-9507-B63ADB156903}" type="presParOf" srcId="{29FCC80E-CBBB-4749-9DCB-9D220BAC0C9E}" destId="{03B7391F-0F11-4BB6-BC8A-FD34B52909DE}" srcOrd="1" destOrd="0" presId="urn:microsoft.com/office/officeart/2008/layout/HalfCircleOrganizationChart"/>
    <dgm:cxn modelId="{86C37267-2ECE-4309-8535-475BD2B29FE8}" type="presParOf" srcId="{29FCC80E-CBBB-4749-9DCB-9D220BAC0C9E}" destId="{29D6C5B0-53FC-425C-B9F9-12156F3228AE}" srcOrd="2" destOrd="0" presId="urn:microsoft.com/office/officeart/2008/layout/HalfCircleOrganizationChart"/>
    <dgm:cxn modelId="{48DA746B-C212-4478-A066-57920C656205}" type="presParOf" srcId="{29FCC80E-CBBB-4749-9DCB-9D220BAC0C9E}" destId="{EA4326DC-CA36-4B53-A4C6-3BAD4FEF2281}" srcOrd="3" destOrd="0" presId="urn:microsoft.com/office/officeart/2008/layout/HalfCircleOrganizationChart"/>
    <dgm:cxn modelId="{6324E387-5DBB-4E98-AD68-C8DD10531046}" type="presParOf" srcId="{A6A97BA5-D3F2-4CFD-AB5D-8CFD0222E50B}" destId="{0BFD8790-56A1-4E7A-9AEB-BF6B176D5FFD}" srcOrd="1" destOrd="0" presId="urn:microsoft.com/office/officeart/2008/layout/HalfCircleOrganizationChart"/>
    <dgm:cxn modelId="{C442039A-BFB6-40F7-84E1-0A9170CF4918}" type="presParOf" srcId="{0BFD8790-56A1-4E7A-9AEB-BF6B176D5FFD}" destId="{04319EB6-4537-4D4D-84E7-17CB51636EDF}" srcOrd="0" destOrd="0" presId="urn:microsoft.com/office/officeart/2008/layout/HalfCircleOrganizationChart"/>
    <dgm:cxn modelId="{139F4A30-1593-404B-8A5A-D347306BCB51}" type="presParOf" srcId="{0BFD8790-56A1-4E7A-9AEB-BF6B176D5FFD}" destId="{EF29A18A-E59F-4149-9D04-5A93AD6D3BB9}" srcOrd="1" destOrd="0" presId="urn:microsoft.com/office/officeart/2008/layout/HalfCircleOrganizationChart"/>
    <dgm:cxn modelId="{455DBC34-20BA-4547-BBCE-6240BAF39DE0}" type="presParOf" srcId="{EF29A18A-E59F-4149-9D04-5A93AD6D3BB9}" destId="{DD4B7640-1379-4089-AC3E-5DD2D9E2113C}" srcOrd="0" destOrd="0" presId="urn:microsoft.com/office/officeart/2008/layout/HalfCircleOrganizationChart"/>
    <dgm:cxn modelId="{D58A3CD9-2FBD-457B-BB74-D4F96431E471}" type="presParOf" srcId="{DD4B7640-1379-4089-AC3E-5DD2D9E2113C}" destId="{4881E9B5-FA7D-4EAA-B077-8E159F00EBD4}" srcOrd="0" destOrd="0" presId="urn:microsoft.com/office/officeart/2008/layout/HalfCircleOrganizationChart"/>
    <dgm:cxn modelId="{3D0EE425-7672-452C-A87C-C1DB3FDC55C9}" type="presParOf" srcId="{DD4B7640-1379-4089-AC3E-5DD2D9E2113C}" destId="{9354A017-909F-4E1A-BBB8-C83CD9BFDB7E}" srcOrd="1" destOrd="0" presId="urn:microsoft.com/office/officeart/2008/layout/HalfCircleOrganizationChart"/>
    <dgm:cxn modelId="{D7EEEB13-6C19-4F4A-BE1C-A405BD16048E}" type="presParOf" srcId="{DD4B7640-1379-4089-AC3E-5DD2D9E2113C}" destId="{C67DFE91-3242-4073-A73D-B8BD18B9C62A}" srcOrd="2" destOrd="0" presId="urn:microsoft.com/office/officeart/2008/layout/HalfCircleOrganizationChart"/>
    <dgm:cxn modelId="{95CE0003-0ACC-4736-A0D1-32B6CC617990}" type="presParOf" srcId="{DD4B7640-1379-4089-AC3E-5DD2D9E2113C}" destId="{A82AD859-436C-45D0-843B-2A0F680AC7C2}" srcOrd="3" destOrd="0" presId="urn:microsoft.com/office/officeart/2008/layout/HalfCircleOrganizationChart"/>
    <dgm:cxn modelId="{4D4F2F09-E396-49CA-B3B9-2AB7B570B563}" type="presParOf" srcId="{EF29A18A-E59F-4149-9D04-5A93AD6D3BB9}" destId="{6799040E-05C6-47F2-B6D1-4E5AB9B9AA51}" srcOrd="1" destOrd="0" presId="urn:microsoft.com/office/officeart/2008/layout/HalfCircleOrganizationChart"/>
    <dgm:cxn modelId="{7EA6EF93-BC38-40B3-82FF-30523BC1BF44}" type="presParOf" srcId="{EF29A18A-E59F-4149-9D04-5A93AD6D3BB9}" destId="{C093CC18-EBEC-4AE0-8DCF-AD7FCED3D0EF}" srcOrd="2" destOrd="0" presId="urn:microsoft.com/office/officeart/2008/layout/HalfCircleOrganizationChart"/>
    <dgm:cxn modelId="{144B3D17-DA64-4084-A521-8F4C8B71662B}" type="presParOf" srcId="{A6A97BA5-D3F2-4CFD-AB5D-8CFD0222E50B}" destId="{F168BAF6-A265-403D-8634-6F307B177BD9}" srcOrd="2" destOrd="0" presId="urn:microsoft.com/office/officeart/2008/layout/HalfCircleOrganizationChart"/>
    <dgm:cxn modelId="{45D8DD5F-F4B6-4F61-BDE0-CD235692F945}" type="presParOf" srcId="{73BA7BCA-3A68-4EED-BDD6-3BB4C2E9C8E2}" destId="{AD94D3E6-8AE4-49DB-AAE1-1A0F6E3F24B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59CCB8-4CFF-4522-A876-EBFA7D6CB79C}" type="doc">
      <dgm:prSet loTypeId="urn:microsoft.com/office/officeart/2005/8/layout/pyramid4" loCatId="pyramid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097923-0F1B-440D-87F6-826FB753F2FC}">
      <dgm:prSet phldrT="[文本]" custT="1"/>
      <dgm:spPr/>
      <dgm:t>
        <a:bodyPr/>
        <a:lstStyle/>
        <a:p>
          <a:endParaRPr lang="en-US" sz="2000" dirty="0"/>
        </a:p>
      </dgm:t>
    </dgm:pt>
    <dgm:pt modelId="{26429421-D9F1-4E72-AC90-431EC5F433FC}" type="parTrans" cxnId="{4615CE57-7CD7-41F6-B29D-C52CF82C6894}">
      <dgm:prSet/>
      <dgm:spPr/>
      <dgm:t>
        <a:bodyPr/>
        <a:lstStyle/>
        <a:p>
          <a:endParaRPr lang="en-US"/>
        </a:p>
      </dgm:t>
    </dgm:pt>
    <dgm:pt modelId="{81188640-3666-4BDB-A5C6-E83BD24DFAEA}" type="sibTrans" cxnId="{4615CE57-7CD7-41F6-B29D-C52CF82C6894}">
      <dgm:prSet/>
      <dgm:spPr/>
      <dgm:t>
        <a:bodyPr/>
        <a:lstStyle/>
        <a:p>
          <a:endParaRPr lang="en-US"/>
        </a:p>
      </dgm:t>
    </dgm:pt>
    <dgm:pt modelId="{86BDDFD3-D578-48CE-A3C7-F197419B8746}">
      <dgm:prSet phldrT="[文本]" custT="1"/>
      <dgm:spPr/>
      <dgm:t>
        <a:bodyPr/>
        <a:lstStyle/>
        <a:p>
          <a:endParaRPr lang="en-US" sz="2000" dirty="0"/>
        </a:p>
      </dgm:t>
    </dgm:pt>
    <dgm:pt modelId="{2494AD90-254A-4AA3-A101-6DE5CB872E2B}" type="parTrans" cxnId="{3FA64EC1-1544-438C-A8F7-CB9BA6D76A29}">
      <dgm:prSet/>
      <dgm:spPr/>
      <dgm:t>
        <a:bodyPr/>
        <a:lstStyle/>
        <a:p>
          <a:endParaRPr lang="en-US"/>
        </a:p>
      </dgm:t>
    </dgm:pt>
    <dgm:pt modelId="{DE2F9821-6EBF-47B6-A192-54D3589B2DA5}" type="sibTrans" cxnId="{3FA64EC1-1544-438C-A8F7-CB9BA6D76A29}">
      <dgm:prSet/>
      <dgm:spPr/>
      <dgm:t>
        <a:bodyPr/>
        <a:lstStyle/>
        <a:p>
          <a:endParaRPr lang="en-US"/>
        </a:p>
      </dgm:t>
    </dgm:pt>
    <dgm:pt modelId="{C312D576-312A-4DDD-9E55-D28203058E97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chemeClr val="tx1"/>
              </a:solidFill>
            </a:rPr>
            <a:t>区块链</a:t>
          </a:r>
          <a:endParaRPr lang="en-US" sz="4000" b="1" dirty="0">
            <a:solidFill>
              <a:schemeClr val="tx1"/>
            </a:solidFill>
          </a:endParaRPr>
        </a:p>
      </dgm:t>
    </dgm:pt>
    <dgm:pt modelId="{48C72FAC-909A-402D-BB98-F1A8DFF8EC8D}" type="parTrans" cxnId="{73D0C79F-5BF1-48B0-A4FD-37FB3FCDF662}">
      <dgm:prSet/>
      <dgm:spPr/>
      <dgm:t>
        <a:bodyPr/>
        <a:lstStyle/>
        <a:p>
          <a:endParaRPr lang="en-US"/>
        </a:p>
      </dgm:t>
    </dgm:pt>
    <dgm:pt modelId="{D1EB66B2-0B23-4165-B587-1D6CC660D761}" type="sibTrans" cxnId="{73D0C79F-5BF1-48B0-A4FD-37FB3FCDF662}">
      <dgm:prSet/>
      <dgm:spPr/>
      <dgm:t>
        <a:bodyPr/>
        <a:lstStyle/>
        <a:p>
          <a:endParaRPr lang="en-US"/>
        </a:p>
      </dgm:t>
    </dgm:pt>
    <dgm:pt modelId="{9B34B6B6-2157-44B7-96CF-30C8FBAF01AB}">
      <dgm:prSet phldrT="[文本]" custT="1"/>
      <dgm:spPr/>
      <dgm:t>
        <a:bodyPr/>
        <a:lstStyle/>
        <a:p>
          <a:endParaRPr lang="en-US" sz="2000" dirty="0"/>
        </a:p>
      </dgm:t>
    </dgm:pt>
    <dgm:pt modelId="{C9822BCD-657E-4B4F-9168-99900CC92946}" type="parTrans" cxnId="{ED59E644-7BAA-4570-97F8-A075B6B0DFD9}">
      <dgm:prSet/>
      <dgm:spPr/>
      <dgm:t>
        <a:bodyPr/>
        <a:lstStyle/>
        <a:p>
          <a:endParaRPr lang="en-US"/>
        </a:p>
      </dgm:t>
    </dgm:pt>
    <dgm:pt modelId="{A177D6DA-1AC3-40C5-915A-BAB75D72E30F}" type="sibTrans" cxnId="{ED59E644-7BAA-4570-97F8-A075B6B0DFD9}">
      <dgm:prSet/>
      <dgm:spPr/>
      <dgm:t>
        <a:bodyPr/>
        <a:lstStyle/>
        <a:p>
          <a:endParaRPr lang="en-US"/>
        </a:p>
      </dgm:t>
    </dgm:pt>
    <dgm:pt modelId="{A54ACF0D-AFF6-4D08-A9BC-986DBE619AD4}" type="pres">
      <dgm:prSet presAssocID="{CF59CCB8-4CFF-4522-A876-EBFA7D6CB79C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F76D16-994F-4EA8-9C99-49286410865A}" type="pres">
      <dgm:prSet presAssocID="{CF59CCB8-4CFF-4522-A876-EBFA7D6CB79C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C971A-6EC5-4C2B-902A-FF51796038FF}" type="pres">
      <dgm:prSet presAssocID="{CF59CCB8-4CFF-4522-A876-EBFA7D6CB79C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98317-3CD4-4A1D-B4D5-689A0A931348}" type="pres">
      <dgm:prSet presAssocID="{CF59CCB8-4CFF-4522-A876-EBFA7D6CB79C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4527B-65F3-4646-A5BC-B5B5EAFD10CB}" type="pres">
      <dgm:prSet presAssocID="{CF59CCB8-4CFF-4522-A876-EBFA7D6CB79C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7D4BC-091B-4B64-A515-456C75AA9CA4}" type="presOf" srcId="{C312D576-312A-4DDD-9E55-D28203058E97}" destId="{67F98317-3CD4-4A1D-B4D5-689A0A931348}" srcOrd="0" destOrd="0" presId="urn:microsoft.com/office/officeart/2005/8/layout/pyramid4"/>
    <dgm:cxn modelId="{E50D893F-4F7F-4D49-92A8-2DC3AC6DF556}" type="presOf" srcId="{9B34B6B6-2157-44B7-96CF-30C8FBAF01AB}" destId="{D4E4527B-65F3-4646-A5BC-B5B5EAFD10CB}" srcOrd="0" destOrd="0" presId="urn:microsoft.com/office/officeart/2005/8/layout/pyramid4"/>
    <dgm:cxn modelId="{EE9C27AA-8F7A-4806-BC09-0FF890EE0A18}" type="presOf" srcId="{CF59CCB8-4CFF-4522-A876-EBFA7D6CB79C}" destId="{A54ACF0D-AFF6-4D08-A9BC-986DBE619AD4}" srcOrd="0" destOrd="0" presId="urn:microsoft.com/office/officeart/2005/8/layout/pyramid4"/>
    <dgm:cxn modelId="{3FA64EC1-1544-438C-A8F7-CB9BA6D76A29}" srcId="{CF59CCB8-4CFF-4522-A876-EBFA7D6CB79C}" destId="{86BDDFD3-D578-48CE-A3C7-F197419B8746}" srcOrd="1" destOrd="0" parTransId="{2494AD90-254A-4AA3-A101-6DE5CB872E2B}" sibTransId="{DE2F9821-6EBF-47B6-A192-54D3589B2DA5}"/>
    <dgm:cxn modelId="{73D0C79F-5BF1-48B0-A4FD-37FB3FCDF662}" srcId="{CF59CCB8-4CFF-4522-A876-EBFA7D6CB79C}" destId="{C312D576-312A-4DDD-9E55-D28203058E97}" srcOrd="2" destOrd="0" parTransId="{48C72FAC-909A-402D-BB98-F1A8DFF8EC8D}" sibTransId="{D1EB66B2-0B23-4165-B587-1D6CC660D761}"/>
    <dgm:cxn modelId="{40E063C1-39C8-4667-BCEE-C2E7F22694B6}" type="presOf" srcId="{E1097923-0F1B-440D-87F6-826FB753F2FC}" destId="{55F76D16-994F-4EA8-9C99-49286410865A}" srcOrd="0" destOrd="0" presId="urn:microsoft.com/office/officeart/2005/8/layout/pyramid4"/>
    <dgm:cxn modelId="{4615CE57-7CD7-41F6-B29D-C52CF82C6894}" srcId="{CF59CCB8-4CFF-4522-A876-EBFA7D6CB79C}" destId="{E1097923-0F1B-440D-87F6-826FB753F2FC}" srcOrd="0" destOrd="0" parTransId="{26429421-D9F1-4E72-AC90-431EC5F433FC}" sibTransId="{81188640-3666-4BDB-A5C6-E83BD24DFAEA}"/>
    <dgm:cxn modelId="{ED59E644-7BAA-4570-97F8-A075B6B0DFD9}" srcId="{CF59CCB8-4CFF-4522-A876-EBFA7D6CB79C}" destId="{9B34B6B6-2157-44B7-96CF-30C8FBAF01AB}" srcOrd="3" destOrd="0" parTransId="{C9822BCD-657E-4B4F-9168-99900CC92946}" sibTransId="{A177D6DA-1AC3-40C5-915A-BAB75D72E30F}"/>
    <dgm:cxn modelId="{C852D53A-5524-4816-8011-EE556E888115}" type="presOf" srcId="{86BDDFD3-D578-48CE-A3C7-F197419B8746}" destId="{387C971A-6EC5-4C2B-902A-FF51796038FF}" srcOrd="0" destOrd="0" presId="urn:microsoft.com/office/officeart/2005/8/layout/pyramid4"/>
    <dgm:cxn modelId="{D9954F00-638F-496D-A9FA-1FEC025F8239}" type="presParOf" srcId="{A54ACF0D-AFF6-4D08-A9BC-986DBE619AD4}" destId="{55F76D16-994F-4EA8-9C99-49286410865A}" srcOrd="0" destOrd="0" presId="urn:microsoft.com/office/officeart/2005/8/layout/pyramid4"/>
    <dgm:cxn modelId="{7BE386D0-E38E-4F77-8BCD-C92E5EE0EAE7}" type="presParOf" srcId="{A54ACF0D-AFF6-4D08-A9BC-986DBE619AD4}" destId="{387C971A-6EC5-4C2B-902A-FF51796038FF}" srcOrd="1" destOrd="0" presId="urn:microsoft.com/office/officeart/2005/8/layout/pyramid4"/>
    <dgm:cxn modelId="{4EA9DA4C-4678-4CBF-8291-2059A0B8DE91}" type="presParOf" srcId="{A54ACF0D-AFF6-4D08-A9BC-986DBE619AD4}" destId="{67F98317-3CD4-4A1D-B4D5-689A0A931348}" srcOrd="2" destOrd="0" presId="urn:microsoft.com/office/officeart/2005/8/layout/pyramid4"/>
    <dgm:cxn modelId="{C5CED326-AD86-4AB3-827A-4770475CD621}" type="presParOf" srcId="{A54ACF0D-AFF6-4D08-A9BC-986DBE619AD4}" destId="{D4E4527B-65F3-4646-A5BC-B5B5EAFD10C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1A4911-5A8D-4F78-B787-0EE88AF4FF7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0AC95-CF5B-402E-A401-6464EDF9FCAF}">
      <dgm:prSet phldrT="[文本]" phldr="1"/>
      <dgm:spPr/>
      <dgm:t>
        <a:bodyPr/>
        <a:lstStyle/>
        <a:p>
          <a:endParaRPr lang="en-US" dirty="0"/>
        </a:p>
      </dgm:t>
    </dgm:pt>
    <dgm:pt modelId="{5852B47F-BF97-4DF5-BAE3-AE8FC199CEEC}" type="parTrans" cxnId="{B608DB49-B73A-469B-B18D-68DF483202A2}">
      <dgm:prSet/>
      <dgm:spPr/>
      <dgm:t>
        <a:bodyPr/>
        <a:lstStyle/>
        <a:p>
          <a:endParaRPr lang="en-US"/>
        </a:p>
      </dgm:t>
    </dgm:pt>
    <dgm:pt modelId="{9CEB85B3-9219-4A56-8F69-954E297EFA3A}" type="sibTrans" cxnId="{B608DB49-B73A-469B-B18D-68DF483202A2}">
      <dgm:prSet/>
      <dgm:spPr/>
      <dgm:t>
        <a:bodyPr/>
        <a:lstStyle/>
        <a:p>
          <a:endParaRPr lang="en-US"/>
        </a:p>
      </dgm:t>
    </dgm:pt>
    <dgm:pt modelId="{4A6C6D9A-870D-43A2-8434-CEE413F32678}">
      <dgm:prSet phldrT="[文本]"/>
      <dgm:spPr/>
      <dgm:t>
        <a:bodyPr/>
        <a:lstStyle/>
        <a:p>
          <a:r>
            <a:rPr lang="en-US" dirty="0" smtClean="0"/>
            <a:t>I</a:t>
          </a:r>
          <a:r>
            <a:rPr lang="en-US" altLang="zh-CN" dirty="0" smtClean="0"/>
            <a:t>nput</a:t>
          </a:r>
          <a:endParaRPr lang="en-US" dirty="0"/>
        </a:p>
      </dgm:t>
    </dgm:pt>
    <dgm:pt modelId="{9831C7F3-88F7-4FE3-81FB-F2522A2120A8}" type="parTrans" cxnId="{D340D9DD-A928-4DEA-B9E6-412A1231EFB0}">
      <dgm:prSet/>
      <dgm:spPr/>
      <dgm:t>
        <a:bodyPr/>
        <a:lstStyle/>
        <a:p>
          <a:endParaRPr lang="en-US"/>
        </a:p>
      </dgm:t>
    </dgm:pt>
    <dgm:pt modelId="{642A429A-EA77-423F-B13E-64790F4EF268}" type="sibTrans" cxnId="{D340D9DD-A928-4DEA-B9E6-412A1231EFB0}">
      <dgm:prSet/>
      <dgm:spPr/>
      <dgm:t>
        <a:bodyPr/>
        <a:lstStyle/>
        <a:p>
          <a:endParaRPr lang="en-US"/>
        </a:p>
      </dgm:t>
    </dgm:pt>
    <dgm:pt modelId="{B17585D0-8ED1-4DD1-9C3B-9C3C21206AA3}">
      <dgm:prSet phldrT="[文本]" phldr="1"/>
      <dgm:spPr/>
      <dgm:t>
        <a:bodyPr/>
        <a:lstStyle/>
        <a:p>
          <a:endParaRPr lang="en-US"/>
        </a:p>
      </dgm:t>
    </dgm:pt>
    <dgm:pt modelId="{8FAA5C29-6D74-43FD-A003-F0898F4428A0}" type="parTrans" cxnId="{47F4A07D-4BA9-4A2C-A51F-85650DC53B30}">
      <dgm:prSet/>
      <dgm:spPr/>
      <dgm:t>
        <a:bodyPr/>
        <a:lstStyle/>
        <a:p>
          <a:endParaRPr lang="en-US"/>
        </a:p>
      </dgm:t>
    </dgm:pt>
    <dgm:pt modelId="{8C40EB8E-6E2D-4AC8-8374-5B5EE08F91EF}" type="sibTrans" cxnId="{47F4A07D-4BA9-4A2C-A51F-85650DC53B30}">
      <dgm:prSet/>
      <dgm:spPr/>
      <dgm:t>
        <a:bodyPr/>
        <a:lstStyle/>
        <a:p>
          <a:endParaRPr lang="en-US"/>
        </a:p>
      </dgm:t>
    </dgm:pt>
    <dgm:pt modelId="{5077E9E3-94F2-4834-97AD-492C092416CB}">
      <dgm:prSet phldrT="[文本]" phldr="1"/>
      <dgm:spPr/>
      <dgm:t>
        <a:bodyPr/>
        <a:lstStyle/>
        <a:p>
          <a:endParaRPr lang="en-US"/>
        </a:p>
      </dgm:t>
    </dgm:pt>
    <dgm:pt modelId="{BE12F684-5479-4242-893D-D93E4B129F9C}" type="parTrans" cxnId="{8A9431DA-D184-4C27-8D86-C6BDEA4BB8CA}">
      <dgm:prSet/>
      <dgm:spPr/>
      <dgm:t>
        <a:bodyPr/>
        <a:lstStyle/>
        <a:p>
          <a:endParaRPr lang="en-US"/>
        </a:p>
      </dgm:t>
    </dgm:pt>
    <dgm:pt modelId="{22CE3398-EA4C-45C5-9B5A-99256B24679F}" type="sibTrans" cxnId="{8A9431DA-D184-4C27-8D86-C6BDEA4BB8CA}">
      <dgm:prSet/>
      <dgm:spPr/>
      <dgm:t>
        <a:bodyPr/>
        <a:lstStyle/>
        <a:p>
          <a:endParaRPr lang="en-US"/>
        </a:p>
      </dgm:t>
    </dgm:pt>
    <dgm:pt modelId="{6567FE09-F9EA-4FBA-B691-6D92D5D38D59}">
      <dgm:prSet phldrT="[文本]" phldr="1"/>
      <dgm:spPr/>
      <dgm:t>
        <a:bodyPr/>
        <a:lstStyle/>
        <a:p>
          <a:endParaRPr lang="en-US"/>
        </a:p>
      </dgm:t>
    </dgm:pt>
    <dgm:pt modelId="{320586A8-C54F-4B0D-B31B-6F037302D38A}" type="parTrans" cxnId="{162C9F26-A42B-4DB7-BF56-5A07B5CC6D1D}">
      <dgm:prSet/>
      <dgm:spPr/>
      <dgm:t>
        <a:bodyPr/>
        <a:lstStyle/>
        <a:p>
          <a:endParaRPr lang="en-US"/>
        </a:p>
      </dgm:t>
    </dgm:pt>
    <dgm:pt modelId="{66ADEF26-6F4F-4B03-A92D-8122E6074C29}" type="sibTrans" cxnId="{162C9F26-A42B-4DB7-BF56-5A07B5CC6D1D}">
      <dgm:prSet/>
      <dgm:spPr/>
      <dgm:t>
        <a:bodyPr/>
        <a:lstStyle/>
        <a:p>
          <a:endParaRPr lang="en-US"/>
        </a:p>
      </dgm:t>
    </dgm:pt>
    <dgm:pt modelId="{93C12A31-FC30-458A-9A3C-6A7CEE0F3D8B}">
      <dgm:prSet phldrT="[文本]" phldr="1"/>
      <dgm:spPr/>
      <dgm:t>
        <a:bodyPr/>
        <a:lstStyle/>
        <a:p>
          <a:endParaRPr lang="en-US"/>
        </a:p>
      </dgm:t>
    </dgm:pt>
    <dgm:pt modelId="{D61F5EB9-CD5B-48B9-A35F-11BFBC192E50}" type="parTrans" cxnId="{5B4C891D-3379-4993-BD28-7F7FF019CC38}">
      <dgm:prSet/>
      <dgm:spPr/>
      <dgm:t>
        <a:bodyPr/>
        <a:lstStyle/>
        <a:p>
          <a:endParaRPr lang="en-US"/>
        </a:p>
      </dgm:t>
    </dgm:pt>
    <dgm:pt modelId="{0D5DF6CD-13D5-4355-852A-BD2C39CEA55A}" type="sibTrans" cxnId="{5B4C891D-3379-4993-BD28-7F7FF019CC38}">
      <dgm:prSet/>
      <dgm:spPr/>
      <dgm:t>
        <a:bodyPr/>
        <a:lstStyle/>
        <a:p>
          <a:endParaRPr lang="en-US"/>
        </a:p>
      </dgm:t>
    </dgm:pt>
    <dgm:pt modelId="{810C1947-06BC-4C8E-AFB5-237EB880292A}">
      <dgm:prSet phldrT="[文本]" phldr="1"/>
      <dgm:spPr/>
      <dgm:t>
        <a:bodyPr/>
        <a:lstStyle/>
        <a:p>
          <a:endParaRPr lang="en-US"/>
        </a:p>
      </dgm:t>
    </dgm:pt>
    <dgm:pt modelId="{E4EA81F2-74BF-41A0-9449-AE80104B58F1}" type="parTrans" cxnId="{438AA7DF-6F30-41C0-88DD-1AD6769D9907}">
      <dgm:prSet/>
      <dgm:spPr/>
      <dgm:t>
        <a:bodyPr/>
        <a:lstStyle/>
        <a:p>
          <a:endParaRPr lang="en-US"/>
        </a:p>
      </dgm:t>
    </dgm:pt>
    <dgm:pt modelId="{D1D54595-62F2-4470-8E25-260A949E2B03}" type="sibTrans" cxnId="{438AA7DF-6F30-41C0-88DD-1AD6769D9907}">
      <dgm:prSet/>
      <dgm:spPr/>
      <dgm:t>
        <a:bodyPr/>
        <a:lstStyle/>
        <a:p>
          <a:endParaRPr lang="en-US"/>
        </a:p>
      </dgm:t>
    </dgm:pt>
    <dgm:pt modelId="{BFA23DA0-378B-4310-A08C-2B73F4219395}">
      <dgm:prSet phldrT="[文本]" phldr="1"/>
      <dgm:spPr/>
      <dgm:t>
        <a:bodyPr/>
        <a:lstStyle/>
        <a:p>
          <a:endParaRPr lang="en-US"/>
        </a:p>
      </dgm:t>
    </dgm:pt>
    <dgm:pt modelId="{ED5CE859-E476-4748-ADE0-317F83B320BC}" type="parTrans" cxnId="{E60BB46E-B757-45E7-9038-3740E57C66B0}">
      <dgm:prSet/>
      <dgm:spPr/>
      <dgm:t>
        <a:bodyPr/>
        <a:lstStyle/>
        <a:p>
          <a:endParaRPr lang="en-US"/>
        </a:p>
      </dgm:t>
    </dgm:pt>
    <dgm:pt modelId="{E4714ED5-ABF6-498E-96F0-5412563268B7}" type="sibTrans" cxnId="{E60BB46E-B757-45E7-9038-3740E57C66B0}">
      <dgm:prSet/>
      <dgm:spPr/>
      <dgm:t>
        <a:bodyPr/>
        <a:lstStyle/>
        <a:p>
          <a:endParaRPr lang="en-US"/>
        </a:p>
      </dgm:t>
    </dgm:pt>
    <dgm:pt modelId="{E1529316-A724-4E71-9403-7F6CBF77B598}">
      <dgm:prSet phldrT="[文本]" phldr="1"/>
      <dgm:spPr/>
      <dgm:t>
        <a:bodyPr/>
        <a:lstStyle/>
        <a:p>
          <a:endParaRPr lang="en-US"/>
        </a:p>
      </dgm:t>
    </dgm:pt>
    <dgm:pt modelId="{533BC444-9BFE-45EE-8F16-BBBD7998EA83}" type="parTrans" cxnId="{0CCFF0B3-496A-40C4-98F7-3A3908019098}">
      <dgm:prSet/>
      <dgm:spPr/>
      <dgm:t>
        <a:bodyPr/>
        <a:lstStyle/>
        <a:p>
          <a:endParaRPr lang="en-US"/>
        </a:p>
      </dgm:t>
    </dgm:pt>
    <dgm:pt modelId="{8665E628-1655-45A3-A27B-C3F335F31F4F}" type="sibTrans" cxnId="{0CCFF0B3-496A-40C4-98F7-3A3908019098}">
      <dgm:prSet/>
      <dgm:spPr/>
      <dgm:t>
        <a:bodyPr/>
        <a:lstStyle/>
        <a:p>
          <a:endParaRPr lang="en-US"/>
        </a:p>
      </dgm:t>
    </dgm:pt>
    <dgm:pt modelId="{8D5F70EC-3393-49E4-B653-D928B641001E}" type="pres">
      <dgm:prSet presAssocID="{C31A4911-5A8D-4F78-B787-0EE88AF4FF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409B44-58EB-49D2-9A1C-7FE5ED4654BC}" type="pres">
      <dgm:prSet presAssocID="{810C1947-06BC-4C8E-AFB5-237EB880292A}" presName="boxAndChildren" presStyleCnt="0"/>
      <dgm:spPr/>
    </dgm:pt>
    <dgm:pt modelId="{1BCCBB03-0CCB-488A-B93D-BAA7858BFAC4}" type="pres">
      <dgm:prSet presAssocID="{810C1947-06BC-4C8E-AFB5-237EB880292A}" presName="parentTextBox" presStyleLbl="node1" presStyleIdx="0" presStyleCnt="3"/>
      <dgm:spPr/>
      <dgm:t>
        <a:bodyPr/>
        <a:lstStyle/>
        <a:p>
          <a:endParaRPr lang="en-US"/>
        </a:p>
      </dgm:t>
    </dgm:pt>
    <dgm:pt modelId="{E1BE9E5E-54DC-480B-B986-B7E34C041312}" type="pres">
      <dgm:prSet presAssocID="{810C1947-06BC-4C8E-AFB5-237EB880292A}" presName="entireBox" presStyleLbl="node1" presStyleIdx="0" presStyleCnt="3"/>
      <dgm:spPr/>
      <dgm:t>
        <a:bodyPr/>
        <a:lstStyle/>
        <a:p>
          <a:endParaRPr lang="en-US"/>
        </a:p>
      </dgm:t>
    </dgm:pt>
    <dgm:pt modelId="{ACF9F345-052D-4F4D-BB6C-8BB31BC4F423}" type="pres">
      <dgm:prSet presAssocID="{810C1947-06BC-4C8E-AFB5-237EB880292A}" presName="descendantBox" presStyleCnt="0"/>
      <dgm:spPr/>
    </dgm:pt>
    <dgm:pt modelId="{2A552F3E-C1A9-4992-B526-354C84E17FA7}" type="pres">
      <dgm:prSet presAssocID="{BFA23DA0-378B-4310-A08C-2B73F4219395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3CC6A-CD6E-4F17-B6D6-7D30F6771485}" type="pres">
      <dgm:prSet presAssocID="{E1529316-A724-4E71-9403-7F6CBF77B598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C7A22-4FAB-40A2-B52D-0B3C4581AF22}" type="pres">
      <dgm:prSet presAssocID="{22CE3398-EA4C-45C5-9B5A-99256B24679F}" presName="sp" presStyleCnt="0"/>
      <dgm:spPr/>
    </dgm:pt>
    <dgm:pt modelId="{AC5802C4-0077-406D-9FF8-22A9F997ACDD}" type="pres">
      <dgm:prSet presAssocID="{5077E9E3-94F2-4834-97AD-492C092416CB}" presName="arrowAndChildren" presStyleCnt="0"/>
      <dgm:spPr/>
    </dgm:pt>
    <dgm:pt modelId="{DE9EEC35-AE09-47C9-A037-354A4707B2F2}" type="pres">
      <dgm:prSet presAssocID="{5077E9E3-94F2-4834-97AD-492C092416C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50C70325-9410-431B-8D5F-09A63462246C}" type="pres">
      <dgm:prSet presAssocID="{5077E9E3-94F2-4834-97AD-492C092416CB}" presName="arrow" presStyleLbl="node1" presStyleIdx="1" presStyleCnt="3"/>
      <dgm:spPr/>
      <dgm:t>
        <a:bodyPr/>
        <a:lstStyle/>
        <a:p>
          <a:endParaRPr lang="en-US"/>
        </a:p>
      </dgm:t>
    </dgm:pt>
    <dgm:pt modelId="{DB02CD64-AD08-44B9-AAFC-0DE6752A5C16}" type="pres">
      <dgm:prSet presAssocID="{5077E9E3-94F2-4834-97AD-492C092416CB}" presName="descendantArrow" presStyleCnt="0"/>
      <dgm:spPr/>
    </dgm:pt>
    <dgm:pt modelId="{100A2830-8C44-4C41-910A-E365438F6F91}" type="pres">
      <dgm:prSet presAssocID="{6567FE09-F9EA-4FBA-B691-6D92D5D38D59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20D7F-F8A8-4548-A7FA-B413255F46BB}" type="pres">
      <dgm:prSet presAssocID="{93C12A31-FC30-458A-9A3C-6A7CEE0F3D8B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24BB7-A265-440D-A393-4A6AE6F4BE22}" type="pres">
      <dgm:prSet presAssocID="{9CEB85B3-9219-4A56-8F69-954E297EFA3A}" presName="sp" presStyleCnt="0"/>
      <dgm:spPr/>
    </dgm:pt>
    <dgm:pt modelId="{98E60161-F36A-4BBD-A305-E325F9647143}" type="pres">
      <dgm:prSet presAssocID="{CDD0AC95-CF5B-402E-A401-6464EDF9FCAF}" presName="arrowAndChildren" presStyleCnt="0"/>
      <dgm:spPr/>
    </dgm:pt>
    <dgm:pt modelId="{7072A776-2EB5-4AC3-B0E6-F9AF4D90325E}" type="pres">
      <dgm:prSet presAssocID="{CDD0AC95-CF5B-402E-A401-6464EDF9FCAF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605F5A7F-C6A2-437E-975F-4F41E9719EA3}" type="pres">
      <dgm:prSet presAssocID="{CDD0AC95-CF5B-402E-A401-6464EDF9FCAF}" presName="arrow" presStyleLbl="node1" presStyleIdx="2" presStyleCnt="3"/>
      <dgm:spPr/>
      <dgm:t>
        <a:bodyPr/>
        <a:lstStyle/>
        <a:p>
          <a:endParaRPr lang="en-US"/>
        </a:p>
      </dgm:t>
    </dgm:pt>
    <dgm:pt modelId="{2A27CF84-5770-45A9-8DF9-EAA98DD59C90}" type="pres">
      <dgm:prSet presAssocID="{CDD0AC95-CF5B-402E-A401-6464EDF9FCAF}" presName="descendantArrow" presStyleCnt="0"/>
      <dgm:spPr/>
    </dgm:pt>
    <dgm:pt modelId="{9DD42592-0BD4-40FE-9DAB-6354CE07E32F}" type="pres">
      <dgm:prSet presAssocID="{4A6C6D9A-870D-43A2-8434-CEE413F32678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3F62D-FBED-4565-B9FA-5F06B0CEFD70}" type="pres">
      <dgm:prSet presAssocID="{B17585D0-8ED1-4DD1-9C3B-9C3C21206AA3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90A71-FE67-4B4B-AAF2-78DF86B39F1F}" type="presOf" srcId="{6567FE09-F9EA-4FBA-B691-6D92D5D38D59}" destId="{100A2830-8C44-4C41-910A-E365438F6F91}" srcOrd="0" destOrd="0" presId="urn:microsoft.com/office/officeart/2005/8/layout/process4"/>
    <dgm:cxn modelId="{64467B3F-46AB-47CC-95A8-AD9F791F879F}" type="presOf" srcId="{5077E9E3-94F2-4834-97AD-492C092416CB}" destId="{50C70325-9410-431B-8D5F-09A63462246C}" srcOrd="1" destOrd="0" presId="urn:microsoft.com/office/officeart/2005/8/layout/process4"/>
    <dgm:cxn modelId="{1BC32135-7B59-425B-9B84-9741EAB89A4C}" type="presOf" srcId="{BFA23DA0-378B-4310-A08C-2B73F4219395}" destId="{2A552F3E-C1A9-4992-B526-354C84E17FA7}" srcOrd="0" destOrd="0" presId="urn:microsoft.com/office/officeart/2005/8/layout/process4"/>
    <dgm:cxn modelId="{9FA339CA-499A-4FF1-9678-BEFA681CA3F0}" type="presOf" srcId="{93C12A31-FC30-458A-9A3C-6A7CEE0F3D8B}" destId="{F6820D7F-F8A8-4548-A7FA-B413255F46BB}" srcOrd="0" destOrd="0" presId="urn:microsoft.com/office/officeart/2005/8/layout/process4"/>
    <dgm:cxn modelId="{9D2E32C9-2478-472E-8313-1D0B4029B74B}" type="presOf" srcId="{4A6C6D9A-870D-43A2-8434-CEE413F32678}" destId="{9DD42592-0BD4-40FE-9DAB-6354CE07E32F}" srcOrd="0" destOrd="0" presId="urn:microsoft.com/office/officeart/2005/8/layout/process4"/>
    <dgm:cxn modelId="{6A3FB44D-B8C9-47B1-8B18-60A19F1BB3AB}" type="presOf" srcId="{810C1947-06BC-4C8E-AFB5-237EB880292A}" destId="{1BCCBB03-0CCB-488A-B93D-BAA7858BFAC4}" srcOrd="0" destOrd="0" presId="urn:microsoft.com/office/officeart/2005/8/layout/process4"/>
    <dgm:cxn modelId="{0CCFF0B3-496A-40C4-98F7-3A3908019098}" srcId="{810C1947-06BC-4C8E-AFB5-237EB880292A}" destId="{E1529316-A724-4E71-9403-7F6CBF77B598}" srcOrd="1" destOrd="0" parTransId="{533BC444-9BFE-45EE-8F16-BBBD7998EA83}" sibTransId="{8665E628-1655-45A3-A27B-C3F335F31F4F}"/>
    <dgm:cxn modelId="{8826C182-33DC-4029-8193-275ED61D867B}" type="presOf" srcId="{810C1947-06BC-4C8E-AFB5-237EB880292A}" destId="{E1BE9E5E-54DC-480B-B986-B7E34C041312}" srcOrd="1" destOrd="0" presId="urn:microsoft.com/office/officeart/2005/8/layout/process4"/>
    <dgm:cxn modelId="{4C038D3E-024E-4C10-8405-4FC651D5F5E1}" type="presOf" srcId="{5077E9E3-94F2-4834-97AD-492C092416CB}" destId="{DE9EEC35-AE09-47C9-A037-354A4707B2F2}" srcOrd="0" destOrd="0" presId="urn:microsoft.com/office/officeart/2005/8/layout/process4"/>
    <dgm:cxn modelId="{10635D8A-99DB-4C46-B67D-6329C65EE31F}" type="presOf" srcId="{B17585D0-8ED1-4DD1-9C3B-9C3C21206AA3}" destId="{C693F62D-FBED-4565-B9FA-5F06B0CEFD70}" srcOrd="0" destOrd="0" presId="urn:microsoft.com/office/officeart/2005/8/layout/process4"/>
    <dgm:cxn modelId="{D340D9DD-A928-4DEA-B9E6-412A1231EFB0}" srcId="{CDD0AC95-CF5B-402E-A401-6464EDF9FCAF}" destId="{4A6C6D9A-870D-43A2-8434-CEE413F32678}" srcOrd="0" destOrd="0" parTransId="{9831C7F3-88F7-4FE3-81FB-F2522A2120A8}" sibTransId="{642A429A-EA77-423F-B13E-64790F4EF268}"/>
    <dgm:cxn modelId="{162C9F26-A42B-4DB7-BF56-5A07B5CC6D1D}" srcId="{5077E9E3-94F2-4834-97AD-492C092416CB}" destId="{6567FE09-F9EA-4FBA-B691-6D92D5D38D59}" srcOrd="0" destOrd="0" parTransId="{320586A8-C54F-4B0D-B31B-6F037302D38A}" sibTransId="{66ADEF26-6F4F-4B03-A92D-8122E6074C29}"/>
    <dgm:cxn modelId="{B608DB49-B73A-469B-B18D-68DF483202A2}" srcId="{C31A4911-5A8D-4F78-B787-0EE88AF4FF7B}" destId="{CDD0AC95-CF5B-402E-A401-6464EDF9FCAF}" srcOrd="0" destOrd="0" parTransId="{5852B47F-BF97-4DF5-BAE3-AE8FC199CEEC}" sibTransId="{9CEB85B3-9219-4A56-8F69-954E297EFA3A}"/>
    <dgm:cxn modelId="{4A1254BC-43F0-4A7C-855A-E1AAE57E8E86}" type="presOf" srcId="{C31A4911-5A8D-4F78-B787-0EE88AF4FF7B}" destId="{8D5F70EC-3393-49E4-B653-D928B641001E}" srcOrd="0" destOrd="0" presId="urn:microsoft.com/office/officeart/2005/8/layout/process4"/>
    <dgm:cxn modelId="{8A9431DA-D184-4C27-8D86-C6BDEA4BB8CA}" srcId="{C31A4911-5A8D-4F78-B787-0EE88AF4FF7B}" destId="{5077E9E3-94F2-4834-97AD-492C092416CB}" srcOrd="1" destOrd="0" parTransId="{BE12F684-5479-4242-893D-D93E4B129F9C}" sibTransId="{22CE3398-EA4C-45C5-9B5A-99256B24679F}"/>
    <dgm:cxn modelId="{3B76C514-191B-4448-8BEC-23BCCAE2BD26}" type="presOf" srcId="{CDD0AC95-CF5B-402E-A401-6464EDF9FCAF}" destId="{7072A776-2EB5-4AC3-B0E6-F9AF4D90325E}" srcOrd="0" destOrd="0" presId="urn:microsoft.com/office/officeart/2005/8/layout/process4"/>
    <dgm:cxn modelId="{DB461BFE-BA2F-4401-B37E-53A4FDD5683C}" type="presOf" srcId="{E1529316-A724-4E71-9403-7F6CBF77B598}" destId="{B9F3CC6A-CD6E-4F17-B6D6-7D30F6771485}" srcOrd="0" destOrd="0" presId="urn:microsoft.com/office/officeart/2005/8/layout/process4"/>
    <dgm:cxn modelId="{438AA7DF-6F30-41C0-88DD-1AD6769D9907}" srcId="{C31A4911-5A8D-4F78-B787-0EE88AF4FF7B}" destId="{810C1947-06BC-4C8E-AFB5-237EB880292A}" srcOrd="2" destOrd="0" parTransId="{E4EA81F2-74BF-41A0-9449-AE80104B58F1}" sibTransId="{D1D54595-62F2-4470-8E25-260A949E2B03}"/>
    <dgm:cxn modelId="{E60BB46E-B757-45E7-9038-3740E57C66B0}" srcId="{810C1947-06BC-4C8E-AFB5-237EB880292A}" destId="{BFA23DA0-378B-4310-A08C-2B73F4219395}" srcOrd="0" destOrd="0" parTransId="{ED5CE859-E476-4748-ADE0-317F83B320BC}" sibTransId="{E4714ED5-ABF6-498E-96F0-5412563268B7}"/>
    <dgm:cxn modelId="{5B4C891D-3379-4993-BD28-7F7FF019CC38}" srcId="{5077E9E3-94F2-4834-97AD-492C092416CB}" destId="{93C12A31-FC30-458A-9A3C-6A7CEE0F3D8B}" srcOrd="1" destOrd="0" parTransId="{D61F5EB9-CD5B-48B9-A35F-11BFBC192E50}" sibTransId="{0D5DF6CD-13D5-4355-852A-BD2C39CEA55A}"/>
    <dgm:cxn modelId="{DCE6AF27-88FF-47CC-8773-F8B8880C9587}" type="presOf" srcId="{CDD0AC95-CF5B-402E-A401-6464EDF9FCAF}" destId="{605F5A7F-C6A2-437E-975F-4F41E9719EA3}" srcOrd="1" destOrd="0" presId="urn:microsoft.com/office/officeart/2005/8/layout/process4"/>
    <dgm:cxn modelId="{47F4A07D-4BA9-4A2C-A51F-85650DC53B30}" srcId="{CDD0AC95-CF5B-402E-A401-6464EDF9FCAF}" destId="{B17585D0-8ED1-4DD1-9C3B-9C3C21206AA3}" srcOrd="1" destOrd="0" parTransId="{8FAA5C29-6D74-43FD-A003-F0898F4428A0}" sibTransId="{8C40EB8E-6E2D-4AC8-8374-5B5EE08F91EF}"/>
    <dgm:cxn modelId="{6C676F48-50C1-48B6-96D7-73BEC362E3B5}" type="presParOf" srcId="{8D5F70EC-3393-49E4-B653-D928B641001E}" destId="{6C409B44-58EB-49D2-9A1C-7FE5ED4654BC}" srcOrd="0" destOrd="0" presId="urn:microsoft.com/office/officeart/2005/8/layout/process4"/>
    <dgm:cxn modelId="{8DDDC198-9EB1-49BC-BEEE-A86F9DE9A6E6}" type="presParOf" srcId="{6C409B44-58EB-49D2-9A1C-7FE5ED4654BC}" destId="{1BCCBB03-0CCB-488A-B93D-BAA7858BFAC4}" srcOrd="0" destOrd="0" presId="urn:microsoft.com/office/officeart/2005/8/layout/process4"/>
    <dgm:cxn modelId="{C4735C6E-7C27-46A1-A104-1555D22CA5B2}" type="presParOf" srcId="{6C409B44-58EB-49D2-9A1C-7FE5ED4654BC}" destId="{E1BE9E5E-54DC-480B-B986-B7E34C041312}" srcOrd="1" destOrd="0" presId="urn:microsoft.com/office/officeart/2005/8/layout/process4"/>
    <dgm:cxn modelId="{E90DF7A2-FE9C-4E1E-BACB-8663918BCEAD}" type="presParOf" srcId="{6C409B44-58EB-49D2-9A1C-7FE5ED4654BC}" destId="{ACF9F345-052D-4F4D-BB6C-8BB31BC4F423}" srcOrd="2" destOrd="0" presId="urn:microsoft.com/office/officeart/2005/8/layout/process4"/>
    <dgm:cxn modelId="{6487C3C1-6310-452D-A8CB-28FFA83C2D60}" type="presParOf" srcId="{ACF9F345-052D-4F4D-BB6C-8BB31BC4F423}" destId="{2A552F3E-C1A9-4992-B526-354C84E17FA7}" srcOrd="0" destOrd="0" presId="urn:microsoft.com/office/officeart/2005/8/layout/process4"/>
    <dgm:cxn modelId="{4BFE404E-E6C4-4A8F-8ACA-5681898A6907}" type="presParOf" srcId="{ACF9F345-052D-4F4D-BB6C-8BB31BC4F423}" destId="{B9F3CC6A-CD6E-4F17-B6D6-7D30F6771485}" srcOrd="1" destOrd="0" presId="urn:microsoft.com/office/officeart/2005/8/layout/process4"/>
    <dgm:cxn modelId="{A94BEDC4-CA1F-436F-A982-5785869A6478}" type="presParOf" srcId="{8D5F70EC-3393-49E4-B653-D928B641001E}" destId="{B94C7A22-4FAB-40A2-B52D-0B3C4581AF22}" srcOrd="1" destOrd="0" presId="urn:microsoft.com/office/officeart/2005/8/layout/process4"/>
    <dgm:cxn modelId="{00A32099-8021-48B1-B4AD-F922E4CC75CB}" type="presParOf" srcId="{8D5F70EC-3393-49E4-B653-D928B641001E}" destId="{AC5802C4-0077-406D-9FF8-22A9F997ACDD}" srcOrd="2" destOrd="0" presId="urn:microsoft.com/office/officeart/2005/8/layout/process4"/>
    <dgm:cxn modelId="{BC2472ED-C3C6-490E-865E-F1CC9A622C67}" type="presParOf" srcId="{AC5802C4-0077-406D-9FF8-22A9F997ACDD}" destId="{DE9EEC35-AE09-47C9-A037-354A4707B2F2}" srcOrd="0" destOrd="0" presId="urn:microsoft.com/office/officeart/2005/8/layout/process4"/>
    <dgm:cxn modelId="{D0E74701-F4BB-4274-826F-6B28BF5A70A2}" type="presParOf" srcId="{AC5802C4-0077-406D-9FF8-22A9F997ACDD}" destId="{50C70325-9410-431B-8D5F-09A63462246C}" srcOrd="1" destOrd="0" presId="urn:microsoft.com/office/officeart/2005/8/layout/process4"/>
    <dgm:cxn modelId="{BCF5555C-D082-4044-ABDB-6A7DCEBD3224}" type="presParOf" srcId="{AC5802C4-0077-406D-9FF8-22A9F997ACDD}" destId="{DB02CD64-AD08-44B9-AAFC-0DE6752A5C16}" srcOrd="2" destOrd="0" presId="urn:microsoft.com/office/officeart/2005/8/layout/process4"/>
    <dgm:cxn modelId="{2A530F67-8BCE-453C-BEA1-123CF7ECAB59}" type="presParOf" srcId="{DB02CD64-AD08-44B9-AAFC-0DE6752A5C16}" destId="{100A2830-8C44-4C41-910A-E365438F6F91}" srcOrd="0" destOrd="0" presId="urn:microsoft.com/office/officeart/2005/8/layout/process4"/>
    <dgm:cxn modelId="{8CA5D47C-83BC-4BDE-838C-91AF996119FE}" type="presParOf" srcId="{DB02CD64-AD08-44B9-AAFC-0DE6752A5C16}" destId="{F6820D7F-F8A8-4548-A7FA-B413255F46BB}" srcOrd="1" destOrd="0" presId="urn:microsoft.com/office/officeart/2005/8/layout/process4"/>
    <dgm:cxn modelId="{C99C1E3E-E820-44F7-9730-9A6A4EA82016}" type="presParOf" srcId="{8D5F70EC-3393-49E4-B653-D928B641001E}" destId="{B3924BB7-A265-440D-A393-4A6AE6F4BE22}" srcOrd="3" destOrd="0" presId="urn:microsoft.com/office/officeart/2005/8/layout/process4"/>
    <dgm:cxn modelId="{A3954A83-70AF-4664-99B7-73CCCFF8FA89}" type="presParOf" srcId="{8D5F70EC-3393-49E4-B653-D928B641001E}" destId="{98E60161-F36A-4BBD-A305-E325F9647143}" srcOrd="4" destOrd="0" presId="urn:microsoft.com/office/officeart/2005/8/layout/process4"/>
    <dgm:cxn modelId="{BFFF3E01-E6B3-497F-8A25-7A26C413D435}" type="presParOf" srcId="{98E60161-F36A-4BBD-A305-E325F9647143}" destId="{7072A776-2EB5-4AC3-B0E6-F9AF4D90325E}" srcOrd="0" destOrd="0" presId="urn:microsoft.com/office/officeart/2005/8/layout/process4"/>
    <dgm:cxn modelId="{9D3AB5EF-9C6A-41AA-A8FA-EEB5DACCD8CE}" type="presParOf" srcId="{98E60161-F36A-4BBD-A305-E325F9647143}" destId="{605F5A7F-C6A2-437E-975F-4F41E9719EA3}" srcOrd="1" destOrd="0" presId="urn:microsoft.com/office/officeart/2005/8/layout/process4"/>
    <dgm:cxn modelId="{4641143C-340A-4FE2-BF6B-C21CB401FA40}" type="presParOf" srcId="{98E60161-F36A-4BBD-A305-E325F9647143}" destId="{2A27CF84-5770-45A9-8DF9-EAA98DD59C90}" srcOrd="2" destOrd="0" presId="urn:microsoft.com/office/officeart/2005/8/layout/process4"/>
    <dgm:cxn modelId="{7D3F40C2-67B1-47D4-AD1D-D1BC023A3853}" type="presParOf" srcId="{2A27CF84-5770-45A9-8DF9-EAA98DD59C90}" destId="{9DD42592-0BD4-40FE-9DAB-6354CE07E32F}" srcOrd="0" destOrd="0" presId="urn:microsoft.com/office/officeart/2005/8/layout/process4"/>
    <dgm:cxn modelId="{645D3580-01F4-4AA1-A96D-053904D1E81F}" type="presParOf" srcId="{2A27CF84-5770-45A9-8DF9-EAA98DD59C90}" destId="{C693F62D-FBED-4565-B9FA-5F06B0CEFD7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A4A7DF-949D-4570-8FE1-BE038D34A0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819ED-F7A5-4516-8A68-70F5C7C3FE02}">
      <dgm:prSet phldrT="[文本]"/>
      <dgm:spPr/>
      <dgm:t>
        <a:bodyPr/>
        <a:lstStyle/>
        <a:p>
          <a:r>
            <a:rPr lang="zh-CN" altLang="en-US" dirty="0" smtClean="0"/>
            <a:t>私钥</a:t>
          </a:r>
          <a:endParaRPr lang="en-US" dirty="0"/>
        </a:p>
      </dgm:t>
    </dgm:pt>
    <dgm:pt modelId="{FF802132-57F4-487B-B2DE-197F7D97DE22}" type="parTrans" cxnId="{8343CC52-5847-41F2-BC66-004DD81FCB97}">
      <dgm:prSet/>
      <dgm:spPr/>
      <dgm:t>
        <a:bodyPr/>
        <a:lstStyle/>
        <a:p>
          <a:endParaRPr lang="en-US"/>
        </a:p>
      </dgm:t>
    </dgm:pt>
    <dgm:pt modelId="{45E44E63-2009-48C4-9044-BE4A261A0146}" type="sibTrans" cxnId="{8343CC52-5847-41F2-BC66-004DD81FCB97}">
      <dgm:prSet/>
      <dgm:spPr/>
      <dgm:t>
        <a:bodyPr/>
        <a:lstStyle/>
        <a:p>
          <a:endParaRPr lang="en-US"/>
        </a:p>
      </dgm:t>
    </dgm:pt>
    <dgm:pt modelId="{EDF678EC-24D9-4092-B622-A5B76144D896}" type="asst">
      <dgm:prSet phldrT="[文本]"/>
      <dgm:spPr/>
      <dgm:t>
        <a:bodyPr/>
        <a:lstStyle/>
        <a:p>
          <a:r>
            <a:rPr lang="zh-CN" altLang="en-US" dirty="0" smtClean="0"/>
            <a:t>公钥</a:t>
          </a:r>
          <a:endParaRPr lang="en-US" dirty="0"/>
        </a:p>
      </dgm:t>
    </dgm:pt>
    <dgm:pt modelId="{3F6DFC12-EC53-4060-B212-87C5D7496925}" type="parTrans" cxnId="{F6FC9033-81D6-4420-ADBE-054E38FB169D}">
      <dgm:prSet/>
      <dgm:spPr/>
      <dgm:t>
        <a:bodyPr/>
        <a:lstStyle/>
        <a:p>
          <a:endParaRPr lang="en-US"/>
        </a:p>
      </dgm:t>
    </dgm:pt>
    <dgm:pt modelId="{3C271B5E-F3C7-4C99-8864-3A8214D0496F}" type="sibTrans" cxnId="{F6FC9033-81D6-4420-ADBE-054E38FB169D}">
      <dgm:prSet/>
      <dgm:spPr/>
      <dgm:t>
        <a:bodyPr/>
        <a:lstStyle/>
        <a:p>
          <a:endParaRPr lang="en-US"/>
        </a:p>
      </dgm:t>
    </dgm:pt>
    <dgm:pt modelId="{ADDB6702-35BC-4160-B8D2-ABBDA930C723}" type="asst">
      <dgm:prSet phldrT="[文本]"/>
      <dgm:spPr/>
      <dgm:t>
        <a:bodyPr/>
        <a:lstStyle/>
        <a:p>
          <a:r>
            <a:rPr lang="zh-CN" altLang="en-US" dirty="0" smtClean="0"/>
            <a:t>数字签名</a:t>
          </a:r>
          <a:endParaRPr lang="en-US" dirty="0"/>
        </a:p>
      </dgm:t>
    </dgm:pt>
    <dgm:pt modelId="{18CA8B41-1A5C-4ECA-BC31-B900A95CA052}" type="parTrans" cxnId="{DEB0B7DD-51EF-4B88-8824-295CAC0B4793}">
      <dgm:prSet/>
      <dgm:spPr/>
      <dgm:t>
        <a:bodyPr/>
        <a:lstStyle/>
        <a:p>
          <a:endParaRPr lang="en-US"/>
        </a:p>
      </dgm:t>
    </dgm:pt>
    <dgm:pt modelId="{5D9321C0-67EA-4F34-8694-469FEF6332F3}" type="sibTrans" cxnId="{DEB0B7DD-51EF-4B88-8824-295CAC0B4793}">
      <dgm:prSet/>
      <dgm:spPr/>
      <dgm:t>
        <a:bodyPr/>
        <a:lstStyle/>
        <a:p>
          <a:endParaRPr lang="en-US"/>
        </a:p>
      </dgm:t>
    </dgm:pt>
    <dgm:pt modelId="{AC16ACA3-FF8D-46B5-8AE7-7593752907B1}" type="asst">
      <dgm:prSet phldrT="[文本]"/>
      <dgm:spPr/>
      <dgm:t>
        <a:bodyPr/>
        <a:lstStyle/>
        <a:p>
          <a:r>
            <a:rPr lang="zh-CN" altLang="en-US" dirty="0" smtClean="0"/>
            <a:t>比特币地址</a:t>
          </a:r>
          <a:endParaRPr lang="en-US" dirty="0"/>
        </a:p>
      </dgm:t>
    </dgm:pt>
    <dgm:pt modelId="{560A6CE2-9C76-41C7-9C73-F7D66F1695F8}" type="parTrans" cxnId="{7EF56508-1BC6-463F-9431-E99EB3EE8002}">
      <dgm:prSet/>
      <dgm:spPr/>
      <dgm:t>
        <a:bodyPr/>
        <a:lstStyle/>
        <a:p>
          <a:endParaRPr lang="en-US"/>
        </a:p>
      </dgm:t>
    </dgm:pt>
    <dgm:pt modelId="{F06797C5-F855-4826-AE07-79E09183FA2F}" type="sibTrans" cxnId="{7EF56508-1BC6-463F-9431-E99EB3EE8002}">
      <dgm:prSet/>
      <dgm:spPr/>
      <dgm:t>
        <a:bodyPr/>
        <a:lstStyle/>
        <a:p>
          <a:endParaRPr lang="en-US"/>
        </a:p>
      </dgm:t>
    </dgm:pt>
    <dgm:pt modelId="{C996DAF6-7425-4962-BAF9-C2BF7D17C119}" type="pres">
      <dgm:prSet presAssocID="{63A4A7DF-949D-4570-8FE1-BE038D34A0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3D9AB-320A-425E-9881-525F169BE9FA}" type="pres">
      <dgm:prSet presAssocID="{826819ED-F7A5-4516-8A68-70F5C7C3FE02}" presName="root1" presStyleCnt="0"/>
      <dgm:spPr/>
    </dgm:pt>
    <dgm:pt modelId="{698C6CB4-F90D-4779-A5FB-F371DE4563FE}" type="pres">
      <dgm:prSet presAssocID="{826819ED-F7A5-4516-8A68-70F5C7C3FE02}" presName="LevelOneTextNode" presStyleLbl="node0" presStyleIdx="0" presStyleCnt="1" custLinFactNeighborX="2975" custLinFactNeighborY="-14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3FF9C8-1FAA-4817-B54F-E27048F20483}" type="pres">
      <dgm:prSet presAssocID="{826819ED-F7A5-4516-8A68-70F5C7C3FE02}" presName="level2hierChild" presStyleCnt="0"/>
      <dgm:spPr/>
    </dgm:pt>
    <dgm:pt modelId="{05C4B10B-CEE5-42B1-B68B-655C00955409}" type="pres">
      <dgm:prSet presAssocID="{3F6DFC12-EC53-4060-B212-87C5D749692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337E54C-5AFC-4284-8CE3-70DE442449AA}" type="pres">
      <dgm:prSet presAssocID="{3F6DFC12-EC53-4060-B212-87C5D749692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511C226-A491-4B49-9821-472F3B6853B2}" type="pres">
      <dgm:prSet presAssocID="{EDF678EC-24D9-4092-B622-A5B76144D896}" presName="root2" presStyleCnt="0"/>
      <dgm:spPr/>
    </dgm:pt>
    <dgm:pt modelId="{D24E4895-5DB4-4282-B22E-395D4188373C}" type="pres">
      <dgm:prSet presAssocID="{EDF678EC-24D9-4092-B622-A5B76144D896}" presName="LevelTwoTextNode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00EF7-3026-48A0-94D3-A4FBC9EA7B8C}" type="pres">
      <dgm:prSet presAssocID="{EDF678EC-24D9-4092-B622-A5B76144D896}" presName="level3hierChild" presStyleCnt="0"/>
      <dgm:spPr/>
    </dgm:pt>
    <dgm:pt modelId="{7C35B5C8-64B9-4684-B0A5-5ECBA5948BB2}" type="pres">
      <dgm:prSet presAssocID="{560A6CE2-9C76-41C7-9C73-F7D66F1695F8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422A2D04-1731-4F9B-8116-0654451DD786}" type="pres">
      <dgm:prSet presAssocID="{560A6CE2-9C76-41C7-9C73-F7D66F1695F8}" presName="connTx" presStyleLbl="parChTrans1D3" presStyleIdx="0" presStyleCnt="1"/>
      <dgm:spPr/>
      <dgm:t>
        <a:bodyPr/>
        <a:lstStyle/>
        <a:p>
          <a:endParaRPr lang="en-US"/>
        </a:p>
      </dgm:t>
    </dgm:pt>
    <dgm:pt modelId="{AF36DAC1-ED7F-46E2-9C18-C66B95EBA121}" type="pres">
      <dgm:prSet presAssocID="{AC16ACA3-FF8D-46B5-8AE7-7593752907B1}" presName="root2" presStyleCnt="0"/>
      <dgm:spPr/>
    </dgm:pt>
    <dgm:pt modelId="{603755BF-BC39-4EF1-A579-FEE4E63C59B6}" type="pres">
      <dgm:prSet presAssocID="{AC16ACA3-FF8D-46B5-8AE7-7593752907B1}" presName="LevelTwoTextNode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78305E-170C-4257-9330-374C2392771E}" type="pres">
      <dgm:prSet presAssocID="{AC16ACA3-FF8D-46B5-8AE7-7593752907B1}" presName="level3hierChild" presStyleCnt="0"/>
      <dgm:spPr/>
    </dgm:pt>
    <dgm:pt modelId="{882A31DA-6395-409E-8D49-3670A537F1AE}" type="pres">
      <dgm:prSet presAssocID="{18CA8B41-1A5C-4ECA-BC31-B900A95CA05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9F25039-7605-4473-8E7C-6866D5B76A32}" type="pres">
      <dgm:prSet presAssocID="{18CA8B41-1A5C-4ECA-BC31-B900A95CA05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2F05FD9-A72C-4808-B5E9-99A709825539}" type="pres">
      <dgm:prSet presAssocID="{ADDB6702-35BC-4160-B8D2-ABBDA930C723}" presName="root2" presStyleCnt="0"/>
      <dgm:spPr/>
    </dgm:pt>
    <dgm:pt modelId="{C4425781-C96E-4F9E-A5C3-4556A2595391}" type="pres">
      <dgm:prSet presAssocID="{ADDB6702-35BC-4160-B8D2-ABBDA930C723}" presName="LevelTwoTextNode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41CE8-968F-4CEF-8078-CD843DB85702}" type="pres">
      <dgm:prSet presAssocID="{ADDB6702-35BC-4160-B8D2-ABBDA930C723}" presName="level3hierChild" presStyleCnt="0"/>
      <dgm:spPr/>
    </dgm:pt>
  </dgm:ptLst>
  <dgm:cxnLst>
    <dgm:cxn modelId="{1794CAD9-1675-41E3-8CCD-60CEBC92CAB5}" type="presOf" srcId="{18CA8B41-1A5C-4ECA-BC31-B900A95CA052}" destId="{C9F25039-7605-4473-8E7C-6866D5B76A32}" srcOrd="1" destOrd="0" presId="urn:microsoft.com/office/officeart/2005/8/layout/hierarchy2"/>
    <dgm:cxn modelId="{A74FA91F-77DD-4587-9172-344027A758FD}" type="presOf" srcId="{560A6CE2-9C76-41C7-9C73-F7D66F1695F8}" destId="{7C35B5C8-64B9-4684-B0A5-5ECBA5948BB2}" srcOrd="0" destOrd="0" presId="urn:microsoft.com/office/officeart/2005/8/layout/hierarchy2"/>
    <dgm:cxn modelId="{F6FC9033-81D6-4420-ADBE-054E38FB169D}" srcId="{826819ED-F7A5-4516-8A68-70F5C7C3FE02}" destId="{EDF678EC-24D9-4092-B622-A5B76144D896}" srcOrd="0" destOrd="0" parTransId="{3F6DFC12-EC53-4060-B212-87C5D7496925}" sibTransId="{3C271B5E-F3C7-4C99-8864-3A8214D0496F}"/>
    <dgm:cxn modelId="{8343CC52-5847-41F2-BC66-004DD81FCB97}" srcId="{63A4A7DF-949D-4570-8FE1-BE038D34A093}" destId="{826819ED-F7A5-4516-8A68-70F5C7C3FE02}" srcOrd="0" destOrd="0" parTransId="{FF802132-57F4-487B-B2DE-197F7D97DE22}" sibTransId="{45E44E63-2009-48C4-9044-BE4A261A0146}"/>
    <dgm:cxn modelId="{64462384-4293-46BB-8EB6-83CE837A9ECD}" type="presOf" srcId="{63A4A7DF-949D-4570-8FE1-BE038D34A093}" destId="{C996DAF6-7425-4962-BAF9-C2BF7D17C119}" srcOrd="0" destOrd="0" presId="urn:microsoft.com/office/officeart/2005/8/layout/hierarchy2"/>
    <dgm:cxn modelId="{29A6C348-A101-4CB3-BA34-A3E6B4943BD2}" type="presOf" srcId="{3F6DFC12-EC53-4060-B212-87C5D7496925}" destId="{05C4B10B-CEE5-42B1-B68B-655C00955409}" srcOrd="0" destOrd="0" presId="urn:microsoft.com/office/officeart/2005/8/layout/hierarchy2"/>
    <dgm:cxn modelId="{F34B6595-80AE-4C1A-BC08-5C74F4F3E1D8}" type="presOf" srcId="{AC16ACA3-FF8D-46B5-8AE7-7593752907B1}" destId="{603755BF-BC39-4EF1-A579-FEE4E63C59B6}" srcOrd="0" destOrd="0" presId="urn:microsoft.com/office/officeart/2005/8/layout/hierarchy2"/>
    <dgm:cxn modelId="{60AA35AF-B2E0-4715-8F02-CF78014F1597}" type="presOf" srcId="{560A6CE2-9C76-41C7-9C73-F7D66F1695F8}" destId="{422A2D04-1731-4F9B-8116-0654451DD786}" srcOrd="1" destOrd="0" presId="urn:microsoft.com/office/officeart/2005/8/layout/hierarchy2"/>
    <dgm:cxn modelId="{4FA5BB1B-B4AD-4EAD-BA46-0FFBD9379A15}" type="presOf" srcId="{3F6DFC12-EC53-4060-B212-87C5D7496925}" destId="{B337E54C-5AFC-4284-8CE3-70DE442449AA}" srcOrd="1" destOrd="0" presId="urn:microsoft.com/office/officeart/2005/8/layout/hierarchy2"/>
    <dgm:cxn modelId="{B7A32029-A42D-4FF7-A44D-9EE2D95EF6AB}" type="presOf" srcId="{826819ED-F7A5-4516-8A68-70F5C7C3FE02}" destId="{698C6CB4-F90D-4779-A5FB-F371DE4563FE}" srcOrd="0" destOrd="0" presId="urn:microsoft.com/office/officeart/2005/8/layout/hierarchy2"/>
    <dgm:cxn modelId="{DEB0B7DD-51EF-4B88-8824-295CAC0B4793}" srcId="{826819ED-F7A5-4516-8A68-70F5C7C3FE02}" destId="{ADDB6702-35BC-4160-B8D2-ABBDA930C723}" srcOrd="1" destOrd="0" parTransId="{18CA8B41-1A5C-4ECA-BC31-B900A95CA052}" sibTransId="{5D9321C0-67EA-4F34-8694-469FEF6332F3}"/>
    <dgm:cxn modelId="{835FF87A-2A35-4F80-9332-2F634CAD756F}" type="presOf" srcId="{ADDB6702-35BC-4160-B8D2-ABBDA930C723}" destId="{C4425781-C96E-4F9E-A5C3-4556A2595391}" srcOrd="0" destOrd="0" presId="urn:microsoft.com/office/officeart/2005/8/layout/hierarchy2"/>
    <dgm:cxn modelId="{7EF56508-1BC6-463F-9431-E99EB3EE8002}" srcId="{EDF678EC-24D9-4092-B622-A5B76144D896}" destId="{AC16ACA3-FF8D-46B5-8AE7-7593752907B1}" srcOrd="0" destOrd="0" parTransId="{560A6CE2-9C76-41C7-9C73-F7D66F1695F8}" sibTransId="{F06797C5-F855-4826-AE07-79E09183FA2F}"/>
    <dgm:cxn modelId="{8D9E518B-427B-4FA6-872B-6DE5048F2A22}" type="presOf" srcId="{EDF678EC-24D9-4092-B622-A5B76144D896}" destId="{D24E4895-5DB4-4282-B22E-395D4188373C}" srcOrd="0" destOrd="0" presId="urn:microsoft.com/office/officeart/2005/8/layout/hierarchy2"/>
    <dgm:cxn modelId="{626EA84C-A0EE-41C3-9A35-FF495B16FF11}" type="presOf" srcId="{18CA8B41-1A5C-4ECA-BC31-B900A95CA052}" destId="{882A31DA-6395-409E-8D49-3670A537F1AE}" srcOrd="0" destOrd="0" presId="urn:microsoft.com/office/officeart/2005/8/layout/hierarchy2"/>
    <dgm:cxn modelId="{393ECDEC-2F7E-4147-B0D0-35B41020C427}" type="presParOf" srcId="{C996DAF6-7425-4962-BAF9-C2BF7D17C119}" destId="{FA53D9AB-320A-425E-9881-525F169BE9FA}" srcOrd="0" destOrd="0" presId="urn:microsoft.com/office/officeart/2005/8/layout/hierarchy2"/>
    <dgm:cxn modelId="{1FBD5A9B-933B-4175-AE34-A611AF8F4F4D}" type="presParOf" srcId="{FA53D9AB-320A-425E-9881-525F169BE9FA}" destId="{698C6CB4-F90D-4779-A5FB-F371DE4563FE}" srcOrd="0" destOrd="0" presId="urn:microsoft.com/office/officeart/2005/8/layout/hierarchy2"/>
    <dgm:cxn modelId="{B8991BE9-05ED-4F78-83B7-83FD5C7D3017}" type="presParOf" srcId="{FA53D9AB-320A-425E-9881-525F169BE9FA}" destId="{D43FF9C8-1FAA-4817-B54F-E27048F20483}" srcOrd="1" destOrd="0" presId="urn:microsoft.com/office/officeart/2005/8/layout/hierarchy2"/>
    <dgm:cxn modelId="{A1EAB57C-41B6-489A-9711-1D4A1897882C}" type="presParOf" srcId="{D43FF9C8-1FAA-4817-B54F-E27048F20483}" destId="{05C4B10B-CEE5-42B1-B68B-655C00955409}" srcOrd="0" destOrd="0" presId="urn:microsoft.com/office/officeart/2005/8/layout/hierarchy2"/>
    <dgm:cxn modelId="{CCA9660C-64FD-4CA1-B615-7C0A646949ED}" type="presParOf" srcId="{05C4B10B-CEE5-42B1-B68B-655C00955409}" destId="{B337E54C-5AFC-4284-8CE3-70DE442449AA}" srcOrd="0" destOrd="0" presId="urn:microsoft.com/office/officeart/2005/8/layout/hierarchy2"/>
    <dgm:cxn modelId="{1CF22DB8-67D5-4161-9DA5-B21EF450F574}" type="presParOf" srcId="{D43FF9C8-1FAA-4817-B54F-E27048F20483}" destId="{8511C226-A491-4B49-9821-472F3B6853B2}" srcOrd="1" destOrd="0" presId="urn:microsoft.com/office/officeart/2005/8/layout/hierarchy2"/>
    <dgm:cxn modelId="{C106AFB9-9A5C-400D-87B5-01D1E9F0C7D5}" type="presParOf" srcId="{8511C226-A491-4B49-9821-472F3B6853B2}" destId="{D24E4895-5DB4-4282-B22E-395D4188373C}" srcOrd="0" destOrd="0" presId="urn:microsoft.com/office/officeart/2005/8/layout/hierarchy2"/>
    <dgm:cxn modelId="{7A8420C0-4673-4DE8-8890-3DE312B9D5D6}" type="presParOf" srcId="{8511C226-A491-4B49-9821-472F3B6853B2}" destId="{BC200EF7-3026-48A0-94D3-A4FBC9EA7B8C}" srcOrd="1" destOrd="0" presId="urn:microsoft.com/office/officeart/2005/8/layout/hierarchy2"/>
    <dgm:cxn modelId="{DD2C0D47-C7B0-4041-8082-1A8D8DBFEDE9}" type="presParOf" srcId="{BC200EF7-3026-48A0-94D3-A4FBC9EA7B8C}" destId="{7C35B5C8-64B9-4684-B0A5-5ECBA5948BB2}" srcOrd="0" destOrd="0" presId="urn:microsoft.com/office/officeart/2005/8/layout/hierarchy2"/>
    <dgm:cxn modelId="{48372E06-7A6B-4B73-9839-C75CAE04F07B}" type="presParOf" srcId="{7C35B5C8-64B9-4684-B0A5-5ECBA5948BB2}" destId="{422A2D04-1731-4F9B-8116-0654451DD786}" srcOrd="0" destOrd="0" presId="urn:microsoft.com/office/officeart/2005/8/layout/hierarchy2"/>
    <dgm:cxn modelId="{71AF5A0F-5B6A-4558-963B-EDCD9E139FBE}" type="presParOf" srcId="{BC200EF7-3026-48A0-94D3-A4FBC9EA7B8C}" destId="{AF36DAC1-ED7F-46E2-9C18-C66B95EBA121}" srcOrd="1" destOrd="0" presId="urn:microsoft.com/office/officeart/2005/8/layout/hierarchy2"/>
    <dgm:cxn modelId="{5DE6AD18-B47F-4F9E-845E-0878746195C1}" type="presParOf" srcId="{AF36DAC1-ED7F-46E2-9C18-C66B95EBA121}" destId="{603755BF-BC39-4EF1-A579-FEE4E63C59B6}" srcOrd="0" destOrd="0" presId="urn:microsoft.com/office/officeart/2005/8/layout/hierarchy2"/>
    <dgm:cxn modelId="{A4F1AB27-934B-48DA-A2D0-4C1277434F60}" type="presParOf" srcId="{AF36DAC1-ED7F-46E2-9C18-C66B95EBA121}" destId="{0778305E-170C-4257-9330-374C2392771E}" srcOrd="1" destOrd="0" presId="urn:microsoft.com/office/officeart/2005/8/layout/hierarchy2"/>
    <dgm:cxn modelId="{5A103065-37DB-496E-BB20-5661CDCB54EF}" type="presParOf" srcId="{D43FF9C8-1FAA-4817-B54F-E27048F20483}" destId="{882A31DA-6395-409E-8D49-3670A537F1AE}" srcOrd="2" destOrd="0" presId="urn:microsoft.com/office/officeart/2005/8/layout/hierarchy2"/>
    <dgm:cxn modelId="{16E10BE5-93EF-4101-BEBC-595E71947CAE}" type="presParOf" srcId="{882A31DA-6395-409E-8D49-3670A537F1AE}" destId="{C9F25039-7605-4473-8E7C-6866D5B76A32}" srcOrd="0" destOrd="0" presId="urn:microsoft.com/office/officeart/2005/8/layout/hierarchy2"/>
    <dgm:cxn modelId="{EBDBB82A-C2A1-4B59-B53F-B498953519E1}" type="presParOf" srcId="{D43FF9C8-1FAA-4817-B54F-E27048F20483}" destId="{D2F05FD9-A72C-4808-B5E9-99A709825539}" srcOrd="3" destOrd="0" presId="urn:microsoft.com/office/officeart/2005/8/layout/hierarchy2"/>
    <dgm:cxn modelId="{E1BBA1F9-BEF7-4040-90AB-935ED4B807FB}" type="presParOf" srcId="{D2F05FD9-A72C-4808-B5E9-99A709825539}" destId="{C4425781-C96E-4F9E-A5C3-4556A2595391}" srcOrd="0" destOrd="0" presId="urn:microsoft.com/office/officeart/2005/8/layout/hierarchy2"/>
    <dgm:cxn modelId="{F5146B5D-703B-40B9-B2CE-DD20C1739336}" type="presParOf" srcId="{D2F05FD9-A72C-4808-B5E9-99A709825539}" destId="{F3041CE8-968F-4CEF-8078-CD843DB857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C6CB4-F90D-4779-A5FB-F371DE4563FE}">
      <dsp:nvSpPr>
        <dsp:cNvPr id="0" name=""/>
        <dsp:cNvSpPr/>
      </dsp:nvSpPr>
      <dsp:spPr>
        <a:xfrm>
          <a:off x="49412" y="1058941"/>
          <a:ext cx="1603308" cy="801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私钥</a:t>
          </a:r>
          <a:endParaRPr lang="en-US" sz="2400" kern="1200" dirty="0"/>
        </a:p>
      </dsp:txBody>
      <dsp:txXfrm>
        <a:off x="72892" y="1082421"/>
        <a:ext cx="1556348" cy="754694"/>
      </dsp:txXfrm>
    </dsp:sp>
    <dsp:sp modelId="{05C4B10B-CEE5-42B1-B68B-655C00955409}">
      <dsp:nvSpPr>
        <dsp:cNvPr id="0" name=""/>
        <dsp:cNvSpPr/>
      </dsp:nvSpPr>
      <dsp:spPr>
        <a:xfrm rot="19371685">
          <a:off x="1577204" y="1210455"/>
          <a:ext cx="744658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744658" y="24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0916" y="1216360"/>
        <a:ext cx="37232" cy="37232"/>
      </dsp:txXfrm>
    </dsp:sp>
    <dsp:sp modelId="{D24E4895-5DB4-4282-B22E-395D4188373C}">
      <dsp:nvSpPr>
        <dsp:cNvPr id="0" name=""/>
        <dsp:cNvSpPr/>
      </dsp:nvSpPr>
      <dsp:spPr>
        <a:xfrm>
          <a:off x="2246345" y="609357"/>
          <a:ext cx="1603308" cy="801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公钥</a:t>
          </a:r>
          <a:endParaRPr lang="en-US" sz="2400" kern="1200" dirty="0"/>
        </a:p>
      </dsp:txBody>
      <dsp:txXfrm>
        <a:off x="2269825" y="632837"/>
        <a:ext cx="1556348" cy="754694"/>
      </dsp:txXfrm>
    </dsp:sp>
    <dsp:sp modelId="{7C35B5C8-64B9-4684-B0A5-5ECBA5948BB2}">
      <dsp:nvSpPr>
        <dsp:cNvPr id="0" name=""/>
        <dsp:cNvSpPr/>
      </dsp:nvSpPr>
      <dsp:spPr>
        <a:xfrm>
          <a:off x="3849654" y="985663"/>
          <a:ext cx="641323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41323" y="24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282" y="994151"/>
        <a:ext cx="32066" cy="32066"/>
      </dsp:txXfrm>
    </dsp:sp>
    <dsp:sp modelId="{603755BF-BC39-4EF1-A579-FEE4E63C59B6}">
      <dsp:nvSpPr>
        <dsp:cNvPr id="0" name=""/>
        <dsp:cNvSpPr/>
      </dsp:nvSpPr>
      <dsp:spPr>
        <a:xfrm>
          <a:off x="4490977" y="609357"/>
          <a:ext cx="1603308" cy="801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比特币地址</a:t>
          </a:r>
          <a:endParaRPr lang="en-US" sz="2400" kern="1200" dirty="0"/>
        </a:p>
      </dsp:txBody>
      <dsp:txXfrm>
        <a:off x="4514457" y="632837"/>
        <a:ext cx="1556348" cy="754694"/>
      </dsp:txXfrm>
    </dsp:sp>
    <dsp:sp modelId="{882A31DA-6395-409E-8D49-3670A537F1AE}">
      <dsp:nvSpPr>
        <dsp:cNvPr id="0" name=""/>
        <dsp:cNvSpPr/>
      </dsp:nvSpPr>
      <dsp:spPr>
        <a:xfrm rot="2310454">
          <a:off x="1570232" y="1671406"/>
          <a:ext cx="758600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758600" y="24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0568" y="1676962"/>
        <a:ext cx="37930" cy="37930"/>
      </dsp:txXfrm>
    </dsp:sp>
    <dsp:sp modelId="{C4425781-C96E-4F9E-A5C3-4556A2595391}">
      <dsp:nvSpPr>
        <dsp:cNvPr id="0" name=""/>
        <dsp:cNvSpPr/>
      </dsp:nvSpPr>
      <dsp:spPr>
        <a:xfrm>
          <a:off x="2246345" y="1531260"/>
          <a:ext cx="1603308" cy="801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数字签名</a:t>
          </a:r>
          <a:endParaRPr lang="en-US" sz="2400" kern="1200" dirty="0"/>
        </a:p>
      </dsp:txBody>
      <dsp:txXfrm>
        <a:off x="2269825" y="1554740"/>
        <a:ext cx="1556348" cy="75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0E855-10FC-4249-902A-6465A5ABFD91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EC12-3A55-46A6-87D8-BD57FE392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BEC12-3A55-46A6-87D8-BD57FE3921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F5304-A430-4E33-B7F7-4BAE63518AD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7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BEC12-3A55-46A6-87D8-BD57FE3921E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BEC12-3A55-46A6-87D8-BD57FE3921E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BEC12-3A55-46A6-87D8-BD57FE3921E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4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BEC12-3A55-46A6-87D8-BD57FE3921E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27-56CF-4E5B-ACBE-AF728E21C2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9" t="13122" r="16559" b="17194"/>
          <a:stretch/>
        </p:blipFill>
        <p:spPr>
          <a:xfrm>
            <a:off x="7394653" y="219686"/>
            <a:ext cx="1547447" cy="180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8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F2-1C34-4BDB-BD8B-F50E4B40BA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5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A15D-601F-4227-8E82-7B94197A56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0" t="15080" r="18803" b="17267"/>
          <a:stretch/>
        </p:blipFill>
        <p:spPr>
          <a:xfrm>
            <a:off x="7754056" y="227014"/>
            <a:ext cx="1239401" cy="1463674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 flipV="1">
            <a:off x="2352318" y="6599986"/>
            <a:ext cx="629271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rgbClr val="5B9BD5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6039134"/>
            <a:ext cx="2117687" cy="8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3801-F650-43F0-9A93-1B3D08C223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7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EC6E-C7BD-4712-A018-40D9D5C891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75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31BA-8368-4F14-9C6C-CE60B167A2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2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6AA1-EC86-4B74-813D-33591571F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6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074-B561-419D-9CB5-D24CE60CCF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9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523-C7FF-4CE9-9F63-E3A2BDA41B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07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FD4A-B6AB-4D61-AB99-73B0742891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05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F36F-D8D0-4BD6-A67C-BA2D3D6B08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5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B7C9-6AF8-4FC4-9E87-215CEA9FBF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8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BE41-4F9B-42C3-BF40-31B291744A0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1D05-CFF3-4F10-A954-F564855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4BC6-4D15-4E9A-BB23-AA23342F2F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diagramLayout" Target="../diagrams/layout6.xml"/><Relationship Id="rId7" Type="http://schemas.openxmlformats.org/officeDocument/2006/relationships/image" Target="../media/image8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0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54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8061960" cy="2387600"/>
          </a:xfrm>
        </p:spPr>
        <p:txBody>
          <a:bodyPr/>
          <a:lstStyle/>
          <a:p>
            <a:r>
              <a:rPr lang="zh-CN" altLang="en-US" dirty="0" smtClean="0"/>
              <a:t>比特币及其区块链介绍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王浩峰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哈希映射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 = hash(X)</a:t>
            </a:r>
          </a:p>
          <a:p>
            <a:endParaRPr lang="en-US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近似</a:t>
            </a:r>
            <a:r>
              <a:rPr lang="zh-CN" altLang="en-US" dirty="0" smtClean="0"/>
              <a:t>一一映射，</a:t>
            </a:r>
            <a:r>
              <a:rPr lang="en-US" dirty="0" smtClean="0"/>
              <a:t>X</a:t>
            </a:r>
            <a:r>
              <a:rPr lang="zh-CN" altLang="en-US" dirty="0" smtClean="0"/>
              <a:t>不同，则</a:t>
            </a:r>
            <a:r>
              <a:rPr lang="en-US" altLang="zh-CN" dirty="0" smtClean="0"/>
              <a:t>Y</a:t>
            </a:r>
            <a:r>
              <a:rPr lang="zh-CN" altLang="en-US" dirty="0" smtClean="0"/>
              <a:t>‘一定’不同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正向计算很容易： </a:t>
            </a:r>
            <a:r>
              <a:rPr lang="en-US" altLang="zh-CN" dirty="0"/>
              <a:t>X -&gt; Y</a:t>
            </a:r>
          </a:p>
          <a:p>
            <a:r>
              <a:rPr lang="zh-CN" altLang="en-US" dirty="0"/>
              <a:t>反向计算，几乎不可能：   </a:t>
            </a:r>
            <a:r>
              <a:rPr lang="en-US" altLang="zh-CN" strike="sngStrike" dirty="0"/>
              <a:t>Y -&gt; X  </a:t>
            </a:r>
            <a:endParaRPr lang="en-US" strike="sngStrike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无论</a:t>
            </a:r>
            <a:r>
              <a:rPr lang="en-US" altLang="zh-CN" dirty="0" smtClean="0"/>
              <a:t>X</a:t>
            </a:r>
            <a:r>
              <a:rPr lang="zh-CN" altLang="en-US" dirty="0" smtClean="0"/>
              <a:t>多长，都映射成固定长读的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err="1" smtClean="0"/>
              <a:t>SHA256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都将输入映射成</a:t>
            </a:r>
            <a:r>
              <a:rPr lang="en-US" altLang="zh-CN" dirty="0" err="1" smtClean="0"/>
              <a:t>256bits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字节）的序列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钥和数字签名的生成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509520"/>
            <a:ext cx="7886700" cy="366744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6.3.2 </a:t>
            </a:r>
            <a:r>
              <a:rPr lang="zh-CN" altLang="en-US" dirty="0" smtClean="0"/>
              <a:t>私钥</a:t>
            </a:r>
            <a:r>
              <a:rPr lang="en-US" altLang="zh-CN" dirty="0" smtClean="0"/>
              <a:t>k</a:t>
            </a:r>
          </a:p>
          <a:p>
            <a:pPr lvl="1"/>
            <a:r>
              <a:rPr lang="zh-CN" altLang="en-US" dirty="0"/>
              <a:t>私钥</a:t>
            </a:r>
            <a:r>
              <a:rPr lang="en-US" altLang="zh-CN" dirty="0"/>
              <a:t>k</a:t>
            </a:r>
            <a:r>
              <a:rPr lang="zh-CN" altLang="en-US" dirty="0"/>
              <a:t>是一个</a:t>
            </a:r>
            <a:r>
              <a:rPr lang="en-US" altLang="zh-CN" dirty="0"/>
              <a:t>256 bit</a:t>
            </a:r>
            <a:r>
              <a:rPr lang="zh-CN" altLang="en-US" dirty="0"/>
              <a:t>的随机数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/>
              <a:t> k</a:t>
            </a:r>
            <a:r>
              <a:rPr lang="zh-CN" altLang="en-US" dirty="0"/>
              <a:t>的范围为：</a:t>
            </a:r>
            <a:r>
              <a:rPr lang="en-US" altLang="zh-CN" dirty="0"/>
              <a:t>0&lt;</a:t>
            </a:r>
            <a:r>
              <a:rPr lang="en-US" dirty="0"/>
              <a:t>p&lt;2^256 </a:t>
            </a:r>
            <a:endParaRPr lang="en-US" dirty="0" smtClean="0"/>
          </a:p>
          <a:p>
            <a:pPr lvl="1"/>
            <a:r>
              <a:rPr lang="zh-CN" altLang="en-US" dirty="0" smtClean="0"/>
              <a:t>例如用</a:t>
            </a:r>
            <a:r>
              <a:rPr lang="zh-CN" altLang="en-US" dirty="0"/>
              <a:t>随机数生成器，产生一个私钥</a:t>
            </a:r>
            <a:r>
              <a:rPr lang="en-US" dirty="0" smtClean="0"/>
              <a:t>k</a:t>
            </a:r>
            <a:r>
              <a:rPr lang="zh-CN" altLang="en-US" dirty="0" smtClean="0"/>
              <a:t>，表示</a:t>
            </a:r>
            <a:r>
              <a:rPr lang="zh-CN" altLang="en-US" dirty="0"/>
              <a:t>成</a:t>
            </a:r>
            <a:r>
              <a:rPr lang="en-US" altLang="zh-CN" dirty="0"/>
              <a:t>16</a:t>
            </a:r>
            <a:r>
              <a:rPr lang="zh-CN" altLang="en-US" dirty="0"/>
              <a:t>进制为：</a:t>
            </a:r>
            <a:r>
              <a:rPr lang="en-US" altLang="zh-CN" dirty="0" smtClean="0"/>
              <a:t>1</a:t>
            </a:r>
            <a:r>
              <a:rPr lang="en-US" dirty="0" smtClean="0"/>
              <a:t>E99423A4ED27608A15A2616A2B0E9E52CED330AC530EDCC32C8FFC6A526AEDD</a:t>
            </a:r>
          </a:p>
          <a:p>
            <a:pPr lvl="1"/>
            <a:r>
              <a:rPr lang="en-US" altLang="zh-CN" dirty="0"/>
              <a:t>(64</a:t>
            </a:r>
            <a:r>
              <a:rPr lang="zh-CN" altLang="en-US" dirty="0"/>
              <a:t>个十六进制数，</a:t>
            </a:r>
            <a:r>
              <a:rPr lang="en-US" altLang="zh-CN" dirty="0"/>
              <a:t>256 bits 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zh-CN" altLang="en-US" dirty="0" smtClean="0"/>
              <a:t>由私钥生成公钥，</a:t>
            </a:r>
            <a:endParaRPr lang="en-US" altLang="zh-CN" dirty="0" smtClean="0"/>
          </a:p>
          <a:p>
            <a:pPr lvl="1"/>
            <a:r>
              <a:rPr lang="zh-CN" altLang="en-US" dirty="0"/>
              <a:t>再</a:t>
            </a:r>
            <a:r>
              <a:rPr lang="zh-CN" altLang="en-US" dirty="0" smtClean="0"/>
              <a:t>由公钥生成比特币地址，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这个运算过程不可逆。</a:t>
            </a:r>
            <a:endParaRPr lang="en-US" dirty="0"/>
          </a:p>
        </p:txBody>
      </p:sp>
      <p:pic>
        <p:nvPicPr>
          <p:cNvPr id="5122" name="Picture 2" descr="privk_to_pubK_to_addres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" y="365126"/>
            <a:ext cx="7075805" cy="172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钥和数字签名的生成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184400"/>
            <a:ext cx="7886700" cy="366744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6.3.3 </a:t>
            </a:r>
            <a:r>
              <a:rPr lang="zh-CN" altLang="en-US" dirty="0" smtClean="0"/>
              <a:t>公钥</a:t>
            </a:r>
            <a:r>
              <a:rPr lang="en-US" altLang="zh-CN" dirty="0"/>
              <a:t>K</a:t>
            </a:r>
            <a:endParaRPr lang="en-US" altLang="zh-CN" dirty="0" smtClean="0"/>
          </a:p>
          <a:p>
            <a:pPr lvl="1"/>
            <a:r>
              <a:rPr lang="zh-CN" altLang="en-US" dirty="0"/>
              <a:t>公钥</a:t>
            </a:r>
            <a:r>
              <a:rPr lang="en-US" altLang="zh-CN" dirty="0"/>
              <a:t>K</a:t>
            </a:r>
            <a:r>
              <a:rPr lang="zh-CN" altLang="en-US" dirty="0"/>
              <a:t>，由私钥</a:t>
            </a:r>
            <a:r>
              <a:rPr lang="en-US" altLang="zh-CN" dirty="0"/>
              <a:t>k</a:t>
            </a:r>
            <a:r>
              <a:rPr lang="zh-CN" altLang="en-US" dirty="0"/>
              <a:t>，通过椭圆曲线</a:t>
            </a:r>
            <a:r>
              <a:rPr lang="zh-CN" altLang="en-US" dirty="0" smtClean="0"/>
              <a:t>乘法计算得到，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 </a:t>
            </a:r>
            <a:r>
              <a:rPr lang="en-US" altLang="zh-CN" dirty="0"/>
              <a:t>= k * </a:t>
            </a:r>
            <a:r>
              <a:rPr lang="en-US" altLang="zh-CN" dirty="0" smtClean="0"/>
              <a:t>G</a:t>
            </a:r>
          </a:p>
          <a:p>
            <a:pPr lvl="2"/>
            <a:r>
              <a:rPr lang="en-US" altLang="en-US" sz="1200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K = </a:t>
            </a:r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SFMono-Regular"/>
              </a:rPr>
              <a:t>1E99423A4ED27608A15A2616A2B0E9E52CED330AC530EDCC32C8FFC6A526AEDD </a:t>
            </a:r>
            <a:r>
              <a:rPr lang="en-US" altLang="en-US" sz="1200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* G</a:t>
            </a:r>
            <a:r>
              <a:rPr lang="en-US" altLang="en-US" sz="2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2"/>
            <a:r>
              <a:rPr lang="en-US" altLang="en-US" sz="1200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K = (x, y) </a:t>
            </a:r>
            <a:r>
              <a:rPr lang="en-US" altLang="en-US" sz="1200" dirty="0" smtClean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, where</a:t>
            </a:r>
            <a:r>
              <a:rPr lang="en-US" altLang="en-US" sz="1200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, </a:t>
            </a:r>
            <a:endParaRPr lang="en-US" altLang="en-US" sz="1200" dirty="0" smtClean="0">
              <a:solidFill>
                <a:srgbClr val="24292E"/>
              </a:solidFill>
              <a:latin typeface="Arial Unicode MS" panose="020B0604020202020204" pitchFamily="34" charset="-128"/>
              <a:ea typeface="SFMono-Regular"/>
            </a:endParaRPr>
          </a:p>
          <a:p>
            <a:pPr lvl="2"/>
            <a:r>
              <a:rPr lang="en-US" altLang="en-US" sz="1200" dirty="0" smtClean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x </a:t>
            </a:r>
            <a:r>
              <a:rPr lang="en-US" altLang="en-US" sz="1200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= F028892BAD7ED57D2FB57BF33081D5CFCF6F9ED3D3D7F159C2E2FFF579DC341A </a:t>
            </a:r>
            <a:endParaRPr lang="en-US" altLang="en-US" sz="1200" dirty="0" smtClean="0">
              <a:solidFill>
                <a:srgbClr val="24292E"/>
              </a:solidFill>
              <a:latin typeface="Arial Unicode MS" panose="020B0604020202020204" pitchFamily="34" charset="-128"/>
              <a:ea typeface="SFMono-Regular"/>
            </a:endParaRPr>
          </a:p>
          <a:p>
            <a:pPr lvl="2"/>
            <a:r>
              <a:rPr lang="en-US" altLang="en-US" sz="1200" dirty="0" smtClean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y </a:t>
            </a:r>
            <a:r>
              <a:rPr lang="en-US" altLang="en-US" sz="1200" dirty="0">
                <a:solidFill>
                  <a:srgbClr val="24292E"/>
                </a:solidFill>
                <a:latin typeface="Arial Unicode MS" panose="020B0604020202020204" pitchFamily="34" charset="-128"/>
                <a:ea typeface="SFMono-Regular"/>
              </a:rPr>
              <a:t>= 07CF33DA18BD734C600B96A72BBC4749D5141C90EC8AC328AE52DDFE2E505BDB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dirty="0"/>
              <a:t>的范围为：</a:t>
            </a:r>
            <a:r>
              <a:rPr lang="en-US" altLang="zh-CN" dirty="0"/>
              <a:t>0&lt;</a:t>
            </a:r>
            <a:r>
              <a:rPr lang="en-US" dirty="0"/>
              <a:t>p&lt;2^256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zh-CN" altLang="en-US" dirty="0" smtClean="0"/>
              <a:t>该运算不可逆：由公钥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无法逆推出私钥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的值。</a:t>
            </a:r>
            <a:endParaRPr lang="en-US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公式中的</a:t>
            </a:r>
            <a:r>
              <a:rPr lang="en-US" altLang="zh-CN" dirty="0" smtClean="0"/>
              <a:t>G</a:t>
            </a:r>
            <a:r>
              <a:rPr lang="zh-CN" altLang="en-US" dirty="0"/>
              <a:t>是生成</a:t>
            </a:r>
            <a:r>
              <a:rPr lang="zh-CN" altLang="en-US" dirty="0" smtClean="0"/>
              <a:t>点，在</a:t>
            </a:r>
            <a:r>
              <a:rPr lang="zh-CN" altLang="en-US" dirty="0"/>
              <a:t>比特币</a:t>
            </a:r>
            <a:r>
              <a:rPr lang="en-US" altLang="zh-CN" dirty="0" err="1"/>
              <a:t>secp256k1</a:t>
            </a:r>
            <a:r>
              <a:rPr lang="zh-CN" altLang="en-US" dirty="0"/>
              <a:t>标准</a:t>
            </a:r>
            <a:r>
              <a:rPr lang="zh-CN" altLang="en-US" dirty="0" smtClean="0"/>
              <a:t>中有规定</a:t>
            </a:r>
            <a:r>
              <a:rPr lang="zh-CN" altLang="en-US" dirty="0"/>
              <a:t>具体值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5122" name="Picture 2" descr="privk_to_pubK_to_addres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" y="365126"/>
            <a:ext cx="7075805" cy="172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8820"/>
            <a:ext cx="184731" cy="3795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8820"/>
            <a:ext cx="184731" cy="3795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6.3.4 </a:t>
            </a:r>
            <a:r>
              <a:rPr lang="zh-CN" altLang="en-US" dirty="0" smtClean="0"/>
              <a:t>椭圆曲线乘法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42392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K*G = </a:t>
            </a:r>
            <a:r>
              <a:rPr lang="en-US" dirty="0" err="1" smtClean="0"/>
              <a:t>G+G</a:t>
            </a:r>
            <a:r>
              <a:rPr lang="en-US" dirty="0" smtClean="0"/>
              <a:t>+…+G</a:t>
            </a:r>
            <a:br>
              <a:rPr lang="en-US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相加）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dirty="0" err="1" smtClean="0"/>
              <a:t>G1</a:t>
            </a:r>
            <a:r>
              <a:rPr lang="zh-CN" altLang="en-US" dirty="0" smtClean="0"/>
              <a:t>点和</a:t>
            </a:r>
            <a:r>
              <a:rPr lang="en-US" altLang="zh-CN" dirty="0" err="1" smtClean="0"/>
              <a:t>G2</a:t>
            </a:r>
            <a:r>
              <a:rPr lang="zh-CN" altLang="en-US" dirty="0" smtClean="0"/>
              <a:t>点连线与椭圆曲线的交点关于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轴的镜像点，为</a:t>
            </a:r>
            <a:r>
              <a:rPr lang="en-US" altLang="zh-CN" dirty="0" err="1" smtClean="0"/>
              <a:t>G3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G1+G2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G+G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连线改为切线。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 descr="ecc_illust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90" y="1690689"/>
            <a:ext cx="4653957" cy="466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37" y="804070"/>
            <a:ext cx="2524125" cy="447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2871" y="4739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椭圆曲线方程：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钥和数字签名的生成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509520"/>
            <a:ext cx="4380310" cy="3667442"/>
          </a:xfrm>
        </p:spPr>
        <p:txBody>
          <a:bodyPr/>
          <a:lstStyle/>
          <a:p>
            <a:r>
              <a:rPr lang="en-US" altLang="zh-CN" dirty="0" smtClean="0"/>
              <a:t>6.3.5 </a:t>
            </a:r>
            <a:r>
              <a:rPr lang="zh-CN" altLang="en-US" dirty="0" smtClean="0"/>
              <a:t>比特币地址</a:t>
            </a:r>
            <a:r>
              <a:rPr lang="en-US" altLang="zh-CN" dirty="0" smtClean="0"/>
              <a:t>A</a:t>
            </a:r>
          </a:p>
          <a:p>
            <a:endParaRPr lang="en-US" altLang="zh-CN" dirty="0" smtClean="0"/>
          </a:p>
          <a:p>
            <a:pPr lvl="1"/>
            <a:r>
              <a:rPr lang="zh-CN" altLang="en-US" dirty="0"/>
              <a:t>地址</a:t>
            </a:r>
            <a:r>
              <a:rPr lang="en-US" altLang="zh-CN" dirty="0"/>
              <a:t>A</a:t>
            </a:r>
            <a:r>
              <a:rPr lang="zh-CN" altLang="en-US" dirty="0"/>
              <a:t>由公钥</a:t>
            </a:r>
            <a:r>
              <a:rPr lang="en-US" altLang="zh-CN" dirty="0"/>
              <a:t>K</a:t>
            </a:r>
            <a:r>
              <a:rPr lang="zh-CN" altLang="en-US" dirty="0"/>
              <a:t>经过运算</a:t>
            </a:r>
            <a:r>
              <a:rPr lang="zh-CN" altLang="en-US" dirty="0" smtClean="0"/>
              <a:t>得到，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dirty="0" smtClean="0"/>
              <a:t>A=</a:t>
            </a:r>
            <a:r>
              <a:rPr lang="en-US" dirty="0" err="1" smtClean="0"/>
              <a:t>PIPEMD160</a:t>
            </a:r>
            <a:r>
              <a:rPr lang="en-US" dirty="0" smtClean="0"/>
              <a:t>( </a:t>
            </a:r>
            <a:r>
              <a:rPr lang="en-US" dirty="0" err="1" smtClean="0"/>
              <a:t>SHA256</a:t>
            </a:r>
            <a:r>
              <a:rPr lang="en-US" dirty="0" smtClean="0"/>
              <a:t>(K) )</a:t>
            </a:r>
            <a:endParaRPr lang="en-US" dirty="0"/>
          </a:p>
        </p:txBody>
      </p:sp>
      <p:pic>
        <p:nvPicPr>
          <p:cNvPr id="5122" name="Picture 2" descr="privk_to_pubK_to_addres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" y="365126"/>
            <a:ext cx="7075805" cy="172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8820"/>
            <a:ext cx="184731" cy="3795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pubkey_to_addr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20" y="2357120"/>
            <a:ext cx="3506390" cy="4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Alice </a:t>
            </a:r>
            <a:r>
              <a:rPr lang="zh-CN" altLang="en-US" dirty="0" smtClean="0"/>
              <a:t>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9249"/>
            <a:ext cx="6789187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Alice</a:t>
            </a:r>
            <a:r>
              <a:rPr lang="zh-CN" altLang="en-US" dirty="0"/>
              <a:t>给</a:t>
            </a:r>
            <a:r>
              <a:rPr lang="en-US" altLang="zh-CN" dirty="0"/>
              <a:t>JOE</a:t>
            </a:r>
            <a:r>
              <a:rPr lang="zh-CN" altLang="en-US" dirty="0"/>
              <a:t>展示了自己的比特币地址（二维码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Joe</a:t>
            </a:r>
            <a:r>
              <a:rPr lang="zh-CN" altLang="en-US" dirty="0"/>
              <a:t>打开自己</a:t>
            </a:r>
            <a:r>
              <a:rPr lang="zh-CN" altLang="en-US" dirty="0" smtClean="0"/>
              <a:t>的比特币钱包</a:t>
            </a:r>
            <a:r>
              <a:rPr lang="zh-CN" altLang="en-US" dirty="0"/>
              <a:t>，扫</a:t>
            </a:r>
            <a:r>
              <a:rPr lang="zh-CN" altLang="en-US" dirty="0" smtClean="0"/>
              <a:t>码，然后转给</a:t>
            </a:r>
            <a:r>
              <a:rPr lang="en-US" altLang="zh-CN" dirty="0" err="1" smtClean="0"/>
              <a:t>Alice0.1</a:t>
            </a:r>
            <a:r>
              <a:rPr lang="zh-CN" altLang="en-US" dirty="0"/>
              <a:t>个</a:t>
            </a:r>
            <a:r>
              <a:rPr lang="en-US" altLang="zh-CN" dirty="0" err="1" smtClean="0"/>
              <a:t>BTC</a:t>
            </a:r>
            <a:endParaRPr lang="en-US" altLang="zh-CN" dirty="0" smtClean="0"/>
          </a:p>
          <a:p>
            <a:r>
              <a:rPr lang="zh-CN" altLang="en-US" dirty="0"/>
              <a:t>很快，</a:t>
            </a:r>
            <a:r>
              <a:rPr lang="en-US" dirty="0"/>
              <a:t>Alice</a:t>
            </a:r>
            <a:r>
              <a:rPr lang="zh-CN" altLang="en-US" dirty="0"/>
              <a:t>的钱包里显示，有来自</a:t>
            </a:r>
            <a:r>
              <a:rPr lang="en-US" dirty="0" smtClean="0"/>
              <a:t>J</a:t>
            </a:r>
            <a:r>
              <a:rPr lang="en-US" altLang="zh-CN" dirty="0" smtClean="0"/>
              <a:t>oe</a:t>
            </a:r>
            <a:r>
              <a:rPr lang="zh-CN" altLang="en-US" dirty="0" smtClean="0"/>
              <a:t>的</a:t>
            </a:r>
            <a:r>
              <a:rPr lang="en-US" altLang="zh-CN" dirty="0" err="1"/>
              <a:t>0.1</a:t>
            </a:r>
            <a:r>
              <a:rPr lang="en-US" dirty="0" err="1"/>
              <a:t>BTC</a:t>
            </a:r>
            <a:r>
              <a:rPr lang="zh-CN" altLang="en-US" dirty="0"/>
              <a:t>的转账，但出于“</a:t>
            </a:r>
            <a:r>
              <a:rPr lang="en-US" dirty="0"/>
              <a:t>unconfirmed”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大概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分钟后，钱包显示，该转账变为了“</a:t>
            </a:r>
            <a:r>
              <a:rPr lang="en-US" altLang="zh-CN" dirty="0" smtClean="0"/>
              <a:t>Confirmed"</a:t>
            </a:r>
            <a:r>
              <a:rPr lang="zh-CN" altLang="en-US" dirty="0" smtClean="0"/>
              <a:t>的状态。</a:t>
            </a:r>
            <a:endParaRPr lang="en-US" altLang="zh-CN" dirty="0" smtClean="0"/>
          </a:p>
          <a:p>
            <a:r>
              <a:rPr lang="zh-CN" altLang="en-US" dirty="0" smtClean="0"/>
              <a:t>这时，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将</a:t>
            </a:r>
            <a:r>
              <a:rPr lang="en-US" altLang="zh-CN" dirty="0" smtClean="0"/>
              <a:t>$10</a:t>
            </a:r>
            <a:r>
              <a:rPr lang="zh-CN" altLang="en-US" dirty="0" smtClean="0"/>
              <a:t>的现金，交给了</a:t>
            </a:r>
            <a:r>
              <a:rPr lang="en-US" altLang="zh-CN" dirty="0" smtClean="0"/>
              <a:t>Joe</a:t>
            </a:r>
            <a:r>
              <a:rPr lang="zh-CN" altLang="en-US" dirty="0" smtClean="0"/>
              <a:t>，完成了交易。现在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的钱包中显示有</a:t>
            </a:r>
            <a:r>
              <a:rPr lang="en-US" altLang="zh-CN" dirty="0" smtClean="0"/>
              <a:t>0.1 </a:t>
            </a:r>
            <a:r>
              <a:rPr lang="en-US" altLang="zh-CN" dirty="0" err="1" smtClean="0"/>
              <a:t>BTC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71" y="1599249"/>
            <a:ext cx="1509974" cy="1509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62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zh-CN" altLang="en-US" dirty="0" smtClean="0"/>
              <a:t>用比特币买咖啡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258966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Bob</a:t>
            </a:r>
            <a:r>
              <a:rPr lang="zh-CN" altLang="en-US" dirty="0"/>
              <a:t>是咖啡店老板，他接受比特币作为支付方式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/>
              <a:t>Alice</a:t>
            </a:r>
            <a:r>
              <a:rPr lang="zh-CN" altLang="en-US" dirty="0"/>
              <a:t>去</a:t>
            </a:r>
            <a:r>
              <a:rPr lang="en-US" dirty="0"/>
              <a:t>Bob</a:t>
            </a:r>
            <a:r>
              <a:rPr lang="zh-CN" altLang="en-US" dirty="0"/>
              <a:t>的咖啡店买一杯咖啡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一杯咖啡</a:t>
            </a:r>
            <a:r>
              <a:rPr lang="en-US" altLang="zh-CN" dirty="0"/>
              <a:t>1.5 USD</a:t>
            </a:r>
            <a:r>
              <a:rPr lang="zh-CN" altLang="en-US" dirty="0"/>
              <a:t>，按</a:t>
            </a:r>
            <a:r>
              <a:rPr lang="zh-CN" altLang="en-US" dirty="0" smtClean="0"/>
              <a:t>当时比特币价格</a:t>
            </a:r>
            <a:r>
              <a:rPr lang="zh-CN" altLang="en-US" dirty="0"/>
              <a:t>，大约是</a:t>
            </a:r>
            <a:r>
              <a:rPr lang="en-US" altLang="zh-CN" dirty="0"/>
              <a:t>0.015 </a:t>
            </a:r>
            <a:r>
              <a:rPr lang="en-US" altLang="zh-CN" dirty="0" err="1"/>
              <a:t>BTC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Alice</a:t>
            </a:r>
            <a:r>
              <a:rPr lang="zh-CN" altLang="en-US" dirty="0"/>
              <a:t>拿出手机</a:t>
            </a:r>
            <a:r>
              <a:rPr lang="zh-CN" altLang="en-US" dirty="0" smtClean="0"/>
              <a:t>，扫码</a:t>
            </a:r>
            <a:r>
              <a:rPr lang="en-US" altLang="zh-CN" dirty="0" smtClean="0"/>
              <a:t>Bob</a:t>
            </a:r>
            <a:r>
              <a:rPr lang="zh-CN" altLang="en-US" dirty="0"/>
              <a:t>的比特</a:t>
            </a:r>
            <a:r>
              <a:rPr lang="zh-CN" altLang="en-US" dirty="0" smtClean="0"/>
              <a:t>币（</a:t>
            </a:r>
            <a:r>
              <a:rPr lang="zh-CN" altLang="en-US" dirty="0"/>
              <a:t>二维码），然后输入</a:t>
            </a:r>
            <a:r>
              <a:rPr lang="en-US" altLang="zh-CN" dirty="0"/>
              <a:t>0.015 </a:t>
            </a:r>
            <a:r>
              <a:rPr lang="en-US" altLang="zh-CN" dirty="0" err="1"/>
              <a:t>BTC</a:t>
            </a:r>
            <a:r>
              <a:rPr lang="zh-CN" altLang="en-US" dirty="0"/>
              <a:t>的转账金额，点击确认，完成转账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/>
              <a:t>Bob </a:t>
            </a:r>
            <a:r>
              <a:rPr lang="zh-CN" altLang="en-US" dirty="0"/>
              <a:t>将咖啡打包交给</a:t>
            </a:r>
            <a:r>
              <a:rPr lang="en-US" dirty="0"/>
              <a:t>Alice。</a:t>
            </a:r>
          </a:p>
        </p:txBody>
      </p:sp>
      <p:pic>
        <p:nvPicPr>
          <p:cNvPr id="1026" name="Picture 2" descr="Image result for 卡通 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44" y="1078787"/>
            <a:ext cx="1126566" cy="228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咖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74" y="3652996"/>
            <a:ext cx="1704975" cy="2676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44" y="4781230"/>
            <a:ext cx="1036130" cy="10331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1"/>
          <a:stretch/>
        </p:blipFill>
        <p:spPr>
          <a:xfrm>
            <a:off x="7206390" y="2130305"/>
            <a:ext cx="557317" cy="5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分析这笔支付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比特</a:t>
            </a:r>
            <a:r>
              <a:rPr lang="zh-CN" altLang="en-US" dirty="0"/>
              <a:t>币钱包显示的交易信息：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93" y="2491426"/>
            <a:ext cx="6132013" cy="3506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89200" y="36576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altLang="zh-CN" dirty="0" smtClean="0"/>
              <a:t>lice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65520" y="310896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65520" y="368986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altLang="zh-CN" dirty="0" smtClean="0"/>
              <a:t>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分析这笔交易 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底层</a:t>
            </a:r>
            <a:r>
              <a:rPr lang="zh-CN" altLang="en-US" dirty="0"/>
              <a:t>显示的交易信息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使用比特币内核提供的命令接口：</a:t>
            </a:r>
            <a:r>
              <a:rPr lang="en-US" altLang="zh-CN" dirty="0" err="1"/>
              <a:t>getrawtransaction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decoderawtransaction</a:t>
            </a:r>
            <a:r>
              <a:rPr lang="en-US" altLang="zh-CN" dirty="0"/>
              <a:t> </a:t>
            </a:r>
            <a:r>
              <a:rPr lang="zh-CN" altLang="en-US" dirty="0"/>
              <a:t>函数， 可以获取该笔交易的具体内容：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72" y="3309237"/>
            <a:ext cx="6275256" cy="341813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84960" y="4937760"/>
            <a:ext cx="5994400" cy="1452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1584960" y="3830320"/>
            <a:ext cx="6124668" cy="107696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788770" y="436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钱哪儿来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88775" y="547953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花哪儿去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 </a:t>
            </a:r>
            <a:r>
              <a:rPr lang="zh-CN" altLang="en-US" dirty="0"/>
              <a:t>交易的输出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749039"/>
            <a:ext cx="7115758" cy="287569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第一个输出，给</a:t>
            </a:r>
            <a:r>
              <a:rPr lang="en-US" sz="2400" dirty="0" err="1"/>
              <a:t>ab68025513c3dbd2f7b92a94e0581f5d50f654e7</a:t>
            </a:r>
            <a:r>
              <a:rPr lang="en-US" sz="2400" dirty="0"/>
              <a:t> </a:t>
            </a:r>
            <a:r>
              <a:rPr lang="zh-CN" altLang="en-US" sz="2400" dirty="0" smtClean="0"/>
              <a:t>账户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支付</a:t>
            </a:r>
            <a:r>
              <a:rPr lang="en-US" altLang="zh-CN" sz="2400" dirty="0"/>
              <a:t>0.015 </a:t>
            </a:r>
            <a:r>
              <a:rPr lang="en-US" sz="2400" dirty="0" err="1" smtClean="0"/>
              <a:t>BTC</a:t>
            </a:r>
            <a:endParaRPr lang="en-US" sz="2400" dirty="0" smtClean="0"/>
          </a:p>
          <a:p>
            <a:endParaRPr lang="en-US" sz="2400" dirty="0"/>
          </a:p>
          <a:p>
            <a:r>
              <a:rPr lang="zh-CN" altLang="en-US" sz="2400" dirty="0"/>
              <a:t>第二个输出，给</a:t>
            </a:r>
            <a:r>
              <a:rPr lang="en-US" altLang="zh-CN" sz="2400" dirty="0" err="1"/>
              <a:t>7</a:t>
            </a:r>
            <a:r>
              <a:rPr lang="en-US" sz="2400" dirty="0" err="1"/>
              <a:t>f9b1a7fb68d60c536c2fd8aeaa53a8f3cc025a8</a:t>
            </a:r>
            <a:r>
              <a:rPr lang="en-US" sz="2400" dirty="0"/>
              <a:t> </a:t>
            </a:r>
            <a:r>
              <a:rPr lang="zh-CN" altLang="en-US" sz="2400" dirty="0" smtClean="0"/>
              <a:t>账户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支付</a:t>
            </a:r>
            <a:r>
              <a:rPr lang="en-US" altLang="zh-CN" sz="2400" dirty="0"/>
              <a:t>0.0845 </a:t>
            </a:r>
            <a:r>
              <a:rPr lang="en-US" sz="2400" dirty="0" err="1"/>
              <a:t>BTC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8640"/>
            <a:ext cx="8276037" cy="230143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7324530" y="4376057"/>
            <a:ext cx="354563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903029" y="4359342"/>
            <a:ext cx="11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altLang="zh-CN" dirty="0" smtClean="0"/>
              <a:t>ob </a:t>
            </a:r>
            <a:r>
              <a:rPr lang="zh-CN" altLang="en-US" dirty="0" smtClean="0"/>
              <a:t>咖啡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>
            <a:off x="7324530" y="5937379"/>
            <a:ext cx="354563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7903029" y="5920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找零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什么是比特币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616186"/>
              </p:ext>
            </p:extLst>
          </p:nvPr>
        </p:nvGraphicFramePr>
        <p:xfrm>
          <a:off x="4212482" y="2383085"/>
          <a:ext cx="4787970" cy="185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37" y="4367540"/>
            <a:ext cx="4611459" cy="23653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0" y="1342393"/>
            <a:ext cx="4257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2008</a:t>
            </a:r>
            <a:r>
              <a:rPr lang="zh-CN" altLang="en-US" dirty="0" smtClean="0"/>
              <a:t>年，中本聪发布了一篇论文：</a:t>
            </a:r>
            <a:r>
              <a:rPr lang="en-US" altLang="zh-CN" dirty="0" smtClean="0"/>
              <a:t>Bitcoin: A peer to peer electronic cash system</a:t>
            </a:r>
            <a:r>
              <a:rPr lang="zh-CN" altLang="en-US" dirty="0" smtClean="0"/>
              <a:t>，标志着比特币的诞生。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538162124"/>
              </p:ext>
            </p:extLst>
          </p:nvPr>
        </p:nvGraphicFramePr>
        <p:xfrm>
          <a:off x="557132" y="2383085"/>
          <a:ext cx="3564914" cy="3067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右箭头 13"/>
          <p:cNvSpPr/>
          <p:nvPr/>
        </p:nvSpPr>
        <p:spPr>
          <a:xfrm>
            <a:off x="3789680" y="2471424"/>
            <a:ext cx="422802" cy="574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 smtClean="0"/>
              <a:t>交易的输入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862873"/>
            <a:ext cx="7886700" cy="2407298"/>
          </a:xfrm>
        </p:spPr>
        <p:txBody>
          <a:bodyPr/>
          <a:lstStyle/>
          <a:p>
            <a:r>
              <a:rPr lang="en-US" dirty="0" err="1"/>
              <a:t>txid</a:t>
            </a:r>
            <a:r>
              <a:rPr lang="en-US" dirty="0"/>
              <a:t>: transaction ID, </a:t>
            </a:r>
            <a:r>
              <a:rPr lang="zh-CN" altLang="en-US" dirty="0" smtClean="0"/>
              <a:t>表示</a:t>
            </a:r>
            <a:r>
              <a:rPr lang="zh-CN" altLang="en-US" dirty="0"/>
              <a:t>该笔支付的</a:t>
            </a:r>
            <a:r>
              <a:rPr lang="zh-CN" altLang="en-US" dirty="0" smtClean="0"/>
              <a:t>来源</a:t>
            </a:r>
            <a:endParaRPr lang="en-US" altLang="zh-CN" dirty="0" smtClean="0"/>
          </a:p>
          <a:p>
            <a:r>
              <a:rPr lang="en-US" dirty="0" err="1"/>
              <a:t>vout</a:t>
            </a:r>
            <a:r>
              <a:rPr lang="en-US" dirty="0"/>
              <a:t>:  </a:t>
            </a:r>
            <a:r>
              <a:rPr lang="zh-CN" altLang="en-US" dirty="0"/>
              <a:t>交易里的第几个</a:t>
            </a:r>
            <a:r>
              <a:rPr lang="zh-CN" altLang="en-US" dirty="0" smtClean="0"/>
              <a:t>支出</a:t>
            </a:r>
            <a:endParaRPr lang="en-US" altLang="zh-CN" dirty="0" smtClean="0"/>
          </a:p>
          <a:p>
            <a:r>
              <a:rPr lang="en-US" dirty="0" err="1"/>
              <a:t>scriptSig</a:t>
            </a:r>
            <a:r>
              <a:rPr lang="en-US" dirty="0"/>
              <a:t>： </a:t>
            </a:r>
            <a:r>
              <a:rPr lang="zh-CN" altLang="en-US" dirty="0" smtClean="0"/>
              <a:t>数字签名</a:t>
            </a:r>
            <a:endParaRPr lang="en-US" altLang="zh-CN" dirty="0" smtClean="0"/>
          </a:p>
          <a:p>
            <a:r>
              <a:rPr lang="en-US" dirty="0"/>
              <a:t>sequence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1" y="1587519"/>
            <a:ext cx="8276037" cy="1966130"/>
          </a:xfrm>
          <a:prstGeom prst="rect">
            <a:avLst/>
          </a:prstGeom>
        </p:spPr>
      </p:pic>
      <p:sp>
        <p:nvSpPr>
          <p:cNvPr id="9" name="上弧形箭头 8"/>
          <p:cNvSpPr/>
          <p:nvPr/>
        </p:nvSpPr>
        <p:spPr>
          <a:xfrm rot="2546008">
            <a:off x="7214438" y="4224139"/>
            <a:ext cx="1941440" cy="718480"/>
          </a:xfrm>
          <a:prstGeom prst="curvedDownArrow">
            <a:avLst>
              <a:gd name="adj1" fmla="val 18103"/>
              <a:gd name="adj2" fmla="val 775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 smtClean="0"/>
              <a:t>交易的输入 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7061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使用</a:t>
            </a:r>
            <a:r>
              <a:rPr lang="en-US" dirty="0" err="1"/>
              <a:t>getrawtransaction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dirty="0" err="1"/>
              <a:t>decoderawtransaction</a:t>
            </a:r>
            <a:r>
              <a:rPr lang="en-US" dirty="0"/>
              <a:t> </a:t>
            </a:r>
            <a:r>
              <a:rPr lang="zh-CN" altLang="en-US" dirty="0"/>
              <a:t>函数，打开这笔</a:t>
            </a:r>
            <a:r>
              <a:rPr lang="zh-CN" altLang="en-US" dirty="0" smtClean="0"/>
              <a:t>交易。</a:t>
            </a:r>
            <a:endParaRPr lang="en-US" altLang="zh-CN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transaction ID</a:t>
            </a:r>
            <a:r>
              <a:rPr lang="en-US" altLang="en-US" dirty="0" smtClean="0"/>
              <a:t>: 7957a35fe64f80d234d76d83a2a8f1a0d8149a41d81de548f0a65a8a999f6f18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可以</a:t>
            </a:r>
            <a:r>
              <a:rPr lang="zh-CN" altLang="en-US" dirty="0"/>
              <a:t>看到，该</a:t>
            </a:r>
            <a:r>
              <a:rPr lang="zh-CN" altLang="en-US" dirty="0" smtClean="0"/>
              <a:t>笔</a:t>
            </a:r>
            <a:r>
              <a:rPr lang="zh-CN" altLang="en-US" dirty="0"/>
              <a:t>总共只有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 smtClean="0"/>
              <a:t>支出，即第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号支出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编号从开始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01294"/>
            <a:ext cx="7013121" cy="121407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19878" y="245314"/>
            <a:ext cx="184731" cy="3795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7582" y="4212123"/>
            <a:ext cx="13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r>
              <a:rPr lang="en-US" altLang="zh-CN" dirty="0" smtClean="0"/>
              <a:t>oe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转的</a:t>
            </a:r>
            <a:r>
              <a:rPr lang="en-US" altLang="zh-CN" dirty="0" smtClean="0"/>
              <a:t>0.1 </a:t>
            </a:r>
            <a:r>
              <a:rPr lang="en-US" altLang="zh-CN" dirty="0" err="1" smtClean="0"/>
              <a:t>BTC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>
            <a:off x="7447280" y="4399280"/>
            <a:ext cx="270302" cy="459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 </a:t>
            </a:r>
            <a:r>
              <a:rPr lang="zh-CN" altLang="en-US" dirty="0"/>
              <a:t>交易的输入 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6" y="1467435"/>
            <a:ext cx="7013121" cy="12140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2826741"/>
            <a:ext cx="6991170" cy="38080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矩形 12"/>
          <p:cNvSpPr/>
          <p:nvPr/>
        </p:nvSpPr>
        <p:spPr>
          <a:xfrm>
            <a:off x="2295331" y="3685592"/>
            <a:ext cx="4599991" cy="354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上弧形箭头 14"/>
          <p:cNvSpPr/>
          <p:nvPr/>
        </p:nvSpPr>
        <p:spPr>
          <a:xfrm rot="3374979">
            <a:off x="3154847" y="1758159"/>
            <a:ext cx="2722090" cy="1678474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0799" y="1612384"/>
            <a:ext cx="13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r>
              <a:rPr lang="en-US" altLang="zh-CN" dirty="0" smtClean="0"/>
              <a:t>oe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转的</a:t>
            </a:r>
            <a:r>
              <a:rPr lang="en-US" altLang="zh-CN" dirty="0" smtClean="0"/>
              <a:t>0.1 </a:t>
            </a:r>
            <a:r>
              <a:rPr lang="en-US" altLang="zh-CN" dirty="0" err="1" smtClean="0"/>
              <a:t>BTC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27359" y="4863584"/>
            <a:ext cx="148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转给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的咖啡钱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27359" y="5540990"/>
            <a:ext cx="148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Alice</a:t>
            </a:r>
            <a:r>
              <a:rPr lang="zh-CN" altLang="en-US" dirty="0" smtClean="0"/>
              <a:t>转给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的找零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交易费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Fees = Sum(Inputs) - Sum(Outputs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</a:t>
            </a:r>
            <a:r>
              <a:rPr lang="en-US" altLang="zh-CN" dirty="0" smtClean="0"/>
              <a:t>lice</a:t>
            </a:r>
            <a:r>
              <a:rPr lang="zh-CN" altLang="en-US" dirty="0" smtClean="0"/>
              <a:t>的账单：</a:t>
            </a:r>
            <a:endParaRPr lang="en-US" dirty="0" smtClean="0"/>
          </a:p>
          <a:p>
            <a:pPr lvl="1"/>
            <a:r>
              <a:rPr lang="en-US" dirty="0"/>
              <a:t>Input: </a:t>
            </a:r>
            <a:r>
              <a:rPr lang="en-US" dirty="0" smtClean="0"/>
              <a:t>		0.1 </a:t>
            </a:r>
            <a:r>
              <a:rPr lang="en-US" dirty="0" err="1" smtClean="0"/>
              <a:t>BTC</a:t>
            </a:r>
            <a:endParaRPr lang="en-US" dirty="0" smtClean="0"/>
          </a:p>
          <a:p>
            <a:pPr lvl="1"/>
            <a:r>
              <a:rPr lang="en-US" dirty="0"/>
              <a:t>Output: </a:t>
            </a:r>
            <a:r>
              <a:rPr lang="en-US" dirty="0" smtClean="0"/>
              <a:t>		0.015 </a:t>
            </a:r>
            <a:r>
              <a:rPr lang="en-US" dirty="0" err="1"/>
              <a:t>BTC</a:t>
            </a:r>
            <a:r>
              <a:rPr lang="en-US" dirty="0"/>
              <a:t> + 0.0845 </a:t>
            </a:r>
            <a:r>
              <a:rPr lang="en-US" dirty="0" err="1"/>
              <a:t>BTC</a:t>
            </a:r>
            <a:r>
              <a:rPr lang="en-US" dirty="0"/>
              <a:t> = 0.0995 </a:t>
            </a:r>
            <a:r>
              <a:rPr lang="en-US" dirty="0" err="1" smtClean="0"/>
              <a:t>BTC</a:t>
            </a:r>
            <a:endParaRPr lang="en-US" dirty="0" smtClean="0"/>
          </a:p>
          <a:p>
            <a:pPr lvl="1"/>
            <a:r>
              <a:rPr lang="en-US" dirty="0"/>
              <a:t>Fees: </a:t>
            </a:r>
            <a:r>
              <a:rPr lang="en-US" dirty="0" smtClean="0"/>
              <a:t>		0.0005 </a:t>
            </a:r>
            <a:r>
              <a:rPr lang="en-US" dirty="0" err="1" smtClean="0"/>
              <a:t>BTC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zh-CN" altLang="en-US" dirty="0"/>
              <a:t>交易费越高，矿工则更有动机，优先认证该笔交易，以赢得交易费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每笔交易必须注意包含找零，</a:t>
            </a:r>
            <a:r>
              <a:rPr lang="zh-CN" altLang="en-US" dirty="0" smtClean="0"/>
              <a:t>否则差额会</a:t>
            </a:r>
            <a:r>
              <a:rPr lang="zh-CN" altLang="en-US" dirty="0"/>
              <a:t>被当作交易费处理。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比特币系统的交易记录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比特币系统中，每笔交易都以输入和输出的形式记录。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39" y="2507785"/>
            <a:ext cx="5828589" cy="40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79448" cy="1325563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比特币系统的交易记录 </a:t>
            </a:r>
            <a:r>
              <a:rPr lang="en-US" altLang="zh-CN" dirty="0"/>
              <a:t>-</a:t>
            </a:r>
            <a:r>
              <a:rPr lang="zh-CN" altLang="en-US" dirty="0" smtClean="0"/>
              <a:t>交易链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541" y="5588357"/>
            <a:ext cx="7458307" cy="2846518"/>
          </a:xfrm>
        </p:spPr>
        <p:txBody>
          <a:bodyPr/>
          <a:lstStyle/>
          <a:p>
            <a:r>
              <a:rPr lang="zh-CN" altLang="en-US" dirty="0" smtClean="0"/>
              <a:t>每笔输入必须一次花完，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笔交易必须包含找零（创建一个新的输入）</a:t>
            </a:r>
            <a:endParaRPr lang="en-US" altLang="zh-CN" dirty="0" smtClean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25358572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6" y="1397000"/>
            <a:ext cx="629512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比特币系统</a:t>
            </a:r>
            <a:r>
              <a:rPr lang="zh-CN" altLang="en-US" dirty="0"/>
              <a:t>的几种交易形式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pic>
        <p:nvPicPr>
          <p:cNvPr id="2050" name="Picture 2" descr="Common Trans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70013"/>
            <a:ext cx="3242841" cy="186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tributing Trans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41" y="3096193"/>
            <a:ext cx="3830476" cy="205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gregating Transa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45" y="4810204"/>
            <a:ext cx="3821145" cy="20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身份认证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非对称加密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6" y="1467435"/>
            <a:ext cx="7013121" cy="12140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2826741"/>
            <a:ext cx="6991170" cy="38080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矩形 12"/>
          <p:cNvSpPr/>
          <p:nvPr/>
        </p:nvSpPr>
        <p:spPr>
          <a:xfrm>
            <a:off x="2346131" y="3993890"/>
            <a:ext cx="6529823" cy="201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上弧形箭头 14"/>
          <p:cNvSpPr/>
          <p:nvPr/>
        </p:nvSpPr>
        <p:spPr>
          <a:xfrm rot="3374979">
            <a:off x="3154847" y="1758159"/>
            <a:ext cx="2722090" cy="1678474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8650" y="2042160"/>
            <a:ext cx="6402070" cy="203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814320" y="2265680"/>
            <a:ext cx="24384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公钥加锁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606" y="3023118"/>
            <a:ext cx="7886700" cy="2351412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账单中的每个支出，都标注公钥，进行加锁。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（公钥</a:t>
            </a:r>
            <a:r>
              <a:rPr lang="en-US" altLang="zh-CN" dirty="0" smtClean="0"/>
              <a:t>~</a:t>
            </a:r>
            <a:r>
              <a:rPr lang="zh-CN" altLang="en-US" dirty="0"/>
              <a:t>比特</a:t>
            </a:r>
            <a:r>
              <a:rPr lang="zh-CN" altLang="en-US" dirty="0" smtClean="0"/>
              <a:t>币地址）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明确收款人。</a:t>
            </a:r>
            <a:endParaRPr lang="en-US" altLang="zh-CN" dirty="0" smtClean="0"/>
          </a:p>
          <a:p>
            <a:pPr lvl="2"/>
            <a:r>
              <a:rPr lang="en-US" altLang="en-US" dirty="0" err="1" smtClean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  <a:t>Ab68025513c3dbd2f7b92a94e0581f5d50f654e7</a:t>
            </a:r>
            <a:r>
              <a:rPr lang="en-US" altLang="en-US" dirty="0" smtClean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  <a:t/>
            </a:r>
            <a:br>
              <a:rPr lang="en-US" altLang="en-US" dirty="0" smtClean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</a:br>
            <a:r>
              <a:rPr lang="zh-CN" altLang="en-US" dirty="0" smtClean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  <a:t>是</a:t>
            </a:r>
            <a:r>
              <a:rPr lang="en-US" altLang="zh-CN" dirty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  <a:t>A</a:t>
            </a:r>
            <a:r>
              <a:rPr lang="en-US" altLang="zh-CN" dirty="0" smtClean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  <a:t>lice</a:t>
            </a:r>
            <a:r>
              <a:rPr lang="zh-CN" altLang="en-US" dirty="0" smtClean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  <a:t>的公钥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表明这笔钱是转给 </a:t>
            </a:r>
            <a:r>
              <a:rPr lang="en-US" altLang="zh-CN" dirty="0" smtClean="0"/>
              <a:t>Alice 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防止盗用。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才有资格花这笔钱。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要花这笔钱，必须先提供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的数字签名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（默认：提供正确签名的，只有 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本人）</a:t>
            </a:r>
            <a:endParaRPr lang="en-US" altLang="zh-CN" dirty="0" smtClean="0"/>
          </a:p>
          <a:p>
            <a:pPr lvl="2"/>
            <a:endParaRPr lang="en-US" altLang="en-US" sz="1400" dirty="0"/>
          </a:p>
          <a:p>
            <a:pPr lvl="2"/>
            <a:endParaRPr lang="en-US" altLang="en-US" sz="1400" dirty="0"/>
          </a:p>
          <a:p>
            <a:r>
              <a:rPr lang="en-US" dirty="0" smtClean="0"/>
              <a:t>S</a:t>
            </a:r>
            <a:r>
              <a:rPr lang="en-US" altLang="zh-CN" dirty="0" smtClean="0"/>
              <a:t>ig </a:t>
            </a:r>
            <a:r>
              <a:rPr lang="en-US" altLang="en-US" sz="1400" dirty="0" smtClean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  <a:t>3045022100884d142d86652a3f47ba4746ec719bbfbd040a570b1deccbb6498c75c4ae24cb02204b9f039ff08df09cbe9f6addac960298cad530a863ea8f53982c09db8f6e3813[ALL] 0484ecc0d46f1918b30928fa0e4ed99f16a0fb4fde0735e7ade8416ab9fe423cc5412336376789d172787ec3457eee41c04f4938de5cc17b4a10fa336a8d752adf</a:t>
            </a:r>
            <a:r>
              <a:rPr lang="en-US" altLang="en-US" sz="300" dirty="0" smtClean="0"/>
              <a:t> </a:t>
            </a:r>
            <a:endParaRPr lang="en-US" altLang="en-US" sz="3600" dirty="0" smtClean="0">
              <a:latin typeface="Arial" panose="020B0604020202020204" pitchFamily="34" charset="0"/>
            </a:endParaRPr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425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12" y="1544044"/>
            <a:ext cx="7013121" cy="12140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矩形 7"/>
          <p:cNvSpPr/>
          <p:nvPr/>
        </p:nvSpPr>
        <p:spPr>
          <a:xfrm>
            <a:off x="3489650" y="2117102"/>
            <a:ext cx="2472612" cy="214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0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数字签名解锁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606" y="5551714"/>
            <a:ext cx="7886700" cy="1642188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F(</a:t>
            </a:r>
            <a:r>
              <a:rPr lang="en-US" altLang="zh-CN" dirty="0" err="1" smtClean="0"/>
              <a:t>PubKey</a:t>
            </a:r>
            <a:r>
              <a:rPr lang="en-US" altLang="zh-CN" dirty="0" smtClean="0"/>
              <a:t>, Sig) = TRUE      F</a:t>
            </a:r>
            <a:r>
              <a:rPr lang="zh-CN" altLang="en-US" dirty="0" smtClean="0"/>
              <a:t>为一种运算。</a:t>
            </a:r>
            <a:endParaRPr lang="en-US" altLang="zh-CN" dirty="0" smtClean="0"/>
          </a:p>
          <a:p>
            <a:r>
              <a:rPr lang="zh-CN" altLang="en-US" dirty="0"/>
              <a:t>数字签名</a:t>
            </a:r>
            <a:r>
              <a:rPr lang="en-US" altLang="zh-CN" dirty="0"/>
              <a:t>Sig </a:t>
            </a:r>
            <a:r>
              <a:rPr lang="zh-CN" altLang="en-US" dirty="0"/>
              <a:t>需用私钥生成。而私钥是保密的，只有用户自己知道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Sig</a:t>
            </a:r>
            <a:r>
              <a:rPr lang="zh-CN" altLang="en-US" dirty="0"/>
              <a:t>和</a:t>
            </a:r>
            <a:r>
              <a:rPr lang="en-US" altLang="zh-CN" dirty="0"/>
              <a:t>Alice</a:t>
            </a:r>
            <a:r>
              <a:rPr lang="zh-CN" altLang="en-US" dirty="0"/>
              <a:t>的公钥配对后，运算结果为</a:t>
            </a:r>
            <a:r>
              <a:rPr lang="en-US" altLang="zh-CN" dirty="0"/>
              <a:t>TRUE</a:t>
            </a:r>
            <a:r>
              <a:rPr lang="zh-CN" altLang="en-US" dirty="0"/>
              <a:t>，则认为该</a:t>
            </a:r>
            <a:r>
              <a:rPr lang="en-US" altLang="zh-CN" dirty="0"/>
              <a:t>Sig</a:t>
            </a:r>
            <a:r>
              <a:rPr lang="zh-CN" altLang="en-US" dirty="0"/>
              <a:t>是</a:t>
            </a:r>
            <a:r>
              <a:rPr lang="en-US" altLang="zh-CN" dirty="0"/>
              <a:t>Alice</a:t>
            </a:r>
            <a:r>
              <a:rPr lang="zh-CN" altLang="en-US" dirty="0"/>
              <a:t>的私钥产生的，进而认为，该</a:t>
            </a:r>
            <a:r>
              <a:rPr lang="en-US" altLang="zh-CN" dirty="0"/>
              <a:t>Sig</a:t>
            </a:r>
            <a:r>
              <a:rPr lang="zh-CN" altLang="en-US" dirty="0"/>
              <a:t>是</a:t>
            </a:r>
            <a:r>
              <a:rPr lang="en-US" altLang="zh-CN" dirty="0"/>
              <a:t>Alice</a:t>
            </a:r>
            <a:r>
              <a:rPr lang="zh-CN" altLang="en-US" dirty="0"/>
              <a:t>本人签署的，有权使用该笔</a:t>
            </a:r>
            <a:r>
              <a:rPr lang="en-US" altLang="zh-CN" dirty="0"/>
              <a:t>Input.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Sig = </a:t>
            </a:r>
          </a:p>
          <a:p>
            <a:r>
              <a:rPr lang="en-US" altLang="en-US" sz="1000" i="1" dirty="0" smtClean="0">
                <a:solidFill>
                  <a:srgbClr val="032F62"/>
                </a:solidFill>
                <a:latin typeface="Arial Unicode MS" panose="020B0604020202020204" pitchFamily="34" charset="-128"/>
                <a:ea typeface="SFMono-Regular"/>
              </a:rPr>
              <a:t>3045022100884d142d86652a3f47ba4746ec719bbfbd040a570b1deccbb6498c75c4ae24cb02204b9f039ff08df09cbe9f6addac960298cad530a863ea8f53982c09db8f6e3813[ALL] 0484ecc0d46f1918b30928fa0e4ed99f16a0fb4fde0735e7ade8416ab9fe423cc5412336376789d172787ec3457eee41c04f4938de5cc17b4a10fa336a8d752adf</a:t>
            </a:r>
            <a:r>
              <a:rPr lang="en-US" altLang="en-US" sz="100" i="1" dirty="0" smtClean="0"/>
              <a:t> </a:t>
            </a:r>
            <a:endParaRPr lang="en-US" altLang="en-US" sz="2000" i="1" dirty="0" smtClean="0">
              <a:latin typeface="Arial" panose="020B0604020202020204" pitchFamily="34" charset="0"/>
            </a:endParaRPr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425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1492464"/>
            <a:ext cx="6991170" cy="38080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圆角矩形 3"/>
          <p:cNvSpPr/>
          <p:nvPr/>
        </p:nvSpPr>
        <p:spPr>
          <a:xfrm>
            <a:off x="2603240" y="2631232"/>
            <a:ext cx="6298164" cy="2425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什么是比特币</a:t>
            </a:r>
            <a:endParaRPr lang="en-US" dirty="0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538162124"/>
              </p:ext>
            </p:extLst>
          </p:nvPr>
        </p:nvGraphicFramePr>
        <p:xfrm>
          <a:off x="557132" y="2383085"/>
          <a:ext cx="3564914" cy="3067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右箭头 13"/>
          <p:cNvSpPr/>
          <p:nvPr/>
        </p:nvSpPr>
        <p:spPr>
          <a:xfrm>
            <a:off x="3877935" y="3668353"/>
            <a:ext cx="422802" cy="574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61253" y="1337944"/>
            <a:ext cx="4035922" cy="532701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它的底层数据：交易记录。</a:t>
            </a:r>
            <a:endParaRPr lang="en-US" altLang="zh-CN" sz="2400" dirty="0" smtClean="0"/>
          </a:p>
          <a:p>
            <a:r>
              <a:rPr lang="zh-CN" altLang="en-US" sz="2400" dirty="0" smtClean="0"/>
              <a:t>分布式：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首先节点是分散的，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然后，每一个</a:t>
            </a:r>
            <a:r>
              <a:rPr lang="zh-CN" altLang="en-US" sz="2000" b="1" dirty="0" smtClean="0"/>
              <a:t>全</a:t>
            </a:r>
            <a:r>
              <a:rPr lang="zh-CN" altLang="en-US" sz="2000" dirty="0" smtClean="0"/>
              <a:t>节点上，都存有其他所有节点的所有交易记录。</a:t>
            </a:r>
            <a:endParaRPr lang="en-US" altLang="zh-CN" sz="2000" dirty="0" smtClean="0"/>
          </a:p>
          <a:p>
            <a:r>
              <a:rPr lang="zh-CN" altLang="en-US" sz="2400" dirty="0" smtClean="0"/>
              <a:t>账本：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节点的</a:t>
            </a:r>
            <a:r>
              <a:rPr lang="zh-CN" altLang="en-US" sz="2000" dirty="0" smtClean="0">
                <a:solidFill>
                  <a:srgbClr val="00B0F0"/>
                </a:solidFill>
              </a:rPr>
              <a:t>收入和支出</a:t>
            </a:r>
            <a:r>
              <a:rPr lang="zh-CN" altLang="en-US" sz="2000" dirty="0" smtClean="0"/>
              <a:t>项。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节点之间的相互转账信息。</a:t>
            </a:r>
            <a:endParaRPr lang="en-US" altLang="zh-CN" sz="2000" dirty="0"/>
          </a:p>
          <a:p>
            <a:r>
              <a:rPr lang="zh-CN" altLang="en-US" sz="2400" dirty="0" smtClean="0"/>
              <a:t>发币：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若是节点：认证（挖矿）和记录系统中的</a:t>
            </a:r>
            <a:r>
              <a:rPr lang="zh-CN" altLang="en-US" sz="2000" dirty="0"/>
              <a:t>交易</a:t>
            </a:r>
            <a:r>
              <a:rPr lang="zh-CN" altLang="en-US" sz="2000" dirty="0" smtClean="0"/>
              <a:t>（包括其他节点和自己的），就奖励比特币。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9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6.3.6 </a:t>
            </a:r>
            <a:r>
              <a:rPr lang="zh-CN" altLang="en-US" dirty="0" smtClean="0"/>
              <a:t>数字签名的生成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数字签名是利用私钥生成的一串数字</a:t>
            </a:r>
            <a:r>
              <a:rPr lang="en-US" altLang="zh-CN" dirty="0"/>
              <a:t>Sig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由连个坐标值组成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Sig </a:t>
            </a:r>
            <a:r>
              <a:rPr lang="en-US" altLang="zh-CN" dirty="0"/>
              <a:t>= (R, S</a:t>
            </a:r>
            <a:r>
              <a:rPr lang="en-US" altLang="zh-CN" dirty="0" smtClean="0"/>
              <a:t>)</a:t>
            </a:r>
          </a:p>
          <a:p>
            <a:endParaRPr lang="en-US" dirty="0" smtClean="0"/>
          </a:p>
          <a:p>
            <a:r>
              <a:rPr lang="zh-CN" altLang="en-US" dirty="0" smtClean="0"/>
              <a:t>数字签名的作用</a:t>
            </a:r>
            <a:endParaRPr lang="en-US" dirty="0"/>
          </a:p>
          <a:p>
            <a:pPr lvl="1"/>
            <a:r>
              <a:rPr lang="zh-CN" altLang="en-US" dirty="0"/>
              <a:t>身份认证，同时解锁</a:t>
            </a:r>
            <a:r>
              <a:rPr lang="zh-CN" altLang="en-US" dirty="0" smtClean="0"/>
              <a:t>交易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作用</a:t>
            </a:r>
            <a:r>
              <a:rPr lang="zh-CN" altLang="en-US" dirty="0"/>
              <a:t>原理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F(</a:t>
            </a:r>
            <a:r>
              <a:rPr lang="en-US" dirty="0" err="1" smtClean="0"/>
              <a:t>PubKey</a:t>
            </a:r>
            <a:r>
              <a:rPr lang="en-US" dirty="0"/>
              <a:t>, Sig) = True</a:t>
            </a:r>
          </a:p>
        </p:txBody>
      </p:sp>
    </p:spTree>
    <p:extLst>
      <p:ext uri="{BB962C8B-B14F-4D97-AF65-F5344CB8AC3E}">
        <p14:creationId xmlns:p14="http://schemas.microsoft.com/office/powerpoint/2010/main" val="19632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6.3.6 </a:t>
            </a:r>
            <a:r>
              <a:rPr lang="zh-CN" altLang="en-US" dirty="0" smtClean="0"/>
              <a:t>数字签名的生成 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 = </a:t>
            </a:r>
            <a:r>
              <a:rPr lang="en-US" dirty="0" err="1"/>
              <a:t>Fsig</a:t>
            </a:r>
            <a:r>
              <a:rPr lang="en-US" dirty="0"/>
              <a:t>(</a:t>
            </a:r>
            <a:r>
              <a:rPr lang="en-US" dirty="0" err="1"/>
              <a:t>Fhash</a:t>
            </a:r>
            <a:r>
              <a:rPr lang="en-US" dirty="0"/>
              <a:t>(m), </a:t>
            </a:r>
            <a:r>
              <a:rPr lang="en-US" dirty="0" err="1"/>
              <a:t>dA</a:t>
            </a:r>
            <a:r>
              <a:rPr lang="en-US" dirty="0" smtClean="0"/>
              <a:t>)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i="1" dirty="0"/>
              <a:t>Sig</a:t>
            </a:r>
            <a:r>
              <a:rPr lang="en-US" dirty="0"/>
              <a:t> is the resulting signature</a:t>
            </a:r>
          </a:p>
          <a:p>
            <a:pPr lvl="1"/>
            <a:r>
              <a:rPr lang="en-US" i="1" dirty="0" err="1"/>
              <a:t>F</a:t>
            </a:r>
            <a:r>
              <a:rPr lang="en-US" i="1" baseline="-25000" dirty="0" err="1"/>
              <a:t>sig</a:t>
            </a:r>
            <a:r>
              <a:rPr lang="en-US" dirty="0"/>
              <a:t> is the signing algorithm</a:t>
            </a:r>
          </a:p>
          <a:p>
            <a:pPr lvl="1"/>
            <a:r>
              <a:rPr lang="en-US" i="1" dirty="0" err="1"/>
              <a:t>F</a:t>
            </a:r>
            <a:r>
              <a:rPr lang="en-US" i="1" baseline="-25000" dirty="0" err="1"/>
              <a:t>hash</a:t>
            </a:r>
            <a:r>
              <a:rPr lang="en-US" dirty="0"/>
              <a:t> is the hashing function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m</a:t>
            </a:r>
            <a:r>
              <a:rPr lang="en-US" dirty="0"/>
              <a:t> is the transaction (or parts of it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/>
              <a:t>dA</a:t>
            </a:r>
            <a:r>
              <a:rPr lang="en-US" dirty="0"/>
              <a:t> is the signing private </a:t>
            </a:r>
            <a:r>
              <a:rPr lang="en-US" dirty="0" smtClean="0"/>
              <a:t>key</a:t>
            </a:r>
          </a:p>
          <a:p>
            <a:pPr lvl="1"/>
            <a:endParaRPr lang="en-US" dirty="0"/>
          </a:p>
          <a:p>
            <a:r>
              <a:rPr lang="en-US" dirty="0" err="1"/>
              <a:t>Fsig</a:t>
            </a:r>
            <a:r>
              <a:rPr lang="zh-CN" altLang="en-US" dirty="0"/>
              <a:t>函数产生的</a:t>
            </a:r>
            <a:r>
              <a:rPr lang="en-US" dirty="0"/>
              <a:t>Sig</a:t>
            </a:r>
            <a:r>
              <a:rPr lang="zh-CN" altLang="en-US" dirty="0"/>
              <a:t>包含两个数值</a:t>
            </a:r>
            <a:r>
              <a:rPr lang="en-US" dirty="0"/>
              <a:t>R</a:t>
            </a:r>
            <a:r>
              <a:rPr lang="zh-CN" altLang="en-US" dirty="0"/>
              <a:t>和</a:t>
            </a:r>
            <a:r>
              <a:rPr lang="en-US" dirty="0"/>
              <a:t>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Sig </a:t>
            </a:r>
            <a:r>
              <a:rPr lang="en-US" dirty="0"/>
              <a:t>= (R, S)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数字签名的验证过程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6" y="1467435"/>
            <a:ext cx="7013121" cy="12140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2826741"/>
            <a:ext cx="6991170" cy="38080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" name="矩形 12"/>
          <p:cNvSpPr/>
          <p:nvPr/>
        </p:nvSpPr>
        <p:spPr>
          <a:xfrm>
            <a:off x="3248716" y="4028440"/>
            <a:ext cx="5627238" cy="166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2753360" y="2032000"/>
            <a:ext cx="2509520" cy="193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上弧形箭头 4"/>
          <p:cNvSpPr/>
          <p:nvPr/>
        </p:nvSpPr>
        <p:spPr>
          <a:xfrm rot="15344109">
            <a:off x="1054472" y="2550398"/>
            <a:ext cx="2497669" cy="1315959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80369" y="3783820"/>
            <a:ext cx="681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🔑</a:t>
            </a:r>
            <a:endParaRPr 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659306" y="176787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🔒</a:t>
            </a:r>
          </a:p>
        </p:txBody>
      </p:sp>
      <p:sp>
        <p:nvSpPr>
          <p:cNvPr id="8" name="矩形 7"/>
          <p:cNvSpPr/>
          <p:nvPr/>
        </p:nvSpPr>
        <p:spPr>
          <a:xfrm>
            <a:off x="9484122" y="4580836"/>
            <a:ext cx="1945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一笔输出，只能花一次，必须一次花完。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数字签名的验证过程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验证是签名生成的逆过程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现在</a:t>
            </a:r>
            <a:r>
              <a:rPr lang="zh-CN" altLang="en-US" dirty="0"/>
              <a:t>有了</a:t>
            </a:r>
            <a:r>
              <a:rPr lang="zh-CN" altLang="en-US" dirty="0" smtClean="0"/>
              <a:t>数字签名</a:t>
            </a:r>
            <a:r>
              <a:rPr lang="en-US" altLang="zh-CN" dirty="0" smtClean="0"/>
              <a:t>Sig = (R</a:t>
            </a:r>
            <a:r>
              <a:rPr lang="en-US" altLang="zh-CN" dirty="0"/>
              <a:t>, </a:t>
            </a:r>
            <a:r>
              <a:rPr lang="en-US" altLang="zh-CN" dirty="0" smtClean="0"/>
              <a:t>S)</a:t>
            </a:r>
            <a:r>
              <a:rPr lang="zh-CN" altLang="en-US" dirty="0" smtClean="0"/>
              <a:t>，</a:t>
            </a:r>
            <a:r>
              <a:rPr lang="zh-CN" altLang="en-US" dirty="0"/>
              <a:t>就可以做验证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P:</a:t>
            </a:r>
          </a:p>
          <a:p>
            <a:pPr lvl="2"/>
            <a:r>
              <a:rPr lang="en-US" dirty="0" smtClean="0"/>
              <a:t>where: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 is the transaction data that was signed</a:t>
            </a:r>
          </a:p>
          <a:p>
            <a:pPr lvl="2"/>
            <a:r>
              <a:rPr lang="en-US" i="1" dirty="0"/>
              <a:t>G</a:t>
            </a:r>
            <a:r>
              <a:rPr lang="en-US" dirty="0"/>
              <a:t> is the elliptic curve generator </a:t>
            </a:r>
            <a:r>
              <a:rPr lang="en-US" dirty="0" smtClean="0"/>
              <a:t>point</a:t>
            </a:r>
            <a:endParaRPr lang="en-US" dirty="0"/>
          </a:p>
          <a:p>
            <a:pPr lvl="2"/>
            <a:r>
              <a:rPr lang="en-US" i="1" dirty="0"/>
              <a:t>R</a:t>
            </a:r>
            <a:r>
              <a:rPr lang="en-US" dirty="0"/>
              <a:t> and </a:t>
            </a:r>
            <a:r>
              <a:rPr lang="en-US" i="1" dirty="0"/>
              <a:t>S</a:t>
            </a:r>
            <a:r>
              <a:rPr lang="en-US" dirty="0"/>
              <a:t> are the signature </a:t>
            </a:r>
            <a:r>
              <a:rPr lang="en-US" dirty="0" smtClean="0"/>
              <a:t>values</a:t>
            </a:r>
          </a:p>
          <a:p>
            <a:pPr lvl="2"/>
            <a:endParaRPr lang="en-US" dirty="0"/>
          </a:p>
          <a:p>
            <a:pPr lvl="2"/>
            <a:r>
              <a:rPr lang="en-US" i="1" dirty="0" err="1"/>
              <a:t>Qa</a:t>
            </a:r>
            <a:r>
              <a:rPr lang="en-US" dirty="0"/>
              <a:t> is Alice’s public key</a:t>
            </a:r>
          </a:p>
          <a:p>
            <a:pPr lvl="2"/>
            <a:endParaRPr lang="en-US" dirty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坐标等于</a:t>
            </a:r>
            <a:r>
              <a:rPr lang="en-US" i="1" dirty="0" smtClean="0"/>
              <a:t>R</a:t>
            </a:r>
            <a:r>
              <a:rPr lang="en-US" dirty="0"/>
              <a:t>, </a:t>
            </a:r>
            <a:r>
              <a:rPr lang="zh-CN" altLang="en-US" dirty="0" smtClean="0"/>
              <a:t>则认为该数字签名真实有效。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45" y="2803684"/>
            <a:ext cx="3706390" cy="3865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59885" y="5942567"/>
            <a:ext cx="226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F(</a:t>
            </a:r>
            <a:r>
              <a:rPr lang="en-US" altLang="zh-CN" dirty="0" err="1"/>
              <a:t>PubKey</a:t>
            </a:r>
            <a:r>
              <a:rPr lang="en-US" altLang="zh-CN" dirty="0"/>
              <a:t>, Sig) = TRUE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比特币系统身份认证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920" y="4197505"/>
            <a:ext cx="7731760" cy="2447135"/>
          </a:xfrm>
        </p:spPr>
        <p:txBody>
          <a:bodyPr/>
          <a:lstStyle/>
          <a:p>
            <a:r>
              <a:rPr lang="zh-CN" altLang="en-US" dirty="0" smtClean="0"/>
              <a:t>私钥是保密的，公钥是公开的。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钥和比特币地址 都源于私钥生成。</a:t>
            </a:r>
            <a:endParaRPr lang="en-US" altLang="zh-CN" dirty="0" smtClean="0"/>
          </a:p>
          <a:p>
            <a:r>
              <a:rPr lang="zh-CN" altLang="en-US" dirty="0" smtClean="0"/>
              <a:t>数字签名，也源于私钥生成，不过在生成过程中，使用了交易信息的哈希值，确保该签名只能用于解锁该笔交易。</a:t>
            </a:r>
            <a:endParaRPr 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44435180"/>
              </p:ext>
            </p:extLst>
          </p:nvPr>
        </p:nvGraphicFramePr>
        <p:xfrm>
          <a:off x="1249680" y="951707"/>
          <a:ext cx="6096000" cy="294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2331085" y="3360578"/>
            <a:ext cx="721360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交易信息</a:t>
            </a:r>
            <a:endParaRPr 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91765" y="2928778"/>
            <a:ext cx="793115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比特币网络及其拓扑结构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去中心化的 分布式网络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P2P</a:t>
            </a:r>
            <a:r>
              <a:rPr lang="zh-CN" altLang="en-US" dirty="0" smtClean="0"/>
              <a:t>协议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35" y="2974303"/>
            <a:ext cx="7066329" cy="36433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5200" y="6617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爱奇艺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5200" y="6617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迅雷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节点的</a:t>
            </a:r>
            <a:r>
              <a:rPr lang="en-US" altLang="zh-CN" dirty="0" smtClean="0"/>
              <a:t>4</a:t>
            </a:r>
            <a:r>
              <a:rPr lang="zh-CN" altLang="en-US" dirty="0"/>
              <a:t>种基本功</a:t>
            </a:r>
            <a:r>
              <a:rPr lang="zh-CN" altLang="en-US" dirty="0" smtClean="0"/>
              <a:t>能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20039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尽管在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网络种，所有节点是平等的，但是根据功能的不同，不同节点有不同的角色。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路由 </a:t>
            </a:r>
            <a:r>
              <a:rPr lang="en-US" dirty="0" smtClean="0"/>
              <a:t>routing, </a:t>
            </a:r>
          </a:p>
          <a:p>
            <a:pPr lvl="1"/>
            <a:endParaRPr lang="en-US" dirty="0" smtClean="0"/>
          </a:p>
          <a:p>
            <a:r>
              <a:rPr lang="zh-CN" altLang="en-US" dirty="0" smtClean="0"/>
              <a:t>区块链数据库 </a:t>
            </a:r>
            <a:r>
              <a:rPr lang="en-US" dirty="0" smtClean="0"/>
              <a:t>the </a:t>
            </a:r>
            <a:r>
              <a:rPr lang="en-US" dirty="0" err="1"/>
              <a:t>blockchain</a:t>
            </a:r>
            <a:r>
              <a:rPr lang="en-US" dirty="0"/>
              <a:t> database, </a:t>
            </a:r>
            <a:endParaRPr lang="en-US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挖矿 </a:t>
            </a:r>
            <a:r>
              <a:rPr lang="en-US" dirty="0" smtClean="0"/>
              <a:t>mining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钱包服务 </a:t>
            </a:r>
            <a:r>
              <a:rPr lang="en-US" dirty="0" smtClean="0"/>
              <a:t>wallet </a:t>
            </a:r>
            <a:r>
              <a:rPr lang="en-US" dirty="0"/>
              <a:t>services. 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4338" name="Picture 2" descr="FullNodeReferenceClient_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10" y="3074050"/>
            <a:ext cx="3525830" cy="323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6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495" y="155728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扩展的比特币网络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pic>
        <p:nvPicPr>
          <p:cNvPr id="13314" name="Picture 2" descr="Bitcoin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9621" y="1280817"/>
            <a:ext cx="3495039" cy="48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BitcoinNodeTyp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262259"/>
            <a:ext cx="3827145" cy="54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42" y="1027907"/>
            <a:ext cx="3533651" cy="3975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zh-CN" altLang="en-US" dirty="0" smtClean="0"/>
              <a:t>区块链 </a:t>
            </a:r>
            <a:r>
              <a:rPr lang="en-US" altLang="zh-CN" dirty="0" err="1" smtClean="0"/>
              <a:t>BlockChain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BlockChain</a:t>
            </a:r>
            <a:r>
              <a:rPr lang="zh-CN" altLang="en-US" dirty="0" smtClean="0"/>
              <a:t>的结构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2"/>
          <a:stretch/>
        </p:blipFill>
        <p:spPr>
          <a:xfrm>
            <a:off x="1028433" y="2668552"/>
            <a:ext cx="3553484" cy="3643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2" r="11119"/>
          <a:stretch/>
        </p:blipFill>
        <p:spPr>
          <a:xfrm>
            <a:off x="1192060" y="2873044"/>
            <a:ext cx="349023" cy="8429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2" r="11119"/>
          <a:stretch/>
        </p:blipFill>
        <p:spPr>
          <a:xfrm>
            <a:off x="1192059" y="4212749"/>
            <a:ext cx="349023" cy="8429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2" r="11119"/>
          <a:stretch/>
        </p:blipFill>
        <p:spPr>
          <a:xfrm>
            <a:off x="3061500" y="2873044"/>
            <a:ext cx="349023" cy="8429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2" r="11119"/>
          <a:stretch/>
        </p:blipFill>
        <p:spPr>
          <a:xfrm>
            <a:off x="2092768" y="4752644"/>
            <a:ext cx="349023" cy="8429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2" r="11119"/>
          <a:stretch/>
        </p:blipFill>
        <p:spPr>
          <a:xfrm>
            <a:off x="3405467" y="4752644"/>
            <a:ext cx="349023" cy="842988"/>
          </a:xfrm>
          <a:prstGeom prst="rect">
            <a:avLst/>
          </a:prstGeom>
        </p:spPr>
      </p:pic>
      <p:sp>
        <p:nvSpPr>
          <p:cNvPr id="12" name="上弧形箭头 11"/>
          <p:cNvSpPr/>
          <p:nvPr/>
        </p:nvSpPr>
        <p:spPr>
          <a:xfrm rot="21260272" flipV="1">
            <a:off x="3722338" y="5400030"/>
            <a:ext cx="3998975" cy="1238071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740" y="341471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8.1 </a:t>
            </a:r>
            <a:r>
              <a:rPr lang="en-US" altLang="zh-CN" dirty="0" err="1" smtClean="0"/>
              <a:t>BlockChain</a:t>
            </a:r>
            <a:r>
              <a:rPr lang="zh-CN" altLang="en-US" dirty="0"/>
              <a:t>的结构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09" y="142241"/>
            <a:ext cx="2967714" cy="64551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9" y="1548449"/>
            <a:ext cx="3533651" cy="3975358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5567680" y="182880"/>
            <a:ext cx="2651760" cy="213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什么是比特币</a:t>
            </a:r>
            <a:endParaRPr lang="en-US" dirty="0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538162124"/>
              </p:ext>
            </p:extLst>
          </p:nvPr>
        </p:nvGraphicFramePr>
        <p:xfrm>
          <a:off x="557132" y="2383085"/>
          <a:ext cx="3564914" cy="3067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右箭头 13"/>
          <p:cNvSpPr/>
          <p:nvPr/>
        </p:nvSpPr>
        <p:spPr>
          <a:xfrm>
            <a:off x="3868848" y="4746384"/>
            <a:ext cx="422802" cy="574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61253" y="1498090"/>
            <a:ext cx="4035922" cy="3248293"/>
          </a:xfrm>
        </p:spPr>
        <p:txBody>
          <a:bodyPr/>
          <a:lstStyle/>
          <a:p>
            <a:r>
              <a:rPr lang="zh-CN" altLang="en-US" dirty="0" smtClean="0"/>
              <a:t>账本是以</a:t>
            </a:r>
            <a:r>
              <a:rPr lang="zh-CN" altLang="en-US" dirty="0" smtClean="0">
                <a:solidFill>
                  <a:srgbClr val="00B0F0"/>
                </a:solidFill>
              </a:rPr>
              <a:t>区块链</a:t>
            </a:r>
            <a:r>
              <a:rPr lang="zh-CN" altLang="en-US" dirty="0" smtClean="0"/>
              <a:t>的形式，存储在节点本地的。</a:t>
            </a:r>
            <a:endParaRPr lang="en-US" altLang="zh-CN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500222660"/>
              </p:ext>
            </p:extLst>
          </p:nvPr>
        </p:nvGraphicFramePr>
        <p:xfrm>
          <a:off x="4080249" y="2778121"/>
          <a:ext cx="4927101" cy="393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205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94" y="904883"/>
            <a:ext cx="5284470" cy="20799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" y="228599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8.2 </a:t>
            </a:r>
            <a:r>
              <a:rPr lang="en-US" dirty="0" smtClean="0"/>
              <a:t>Block</a:t>
            </a:r>
            <a:r>
              <a:rPr lang="zh-CN" altLang="en-US" dirty="0" smtClean="0"/>
              <a:t>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Block 227314: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8820"/>
            <a:ext cx="184731" cy="3795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06" y="3362960"/>
            <a:ext cx="5154124" cy="33223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圆角矩形 7"/>
          <p:cNvSpPr/>
          <p:nvPr/>
        </p:nvSpPr>
        <p:spPr>
          <a:xfrm>
            <a:off x="2895600" y="3870960"/>
            <a:ext cx="4888230" cy="1310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3397494" y="1690689"/>
            <a:ext cx="4710186" cy="4429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676" y="31051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8.2.1 </a:t>
            </a:r>
            <a:r>
              <a:rPr lang="en-US" sz="3600" dirty="0" smtClean="0"/>
              <a:t>Block header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26" y="547217"/>
            <a:ext cx="4820146" cy="2301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49" y="3084993"/>
            <a:ext cx="5665702" cy="36520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圆角矩形 5"/>
          <p:cNvSpPr/>
          <p:nvPr/>
        </p:nvSpPr>
        <p:spPr>
          <a:xfrm>
            <a:off x="2001520" y="3600392"/>
            <a:ext cx="5303520" cy="15202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578239" y="5412518"/>
            <a:ext cx="1443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block</a:t>
            </a:r>
            <a:r>
              <a:rPr lang="zh-CN" altLang="en-US" dirty="0"/>
              <a:t>中，包含不止一笔交易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挖矿和共识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4320"/>
            <a:ext cx="7886700" cy="46326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Bitcoin’s decentralized consensus emerges from the interplay of four processes that occur independently on nodes across the network</a:t>
            </a:r>
            <a:r>
              <a:rPr lang="en-US" sz="2400" dirty="0" smtClean="0"/>
              <a:t>:</a:t>
            </a:r>
          </a:p>
          <a:p>
            <a:pPr lvl="2"/>
            <a:endParaRPr lang="en-US" sz="1200" dirty="0"/>
          </a:p>
          <a:p>
            <a:pPr lvl="1"/>
            <a:r>
              <a:rPr lang="en-US" sz="2000" dirty="0"/>
              <a:t>Independent verification of each transaction, by every full node, based on a comprehensive list of </a:t>
            </a:r>
            <a:r>
              <a:rPr lang="en-US" sz="2000" dirty="0" smtClean="0"/>
              <a:t>criteria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Independent aggregation of those transactions into new blocks by mining nodes, coupled with demonstrated computation through a Proof-of-Work </a:t>
            </a:r>
            <a:r>
              <a:rPr lang="en-US" sz="2000" dirty="0" smtClean="0"/>
              <a:t>algorithm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Independent verification of the new blocks by every node and assembly into a </a:t>
            </a:r>
            <a:r>
              <a:rPr lang="en-US" sz="2000" dirty="0" smtClean="0"/>
              <a:t>chain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Independent selection, by every node, of the chain with the most cumulative computation demonstrated through Proof-of-Work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  </a:t>
            </a:r>
            <a:r>
              <a:rPr lang="zh-CN" altLang="en-US" dirty="0" smtClean="0"/>
              <a:t>对交易的独立验证 </a:t>
            </a:r>
            <a:r>
              <a:rPr lang="en-US" altLang="zh-CN" dirty="0" err="1" smtClean="0"/>
              <a:t>P.218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758642" cy="4351338"/>
          </a:xfrm>
        </p:spPr>
        <p:txBody>
          <a:bodyPr/>
          <a:lstStyle/>
          <a:p>
            <a:r>
              <a:rPr lang="zh-CN" altLang="en-US" dirty="0" smtClean="0"/>
              <a:t>在转发前，节点会检查该交易是否合格。比如查看：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sz="2000" dirty="0" smtClean="0"/>
              <a:t>语法是否正确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输入输出是不是空的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…</a:t>
            </a:r>
          </a:p>
          <a:p>
            <a:pPr lvl="1"/>
            <a:r>
              <a:rPr lang="zh-CN" altLang="en-US" sz="2000" dirty="0" smtClean="0"/>
              <a:t>查看该交易的输入所指向的输出，是否在交易池中被其他交易也指向了。若是如此，则拒绝转发这笔交易。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（可以防止同一笔钱的 两次支付）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…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15833132"/>
              </p:ext>
            </p:extLst>
          </p:nvPr>
        </p:nvGraphicFramePr>
        <p:xfrm>
          <a:off x="5387292" y="1534299"/>
          <a:ext cx="3544747" cy="493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1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/>
              <a:t>将交易打包成区块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某个时刻</a:t>
            </a:r>
            <a:r>
              <a:rPr lang="zh-CN" altLang="en-US" dirty="0" smtClean="0">
                <a:solidFill>
                  <a:srgbClr val="FF0000"/>
                </a:solidFill>
              </a:rPr>
              <a:t>后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节点将</a:t>
            </a:r>
            <a:r>
              <a:rPr lang="zh-CN" altLang="en-US" dirty="0"/>
              <a:t>自己交易池中的所有的交易，打包成一个</a:t>
            </a:r>
            <a:r>
              <a:rPr lang="zh-CN" altLang="en-US" dirty="0" smtClean="0"/>
              <a:t>区块，称为：备选区块</a:t>
            </a:r>
            <a:r>
              <a:rPr lang="en-US" altLang="zh-CN" dirty="0" smtClean="0"/>
              <a:t>Candidate block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备选区块只有被成功挖出，才能成为正式区块，被加入区块链。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每个节点的备选区块可能不同，因为由于时间不同步，交易</a:t>
            </a:r>
            <a:r>
              <a:rPr lang="zh-CN" altLang="en-US" dirty="0"/>
              <a:t>池</a:t>
            </a:r>
            <a:r>
              <a:rPr lang="zh-CN" altLang="en-US" dirty="0" smtClean="0"/>
              <a:t>中的交易数据可能不完全相同。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5384336"/>
            <a:ext cx="8133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比特币一个</a:t>
            </a:r>
            <a:r>
              <a:rPr lang="zh-CN" altLang="en-US" dirty="0" smtClean="0"/>
              <a:t>区块最大为</a:t>
            </a:r>
            <a:r>
              <a:rPr lang="en-US" altLang="zh-CN" dirty="0" err="1"/>
              <a:t>1MB</a:t>
            </a:r>
            <a:r>
              <a:rPr lang="zh-CN" altLang="en-US" dirty="0"/>
              <a:t>，比特币对每笔交易的大小没有限制，一个区块一般可包含</a:t>
            </a:r>
            <a:r>
              <a:rPr lang="en-US" altLang="zh-CN" dirty="0"/>
              <a:t>2000~3000</a:t>
            </a:r>
            <a:r>
              <a:rPr lang="zh-CN" altLang="en-US" dirty="0"/>
              <a:t>笔交易。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/>
              <a:t>将交易打包成区块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如何将交易打包成备选区块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19790"/>
            <a:ext cx="7919643" cy="31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9.2.1 </a:t>
            </a:r>
            <a:r>
              <a:rPr lang="en-US" dirty="0" err="1" smtClean="0"/>
              <a:t>C</a:t>
            </a:r>
            <a:r>
              <a:rPr lang="en-US" altLang="zh-CN" dirty="0" err="1" smtClean="0"/>
              <a:t>oinbase</a:t>
            </a:r>
            <a:r>
              <a:rPr lang="en-US" altLang="zh-CN" dirty="0" smtClean="0"/>
              <a:t> Transaction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每个区块的第一笔交易。</a:t>
            </a:r>
            <a:endParaRPr lang="en-US" altLang="zh-CN" dirty="0" smtClean="0"/>
          </a:p>
          <a:p>
            <a:r>
              <a:rPr lang="zh-CN" altLang="en-US" dirty="0" smtClean="0"/>
              <a:t>由创建该区块的节点填写。</a:t>
            </a:r>
            <a:endParaRPr lang="en-US" altLang="zh-CN" dirty="0" smtClean="0"/>
          </a:p>
          <a:p>
            <a:r>
              <a:rPr lang="zh-CN" altLang="en-US" dirty="0" smtClean="0"/>
              <a:t>主要包含：挖矿奖励（目前</a:t>
            </a:r>
            <a:r>
              <a:rPr lang="en-US" altLang="zh-CN" dirty="0" err="1" smtClean="0"/>
              <a:t>12.5BTC</a:t>
            </a:r>
            <a:r>
              <a:rPr lang="en-US" altLang="zh-CN" dirty="0" smtClean="0"/>
              <a:t>/block)</a:t>
            </a:r>
            <a:r>
              <a:rPr lang="zh-CN" altLang="en-US" dirty="0" smtClean="0"/>
              <a:t>和交易费。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3" y="3307978"/>
            <a:ext cx="5254908" cy="34227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883" y="2368869"/>
            <a:ext cx="6991170" cy="38080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798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3" y="27431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9.2.2 </a:t>
            </a:r>
            <a:r>
              <a:rPr lang="en-US" sz="3600" dirty="0" smtClean="0"/>
              <a:t>Merkel Tree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98" y="274318"/>
            <a:ext cx="5297153" cy="3414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 descr="merkle_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1" y="3965144"/>
            <a:ext cx="4732889" cy="23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rkle_tree_l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849" y="3038182"/>
            <a:ext cx="6883842" cy="26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103" y="3873400"/>
            <a:ext cx="4549438" cy="1815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05026" y="785308"/>
            <a:ext cx="4894729" cy="1344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9.2.3 </a:t>
            </a:r>
            <a:r>
              <a:rPr lang="en-US" dirty="0" smtClean="0"/>
              <a:t>M</a:t>
            </a:r>
            <a:r>
              <a:rPr lang="en-US" altLang="zh-CN" dirty="0" smtClean="0"/>
              <a:t>erkel Tree</a:t>
            </a:r>
            <a:r>
              <a:rPr lang="zh-CN" altLang="en-US" dirty="0" smtClean="0"/>
              <a:t>的作用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SPV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589270" cy="4351338"/>
          </a:xfrm>
        </p:spPr>
        <p:txBody>
          <a:bodyPr/>
          <a:lstStyle/>
          <a:p>
            <a:r>
              <a:rPr lang="zh-CN" altLang="en-US" dirty="0" smtClean="0"/>
              <a:t>简化支付验证 </a:t>
            </a:r>
            <a:r>
              <a:rPr lang="en-US" altLang="zh-CN" dirty="0" smtClean="0"/>
              <a:t>Simplify Payment Verification.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有些节点，不进行挖矿。他们不保存整条区块链数据，而是只保存区块头。</a:t>
            </a:r>
            <a:endParaRPr lang="en-US" altLang="zh-CN" dirty="0" smtClean="0"/>
          </a:p>
          <a:p>
            <a:r>
              <a:rPr lang="zh-CN" altLang="en-US" dirty="0" smtClean="0"/>
              <a:t>如何验证一笔交易是否存在于区块中？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不用下载该区块中所有的交易数据。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-&gt; Merkel Path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2" descr="FullNodeReferenceClient_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947545"/>
            <a:ext cx="2558468" cy="234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96" y="543415"/>
            <a:ext cx="5956764" cy="22945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10" y="13144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9.2.4 </a:t>
            </a:r>
            <a:r>
              <a:rPr lang="en-US" dirty="0" smtClean="0"/>
              <a:t>M</a:t>
            </a:r>
            <a:r>
              <a:rPr lang="en-US" altLang="zh-CN" dirty="0" smtClean="0"/>
              <a:t>erkel Path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016252"/>
            <a:ext cx="7886700" cy="32715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K</a:t>
            </a:r>
            <a:r>
              <a:rPr lang="zh-CN" altLang="en-US" dirty="0" smtClean="0"/>
              <a:t>交易（黑色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是否存在于某区块中：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只需额外下载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个哈希码：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HL  </a:t>
            </a:r>
            <a:r>
              <a:rPr lang="en-US" altLang="zh-CN" dirty="0" err="1" smtClean="0"/>
              <a:t>HIJ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HMNOP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HABCDEFGH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只要通过哈希路径计算得到的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值，和区块头中</a:t>
            </a:r>
            <a:r>
              <a:rPr lang="en-US" altLang="zh-CN" dirty="0" err="1" smtClean="0"/>
              <a:t>MerkelRoot</a:t>
            </a:r>
            <a:r>
              <a:rPr lang="zh-CN" altLang="en-US" dirty="0" smtClean="0"/>
              <a:t>的值相等，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则证明：交易</a:t>
            </a:r>
            <a:r>
              <a:rPr lang="en-US" altLang="zh-CN" dirty="0" smtClean="0"/>
              <a:t>K</a:t>
            </a:r>
            <a:r>
              <a:rPr lang="zh-CN" altLang="en-US" dirty="0" smtClean="0"/>
              <a:t>包含在该区块中。</a:t>
            </a:r>
            <a:endParaRPr lang="en-US" altLang="zh-CN" dirty="0" smtClean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不用下载整个区块中的交易，保持节点轻构。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什么是比特币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361979"/>
              </p:ext>
            </p:extLst>
          </p:nvPr>
        </p:nvGraphicFramePr>
        <p:xfrm>
          <a:off x="1493520" y="1690689"/>
          <a:ext cx="597408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Image result for 卡通 人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7499" y="814627"/>
            <a:ext cx="1126566" cy="228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369" y="3388836"/>
            <a:ext cx="1704975" cy="2676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7499" y="4517070"/>
            <a:ext cx="1036130" cy="10331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1"/>
          <a:stretch/>
        </p:blipFill>
        <p:spPr>
          <a:xfrm>
            <a:off x="-2357353" y="1866145"/>
            <a:ext cx="557317" cy="5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 </a:t>
            </a:r>
            <a:r>
              <a:rPr lang="zh-CN" altLang="en-US" dirty="0" smtClean="0"/>
              <a:t>开始挖矿（</a:t>
            </a:r>
            <a:r>
              <a:rPr lang="en-US" altLang="zh-CN" dirty="0" smtClean="0"/>
              <a:t>Proof-of-Work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1785"/>
            <a:ext cx="3339173" cy="2299338"/>
          </a:xfrm>
        </p:spPr>
        <p:txBody>
          <a:bodyPr/>
          <a:lstStyle/>
          <a:p>
            <a:r>
              <a:rPr lang="zh-CN" altLang="en-US" dirty="0" smtClean="0"/>
              <a:t>每个挖矿节点在构建好自己的备选区块后，开始紧锣密鼓地挖该区块。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92" y="1349064"/>
            <a:ext cx="4701492" cy="3030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圆角矩形 10"/>
          <p:cNvSpPr/>
          <p:nvPr/>
        </p:nvSpPr>
        <p:spPr>
          <a:xfrm>
            <a:off x="4356659" y="2710082"/>
            <a:ext cx="2189909" cy="325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5034987" y="2872618"/>
            <a:ext cx="671332" cy="1625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0306" y="4180344"/>
            <a:ext cx="5286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寻找一个</a:t>
            </a:r>
            <a:r>
              <a:rPr lang="en-US" altLang="zh-CN" sz="2800" dirty="0"/>
              <a:t>nonce</a:t>
            </a:r>
            <a:r>
              <a:rPr lang="zh-CN" altLang="en-US" sz="2800" dirty="0"/>
              <a:t>值</a:t>
            </a:r>
            <a:r>
              <a:rPr lang="en-US" altLang="zh-CN" sz="2800" dirty="0"/>
              <a:t>, </a:t>
            </a:r>
            <a:r>
              <a:rPr lang="zh-CN" altLang="en-US" sz="2800" dirty="0" smtClean="0"/>
              <a:t>使得：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B050"/>
                </a:solidFill>
              </a:rPr>
              <a:t>Hash(block header) </a:t>
            </a:r>
            <a:r>
              <a:rPr lang="en-US" altLang="zh-CN" sz="2800" b="1" dirty="0">
                <a:solidFill>
                  <a:srgbClr val="00B050"/>
                </a:solidFill>
              </a:rPr>
              <a:t>&lt;=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difficulty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difficulty</a:t>
            </a:r>
            <a:r>
              <a:rPr lang="zh-CN" altLang="en-US" sz="2800" dirty="0" smtClean="0"/>
              <a:t>的值，由比特币系统根据最近的算力数据，定期动态调整。</a:t>
            </a:r>
            <a:r>
              <a:rPr lang="en-US" altLang="zh-CN" sz="2800" dirty="0" err="1" smtClean="0"/>
              <a:t>P.235</a:t>
            </a:r>
            <a:endParaRPr lang="en-US" sz="2800" dirty="0"/>
          </a:p>
        </p:txBody>
      </p:sp>
      <p:sp>
        <p:nvSpPr>
          <p:cNvPr id="14" name="右箭头 13"/>
          <p:cNvSpPr/>
          <p:nvPr/>
        </p:nvSpPr>
        <p:spPr>
          <a:xfrm>
            <a:off x="5856790" y="5509549"/>
            <a:ext cx="689778" cy="428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86937" y="5246627"/>
            <a:ext cx="2338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工作量证明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Proof-of-Work</a:t>
            </a:r>
            <a:endParaRPr 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4356659" y="1798320"/>
            <a:ext cx="4340301" cy="125209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解方程 挖矿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824" y="2877859"/>
            <a:ext cx="1077620" cy="107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176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9.4 </a:t>
            </a:r>
            <a:r>
              <a:rPr lang="zh-CN" altLang="en-US" dirty="0" smtClean="0"/>
              <a:t>挖矿成功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40202786"/>
              </p:ext>
            </p:extLst>
          </p:nvPr>
        </p:nvGraphicFramePr>
        <p:xfrm>
          <a:off x="628650" y="1365250"/>
          <a:ext cx="7886700" cy="5339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2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176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9.4 </a:t>
            </a:r>
            <a:r>
              <a:rPr lang="zh-CN" altLang="en-US" dirty="0" smtClean="0"/>
              <a:t>挖矿成功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4351338"/>
          </a:xfrm>
        </p:spPr>
        <p:txBody>
          <a:bodyPr/>
          <a:lstStyle/>
          <a:p>
            <a:r>
              <a:rPr lang="zh-CN" altLang="en-US" dirty="0"/>
              <a:t>开挖接近</a:t>
            </a:r>
            <a:r>
              <a:rPr lang="en-US" altLang="zh-CN" dirty="0"/>
              <a:t>10</a:t>
            </a:r>
            <a:r>
              <a:rPr lang="zh-CN" altLang="en-US" dirty="0"/>
              <a:t>分钟左右，</a:t>
            </a:r>
            <a:r>
              <a:rPr lang="en-US" altLang="zh-CN" dirty="0"/>
              <a:t>M</a:t>
            </a:r>
            <a:r>
              <a:rPr lang="zh-CN" altLang="en-US" dirty="0"/>
              <a:t>节率先成功挖矿，求得了满足条件的</a:t>
            </a:r>
            <a:r>
              <a:rPr lang="en-US" altLang="zh-CN" dirty="0" smtClean="0"/>
              <a:t>Nonce</a:t>
            </a:r>
            <a:r>
              <a:rPr lang="zh-CN" altLang="en-US" dirty="0" smtClean="0"/>
              <a:t>。使得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>
                <a:solidFill>
                  <a:srgbClr val="00B050"/>
                </a:solidFill>
              </a:rPr>
              <a:t>Hash(block </a:t>
            </a:r>
            <a:r>
              <a:rPr lang="en-US" altLang="zh-CN" b="1" dirty="0">
                <a:solidFill>
                  <a:srgbClr val="00B050"/>
                </a:solidFill>
              </a:rPr>
              <a:t>header) &lt;= difficulty</a:t>
            </a:r>
          </a:p>
          <a:p>
            <a:endParaRPr lang="en-US" altLang="zh-CN" dirty="0"/>
          </a:p>
          <a:p>
            <a:r>
              <a:rPr lang="zh-CN" altLang="en-US" dirty="0" smtClean="0"/>
              <a:t>（因为</a:t>
            </a:r>
            <a:r>
              <a:rPr lang="en-US" altLang="zh-CN" dirty="0"/>
              <a:t>M</a:t>
            </a:r>
            <a:r>
              <a:rPr lang="zh-CN" altLang="en-US" dirty="0"/>
              <a:t>点使用多个并行</a:t>
            </a:r>
            <a:r>
              <a:rPr lang="en-US" altLang="zh-CN" dirty="0"/>
              <a:t>ASIC</a:t>
            </a:r>
            <a:r>
              <a:rPr lang="zh-CN" altLang="en-US" dirty="0"/>
              <a:t>矿机做</a:t>
            </a:r>
            <a:r>
              <a:rPr lang="en-US" altLang="zh-CN" dirty="0"/>
              <a:t>HASH</a:t>
            </a:r>
            <a:r>
              <a:rPr lang="zh-CN" altLang="en-US" dirty="0" smtClean="0"/>
              <a:t>运算）。</a:t>
            </a:r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立刻</a:t>
            </a:r>
            <a:r>
              <a:rPr lang="zh-CN" altLang="en-US" dirty="0"/>
              <a:t>，</a:t>
            </a:r>
            <a:r>
              <a:rPr lang="en-US" dirty="0"/>
              <a:t>M</a:t>
            </a:r>
            <a:r>
              <a:rPr lang="zh-CN" altLang="en-US" dirty="0"/>
              <a:t>节点将该</a:t>
            </a:r>
            <a:r>
              <a:rPr lang="zh-CN" altLang="en-US" b="1" i="1" dirty="0"/>
              <a:t>备选区块</a:t>
            </a:r>
            <a:r>
              <a:rPr lang="zh-CN" altLang="en-US" dirty="0"/>
              <a:t>发送</a:t>
            </a:r>
            <a:r>
              <a:rPr lang="zh-CN" altLang="en-US" dirty="0" smtClean="0"/>
              <a:t>给自己的相邻节点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3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9.5 </a:t>
            </a:r>
            <a:r>
              <a:rPr lang="zh-CN" altLang="en-US" dirty="0" smtClean="0"/>
              <a:t>验证新区块 </a:t>
            </a:r>
            <a:r>
              <a:rPr lang="en-US" altLang="zh-CN" dirty="0" err="1" smtClean="0"/>
              <a:t>P238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</a:t>
            </a:r>
            <a:r>
              <a:rPr lang="zh-CN" altLang="en-US" dirty="0" smtClean="0"/>
              <a:t>的临近节点收到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发送的新区块后，开始做一系列检查和验证，包括：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区块的数据结构和语法完整；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00B050"/>
                </a:solidFill>
              </a:rPr>
              <a:t>Hash(block header) &lt;= </a:t>
            </a:r>
            <a:r>
              <a:rPr lang="en-US" altLang="zh-CN" b="1" dirty="0" smtClean="0">
                <a:solidFill>
                  <a:srgbClr val="00B050"/>
                </a:solidFill>
              </a:rPr>
              <a:t>difficulty</a:t>
            </a:r>
          </a:p>
          <a:p>
            <a:pPr lvl="2"/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/>
              <a:t>区块的时间戳在未来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小时以内，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里面的各个交易是否符合规定；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 </a:t>
            </a:r>
            <a:r>
              <a:rPr lang="zh-CN" altLang="en-US" dirty="0" smtClean="0"/>
              <a:t>添加至区块链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79679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验证认为该区块合格后，</a:t>
            </a:r>
            <a:endParaRPr lang="en-US" altLang="zh-CN" dirty="0" smtClean="0"/>
          </a:p>
          <a:p>
            <a:r>
              <a:rPr lang="zh-CN" altLang="en-US" dirty="0" smtClean="0"/>
              <a:t>各个区块将该新区块，加入到自己本地的区块链中。</a:t>
            </a:r>
            <a:endParaRPr lang="en-US" altLang="zh-CN" dirty="0" smtClean="0"/>
          </a:p>
          <a:p>
            <a:r>
              <a:rPr lang="zh-CN" altLang="en-US" dirty="0" smtClean="0"/>
              <a:t>并向自己的临近节点转发该区块。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每个收到该新区块的节点，都进行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验证，添加至本地区块链和转发的操作。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26" y="2103120"/>
            <a:ext cx="3677834" cy="37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7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9.6.1 </a:t>
            </a:r>
            <a:r>
              <a:rPr lang="zh-CN" altLang="en-US" dirty="0" smtClean="0"/>
              <a:t>区块链三种状态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42639"/>
            <a:ext cx="7886700" cy="194024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the main </a:t>
            </a:r>
            <a:r>
              <a:rPr lang="en-US" altLang="zh-CN" dirty="0" err="1" smtClean="0"/>
              <a:t>blockchain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主链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2. secondary chains (</a:t>
            </a:r>
            <a:r>
              <a:rPr lang="zh-CN" altLang="en-US" dirty="0" smtClean="0"/>
              <a:t>侧链</a:t>
            </a:r>
            <a:r>
              <a:rPr lang="en-US" altLang="zh-CN" dirty="0" smtClean="0"/>
              <a:t>)</a:t>
            </a:r>
          </a:p>
          <a:p>
            <a:endParaRPr lang="en-US" dirty="0"/>
          </a:p>
          <a:p>
            <a:r>
              <a:rPr lang="en-US" altLang="zh-CN" dirty="0" smtClean="0"/>
              <a:t>3. orphans </a:t>
            </a:r>
            <a:r>
              <a:rPr lang="zh-CN" altLang="en-US" dirty="0" smtClean="0"/>
              <a:t>孤儿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0590"/>
            <a:ext cx="8178857" cy="16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9.6.2 </a:t>
            </a:r>
            <a:r>
              <a:rPr lang="zh-CN" altLang="en-US" dirty="0" smtClean="0"/>
              <a:t>分叉的出现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3520"/>
            <a:ext cx="4461510" cy="5130800"/>
          </a:xfrm>
        </p:spPr>
        <p:txBody>
          <a:bodyPr/>
          <a:lstStyle/>
          <a:p>
            <a:r>
              <a:rPr lang="zh-CN" altLang="en-US" dirty="0" smtClean="0"/>
              <a:t>刚开始，区块链上所有节点处记录的区块链都一致。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此时，所有区块链最高处区块都是星表示。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一刻，几乎同时，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节点和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节点独立挖矿出了一个区块。</a:t>
            </a:r>
            <a:endParaRPr lang="en-US" altLang="zh-CN" dirty="0" smtClean="0"/>
          </a:p>
          <a:p>
            <a:pPr lvl="1"/>
            <a:r>
              <a:rPr lang="zh-CN" altLang="en-US" dirty="0"/>
              <a:t>区块</a:t>
            </a:r>
            <a:r>
              <a:rPr lang="zh-CN" altLang="en-US" dirty="0" smtClean="0"/>
              <a:t>编号相同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内容不同，一个上三角，一个下三角表示。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13" y="185976"/>
            <a:ext cx="3141137" cy="2669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13" y="2794372"/>
            <a:ext cx="3141137" cy="40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9.6.2 </a:t>
            </a:r>
            <a:r>
              <a:rPr lang="zh-CN" altLang="en-US" dirty="0" smtClean="0"/>
              <a:t>分叉的出现 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374390" cy="4351338"/>
          </a:xfrm>
        </p:spPr>
        <p:txBody>
          <a:bodyPr/>
          <a:lstStyle/>
          <a:p>
            <a:r>
              <a:rPr lang="zh-CN" altLang="en-US" dirty="0" smtClean="0"/>
              <a:t>每个节点都对自己收到的新区块，做：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/>
              <a:t>添加</a:t>
            </a:r>
            <a:r>
              <a:rPr lang="zh-CN" altLang="en-US" dirty="0" smtClean="0"/>
              <a:t>至本地区块链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一段时候后，整个区块链网络的状态如图。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7" y="1379723"/>
            <a:ext cx="4212345" cy="50535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6258560" y="1148080"/>
            <a:ext cx="944880" cy="50288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01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570" y="35813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9.6.2 </a:t>
            </a:r>
            <a:r>
              <a:rPr lang="zh-CN" altLang="en-US" dirty="0" smtClean="0"/>
              <a:t>分叉的出现 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729990" cy="3630295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再下一刻：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随着三角形和倒三角区块继续被转发，</a:t>
            </a:r>
            <a:r>
              <a:rPr lang="zh-CN" altLang="en-US" sz="2000" dirty="0"/>
              <a:t>分叉</a:t>
            </a:r>
            <a:r>
              <a:rPr lang="zh-CN" altLang="en-US" sz="2000" dirty="0" smtClean="0"/>
              <a:t>出现了。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过了</a:t>
            </a:r>
            <a:r>
              <a:rPr lang="zh-CN" altLang="en-US" sz="2400" dirty="0" smtClean="0"/>
              <a:t>一会，下一个区块（第三层，绿菱形）被挖出。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但挖出</a:t>
            </a:r>
            <a:r>
              <a:rPr lang="zh-CN" altLang="en-US" sz="2000" dirty="0"/>
              <a:t>绿</a:t>
            </a:r>
            <a:r>
              <a:rPr lang="zh-CN" altLang="en-US" sz="2000" dirty="0" smtClean="0"/>
              <a:t>菱形的节点，当时相信：第二层的区块是三角形，而非倒三角。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71" y="365126"/>
            <a:ext cx="4224537" cy="6071628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6258560" y="1148080"/>
            <a:ext cx="944880" cy="50288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8650" y="5455920"/>
            <a:ext cx="492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随着绿菱形的转发传播，正三角成了主链，倒三角变成了侧链。</a:t>
            </a:r>
            <a:endParaRPr lang="en-US" altLang="zh-C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782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7681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9.6.2 </a:t>
            </a:r>
            <a:r>
              <a:rPr lang="zh-CN" altLang="en-US" dirty="0" smtClean="0"/>
              <a:t>分叉的出现 续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47" y="170683"/>
            <a:ext cx="4212345" cy="505359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718" y="1859598"/>
            <a:ext cx="4441190" cy="2939415"/>
          </a:xfrm>
        </p:spPr>
        <p:txBody>
          <a:bodyPr/>
          <a:lstStyle/>
          <a:p>
            <a:r>
              <a:rPr lang="zh-CN" altLang="en-US" sz="2400" dirty="0" smtClean="0"/>
              <a:t>理论上，如果红线左右两侧的节点，在下个时刻，继续 几乎同时 挖出 第三层区块，则该分叉将加深一层。</a:t>
            </a:r>
            <a:endParaRPr lang="en-US" altLang="zh-CN" sz="2400" dirty="0"/>
          </a:p>
          <a:p>
            <a:r>
              <a:rPr lang="zh-CN" altLang="en-US" sz="2400" dirty="0" smtClean="0"/>
              <a:t>但这个概率非常低。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360160" y="-60960"/>
            <a:ext cx="944880" cy="5028883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76" y="5857467"/>
            <a:ext cx="4324396" cy="877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270980"/>
            <a:ext cx="6675120" cy="2369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一个块的分叉，可能每天出现一次；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两个块的分叉，可能一周才出现一次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比特币系统的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分钟间隔，是区块确认时间和分叉发生概率二者的折中设计。</a:t>
            </a:r>
            <a:endParaRPr lang="en-US" altLang="zh-CN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</a:t>
            </a:r>
            <a:r>
              <a:rPr lang="zh-CN" altLang="en-US" b="1" dirty="0" smtClean="0"/>
              <a:t>什么是区块链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382" y="1690689"/>
            <a:ext cx="3890597" cy="326350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区块链起源于</a:t>
            </a:r>
            <a:r>
              <a:rPr lang="zh-CN" altLang="en-US" b="1" dirty="0"/>
              <a:t>比特</a:t>
            </a:r>
            <a:r>
              <a:rPr lang="zh-CN" altLang="en-US" b="1" dirty="0" smtClean="0"/>
              <a:t>币，由</a:t>
            </a:r>
            <a:r>
              <a:rPr lang="zh-CN" altLang="en-US" dirty="0" smtClean="0"/>
              <a:t>中本聪提出的。</a:t>
            </a:r>
            <a:endParaRPr lang="en-US" altLang="zh-CN" dirty="0" smtClean="0"/>
          </a:p>
          <a:p>
            <a:r>
              <a:rPr lang="zh-CN" altLang="en-US" dirty="0" smtClean="0"/>
              <a:t>作为比特币的底层技术，区块链本质上是一个</a:t>
            </a:r>
            <a:r>
              <a:rPr lang="zh-CN" altLang="en-US" b="1" dirty="0" smtClean="0"/>
              <a:t>去中心化的数据库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具体来说，区块链是一个提供了拜占庭容错、并保证了最终一致性的分布式数据库。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b="1" dirty="0" smtClean="0"/>
              <a:t>去中心化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去信任</a:t>
            </a:r>
            <a:r>
              <a:rPr lang="zh-CN" altLang="en-US" dirty="0" smtClean="0"/>
              <a:t>的方式，所有区块链节点共同维护数据库，保证其可靠：使区块链系统具有公开透明，极难篡改的特点。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4607170" y="1525466"/>
          <a:ext cx="4536830" cy="419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01457" y="2283659"/>
            <a:ext cx="205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b="1" dirty="0">
                <a:solidFill>
                  <a:prstClr val="black"/>
                </a:solidFill>
              </a:rPr>
              <a:t>数据结构：</a:t>
            </a:r>
            <a:r>
              <a:rPr lang="en-US" altLang="zh-CN" b="1" dirty="0">
                <a:solidFill>
                  <a:prstClr val="black"/>
                </a:solidFill>
              </a:rPr>
              <a:t/>
            </a:r>
            <a:br>
              <a:rPr lang="en-US" altLang="zh-CN" b="1" dirty="0">
                <a:solidFill>
                  <a:prstClr val="black"/>
                </a:solidFill>
              </a:rPr>
            </a:br>
            <a:r>
              <a:rPr lang="zh-CN" altLang="en-US" b="1" dirty="0">
                <a:solidFill>
                  <a:prstClr val="black"/>
                </a:solidFill>
              </a:rPr>
              <a:t>基于时间序列的链式数据块结构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5629" y="4470190"/>
            <a:ext cx="147710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节点拓扑：它所有的节点互为冗余备份</a:t>
            </a:r>
            <a:endParaRPr lang="en-US" b="1" dirty="0">
              <a:solidFill>
                <a:prstClr val="black"/>
              </a:solidFill>
            </a:endParaRPr>
          </a:p>
          <a:p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29121" y="4470190"/>
            <a:ext cx="191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身份认证：</a:t>
            </a:r>
            <a:r>
              <a:rPr lang="zh-CN" altLang="en-US" b="1" dirty="0">
                <a:solidFill>
                  <a:prstClr val="black"/>
                </a:solidFill>
                <a:latin typeface="宋体" panose="02010600030101010101" pitchFamily="2" charset="-122"/>
              </a:rPr>
              <a:t>它提供了基于密码学的公私</a:t>
            </a:r>
            <a:r>
              <a:rPr lang="zh-CN" altLang="en-US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钥来管理用户身份</a:t>
            </a:r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0706-DD35-485F-8AC0-899A67372D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9.7 </a:t>
            </a:r>
            <a:r>
              <a:rPr lang="zh-CN" altLang="en-US" dirty="0" smtClean="0"/>
              <a:t>共识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随着时间的推移，区块被不断挖出</a:t>
            </a:r>
            <a:r>
              <a:rPr lang="zh-CN" altLang="en-US" dirty="0"/>
              <a:t>和</a:t>
            </a:r>
            <a:r>
              <a:rPr lang="zh-CN" altLang="en-US" dirty="0" smtClean="0"/>
              <a:t>转发，所有节点本地的区块链数据将逐渐 收敛一致。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2"/>
          <a:stretch/>
        </p:blipFill>
        <p:spPr>
          <a:xfrm>
            <a:off x="4794300" y="2620292"/>
            <a:ext cx="3980447" cy="4081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9029" y="3145075"/>
            <a:ext cx="1103887" cy="223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9029" y="4548877"/>
            <a:ext cx="1103887" cy="223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6469" y="5217739"/>
            <a:ext cx="1103887" cy="223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61514" y="5217738"/>
            <a:ext cx="1103887" cy="223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67669" y="3060268"/>
            <a:ext cx="1103887" cy="223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7154" y="3257042"/>
            <a:ext cx="42982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如果对某交易记录有异议：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以多数节点区块链中保存的账本记录为准。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永远是多数人的意见正确。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分布式记账，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相互记账，相互证明，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无需第三方中介来担保和证明。</a:t>
            </a:r>
            <a:endParaRPr lang="en-US" altLang="zh-CN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8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 smtClean="0"/>
              <a:t>算力的变化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52" y="3421787"/>
            <a:ext cx="5760000" cy="3147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412"/>
            <a:ext cx="5760000" cy="3149906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84601243"/>
              </p:ext>
            </p:extLst>
          </p:nvPr>
        </p:nvGraphicFramePr>
        <p:xfrm>
          <a:off x="6205902" y="2725144"/>
          <a:ext cx="2449430" cy="40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2748" y="5317604"/>
            <a:ext cx="373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为了维持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分钟的区块确认时间：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51374" y="2107614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硬件升级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用户数增大</a:t>
            </a:r>
            <a:endParaRPr 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5760000" y="1592580"/>
            <a:ext cx="182748" cy="1600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网络攻击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51% Attack</a:t>
            </a:r>
          </a:p>
          <a:p>
            <a:pPr lvl="1"/>
            <a:r>
              <a:rPr lang="zh-CN" altLang="en-US" dirty="0" smtClean="0"/>
              <a:t>多重支付</a:t>
            </a:r>
            <a:endParaRPr lang="en-US" altLang="zh-CN" dirty="0" smtClean="0"/>
          </a:p>
          <a:p>
            <a:pPr lvl="1"/>
            <a:r>
              <a:rPr lang="zh-CN" altLang="en-US" dirty="0"/>
              <a:t>拒绝服务</a:t>
            </a:r>
            <a:endParaRPr lang="en-US" dirty="0"/>
          </a:p>
        </p:txBody>
      </p:sp>
      <p:sp>
        <p:nvSpPr>
          <p:cNvPr id="4" name="AutoShape 2" descr="A blockchain with f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8800" dirty="0" smtClean="0"/>
              <a:t>谢谢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1612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新手开始玩比特币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数字钱包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/>
              <a:t>在手机或电脑上，下载一个比特币钱包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zh-CN" altLang="en-US" dirty="0"/>
              <a:t>在手机上安装</a:t>
            </a:r>
            <a:r>
              <a:rPr lang="en-US" altLang="zh-CN" dirty="0" smtClean="0"/>
              <a:t>Mycelium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r>
              <a:rPr lang="zh-CN" altLang="en-US" dirty="0"/>
              <a:t>一个比特币</a:t>
            </a:r>
            <a:r>
              <a:rPr lang="zh-CN" altLang="en-US" dirty="0" smtClean="0"/>
              <a:t>账户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找个有比特币的朋友，用</a:t>
            </a:r>
            <a:r>
              <a:rPr lang="zh-CN" altLang="en-US" dirty="0" smtClean="0"/>
              <a:t>法币购买</a:t>
            </a:r>
            <a:r>
              <a:rPr lang="zh-CN" altLang="en-US" dirty="0"/>
              <a:t>若干比特</a:t>
            </a:r>
            <a:r>
              <a:rPr lang="zh-CN" altLang="en-US" dirty="0" smtClean="0"/>
              <a:t>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或者到</a:t>
            </a:r>
            <a:r>
              <a:rPr lang="en-US" altLang="zh-CN" dirty="0" err="1" smtClean="0"/>
              <a:t>OTCBTC</a:t>
            </a:r>
            <a:r>
              <a:rPr lang="zh-CN" altLang="en-US" dirty="0" smtClean="0"/>
              <a:t>等平台购买。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1" r="28265"/>
          <a:stretch/>
        </p:blipFill>
        <p:spPr>
          <a:xfrm>
            <a:off x="7205531" y="1987419"/>
            <a:ext cx="1462608" cy="16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Alice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269921" cy="4351338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lice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Mycelium </a:t>
            </a:r>
            <a:r>
              <a:rPr lang="zh-CN" altLang="en-US" dirty="0" smtClean="0"/>
              <a:t>注册了比特币账户：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好朋友</a:t>
            </a:r>
            <a:r>
              <a:rPr lang="en-US" altLang="zh-CN" dirty="0" smtClean="0"/>
              <a:t>Joe</a:t>
            </a:r>
            <a:r>
              <a:rPr lang="zh-CN" altLang="en-US" dirty="0" smtClean="0"/>
              <a:t>是比特币老手。</a:t>
            </a:r>
            <a:endParaRPr lang="en-US" altLang="zh-CN" dirty="0" smtClean="0"/>
          </a:p>
          <a:p>
            <a:pPr lvl="1"/>
            <a:r>
              <a:rPr lang="en-US" altLang="zh-CN" dirty="0"/>
              <a:t>Alice</a:t>
            </a:r>
            <a:r>
              <a:rPr lang="zh-CN" altLang="en-US" dirty="0"/>
              <a:t>打算花</a:t>
            </a:r>
            <a:r>
              <a:rPr lang="en-US" altLang="zh-CN" dirty="0"/>
              <a:t>$10</a:t>
            </a:r>
            <a:r>
              <a:rPr lang="zh-CN" altLang="en-US" dirty="0"/>
              <a:t>购买比特</a:t>
            </a:r>
            <a:r>
              <a:rPr lang="zh-CN" altLang="en-US" dirty="0" smtClean="0"/>
              <a:t>币</a:t>
            </a:r>
            <a:endParaRPr lang="en-US" altLang="zh-CN" dirty="0" smtClean="0"/>
          </a:p>
          <a:p>
            <a:pPr lvl="1"/>
            <a:r>
              <a:rPr lang="zh-CN" altLang="en-US" dirty="0"/>
              <a:t>查询当时的比特币价格，</a:t>
            </a:r>
            <a:r>
              <a:rPr lang="en-US" altLang="zh-CN" dirty="0"/>
              <a:t>$10</a:t>
            </a:r>
            <a:r>
              <a:rPr lang="zh-CN" altLang="en-US" dirty="0"/>
              <a:t>能买</a:t>
            </a:r>
            <a:r>
              <a:rPr lang="en-US" altLang="zh-CN" dirty="0"/>
              <a:t>0.1</a:t>
            </a:r>
            <a:r>
              <a:rPr lang="zh-CN" altLang="en-US" dirty="0"/>
              <a:t>个</a:t>
            </a:r>
            <a:r>
              <a:rPr lang="en-US" altLang="zh-CN" dirty="0" err="1" smtClean="0"/>
              <a:t>BTC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Alice</a:t>
            </a:r>
            <a:r>
              <a:rPr lang="zh-CN" altLang="en-US" dirty="0"/>
              <a:t>在</a:t>
            </a:r>
            <a:r>
              <a:rPr lang="en-US" altLang="zh-CN" dirty="0"/>
              <a:t>JOE</a:t>
            </a:r>
            <a:r>
              <a:rPr lang="zh-CN" altLang="en-US" dirty="0"/>
              <a:t>那里花</a:t>
            </a:r>
            <a:r>
              <a:rPr lang="en-US" altLang="zh-CN" dirty="0"/>
              <a:t>$10</a:t>
            </a:r>
            <a:r>
              <a:rPr lang="zh-CN" altLang="en-US" dirty="0"/>
              <a:t>，换取了</a:t>
            </a:r>
            <a:r>
              <a:rPr lang="en-US" altLang="zh-CN" dirty="0"/>
              <a:t>0.1</a:t>
            </a:r>
            <a:r>
              <a:rPr lang="zh-CN" altLang="en-US" dirty="0"/>
              <a:t>个</a:t>
            </a:r>
            <a:r>
              <a:rPr lang="en-US" altLang="zh-CN" dirty="0" err="1"/>
              <a:t>BTC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169160" y="5972082"/>
            <a:ext cx="4124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Alice的比特币账户地址：1Cdid9KFAaatwczBwBttQcwXYCpvK8h7FK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8" y="766342"/>
            <a:ext cx="2873828" cy="5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公钥和数字签名的生成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6.3.1 </a:t>
            </a:r>
            <a:r>
              <a:rPr lang="zh-CN" altLang="en-US" dirty="0" smtClean="0"/>
              <a:t>公钥的生成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zh-CN" altLang="en-US" dirty="0" smtClean="0"/>
              <a:t>私钥生成公钥，</a:t>
            </a:r>
            <a:endParaRPr lang="en-US" altLang="zh-CN" dirty="0" smtClean="0"/>
          </a:p>
          <a:p>
            <a:pPr lvl="1"/>
            <a:r>
              <a:rPr lang="zh-CN" altLang="en-US" dirty="0"/>
              <a:t>再</a:t>
            </a:r>
            <a:r>
              <a:rPr lang="zh-CN" altLang="en-US" dirty="0" smtClean="0"/>
              <a:t>由公钥生成比特币地址，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这个运算过程不可逆。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知道地址，没法知道公钥，知道公钥，没法推算出私钥是多少。</a:t>
            </a:r>
            <a:endParaRPr lang="en-US" dirty="0"/>
          </a:p>
        </p:txBody>
      </p:sp>
      <p:pic>
        <p:nvPicPr>
          <p:cNvPr id="5122" name="Picture 2" descr="privk_to_pubK_to_addres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97" y="2436461"/>
            <a:ext cx="7075805" cy="172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2961</Words>
  <Application>Microsoft Office PowerPoint</Application>
  <PresentationFormat>全屏显示(4:3)</PresentationFormat>
  <Paragraphs>456</Paragraphs>
  <Slides>63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Arial Unicode MS</vt:lpstr>
      <vt:lpstr>SFMono-Regular</vt:lpstr>
      <vt:lpstr>宋体</vt:lpstr>
      <vt:lpstr>Arial</vt:lpstr>
      <vt:lpstr>Calibri</vt:lpstr>
      <vt:lpstr>Calibri Light</vt:lpstr>
      <vt:lpstr>Office 主题</vt:lpstr>
      <vt:lpstr>1_Office 主题</vt:lpstr>
      <vt:lpstr>比特币及其区块链介绍</vt:lpstr>
      <vt:lpstr>1 什么是比特币</vt:lpstr>
      <vt:lpstr>1 什么是比特币</vt:lpstr>
      <vt:lpstr>1 什么是比特币</vt:lpstr>
      <vt:lpstr>1 什么是比特币</vt:lpstr>
      <vt:lpstr>1.2.什么是区块链</vt:lpstr>
      <vt:lpstr>2 新手开始玩比特币</vt:lpstr>
      <vt:lpstr>2.1 Alice</vt:lpstr>
      <vt:lpstr>6.3 公钥和数字签名的生成</vt:lpstr>
      <vt:lpstr>6.6 哈希映射</vt:lpstr>
      <vt:lpstr>公钥和数字签名的生成</vt:lpstr>
      <vt:lpstr>公钥和数字签名的生成</vt:lpstr>
      <vt:lpstr>6.3.4 椭圆曲线乘法</vt:lpstr>
      <vt:lpstr>公钥和数字签名的生成</vt:lpstr>
      <vt:lpstr>2.1 Alice 续</vt:lpstr>
      <vt:lpstr>3 用比特币买咖啡</vt:lpstr>
      <vt:lpstr>4. 分析这笔支付</vt:lpstr>
      <vt:lpstr>4 分析这笔交易 续</vt:lpstr>
      <vt:lpstr>4.2.1 交易的输出</vt:lpstr>
      <vt:lpstr>4.2.2 交易的输入</vt:lpstr>
      <vt:lpstr>4.2.2 交易的输入 续</vt:lpstr>
      <vt:lpstr>4.2.2 交易的输入 续</vt:lpstr>
      <vt:lpstr>4.3 交易费</vt:lpstr>
      <vt:lpstr>5 比特币系统的交易记录</vt:lpstr>
      <vt:lpstr>5 比特币系统的交易记录 -交易链</vt:lpstr>
      <vt:lpstr>5 比特币系统的几种交易形式</vt:lpstr>
      <vt:lpstr>6 身份认证 – 非对称加密</vt:lpstr>
      <vt:lpstr>6.1 公钥加锁</vt:lpstr>
      <vt:lpstr>6.2 数字签名解锁</vt:lpstr>
      <vt:lpstr>6.3.6 数字签名的生成</vt:lpstr>
      <vt:lpstr>6.3.6 数字签名的生成 续</vt:lpstr>
      <vt:lpstr>6.4 数字签名的验证过程</vt:lpstr>
      <vt:lpstr>6.4 数字签名的验证过程</vt:lpstr>
      <vt:lpstr>6.5 比特币系统身份认证 – 总结</vt:lpstr>
      <vt:lpstr>7 比特币网络及其拓扑结构</vt:lpstr>
      <vt:lpstr>7.1 节点的4种基本功能</vt:lpstr>
      <vt:lpstr>7.2 扩展的比特币网络</vt:lpstr>
      <vt:lpstr>8 区块链 BlockChain</vt:lpstr>
      <vt:lpstr>8.1 BlockChain的结构</vt:lpstr>
      <vt:lpstr>8.2 Block结构</vt:lpstr>
      <vt:lpstr>8.2.1 Block header</vt:lpstr>
      <vt:lpstr>9 挖矿和共识</vt:lpstr>
      <vt:lpstr>9.1  对交易的独立验证 P.218</vt:lpstr>
      <vt:lpstr>9.2 将交易打包成区块</vt:lpstr>
      <vt:lpstr>9.2 将交易打包成区块</vt:lpstr>
      <vt:lpstr>9.2.1 Coinbase Transaction</vt:lpstr>
      <vt:lpstr>9.2.2 Merkel Tree</vt:lpstr>
      <vt:lpstr>9.2.3 Merkel Tree的作用-SPV</vt:lpstr>
      <vt:lpstr>9.2.4 Merkel Path</vt:lpstr>
      <vt:lpstr>9.3 开始挖矿（Proof-of-Work）</vt:lpstr>
      <vt:lpstr>9.4 挖矿成功</vt:lpstr>
      <vt:lpstr>9.4 挖矿成功</vt:lpstr>
      <vt:lpstr>9.5 验证新区块 P238</vt:lpstr>
      <vt:lpstr>9.6 添加至区块链</vt:lpstr>
      <vt:lpstr>9.6.1 区块链三种状态</vt:lpstr>
      <vt:lpstr>9.6.2 分叉的出现</vt:lpstr>
      <vt:lpstr>9.6.2 分叉的出现 续</vt:lpstr>
      <vt:lpstr>9.6.2 分叉的出现 续</vt:lpstr>
      <vt:lpstr>9.6.2 分叉的出现 续</vt:lpstr>
      <vt:lpstr>9.7 共识</vt:lpstr>
      <vt:lpstr>9.8 算力的变化</vt:lpstr>
      <vt:lpstr>10 网络攻击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比特币和区块链</dc:title>
  <dc:creator>王 浩峰</dc:creator>
  <cp:lastModifiedBy>Snowballc</cp:lastModifiedBy>
  <cp:revision>430</cp:revision>
  <dcterms:created xsi:type="dcterms:W3CDTF">2019-11-18T05:59:33Z</dcterms:created>
  <dcterms:modified xsi:type="dcterms:W3CDTF">2019-12-06T14:01:20Z</dcterms:modified>
</cp:coreProperties>
</file>